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7" r:id="rId9"/>
    <p:sldId id="270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7" autoAdjust="0"/>
  </p:normalViewPr>
  <p:slideViewPr>
    <p:cSldViewPr>
      <p:cViewPr varScale="1">
        <p:scale>
          <a:sx n="45" d="100"/>
          <a:sy n="45" d="100"/>
        </p:scale>
        <p:origin x="6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9B300-ED21-4B77-A40F-D9162A7390D3}" type="datetimeFigureOut">
              <a:rPr lang="en-IN" smtClean="0"/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3D27F-E18F-43F4-9271-3A42641AD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96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3D27F-E18F-43F4-9271-3A42641AD93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8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28540" y="930275"/>
            <a:ext cx="7031355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174" y="2296040"/>
            <a:ext cx="15545435" cy="641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058524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38375" y="1708455"/>
            <a:ext cx="6384925" cy="459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6300"/>
              </a:lnSpc>
              <a:spcBef>
                <a:spcPts val="95"/>
              </a:spcBef>
            </a:pPr>
            <a:r>
              <a:rPr sz="8600" spc="-90" dirty="0">
                <a:solidFill>
                  <a:srgbClr val="F7F7F7"/>
                </a:solidFill>
              </a:rPr>
              <a:t>STOCK </a:t>
            </a:r>
            <a:r>
              <a:rPr sz="8600" spc="-85" dirty="0">
                <a:solidFill>
                  <a:srgbClr val="F7F7F7"/>
                </a:solidFill>
              </a:rPr>
              <a:t> </a:t>
            </a:r>
            <a:r>
              <a:rPr sz="8600" spc="25" dirty="0">
                <a:solidFill>
                  <a:srgbClr val="F7F7F7"/>
                </a:solidFill>
              </a:rPr>
              <a:t>PRICE </a:t>
            </a:r>
            <a:r>
              <a:rPr sz="8600" spc="30" dirty="0">
                <a:solidFill>
                  <a:srgbClr val="F7F7F7"/>
                </a:solidFill>
              </a:rPr>
              <a:t> </a:t>
            </a:r>
            <a:r>
              <a:rPr sz="8600" spc="-330" dirty="0">
                <a:solidFill>
                  <a:srgbClr val="F7F7F7"/>
                </a:solidFill>
              </a:rPr>
              <a:t>P</a:t>
            </a:r>
            <a:r>
              <a:rPr sz="8600" spc="-185" dirty="0">
                <a:solidFill>
                  <a:srgbClr val="F7F7F7"/>
                </a:solidFill>
              </a:rPr>
              <a:t>R</a:t>
            </a:r>
            <a:r>
              <a:rPr sz="8600" spc="150" dirty="0">
                <a:solidFill>
                  <a:srgbClr val="F7F7F7"/>
                </a:solidFill>
              </a:rPr>
              <a:t>E</a:t>
            </a:r>
            <a:r>
              <a:rPr sz="8600" spc="-100" dirty="0">
                <a:solidFill>
                  <a:srgbClr val="F7F7F7"/>
                </a:solidFill>
              </a:rPr>
              <a:t>D</a:t>
            </a:r>
            <a:r>
              <a:rPr sz="8600" spc="125" dirty="0">
                <a:solidFill>
                  <a:srgbClr val="F7F7F7"/>
                </a:solidFill>
              </a:rPr>
              <a:t>I</a:t>
            </a:r>
            <a:r>
              <a:rPr sz="8600" spc="360" dirty="0">
                <a:solidFill>
                  <a:srgbClr val="F7F7F7"/>
                </a:solidFill>
              </a:rPr>
              <a:t>C</a:t>
            </a:r>
            <a:r>
              <a:rPr sz="8600" spc="-630" dirty="0">
                <a:solidFill>
                  <a:srgbClr val="F7F7F7"/>
                </a:solidFill>
              </a:rPr>
              <a:t>T</a:t>
            </a:r>
            <a:r>
              <a:rPr sz="8600" spc="125" dirty="0">
                <a:solidFill>
                  <a:srgbClr val="F7F7F7"/>
                </a:solidFill>
              </a:rPr>
              <a:t>I</a:t>
            </a:r>
            <a:r>
              <a:rPr sz="8600" spc="-180" dirty="0">
                <a:solidFill>
                  <a:srgbClr val="F7F7F7"/>
                </a:solidFill>
              </a:rPr>
              <a:t>O</a:t>
            </a:r>
            <a:r>
              <a:rPr sz="8600" spc="415" dirty="0">
                <a:solidFill>
                  <a:srgbClr val="F7F7F7"/>
                </a:solidFill>
              </a:rPr>
              <a:t>N</a:t>
            </a:r>
            <a:endParaRPr sz="8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7155" y="0"/>
              <a:ext cx="5648324" cy="4789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3835" y="0"/>
              <a:ext cx="5753099" cy="4893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5203" y="4284250"/>
              <a:ext cx="5610224" cy="5610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5497" y="4284250"/>
              <a:ext cx="5610224" cy="56102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9938" y="556479"/>
              <a:ext cx="2076449" cy="29241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946" y="3284655"/>
            <a:ext cx="5767705" cy="3335654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R="218440" algn="ctr">
              <a:lnSpc>
                <a:spcPct val="100000"/>
              </a:lnSpc>
              <a:spcBef>
                <a:spcPts val="1775"/>
              </a:spcBef>
            </a:pPr>
            <a:r>
              <a:rPr b="0" spc="-90" dirty="0">
                <a:solidFill>
                  <a:srgbClr val="FFFFFF"/>
                </a:solidFill>
                <a:latin typeface="Cambria"/>
                <a:cs typeface="Cambria"/>
              </a:rPr>
              <a:t>TEAM</a:t>
            </a:r>
          </a:p>
          <a:p>
            <a:pPr algn="ctr">
              <a:lnSpc>
                <a:spcPct val="100000"/>
              </a:lnSpc>
              <a:spcBef>
                <a:spcPts val="1825"/>
              </a:spcBef>
            </a:pPr>
            <a:r>
              <a:rPr sz="9800" b="0" spc="140" dirty="0">
                <a:solidFill>
                  <a:srgbClr val="FFFFFF"/>
                </a:solidFill>
                <a:latin typeface="Cambria"/>
                <a:cs typeface="Cambria"/>
              </a:rPr>
              <a:t>MEMBERS</a:t>
            </a:r>
            <a:endParaRPr sz="9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464" y="4125799"/>
            <a:ext cx="5423535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4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KUNAL KATKE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87200" y="4037132"/>
            <a:ext cx="63254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SUDHANSHU </a:t>
            </a:r>
            <a:r>
              <a:rPr lang="en-IN" sz="4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SINGH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49660" y="8994422"/>
            <a:ext cx="5461201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4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Shubham Jadhav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507193" y="8880240"/>
            <a:ext cx="5753098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4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MOHMMAD IMRAN KHATTAL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8229938" y="556479"/>
            <a:ext cx="7757159" cy="7996555"/>
            <a:chOff x="8229938" y="556479"/>
            <a:chExt cx="7757159" cy="799655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10232" y="556479"/>
              <a:ext cx="2076449" cy="29241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9938" y="5628317"/>
              <a:ext cx="2076449" cy="29241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10232" y="5628317"/>
              <a:ext cx="2076449" cy="2924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21320" y="3203768"/>
            <a:ext cx="1703895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57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400" spc="-120" dirty="0">
                <a:latin typeface="Cambria"/>
                <a:cs typeface="Cambria"/>
              </a:rPr>
              <a:t>As</a:t>
            </a:r>
            <a:r>
              <a:rPr sz="3400" spc="-80" dirty="0">
                <a:latin typeface="Cambria"/>
                <a:cs typeface="Cambria"/>
              </a:rPr>
              <a:t> the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125" dirty="0">
                <a:latin typeface="Cambria"/>
                <a:cs typeface="Cambria"/>
              </a:rPr>
              <a:t>world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114" dirty="0">
                <a:latin typeface="Cambria"/>
                <a:cs typeface="Cambria"/>
              </a:rPr>
              <a:t>moves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105" dirty="0">
                <a:latin typeface="Cambria"/>
                <a:cs typeface="Cambria"/>
              </a:rPr>
              <a:t>towards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60" dirty="0">
                <a:latin typeface="Cambria"/>
                <a:cs typeface="Cambria"/>
              </a:rPr>
              <a:t>an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increasingly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25" dirty="0">
                <a:latin typeface="Cambria"/>
                <a:cs typeface="Cambria"/>
              </a:rPr>
              <a:t>digitized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45" dirty="0">
                <a:latin typeface="Cambria"/>
                <a:cs typeface="Cambria"/>
              </a:rPr>
              <a:t>society,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114" dirty="0">
                <a:latin typeface="Cambria"/>
                <a:cs typeface="Cambria"/>
              </a:rPr>
              <a:t>people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110" dirty="0">
                <a:latin typeface="Cambria"/>
                <a:cs typeface="Cambria"/>
              </a:rPr>
              <a:t>are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35" dirty="0">
                <a:latin typeface="Cambria"/>
                <a:cs typeface="Cambria"/>
              </a:rPr>
              <a:t>turning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to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85" dirty="0">
                <a:latin typeface="Cambria"/>
                <a:cs typeface="Cambria"/>
              </a:rPr>
              <a:t>technology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to </a:t>
            </a:r>
            <a:r>
              <a:rPr sz="3400" spc="-735" dirty="0">
                <a:latin typeface="Cambria"/>
                <a:cs typeface="Cambria"/>
              </a:rPr>
              <a:t> </a:t>
            </a:r>
            <a:r>
              <a:rPr sz="3400" spc="-80" dirty="0">
                <a:latin typeface="Cambria"/>
                <a:cs typeface="Cambria"/>
              </a:rPr>
              <a:t>make </a:t>
            </a:r>
            <a:r>
              <a:rPr sz="3400" spc="-50" dirty="0">
                <a:latin typeface="Cambria"/>
                <a:cs typeface="Cambria"/>
              </a:rPr>
              <a:t>informed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decisions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85" dirty="0">
                <a:latin typeface="Cambria"/>
                <a:cs typeface="Cambria"/>
              </a:rPr>
              <a:t>about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65" dirty="0">
                <a:latin typeface="Cambria"/>
                <a:cs typeface="Cambria"/>
              </a:rPr>
              <a:t>their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40" dirty="0">
                <a:latin typeface="Cambria"/>
                <a:cs typeface="Cambria"/>
              </a:rPr>
              <a:t>investments.</a:t>
            </a:r>
            <a:endParaRPr sz="3400" dirty="0">
              <a:latin typeface="Cambria"/>
              <a:cs typeface="Cambria"/>
            </a:endParaRPr>
          </a:p>
          <a:p>
            <a:pPr marL="469900" marR="393700" indent="-457200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400" spc="-20" dirty="0">
                <a:latin typeface="Cambria"/>
                <a:cs typeface="Cambria"/>
              </a:rPr>
              <a:t>One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such</a:t>
            </a:r>
            <a:r>
              <a:rPr sz="3400" spc="-75" dirty="0">
                <a:latin typeface="Cambria"/>
                <a:cs typeface="Cambria"/>
              </a:rPr>
              <a:t> investment </a:t>
            </a:r>
            <a:r>
              <a:rPr sz="3400" spc="-40" dirty="0">
                <a:latin typeface="Cambria"/>
                <a:cs typeface="Cambria"/>
              </a:rPr>
              <a:t>is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80" dirty="0">
                <a:latin typeface="Cambria"/>
                <a:cs typeface="Cambria"/>
              </a:rPr>
              <a:t>the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80" dirty="0">
                <a:latin typeface="Cambria"/>
                <a:cs typeface="Cambria"/>
              </a:rPr>
              <a:t>stock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25" dirty="0">
                <a:latin typeface="Cambria"/>
                <a:cs typeface="Cambria"/>
              </a:rPr>
              <a:t>market,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65" dirty="0">
                <a:latin typeface="Cambria"/>
                <a:cs typeface="Cambria"/>
              </a:rPr>
              <a:t>and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10" dirty="0">
                <a:latin typeface="Cambria"/>
                <a:cs typeface="Cambria"/>
              </a:rPr>
              <a:t>it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40" dirty="0">
                <a:latin typeface="Cambria"/>
                <a:cs typeface="Cambria"/>
              </a:rPr>
              <a:t>is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55" dirty="0">
                <a:latin typeface="Cambria"/>
                <a:cs typeface="Cambria"/>
              </a:rPr>
              <a:t>important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45" dirty="0">
                <a:latin typeface="Cambria"/>
                <a:cs typeface="Cambria"/>
              </a:rPr>
              <a:t>for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90" dirty="0">
                <a:latin typeface="Cambria"/>
                <a:cs typeface="Cambria"/>
              </a:rPr>
              <a:t>those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65" dirty="0">
                <a:latin typeface="Cambria"/>
                <a:cs typeface="Cambria"/>
              </a:rPr>
              <a:t>looking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to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85" dirty="0">
                <a:latin typeface="Cambria"/>
                <a:cs typeface="Cambria"/>
              </a:rPr>
              <a:t>invest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to</a:t>
            </a:r>
            <a:r>
              <a:rPr sz="3400" spc="-75" dirty="0">
                <a:latin typeface="Cambria"/>
                <a:cs typeface="Cambria"/>
              </a:rPr>
              <a:t> </a:t>
            </a:r>
            <a:r>
              <a:rPr sz="3400" spc="-125" dirty="0">
                <a:latin typeface="Cambria"/>
                <a:cs typeface="Cambria"/>
              </a:rPr>
              <a:t>have </a:t>
            </a:r>
            <a:r>
              <a:rPr sz="3400" spc="-735" dirty="0">
                <a:latin typeface="Cambria"/>
                <a:cs typeface="Cambria"/>
              </a:rPr>
              <a:t> </a:t>
            </a:r>
            <a:r>
              <a:rPr sz="3400" spc="-90" dirty="0">
                <a:latin typeface="Cambria"/>
                <a:cs typeface="Cambria"/>
              </a:rPr>
              <a:t>access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to</a:t>
            </a:r>
            <a:r>
              <a:rPr sz="3400" spc="-80" dirty="0">
                <a:latin typeface="Cambria"/>
                <a:cs typeface="Cambria"/>
              </a:rPr>
              <a:t> accurate </a:t>
            </a:r>
            <a:r>
              <a:rPr sz="3400" spc="-70" dirty="0">
                <a:latin typeface="Cambria"/>
                <a:cs typeface="Cambria"/>
              </a:rPr>
              <a:t>predictions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15" dirty="0">
                <a:latin typeface="Cambria"/>
                <a:cs typeface="Cambria"/>
              </a:rPr>
              <a:t>of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45" dirty="0">
                <a:latin typeface="Cambria"/>
                <a:cs typeface="Cambria"/>
              </a:rPr>
              <a:t>future</a:t>
            </a:r>
            <a:r>
              <a:rPr sz="3400" spc="-80" dirty="0">
                <a:latin typeface="Cambria"/>
                <a:cs typeface="Cambria"/>
              </a:rPr>
              <a:t> stock </a:t>
            </a:r>
            <a:r>
              <a:rPr sz="3400" spc="-25" dirty="0">
                <a:latin typeface="Cambria"/>
                <a:cs typeface="Cambria"/>
              </a:rPr>
              <a:t>prices.</a:t>
            </a:r>
            <a:endParaRPr sz="3400" dirty="0">
              <a:latin typeface="Cambria"/>
              <a:cs typeface="Cambria"/>
            </a:endParaRPr>
          </a:p>
          <a:p>
            <a:pPr marL="469900" marR="492759" indent="-457200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400" spc="-10" dirty="0">
                <a:latin typeface="Cambria"/>
                <a:cs typeface="Cambria"/>
              </a:rPr>
              <a:t>Our </a:t>
            </a:r>
            <a:r>
              <a:rPr sz="3400" spc="-40" dirty="0">
                <a:latin typeface="Cambria"/>
                <a:cs typeface="Cambria"/>
              </a:rPr>
              <a:t>Machine </a:t>
            </a:r>
            <a:r>
              <a:rPr sz="3400" spc="-60" dirty="0">
                <a:latin typeface="Cambria"/>
                <a:cs typeface="Cambria"/>
              </a:rPr>
              <a:t>Learning </a:t>
            </a:r>
            <a:r>
              <a:rPr sz="3400" spc="-85" dirty="0">
                <a:latin typeface="Cambria"/>
                <a:cs typeface="Cambria"/>
              </a:rPr>
              <a:t>model </a:t>
            </a:r>
            <a:r>
              <a:rPr sz="3400" spc="-40" dirty="0">
                <a:latin typeface="Cambria"/>
                <a:cs typeface="Cambria"/>
              </a:rPr>
              <a:t>is </a:t>
            </a:r>
            <a:r>
              <a:rPr sz="3400" spc="-100" dirty="0">
                <a:latin typeface="Cambria"/>
                <a:cs typeface="Cambria"/>
              </a:rPr>
              <a:t>one </a:t>
            </a:r>
            <a:r>
              <a:rPr sz="3400" spc="-70" dirty="0">
                <a:latin typeface="Cambria"/>
                <a:cs typeface="Cambria"/>
              </a:rPr>
              <a:t>such </a:t>
            </a:r>
            <a:r>
              <a:rPr sz="3400" spc="-65" dirty="0">
                <a:latin typeface="Cambria"/>
                <a:cs typeface="Cambria"/>
              </a:rPr>
              <a:t>prediction </a:t>
            </a:r>
            <a:r>
              <a:rPr sz="3400" spc="-90" dirty="0">
                <a:latin typeface="Cambria"/>
                <a:cs typeface="Cambria"/>
              </a:rPr>
              <a:t>tool </a:t>
            </a:r>
            <a:r>
              <a:rPr sz="3400" spc="-55" dirty="0">
                <a:latin typeface="Cambria"/>
                <a:cs typeface="Cambria"/>
              </a:rPr>
              <a:t>that </a:t>
            </a:r>
            <a:r>
              <a:rPr sz="3400" spc="-85" dirty="0">
                <a:latin typeface="Cambria"/>
                <a:cs typeface="Cambria"/>
              </a:rPr>
              <a:t>has </a:t>
            </a:r>
            <a:r>
              <a:rPr sz="3400" spc="-114" dirty="0">
                <a:latin typeface="Cambria"/>
                <a:cs typeface="Cambria"/>
              </a:rPr>
              <a:t>been </a:t>
            </a:r>
            <a:r>
              <a:rPr sz="3400" spc="-35" dirty="0">
                <a:latin typeface="Cambria"/>
                <a:cs typeface="Cambria"/>
              </a:rPr>
              <a:t>found </a:t>
            </a:r>
            <a:r>
              <a:rPr sz="3400" spc="-70" dirty="0">
                <a:latin typeface="Cambria"/>
                <a:cs typeface="Cambria"/>
              </a:rPr>
              <a:t>to </a:t>
            </a:r>
            <a:r>
              <a:rPr sz="3400" spc="-140" dirty="0">
                <a:latin typeface="Cambria"/>
                <a:cs typeface="Cambria"/>
              </a:rPr>
              <a:t>be </a:t>
            </a:r>
            <a:r>
              <a:rPr sz="3400" spc="-85" dirty="0">
                <a:latin typeface="Cambria"/>
                <a:cs typeface="Cambria"/>
              </a:rPr>
              <a:t>particularly </a:t>
            </a:r>
            <a:r>
              <a:rPr sz="3400" spc="-735" dirty="0">
                <a:latin typeface="Cambria"/>
                <a:cs typeface="Cambria"/>
              </a:rPr>
              <a:t> </a:t>
            </a:r>
            <a:r>
              <a:rPr sz="3400" spc="-80" dirty="0">
                <a:latin typeface="Cambria"/>
                <a:cs typeface="Cambria"/>
              </a:rPr>
              <a:t>accurate </a:t>
            </a:r>
            <a:r>
              <a:rPr sz="3400" spc="-125" dirty="0">
                <a:latin typeface="Cambria"/>
                <a:cs typeface="Cambria"/>
              </a:rPr>
              <a:t>when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50" dirty="0">
                <a:latin typeface="Cambria"/>
                <a:cs typeface="Cambria"/>
              </a:rPr>
              <a:t>predicting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70" dirty="0">
                <a:latin typeface="Cambria"/>
                <a:cs typeface="Cambria"/>
              </a:rPr>
              <a:t>changes</a:t>
            </a:r>
            <a:r>
              <a:rPr sz="3400" spc="-80" dirty="0">
                <a:latin typeface="Cambria"/>
                <a:cs typeface="Cambria"/>
              </a:rPr>
              <a:t> </a:t>
            </a:r>
            <a:r>
              <a:rPr sz="3400" spc="-15" dirty="0">
                <a:latin typeface="Cambria"/>
                <a:cs typeface="Cambria"/>
              </a:rPr>
              <a:t>in</a:t>
            </a:r>
            <a:r>
              <a:rPr sz="3400" spc="-80" dirty="0">
                <a:latin typeface="Cambria"/>
                <a:cs typeface="Cambria"/>
              </a:rPr>
              <a:t> stock </a:t>
            </a:r>
            <a:r>
              <a:rPr sz="3400" spc="-25" dirty="0">
                <a:latin typeface="Cambria"/>
                <a:cs typeface="Cambria"/>
              </a:rPr>
              <a:t>prices.</a:t>
            </a:r>
            <a:endParaRPr sz="3400" dirty="0">
              <a:latin typeface="Cambria"/>
              <a:cs typeface="Cambria"/>
            </a:endParaRPr>
          </a:p>
          <a:p>
            <a:pPr marL="469900" marR="83820" indent="-457200">
              <a:lnSpc>
                <a:spcPct val="115799"/>
              </a:lnSpc>
              <a:buFont typeface="Arial" panose="020B0604020202020204" pitchFamily="34" charset="0"/>
              <a:buChar char="•"/>
            </a:pPr>
            <a:r>
              <a:rPr sz="3400" spc="-125" dirty="0">
                <a:latin typeface="Cambria"/>
                <a:cs typeface="Cambria"/>
              </a:rPr>
              <a:t>The </a:t>
            </a:r>
            <a:r>
              <a:rPr sz="3400" spc="-85" dirty="0">
                <a:latin typeface="Cambria"/>
                <a:cs typeface="Cambria"/>
              </a:rPr>
              <a:t>model </a:t>
            </a:r>
            <a:r>
              <a:rPr sz="3400" spc="-40" dirty="0">
                <a:latin typeface="Cambria"/>
                <a:cs typeface="Cambria"/>
              </a:rPr>
              <a:t>is </a:t>
            </a:r>
            <a:r>
              <a:rPr sz="3400" spc="-105" dirty="0">
                <a:latin typeface="Cambria"/>
                <a:cs typeface="Cambria"/>
              </a:rPr>
              <a:t>based </a:t>
            </a:r>
            <a:r>
              <a:rPr sz="3400" spc="-80" dirty="0">
                <a:latin typeface="Cambria"/>
                <a:cs typeface="Cambria"/>
              </a:rPr>
              <a:t>on a </a:t>
            </a:r>
            <a:r>
              <a:rPr sz="3400" spc="-90" dirty="0">
                <a:latin typeface="Cambria"/>
                <a:cs typeface="Cambria"/>
              </a:rPr>
              <a:t>set </a:t>
            </a:r>
            <a:r>
              <a:rPr sz="3400" spc="-15" dirty="0">
                <a:latin typeface="Cambria"/>
                <a:cs typeface="Cambria"/>
              </a:rPr>
              <a:t>of </a:t>
            </a:r>
            <a:r>
              <a:rPr sz="3400" spc="-65" dirty="0">
                <a:latin typeface="Cambria"/>
                <a:cs typeface="Cambria"/>
              </a:rPr>
              <a:t>historical data </a:t>
            </a:r>
            <a:r>
              <a:rPr sz="3400" spc="-10" dirty="0">
                <a:latin typeface="Cambria"/>
                <a:cs typeface="Cambria"/>
              </a:rPr>
              <a:t>points, </a:t>
            </a:r>
            <a:r>
              <a:rPr sz="3400" spc="-65" dirty="0">
                <a:latin typeface="Cambria"/>
                <a:cs typeface="Cambria"/>
              </a:rPr>
              <a:t>and </a:t>
            </a:r>
            <a:r>
              <a:rPr sz="3400" spc="-10" dirty="0">
                <a:latin typeface="Cambria"/>
                <a:cs typeface="Cambria"/>
              </a:rPr>
              <a:t>it </a:t>
            </a:r>
            <a:r>
              <a:rPr sz="3400" spc="-95" dirty="0">
                <a:latin typeface="Cambria"/>
                <a:cs typeface="Cambria"/>
              </a:rPr>
              <a:t>uses </a:t>
            </a:r>
            <a:r>
              <a:rPr sz="3400" spc="-80" dirty="0">
                <a:latin typeface="Cambria"/>
                <a:cs typeface="Cambria"/>
              </a:rPr>
              <a:t>a </a:t>
            </a:r>
            <a:r>
              <a:rPr sz="3400" spc="-110" dirty="0">
                <a:latin typeface="Cambria"/>
                <a:cs typeface="Cambria"/>
              </a:rPr>
              <a:t>variety </a:t>
            </a:r>
            <a:r>
              <a:rPr sz="3400" spc="-15" dirty="0">
                <a:latin typeface="Cambria"/>
                <a:cs typeface="Cambria"/>
              </a:rPr>
              <a:t>of </a:t>
            </a:r>
            <a:r>
              <a:rPr sz="3400" spc="-60" dirty="0">
                <a:latin typeface="Cambria"/>
                <a:cs typeface="Cambria"/>
              </a:rPr>
              <a:t>algorithms </a:t>
            </a:r>
            <a:r>
              <a:rPr sz="3400" spc="-70" dirty="0">
                <a:latin typeface="Cambria"/>
                <a:cs typeface="Cambria"/>
              </a:rPr>
              <a:t>to </a:t>
            </a:r>
            <a:r>
              <a:rPr sz="3400" spc="-75" dirty="0">
                <a:latin typeface="Cambria"/>
                <a:cs typeface="Cambria"/>
              </a:rPr>
              <a:t>predict </a:t>
            </a:r>
            <a:r>
              <a:rPr sz="3400" spc="-735" dirty="0">
                <a:latin typeface="Cambria"/>
                <a:cs typeface="Cambria"/>
              </a:rPr>
              <a:t> </a:t>
            </a:r>
            <a:r>
              <a:rPr sz="3400" spc="-45" dirty="0">
                <a:latin typeface="Cambria"/>
                <a:cs typeface="Cambria"/>
              </a:rPr>
              <a:t>future</a:t>
            </a:r>
            <a:r>
              <a:rPr sz="3400" spc="-85" dirty="0">
                <a:latin typeface="Cambria"/>
                <a:cs typeface="Cambria"/>
              </a:rPr>
              <a:t> </a:t>
            </a:r>
            <a:r>
              <a:rPr sz="3400" spc="-25" dirty="0">
                <a:latin typeface="Cambria"/>
                <a:cs typeface="Cambria"/>
              </a:rPr>
              <a:t>trends.</a:t>
            </a:r>
            <a:endParaRPr sz="34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71910" y="611994"/>
            <a:ext cx="83445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I</a:t>
            </a:r>
            <a:r>
              <a:rPr spc="434" dirty="0"/>
              <a:t>N</a:t>
            </a:r>
            <a:r>
              <a:rPr spc="-650" dirty="0"/>
              <a:t>T</a:t>
            </a:r>
            <a:r>
              <a:rPr spc="-190" dirty="0"/>
              <a:t>R</a:t>
            </a:r>
            <a:r>
              <a:rPr spc="-185" dirty="0"/>
              <a:t>O</a:t>
            </a:r>
            <a:r>
              <a:rPr spc="-100" dirty="0"/>
              <a:t>D</a:t>
            </a:r>
            <a:r>
              <a:rPr spc="-175" dirty="0"/>
              <a:t>U</a:t>
            </a:r>
            <a:r>
              <a:rPr spc="380" dirty="0"/>
              <a:t>C</a:t>
            </a:r>
            <a:r>
              <a:rPr spc="-650" dirty="0"/>
              <a:t>T</a:t>
            </a:r>
            <a:r>
              <a:rPr spc="135" dirty="0"/>
              <a:t>I</a:t>
            </a:r>
            <a:r>
              <a:rPr spc="-185" dirty="0"/>
              <a:t>O</a:t>
            </a:r>
            <a:r>
              <a:rPr spc="434" dirty="0"/>
              <a:t>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0084" y="338105"/>
            <a:ext cx="89877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310" dirty="0"/>
              <a:t>P</a:t>
            </a:r>
            <a:r>
              <a:rPr sz="8000" spc="-170" dirty="0"/>
              <a:t>RO</a:t>
            </a:r>
            <a:r>
              <a:rPr sz="8000" spc="-310" dirty="0"/>
              <a:t>P</a:t>
            </a:r>
            <a:r>
              <a:rPr sz="8000" spc="-170" dirty="0"/>
              <a:t>O</a:t>
            </a:r>
            <a:r>
              <a:rPr sz="8000" spc="200" dirty="0"/>
              <a:t>S</a:t>
            </a:r>
            <a:r>
              <a:rPr sz="8000" spc="140" dirty="0"/>
              <a:t>E</a:t>
            </a:r>
            <a:r>
              <a:rPr sz="8000" spc="-85" dirty="0"/>
              <a:t>D</a:t>
            </a:r>
            <a:r>
              <a:rPr sz="8000" spc="-375" dirty="0"/>
              <a:t> </a:t>
            </a:r>
            <a:r>
              <a:rPr sz="8000" spc="200" dirty="0"/>
              <a:t>S</a:t>
            </a:r>
            <a:r>
              <a:rPr sz="8000" spc="-90" dirty="0"/>
              <a:t>Y</a:t>
            </a:r>
            <a:r>
              <a:rPr sz="8000" spc="200" dirty="0"/>
              <a:t>S</a:t>
            </a:r>
            <a:r>
              <a:rPr sz="8000" spc="-585" dirty="0"/>
              <a:t>T</a:t>
            </a:r>
            <a:r>
              <a:rPr sz="8000" spc="140" dirty="0"/>
              <a:t>E</a:t>
            </a:r>
            <a:r>
              <a:rPr sz="8000" spc="-45" dirty="0"/>
              <a:t>M</a:t>
            </a:r>
            <a:endParaRPr sz="8000"/>
          </a:p>
        </p:txBody>
      </p:sp>
      <p:sp>
        <p:nvSpPr>
          <p:cNvPr id="4" name="object 4"/>
          <p:cNvSpPr txBox="1"/>
          <p:nvPr/>
        </p:nvSpPr>
        <p:spPr>
          <a:xfrm>
            <a:off x="1910188" y="1896626"/>
            <a:ext cx="15308580" cy="51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4150" spc="-100" dirty="0">
                <a:latin typeface="Cambria"/>
                <a:cs typeface="Cambria"/>
              </a:rPr>
              <a:t>This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215" dirty="0">
                <a:latin typeface="Cambria"/>
                <a:cs typeface="Cambria"/>
              </a:rPr>
              <a:t>web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80" dirty="0">
                <a:latin typeface="Cambria"/>
                <a:cs typeface="Cambria"/>
              </a:rPr>
              <a:t>application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14" dirty="0">
                <a:latin typeface="Cambria"/>
                <a:cs typeface="Cambria"/>
              </a:rPr>
              <a:t>lets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25" dirty="0">
                <a:latin typeface="Cambria"/>
                <a:cs typeface="Cambria"/>
              </a:rPr>
              <a:t>users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25" dirty="0">
                <a:latin typeface="Cambria"/>
                <a:cs typeface="Cambria"/>
              </a:rPr>
              <a:t>choose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00" dirty="0">
                <a:latin typeface="Cambria"/>
                <a:cs typeface="Cambria"/>
              </a:rPr>
              <a:t>a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05" dirty="0">
                <a:latin typeface="Cambria"/>
                <a:cs typeface="Cambria"/>
              </a:rPr>
              <a:t>stock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lang="en-US" sz="4150" spc="-50" dirty="0">
                <a:latin typeface="Cambria"/>
                <a:cs typeface="Cambria"/>
              </a:rPr>
              <a:t>of their own choice</a:t>
            </a:r>
            <a:r>
              <a:rPr sz="4150" spc="20" dirty="0">
                <a:latin typeface="Cambria"/>
                <a:cs typeface="Cambria"/>
              </a:rPr>
              <a:t>.</a:t>
            </a:r>
            <a:endParaRPr lang="en-US" sz="4150" spc="20" dirty="0">
              <a:latin typeface="Cambria"/>
              <a:cs typeface="Cambria"/>
            </a:endParaRPr>
          </a:p>
          <a:p>
            <a:pPr marL="584200" marR="5080" indent="-5715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4150" spc="-900" dirty="0">
                <a:latin typeface="Cambria"/>
                <a:cs typeface="Cambria"/>
              </a:rPr>
              <a:t> </a:t>
            </a:r>
            <a:r>
              <a:rPr sz="4150" spc="-85" dirty="0">
                <a:latin typeface="Cambria"/>
                <a:cs typeface="Cambria"/>
              </a:rPr>
              <a:t>After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85" dirty="0">
                <a:latin typeface="Cambria"/>
                <a:cs typeface="Cambria"/>
              </a:rPr>
              <a:t>selecting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00" dirty="0">
                <a:latin typeface="Cambria"/>
                <a:cs typeface="Cambria"/>
              </a:rPr>
              <a:t>a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25" dirty="0">
                <a:latin typeface="Cambria"/>
                <a:cs typeface="Cambria"/>
              </a:rPr>
              <a:t>stock,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00" dirty="0">
                <a:latin typeface="Cambria"/>
                <a:cs typeface="Cambria"/>
              </a:rPr>
              <a:t>the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125" dirty="0">
                <a:latin typeface="Cambria"/>
                <a:cs typeface="Cambria"/>
              </a:rPr>
              <a:t>user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35" dirty="0">
                <a:latin typeface="Cambria"/>
                <a:cs typeface="Cambria"/>
              </a:rPr>
              <a:t>will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75" dirty="0">
                <a:latin typeface="Cambria"/>
                <a:cs typeface="Cambria"/>
              </a:rPr>
              <a:t>be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20" dirty="0">
                <a:latin typeface="Cambria"/>
                <a:cs typeface="Cambria"/>
              </a:rPr>
              <a:t>asked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95" dirty="0">
                <a:latin typeface="Cambria"/>
                <a:cs typeface="Cambria"/>
              </a:rPr>
              <a:t>to </a:t>
            </a:r>
            <a:r>
              <a:rPr sz="4150" spc="-80" dirty="0">
                <a:latin typeface="Cambria"/>
                <a:cs typeface="Cambria"/>
              </a:rPr>
              <a:t>click</a:t>
            </a:r>
            <a:r>
              <a:rPr sz="4150" spc="-90" dirty="0">
                <a:latin typeface="Cambria"/>
                <a:cs typeface="Cambria"/>
              </a:rPr>
              <a:t> </a:t>
            </a:r>
            <a:r>
              <a:rPr sz="4150" spc="-100" dirty="0">
                <a:latin typeface="Cambria"/>
                <a:cs typeface="Cambria"/>
              </a:rPr>
              <a:t>the</a:t>
            </a:r>
            <a:r>
              <a:rPr sz="4150" spc="-90" dirty="0">
                <a:latin typeface="Cambria"/>
                <a:cs typeface="Cambria"/>
              </a:rPr>
              <a:t> predict </a:t>
            </a:r>
            <a:r>
              <a:rPr sz="4150" spc="-15" dirty="0">
                <a:latin typeface="Cambria"/>
                <a:cs typeface="Cambria"/>
              </a:rPr>
              <a:t>button. </a:t>
            </a:r>
            <a:endParaRPr lang="en-US" sz="4150" spc="-15" dirty="0">
              <a:latin typeface="Cambria"/>
              <a:cs typeface="Cambria"/>
            </a:endParaRPr>
          </a:p>
          <a:p>
            <a:pPr marL="584200" marR="5080" indent="-571500">
              <a:lnSpc>
                <a:spcPct val="116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4150" spc="-100" dirty="0">
                <a:latin typeface="Cambria"/>
                <a:cs typeface="Cambria"/>
              </a:rPr>
              <a:t>This </a:t>
            </a:r>
            <a:r>
              <a:rPr sz="4150" spc="-114" dirty="0">
                <a:latin typeface="Cambria"/>
                <a:cs typeface="Cambria"/>
              </a:rPr>
              <a:t>tool </a:t>
            </a:r>
            <a:r>
              <a:rPr sz="4150" spc="-135" dirty="0">
                <a:latin typeface="Cambria"/>
                <a:cs typeface="Cambria"/>
              </a:rPr>
              <a:t>will </a:t>
            </a:r>
            <a:r>
              <a:rPr sz="4150" spc="-114" dirty="0">
                <a:latin typeface="Cambria"/>
                <a:cs typeface="Cambria"/>
              </a:rPr>
              <a:t>accurately </a:t>
            </a:r>
            <a:r>
              <a:rPr sz="4150" spc="-90" dirty="0">
                <a:latin typeface="Cambria"/>
                <a:cs typeface="Cambria"/>
              </a:rPr>
              <a:t>predict </a:t>
            </a:r>
            <a:r>
              <a:rPr sz="4150" spc="-105" dirty="0">
                <a:latin typeface="Cambria"/>
                <a:cs typeface="Cambria"/>
              </a:rPr>
              <a:t>stock </a:t>
            </a:r>
            <a:r>
              <a:rPr sz="4150" spc="-140" dirty="0">
                <a:latin typeface="Cambria"/>
                <a:cs typeface="Cambria"/>
              </a:rPr>
              <a:t>values </a:t>
            </a:r>
            <a:r>
              <a:rPr sz="4150" spc="-60" dirty="0">
                <a:latin typeface="Cambria"/>
                <a:cs typeface="Cambria"/>
              </a:rPr>
              <a:t>for </a:t>
            </a:r>
            <a:r>
              <a:rPr sz="4150" spc="-335" dirty="0">
                <a:latin typeface="Cambria"/>
                <a:cs typeface="Cambria"/>
              </a:rPr>
              <a:t>30</a:t>
            </a:r>
            <a:r>
              <a:rPr sz="4150" spc="-330" dirty="0">
                <a:latin typeface="Cambria"/>
                <a:cs typeface="Cambria"/>
              </a:rPr>
              <a:t> </a:t>
            </a:r>
            <a:r>
              <a:rPr sz="4150" spc="-40" dirty="0">
                <a:latin typeface="Cambria"/>
                <a:cs typeface="Cambria"/>
              </a:rPr>
              <a:t>days, </a:t>
            </a:r>
            <a:r>
              <a:rPr sz="4150" spc="-105" dirty="0">
                <a:latin typeface="Cambria"/>
                <a:cs typeface="Cambria"/>
              </a:rPr>
              <a:t>allowing </a:t>
            </a:r>
            <a:r>
              <a:rPr sz="4150" spc="-125" dirty="0">
                <a:latin typeface="Cambria"/>
                <a:cs typeface="Cambria"/>
              </a:rPr>
              <a:t>users </a:t>
            </a:r>
            <a:r>
              <a:rPr sz="4150" spc="-900" dirty="0">
                <a:latin typeface="Cambria"/>
                <a:cs typeface="Cambria"/>
              </a:rPr>
              <a:t> </a:t>
            </a:r>
            <a:r>
              <a:rPr sz="4150" spc="-95" dirty="0">
                <a:latin typeface="Cambria"/>
                <a:cs typeface="Cambria"/>
              </a:rPr>
              <a:t>to</a:t>
            </a:r>
            <a:r>
              <a:rPr sz="4150" spc="-100" dirty="0">
                <a:latin typeface="Cambria"/>
                <a:cs typeface="Cambria"/>
              </a:rPr>
              <a:t> </a:t>
            </a:r>
            <a:r>
              <a:rPr sz="4150" spc="-125" dirty="0">
                <a:latin typeface="Cambria"/>
                <a:cs typeface="Cambria"/>
              </a:rPr>
              <a:t>freely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105" dirty="0">
                <a:latin typeface="Cambria"/>
                <a:cs typeface="Cambria"/>
              </a:rPr>
              <a:t>invest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20" dirty="0">
                <a:latin typeface="Cambria"/>
                <a:cs typeface="Cambria"/>
              </a:rPr>
              <a:t>in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100" dirty="0">
                <a:latin typeface="Cambria"/>
                <a:cs typeface="Cambria"/>
              </a:rPr>
              <a:t>the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105" dirty="0">
                <a:latin typeface="Cambria"/>
                <a:cs typeface="Cambria"/>
              </a:rPr>
              <a:t>stock</a:t>
            </a:r>
            <a:r>
              <a:rPr sz="4150" spc="-95" dirty="0">
                <a:latin typeface="Cambria"/>
                <a:cs typeface="Cambria"/>
              </a:rPr>
              <a:t> </a:t>
            </a:r>
            <a:r>
              <a:rPr sz="4150" spc="-25" dirty="0">
                <a:latin typeface="Cambria"/>
                <a:cs typeface="Cambria"/>
              </a:rPr>
              <a:t>market.</a:t>
            </a:r>
            <a:endParaRPr sz="4150" dirty="0">
              <a:latin typeface="Cambria"/>
              <a:cs typeface="Cambria"/>
            </a:endParaRPr>
          </a:p>
          <a:p>
            <a:pPr marL="584200" marR="746125" indent="-571500">
              <a:lnSpc>
                <a:spcPct val="116100"/>
              </a:lnSpc>
              <a:buFont typeface="Arial" panose="020B0604020202020204" pitchFamily="34" charset="0"/>
              <a:buChar char="•"/>
            </a:pPr>
            <a:r>
              <a:rPr sz="4150" spc="-100" dirty="0">
                <a:latin typeface="Cambria"/>
                <a:cs typeface="Cambria"/>
              </a:rPr>
              <a:t>This </a:t>
            </a:r>
            <a:r>
              <a:rPr sz="4150" spc="-80" dirty="0">
                <a:latin typeface="Cambria"/>
                <a:cs typeface="Cambria"/>
              </a:rPr>
              <a:t>application </a:t>
            </a:r>
            <a:r>
              <a:rPr sz="4150" spc="-55" dirty="0">
                <a:latin typeface="Cambria"/>
                <a:cs typeface="Cambria"/>
              </a:rPr>
              <a:t>is </a:t>
            </a:r>
            <a:r>
              <a:rPr sz="4150" spc="-85" dirty="0">
                <a:latin typeface="Cambria"/>
                <a:cs typeface="Cambria"/>
              </a:rPr>
              <a:t>intended </a:t>
            </a:r>
            <a:r>
              <a:rPr sz="4150" spc="-95" dirty="0">
                <a:latin typeface="Cambria"/>
                <a:cs typeface="Cambria"/>
              </a:rPr>
              <a:t>to </a:t>
            </a:r>
            <a:r>
              <a:rPr sz="4150" spc="-175" dirty="0">
                <a:latin typeface="Cambria"/>
                <a:cs typeface="Cambria"/>
              </a:rPr>
              <a:t>be </a:t>
            </a:r>
            <a:r>
              <a:rPr sz="4150" spc="-110" dirty="0">
                <a:latin typeface="Cambria"/>
                <a:cs typeface="Cambria"/>
              </a:rPr>
              <a:t>used </a:t>
            </a:r>
            <a:r>
              <a:rPr sz="4150" spc="-20" dirty="0">
                <a:latin typeface="Cambria"/>
                <a:cs typeface="Cambria"/>
              </a:rPr>
              <a:t>in </a:t>
            </a:r>
            <a:r>
              <a:rPr sz="4150" spc="-70" dirty="0">
                <a:latin typeface="Cambria"/>
                <a:cs typeface="Cambria"/>
              </a:rPr>
              <a:t>conjunction </a:t>
            </a:r>
            <a:r>
              <a:rPr sz="4150" spc="-105" dirty="0">
                <a:latin typeface="Cambria"/>
                <a:cs typeface="Cambria"/>
              </a:rPr>
              <a:t>with </a:t>
            </a:r>
            <a:r>
              <a:rPr sz="4150" spc="-100" dirty="0">
                <a:latin typeface="Cambria"/>
                <a:cs typeface="Cambria"/>
              </a:rPr>
              <a:t>the </a:t>
            </a:r>
            <a:r>
              <a:rPr sz="4150" spc="-105" dirty="0">
                <a:latin typeface="Cambria"/>
                <a:cs typeface="Cambria"/>
              </a:rPr>
              <a:t>stock </a:t>
            </a:r>
            <a:r>
              <a:rPr sz="4150" spc="-900" dirty="0">
                <a:latin typeface="Cambria"/>
                <a:cs typeface="Cambria"/>
              </a:rPr>
              <a:t> </a:t>
            </a:r>
            <a:r>
              <a:rPr sz="4150" spc="-25" dirty="0">
                <a:latin typeface="Cambria"/>
                <a:cs typeface="Cambria"/>
              </a:rPr>
              <a:t>market.</a:t>
            </a:r>
            <a:endParaRPr sz="41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6811" y="635863"/>
            <a:ext cx="70745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L</a:t>
            </a:r>
            <a:r>
              <a:rPr spc="135" dirty="0"/>
              <a:t>I</a:t>
            </a:r>
            <a:r>
              <a:rPr spc="-50" dirty="0"/>
              <a:t>M</a:t>
            </a:r>
            <a:r>
              <a:rPr spc="135" dirty="0"/>
              <a:t>I</a:t>
            </a:r>
            <a:r>
              <a:rPr spc="-650" dirty="0"/>
              <a:t>T</a:t>
            </a:r>
            <a:r>
              <a:rPr spc="-245" dirty="0"/>
              <a:t>A</a:t>
            </a:r>
            <a:r>
              <a:rPr spc="-650" dirty="0"/>
              <a:t>T</a:t>
            </a:r>
            <a:r>
              <a:rPr spc="135" dirty="0"/>
              <a:t>I</a:t>
            </a:r>
            <a:r>
              <a:rPr spc="-185" dirty="0"/>
              <a:t>O</a:t>
            </a:r>
            <a:r>
              <a:rPr spc="434" dirty="0"/>
              <a:t>N</a:t>
            </a:r>
            <a:r>
              <a:rPr spc="229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6742" y="2468568"/>
            <a:ext cx="15183485" cy="6736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828675" indent="-571500">
              <a:lnSpc>
                <a:spcPct val="1163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demand,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4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40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1470025" indent="-571500">
              <a:lnSpc>
                <a:spcPts val="608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4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factors,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forecasts </a:t>
            </a:r>
            <a:r>
              <a:rPr sz="4000" spc="-9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505"/>
              </a:spcBef>
              <a:buFont typeface="Arial" panose="020B0604020202020204" pitchFamily="34" charset="0"/>
              <a:buChar char="•"/>
            </a:pPr>
            <a:r>
              <a:rPr sz="4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Earnings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reports,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changes,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855"/>
              </a:spcBef>
              <a:buFont typeface="Arial" panose="020B0604020202020204" pitchFamily="34" charset="0"/>
              <a:buChar char="•"/>
            </a:pP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1181100" indent="-571500">
              <a:lnSpc>
                <a:spcPts val="608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sz="40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sz="4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505"/>
              </a:spcBef>
              <a:buFont typeface="Arial" panose="020B0604020202020204" pitchFamily="34" charset="0"/>
              <a:buChar char="•"/>
            </a:pP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unclear,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sz="40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</a:t>
            </a:r>
            <a:r>
              <a:rPr sz="4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3221" y="0"/>
            <a:ext cx="143668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75" dirty="0"/>
              <a:t>S</a:t>
            </a:r>
            <a:r>
              <a:rPr sz="7000" spc="-380" dirty="0"/>
              <a:t>o</a:t>
            </a:r>
            <a:r>
              <a:rPr sz="7000" spc="100" dirty="0"/>
              <a:t>f</a:t>
            </a:r>
            <a:r>
              <a:rPr sz="7000" spc="-235" dirty="0"/>
              <a:t>t</a:t>
            </a:r>
            <a:r>
              <a:rPr sz="7000" spc="-434" dirty="0"/>
              <a:t>w</a:t>
            </a:r>
            <a:r>
              <a:rPr sz="7000" spc="-375" dirty="0"/>
              <a:t>a</a:t>
            </a:r>
            <a:r>
              <a:rPr sz="7000" spc="-360" dirty="0"/>
              <a:t>r</a:t>
            </a:r>
            <a:r>
              <a:rPr sz="7000" spc="-484" dirty="0"/>
              <a:t>e</a:t>
            </a:r>
            <a:r>
              <a:rPr sz="7000" spc="-325" dirty="0"/>
              <a:t> </a:t>
            </a:r>
            <a:r>
              <a:rPr sz="7000" spc="-375" dirty="0"/>
              <a:t>a</a:t>
            </a:r>
            <a:r>
              <a:rPr sz="7000" spc="-300" dirty="0"/>
              <a:t>n</a:t>
            </a:r>
            <a:r>
              <a:rPr sz="7000" spc="-425" dirty="0"/>
              <a:t>d</a:t>
            </a:r>
            <a:r>
              <a:rPr sz="7000" spc="-325" dirty="0"/>
              <a:t> </a:t>
            </a:r>
            <a:r>
              <a:rPr sz="7000" spc="170" dirty="0"/>
              <a:t>H</a:t>
            </a:r>
            <a:r>
              <a:rPr sz="7000" spc="-375" dirty="0"/>
              <a:t>a</a:t>
            </a:r>
            <a:r>
              <a:rPr sz="7000" spc="-360" dirty="0"/>
              <a:t>r</a:t>
            </a:r>
            <a:r>
              <a:rPr sz="7000" spc="-430" dirty="0"/>
              <a:t>d</a:t>
            </a:r>
            <a:r>
              <a:rPr sz="7000" spc="-434" dirty="0"/>
              <a:t>w</a:t>
            </a:r>
            <a:r>
              <a:rPr sz="7000" spc="-375" dirty="0"/>
              <a:t>a</a:t>
            </a:r>
            <a:r>
              <a:rPr sz="7000" spc="-360" dirty="0"/>
              <a:t>r</a:t>
            </a:r>
            <a:r>
              <a:rPr sz="7000" spc="-484" dirty="0"/>
              <a:t>e</a:t>
            </a:r>
            <a:r>
              <a:rPr sz="7000" spc="-325" dirty="0"/>
              <a:t> </a:t>
            </a:r>
            <a:r>
              <a:rPr sz="7000" spc="-150" dirty="0"/>
              <a:t>R</a:t>
            </a:r>
            <a:r>
              <a:rPr sz="7000" spc="-490" dirty="0"/>
              <a:t>e</a:t>
            </a:r>
            <a:r>
              <a:rPr sz="7000" spc="-530" dirty="0"/>
              <a:t>q</a:t>
            </a:r>
            <a:r>
              <a:rPr sz="7000" spc="-365" dirty="0"/>
              <a:t>u</a:t>
            </a:r>
            <a:r>
              <a:rPr sz="7000" spc="-160" dirty="0"/>
              <a:t>i</a:t>
            </a:r>
            <a:r>
              <a:rPr sz="7000" spc="-360" dirty="0"/>
              <a:t>r</a:t>
            </a:r>
            <a:r>
              <a:rPr sz="7000" spc="-490" dirty="0"/>
              <a:t>e</a:t>
            </a:r>
            <a:r>
              <a:rPr sz="7000" spc="-370" dirty="0"/>
              <a:t>m</a:t>
            </a:r>
            <a:r>
              <a:rPr sz="7000" spc="-490" dirty="0"/>
              <a:t>e</a:t>
            </a:r>
            <a:r>
              <a:rPr sz="7000" spc="-300" dirty="0"/>
              <a:t>n</a:t>
            </a:r>
            <a:r>
              <a:rPr sz="7000" spc="-235" dirty="0"/>
              <a:t>t</a:t>
            </a:r>
            <a:r>
              <a:rPr sz="7000" spc="-325" dirty="0"/>
              <a:t> </a:t>
            </a:r>
            <a:r>
              <a:rPr sz="7000" spc="-295" dirty="0"/>
              <a:t>:</a:t>
            </a:r>
            <a:endParaRPr sz="7000"/>
          </a:p>
        </p:txBody>
      </p:sp>
      <p:sp>
        <p:nvSpPr>
          <p:cNvPr id="3" name="object 3"/>
          <p:cNvSpPr txBox="1"/>
          <p:nvPr/>
        </p:nvSpPr>
        <p:spPr>
          <a:xfrm>
            <a:off x="1016000" y="1866902"/>
            <a:ext cx="9237345" cy="7306309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5000" b="1" spc="-185" dirty="0">
                <a:latin typeface="Cambria"/>
                <a:cs typeface="Cambria"/>
              </a:rPr>
              <a:t>Software:</a:t>
            </a:r>
            <a:endParaRPr sz="5000" dirty="0">
              <a:latin typeface="Cambria"/>
              <a:cs typeface="Cambria"/>
            </a:endParaRPr>
          </a:p>
          <a:p>
            <a:pPr marL="12700" marR="1859914" algn="just">
              <a:lnSpc>
                <a:spcPct val="115799"/>
              </a:lnSpc>
              <a:spcBef>
                <a:spcPts val="204"/>
              </a:spcBef>
            </a:pPr>
            <a:r>
              <a:rPr sz="3400" spc="-110" dirty="0">
                <a:latin typeface="Times New Roman"/>
                <a:cs typeface="Times New Roman"/>
              </a:rPr>
              <a:t>O</a:t>
            </a:r>
            <a:r>
              <a:rPr sz="3400" spc="90" dirty="0">
                <a:latin typeface="Times New Roman"/>
                <a:cs typeface="Times New Roman"/>
              </a:rPr>
              <a:t>p</a:t>
            </a:r>
            <a:r>
              <a:rPr sz="3400" spc="5" dirty="0">
                <a:latin typeface="Times New Roman"/>
                <a:cs typeface="Times New Roman"/>
              </a:rPr>
              <a:t>e</a:t>
            </a:r>
            <a:r>
              <a:rPr sz="3400" spc="165" dirty="0">
                <a:latin typeface="Times New Roman"/>
                <a:cs typeface="Times New Roman"/>
              </a:rPr>
              <a:t>r</a:t>
            </a:r>
            <a:r>
              <a:rPr sz="3400" spc="70" dirty="0">
                <a:latin typeface="Times New Roman"/>
                <a:cs typeface="Times New Roman"/>
              </a:rPr>
              <a:t>a</a:t>
            </a:r>
            <a:r>
              <a:rPr sz="3400" spc="175" dirty="0">
                <a:latin typeface="Times New Roman"/>
                <a:cs typeface="Times New Roman"/>
              </a:rPr>
              <a:t>t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155" dirty="0">
                <a:latin typeface="Times New Roman"/>
                <a:cs typeface="Times New Roman"/>
              </a:rPr>
              <a:t>n</a:t>
            </a:r>
            <a:r>
              <a:rPr sz="3400" dirty="0">
                <a:latin typeface="Times New Roman"/>
                <a:cs typeface="Times New Roman"/>
              </a:rPr>
              <a:t>g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95" dirty="0">
                <a:latin typeface="Times New Roman"/>
                <a:cs typeface="Times New Roman"/>
              </a:rPr>
              <a:t>S</a:t>
            </a:r>
            <a:r>
              <a:rPr sz="3400" spc="-190" dirty="0">
                <a:latin typeface="Times New Roman"/>
                <a:cs typeface="Times New Roman"/>
              </a:rPr>
              <a:t>y</a:t>
            </a:r>
            <a:r>
              <a:rPr sz="3400" spc="35" dirty="0">
                <a:latin typeface="Times New Roman"/>
                <a:cs typeface="Times New Roman"/>
              </a:rPr>
              <a:t>s</a:t>
            </a:r>
            <a:r>
              <a:rPr sz="3400" spc="175" dirty="0">
                <a:latin typeface="Times New Roman"/>
                <a:cs typeface="Times New Roman"/>
              </a:rPr>
              <a:t>t</a:t>
            </a:r>
            <a:r>
              <a:rPr sz="3400" spc="5" dirty="0">
                <a:latin typeface="Times New Roman"/>
                <a:cs typeface="Times New Roman"/>
              </a:rPr>
              <a:t>e</a:t>
            </a:r>
            <a:r>
              <a:rPr sz="3400" spc="175" dirty="0">
                <a:latin typeface="Times New Roman"/>
                <a:cs typeface="Times New Roman"/>
              </a:rPr>
              <a:t>m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50" dirty="0">
                <a:latin typeface="Times New Roman"/>
                <a:cs typeface="Times New Roman"/>
              </a:rPr>
              <a:t>W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155" dirty="0">
                <a:latin typeface="Times New Roman"/>
                <a:cs typeface="Times New Roman"/>
              </a:rPr>
              <a:t>n</a:t>
            </a:r>
            <a:r>
              <a:rPr sz="3400" spc="120" dirty="0">
                <a:latin typeface="Times New Roman"/>
                <a:cs typeface="Times New Roman"/>
              </a:rPr>
              <a:t>d</a:t>
            </a:r>
            <a:r>
              <a:rPr sz="3400" spc="-15" dirty="0">
                <a:latin typeface="Times New Roman"/>
                <a:cs typeface="Times New Roman"/>
              </a:rPr>
              <a:t>o</a:t>
            </a:r>
            <a:r>
              <a:rPr sz="3400" spc="-65" dirty="0">
                <a:latin typeface="Times New Roman"/>
                <a:cs typeface="Times New Roman"/>
              </a:rPr>
              <a:t>w</a:t>
            </a:r>
            <a:r>
              <a:rPr sz="3400" spc="40" dirty="0">
                <a:latin typeface="Times New Roman"/>
                <a:cs typeface="Times New Roman"/>
              </a:rPr>
              <a:t>s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280" dirty="0">
                <a:latin typeface="Times New Roman"/>
                <a:cs typeface="Times New Roman"/>
              </a:rPr>
              <a:t>7</a:t>
            </a:r>
            <a:r>
              <a:rPr sz="3400" spc="170" dirty="0">
                <a:latin typeface="Times New Roman"/>
                <a:cs typeface="Times New Roman"/>
              </a:rPr>
              <a:t>/</a:t>
            </a:r>
            <a:r>
              <a:rPr sz="3400" spc="-60" dirty="0">
                <a:latin typeface="Times New Roman"/>
                <a:cs typeface="Times New Roman"/>
              </a:rPr>
              <a:t>8</a:t>
            </a:r>
            <a:r>
              <a:rPr sz="3400" spc="170" dirty="0">
                <a:latin typeface="Times New Roman"/>
                <a:cs typeface="Times New Roman"/>
              </a:rPr>
              <a:t>/</a:t>
            </a:r>
            <a:r>
              <a:rPr sz="3400" spc="-540" dirty="0">
                <a:latin typeface="Times New Roman"/>
                <a:cs typeface="Times New Roman"/>
              </a:rPr>
              <a:t>1</a:t>
            </a:r>
            <a:r>
              <a:rPr sz="3400" spc="110" dirty="0">
                <a:latin typeface="Times New Roman"/>
                <a:cs typeface="Times New Roman"/>
              </a:rPr>
              <a:t>0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35" dirty="0">
                <a:latin typeface="Times New Roman"/>
                <a:cs typeface="Times New Roman"/>
              </a:rPr>
              <a:t>6</a:t>
            </a:r>
            <a:r>
              <a:rPr sz="3400" spc="-165" dirty="0">
                <a:latin typeface="Times New Roman"/>
                <a:cs typeface="Times New Roman"/>
              </a:rPr>
              <a:t>4</a:t>
            </a:r>
            <a:r>
              <a:rPr sz="3400" spc="150" dirty="0">
                <a:latin typeface="Times New Roman"/>
                <a:cs typeface="Times New Roman"/>
              </a:rPr>
              <a:t>-</a:t>
            </a:r>
            <a:r>
              <a:rPr sz="3400" spc="20" dirty="0">
                <a:latin typeface="Times New Roman"/>
                <a:cs typeface="Times New Roman"/>
              </a:rPr>
              <a:t>b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165" dirty="0">
                <a:latin typeface="Times New Roman"/>
                <a:cs typeface="Times New Roman"/>
              </a:rPr>
              <a:t>t  </a:t>
            </a:r>
            <a:r>
              <a:rPr sz="3400" spc="20" dirty="0">
                <a:latin typeface="Times New Roman"/>
                <a:cs typeface="Times New Roman"/>
              </a:rPr>
              <a:t>Coding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Language: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55" dirty="0">
                <a:latin typeface="Times New Roman"/>
                <a:cs typeface="Times New Roman"/>
              </a:rPr>
              <a:t>Python.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endParaRPr lang="en-US" sz="3400" spc="-835" dirty="0">
              <a:latin typeface="Times New Roman"/>
              <a:cs typeface="Times New Roman"/>
            </a:endParaRPr>
          </a:p>
          <a:p>
            <a:pPr marL="12700" marR="1859914" algn="just">
              <a:lnSpc>
                <a:spcPct val="115799"/>
              </a:lnSpc>
              <a:spcBef>
                <a:spcPts val="204"/>
              </a:spcBef>
            </a:pPr>
            <a:r>
              <a:rPr sz="3400" spc="20" dirty="0">
                <a:latin typeface="Times New Roman"/>
                <a:cs typeface="Times New Roman"/>
              </a:rPr>
              <a:t>Framework:</a:t>
            </a:r>
            <a:r>
              <a:rPr sz="3400" spc="-185" dirty="0">
                <a:latin typeface="Times New Roman"/>
                <a:cs typeface="Times New Roman"/>
              </a:rPr>
              <a:t> </a:t>
            </a:r>
            <a:r>
              <a:rPr sz="3400" spc="60" dirty="0">
                <a:latin typeface="Times New Roman"/>
                <a:cs typeface="Times New Roman"/>
              </a:rPr>
              <a:t>Streamlit</a:t>
            </a:r>
            <a:endParaRPr sz="3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b="1" spc="-235" dirty="0">
                <a:latin typeface="Cambria"/>
                <a:cs typeface="Cambria"/>
              </a:rPr>
              <a:t>Hardware:</a:t>
            </a:r>
            <a:endParaRPr sz="5000" dirty="0">
              <a:latin typeface="Cambria"/>
              <a:cs typeface="Cambria"/>
            </a:endParaRPr>
          </a:p>
          <a:p>
            <a:pPr marL="12700" marR="2066925" algn="just">
              <a:lnSpc>
                <a:spcPct val="115799"/>
              </a:lnSpc>
              <a:spcBef>
                <a:spcPts val="204"/>
              </a:spcBef>
            </a:pPr>
            <a:r>
              <a:rPr sz="3400" spc="30" dirty="0">
                <a:latin typeface="Times New Roman"/>
                <a:cs typeface="Times New Roman"/>
              </a:rPr>
              <a:t>Processor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Dual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5" dirty="0">
                <a:latin typeface="Times New Roman"/>
                <a:cs typeface="Times New Roman"/>
              </a:rPr>
              <a:t>Core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30" dirty="0">
                <a:latin typeface="Times New Roman"/>
                <a:cs typeface="Times New Roman"/>
              </a:rPr>
              <a:t>Processor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75" dirty="0">
                <a:latin typeface="Times New Roman"/>
                <a:cs typeface="Times New Roman"/>
              </a:rPr>
              <a:t>or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above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spc="-200" dirty="0">
                <a:latin typeface="Times New Roman"/>
                <a:cs typeface="Times New Roman"/>
              </a:rPr>
              <a:t>R</a:t>
            </a:r>
            <a:r>
              <a:rPr sz="3400" spc="-475" dirty="0">
                <a:latin typeface="Times New Roman"/>
                <a:cs typeface="Times New Roman"/>
              </a:rPr>
              <a:t>A</a:t>
            </a:r>
            <a:r>
              <a:rPr sz="3400" spc="-150" dirty="0">
                <a:latin typeface="Times New Roman"/>
                <a:cs typeface="Times New Roman"/>
              </a:rPr>
              <a:t>M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85" dirty="0">
                <a:latin typeface="Times New Roman"/>
                <a:cs typeface="Times New Roman"/>
              </a:rPr>
              <a:t>2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95" dirty="0">
                <a:latin typeface="Times New Roman"/>
                <a:cs typeface="Times New Roman"/>
              </a:rPr>
              <a:t>G</a:t>
            </a:r>
            <a:r>
              <a:rPr sz="3400" spc="-240" dirty="0">
                <a:latin typeface="Times New Roman"/>
                <a:cs typeface="Times New Roman"/>
              </a:rPr>
              <a:t>B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o</a:t>
            </a:r>
            <a:r>
              <a:rPr sz="3400" spc="170" dirty="0">
                <a:latin typeface="Times New Roman"/>
                <a:cs typeface="Times New Roman"/>
              </a:rPr>
              <a:t>r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70" dirty="0">
                <a:latin typeface="Times New Roman"/>
                <a:cs typeface="Times New Roman"/>
              </a:rPr>
              <a:t>a</a:t>
            </a:r>
            <a:r>
              <a:rPr sz="3400" spc="20" dirty="0">
                <a:latin typeface="Times New Roman"/>
                <a:cs typeface="Times New Roman"/>
              </a:rPr>
              <a:t>b</a:t>
            </a:r>
            <a:r>
              <a:rPr sz="3400" spc="-15" dirty="0">
                <a:latin typeface="Times New Roman"/>
                <a:cs typeface="Times New Roman"/>
              </a:rPr>
              <a:t>o</a:t>
            </a:r>
            <a:r>
              <a:rPr sz="3400" spc="-195" dirty="0">
                <a:latin typeface="Times New Roman"/>
                <a:cs typeface="Times New Roman"/>
              </a:rPr>
              <a:t>v</a:t>
            </a:r>
            <a:r>
              <a:rPr sz="3400" spc="10" dirty="0">
                <a:latin typeface="Times New Roman"/>
                <a:cs typeface="Times New Roman"/>
              </a:rPr>
              <a:t>e</a:t>
            </a:r>
            <a:endParaRPr sz="3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3400" spc="-150" dirty="0">
                <a:latin typeface="Times New Roman"/>
                <a:cs typeface="Times New Roman"/>
              </a:rPr>
              <a:t>M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155" dirty="0">
                <a:latin typeface="Times New Roman"/>
                <a:cs typeface="Times New Roman"/>
              </a:rPr>
              <a:t>n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175" dirty="0">
                <a:latin typeface="Times New Roman"/>
                <a:cs typeface="Times New Roman"/>
              </a:rPr>
              <a:t>m</a:t>
            </a:r>
            <a:r>
              <a:rPr sz="3400" spc="130" dirty="0">
                <a:latin typeface="Times New Roman"/>
                <a:cs typeface="Times New Roman"/>
              </a:rPr>
              <a:t>u</a:t>
            </a:r>
            <a:r>
              <a:rPr sz="3400" spc="180" dirty="0">
                <a:latin typeface="Times New Roman"/>
                <a:cs typeface="Times New Roman"/>
              </a:rPr>
              <a:t>m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95" dirty="0">
                <a:latin typeface="Times New Roman"/>
                <a:cs typeface="Times New Roman"/>
              </a:rPr>
              <a:t>S</a:t>
            </a:r>
            <a:r>
              <a:rPr sz="3400" spc="175" dirty="0">
                <a:latin typeface="Times New Roman"/>
                <a:cs typeface="Times New Roman"/>
              </a:rPr>
              <a:t>t</a:t>
            </a:r>
            <a:r>
              <a:rPr sz="3400" spc="-15" dirty="0">
                <a:latin typeface="Times New Roman"/>
                <a:cs typeface="Times New Roman"/>
              </a:rPr>
              <a:t>o</a:t>
            </a:r>
            <a:r>
              <a:rPr sz="3400" spc="165" dirty="0">
                <a:latin typeface="Times New Roman"/>
                <a:cs typeface="Times New Roman"/>
              </a:rPr>
              <a:t>r</a:t>
            </a:r>
            <a:r>
              <a:rPr sz="3400" spc="7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g</a:t>
            </a:r>
            <a:r>
              <a:rPr sz="3400" spc="10" dirty="0">
                <a:latin typeface="Times New Roman"/>
                <a:cs typeface="Times New Roman"/>
              </a:rPr>
              <a:t>e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245" dirty="0">
                <a:latin typeface="Times New Roman"/>
                <a:cs typeface="Times New Roman"/>
              </a:rPr>
              <a:t>5</a:t>
            </a:r>
            <a:r>
              <a:rPr sz="3400" spc="105" dirty="0">
                <a:latin typeface="Times New Roman"/>
                <a:cs typeface="Times New Roman"/>
              </a:rPr>
              <a:t>0</a:t>
            </a:r>
            <a:r>
              <a:rPr sz="3400" spc="110" dirty="0">
                <a:latin typeface="Times New Roman"/>
                <a:cs typeface="Times New Roman"/>
              </a:rPr>
              <a:t>0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50" dirty="0">
                <a:latin typeface="Times New Roman"/>
                <a:cs typeface="Times New Roman"/>
              </a:rPr>
              <a:t>M</a:t>
            </a:r>
            <a:r>
              <a:rPr sz="3400" spc="-240" dirty="0">
                <a:latin typeface="Times New Roman"/>
                <a:cs typeface="Times New Roman"/>
              </a:rPr>
              <a:t>B</a:t>
            </a:r>
            <a:endParaRPr sz="34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799"/>
              </a:lnSpc>
            </a:pPr>
            <a:r>
              <a:rPr sz="3400" spc="75" dirty="0">
                <a:latin typeface="Times New Roman"/>
                <a:cs typeface="Times New Roman"/>
              </a:rPr>
              <a:t>Minimum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Times New Roman"/>
                <a:cs typeface="Times New Roman"/>
              </a:rPr>
              <a:t>Graphic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60" dirty="0">
                <a:latin typeface="Times New Roman"/>
                <a:cs typeface="Times New Roman"/>
              </a:rPr>
              <a:t>Requirement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65" dirty="0">
                <a:latin typeface="Times New Roman"/>
                <a:cs typeface="Times New Roman"/>
              </a:rPr>
              <a:t>Intel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15" dirty="0">
                <a:latin typeface="Times New Roman"/>
                <a:cs typeface="Times New Roman"/>
              </a:rPr>
              <a:t>HD</a:t>
            </a:r>
            <a:r>
              <a:rPr sz="3400" spc="-175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Times New Roman"/>
                <a:cs typeface="Times New Roman"/>
              </a:rPr>
              <a:t>Graphics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P</a:t>
            </a:r>
            <a:r>
              <a:rPr sz="3400" spc="165" dirty="0">
                <a:latin typeface="Times New Roman"/>
                <a:cs typeface="Times New Roman"/>
              </a:rPr>
              <a:t>r</a:t>
            </a:r>
            <a:r>
              <a:rPr sz="3400" spc="-15" dirty="0">
                <a:latin typeface="Times New Roman"/>
                <a:cs typeface="Times New Roman"/>
              </a:rPr>
              <a:t>o</a:t>
            </a:r>
            <a:r>
              <a:rPr sz="3400" spc="-75" dirty="0">
                <a:latin typeface="Times New Roman"/>
                <a:cs typeface="Times New Roman"/>
              </a:rPr>
              <a:t>c</a:t>
            </a:r>
            <a:r>
              <a:rPr sz="3400" spc="5" dirty="0">
                <a:latin typeface="Times New Roman"/>
                <a:cs typeface="Times New Roman"/>
              </a:rPr>
              <a:t>e</a:t>
            </a:r>
            <a:r>
              <a:rPr sz="3400" spc="35" dirty="0">
                <a:latin typeface="Times New Roman"/>
                <a:cs typeface="Times New Roman"/>
              </a:rPr>
              <a:t>ss</a:t>
            </a:r>
            <a:r>
              <a:rPr sz="3400" spc="10" dirty="0">
                <a:latin typeface="Times New Roman"/>
                <a:cs typeface="Times New Roman"/>
              </a:rPr>
              <a:t>i</a:t>
            </a:r>
            <a:r>
              <a:rPr sz="3400" spc="155" dirty="0">
                <a:latin typeface="Times New Roman"/>
                <a:cs typeface="Times New Roman"/>
              </a:rPr>
              <a:t>n</a:t>
            </a:r>
            <a:r>
              <a:rPr sz="3400" dirty="0">
                <a:latin typeface="Times New Roman"/>
                <a:cs typeface="Times New Roman"/>
              </a:rPr>
              <a:t>g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95" dirty="0">
                <a:latin typeface="Times New Roman"/>
                <a:cs typeface="Times New Roman"/>
              </a:rPr>
              <a:t>S</a:t>
            </a:r>
            <a:r>
              <a:rPr sz="3400" spc="90" dirty="0">
                <a:latin typeface="Times New Roman"/>
                <a:cs typeface="Times New Roman"/>
              </a:rPr>
              <a:t>p</a:t>
            </a:r>
            <a:r>
              <a:rPr sz="3400" spc="5" dirty="0">
                <a:latin typeface="Times New Roman"/>
                <a:cs typeface="Times New Roman"/>
              </a:rPr>
              <a:t>ee</a:t>
            </a:r>
            <a:r>
              <a:rPr sz="3400" spc="120" dirty="0">
                <a:latin typeface="Times New Roman"/>
                <a:cs typeface="Times New Roman"/>
              </a:rPr>
              <a:t>d</a:t>
            </a:r>
            <a:r>
              <a:rPr sz="3400" spc="-140" dirty="0">
                <a:latin typeface="Times New Roman"/>
                <a:cs typeface="Times New Roman"/>
              </a:rPr>
              <a:t>: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540" dirty="0">
                <a:latin typeface="Times New Roman"/>
                <a:cs typeface="Times New Roman"/>
              </a:rPr>
              <a:t>1</a:t>
            </a:r>
            <a:r>
              <a:rPr sz="3400" spc="185" dirty="0">
                <a:latin typeface="Times New Roman"/>
                <a:cs typeface="Times New Roman"/>
              </a:rPr>
              <a:t>.</a:t>
            </a:r>
            <a:r>
              <a:rPr sz="3400" spc="-85" dirty="0">
                <a:latin typeface="Times New Roman"/>
                <a:cs typeface="Times New Roman"/>
              </a:rPr>
              <a:t>2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95" dirty="0">
                <a:latin typeface="Times New Roman"/>
                <a:cs typeface="Times New Roman"/>
              </a:rPr>
              <a:t>G</a:t>
            </a:r>
            <a:r>
              <a:rPr sz="3400" spc="100" dirty="0">
                <a:latin typeface="Times New Roman"/>
                <a:cs typeface="Times New Roman"/>
              </a:rPr>
              <a:t>H</a:t>
            </a:r>
            <a:r>
              <a:rPr sz="3400" spc="50" dirty="0">
                <a:latin typeface="Times New Roman"/>
                <a:cs typeface="Times New Roman"/>
              </a:rPr>
              <a:t>z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-15" dirty="0">
                <a:latin typeface="Times New Roman"/>
                <a:cs typeface="Times New Roman"/>
              </a:rPr>
              <a:t>o</a:t>
            </a:r>
            <a:r>
              <a:rPr sz="3400" spc="170" dirty="0">
                <a:latin typeface="Times New Roman"/>
                <a:cs typeface="Times New Roman"/>
              </a:rPr>
              <a:t>r</a:t>
            </a:r>
            <a:r>
              <a:rPr sz="3400" spc="-180" dirty="0">
                <a:latin typeface="Times New Roman"/>
                <a:cs typeface="Times New Roman"/>
              </a:rPr>
              <a:t> </a:t>
            </a:r>
            <a:r>
              <a:rPr sz="3400" spc="70" dirty="0">
                <a:latin typeface="Times New Roman"/>
                <a:cs typeface="Times New Roman"/>
              </a:rPr>
              <a:t>a</a:t>
            </a:r>
            <a:r>
              <a:rPr sz="3400" spc="20" dirty="0">
                <a:latin typeface="Times New Roman"/>
                <a:cs typeface="Times New Roman"/>
              </a:rPr>
              <a:t>b</a:t>
            </a:r>
            <a:r>
              <a:rPr sz="3400" spc="-15" dirty="0">
                <a:latin typeface="Times New Roman"/>
                <a:cs typeface="Times New Roman"/>
              </a:rPr>
              <a:t>o</a:t>
            </a:r>
            <a:r>
              <a:rPr sz="3400" spc="-195" dirty="0">
                <a:latin typeface="Times New Roman"/>
                <a:cs typeface="Times New Roman"/>
              </a:rPr>
              <a:t>v</a:t>
            </a:r>
            <a:r>
              <a:rPr sz="3400" spc="10" dirty="0">
                <a:latin typeface="Times New Roman"/>
                <a:cs typeface="Times New Roman"/>
              </a:rPr>
              <a:t>e</a:t>
            </a:r>
            <a:endParaRPr sz="3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6B59-658A-2501-C02E-6F011249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800100"/>
            <a:ext cx="16078200" cy="1295400"/>
          </a:xfrm>
        </p:spPr>
        <p:txBody>
          <a:bodyPr/>
          <a:lstStyle/>
          <a:p>
            <a:r>
              <a:rPr lang="en-IN" sz="8000" spc="-10" dirty="0"/>
              <a:t>REQUIREMENTS</a:t>
            </a:r>
            <a:r>
              <a:rPr lang="en-IN" sz="8000" spc="-420" dirty="0"/>
              <a:t> </a:t>
            </a:r>
            <a:r>
              <a:rPr lang="en-IN" sz="8000" spc="25" dirty="0"/>
              <a:t>AND</a:t>
            </a:r>
            <a:r>
              <a:rPr lang="en-IN" sz="8000" spc="-415" dirty="0"/>
              <a:t> </a:t>
            </a:r>
            <a:r>
              <a:rPr lang="en-IN" sz="8000" spc="135" dirty="0"/>
              <a:t>DESIGN</a:t>
            </a:r>
            <a:endParaRPr lang="en-IN" sz="8000" dirty="0"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8367C8CB-D96D-4BEA-5725-7B3CC7BE5068}"/>
              </a:ext>
            </a:extLst>
          </p:cNvPr>
          <p:cNvSpPr txBox="1"/>
          <p:nvPr/>
        </p:nvSpPr>
        <p:spPr>
          <a:xfrm>
            <a:off x="1016000" y="2266185"/>
            <a:ext cx="10271125" cy="4643194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4200" b="1" spc="-90" dirty="0">
                <a:latin typeface="Cambria"/>
                <a:cs typeface="Cambria"/>
              </a:rPr>
              <a:t>F</a:t>
            </a:r>
            <a:r>
              <a:rPr sz="4200" b="1" spc="-215" dirty="0">
                <a:latin typeface="Cambria"/>
                <a:cs typeface="Cambria"/>
              </a:rPr>
              <a:t>u</a:t>
            </a:r>
            <a:r>
              <a:rPr sz="4200" b="1" spc="-160" dirty="0">
                <a:latin typeface="Cambria"/>
                <a:cs typeface="Cambria"/>
              </a:rPr>
              <a:t>nct</a:t>
            </a:r>
            <a:r>
              <a:rPr sz="4200" b="1" spc="-95" dirty="0">
                <a:latin typeface="Cambria"/>
                <a:cs typeface="Cambria"/>
              </a:rPr>
              <a:t>i</a:t>
            </a:r>
            <a:r>
              <a:rPr sz="4200" b="1" spc="-225" dirty="0">
                <a:latin typeface="Cambria"/>
                <a:cs typeface="Cambria"/>
              </a:rPr>
              <a:t>o</a:t>
            </a:r>
            <a:r>
              <a:rPr sz="4200" b="1" spc="-200" dirty="0">
                <a:latin typeface="Cambria"/>
                <a:cs typeface="Cambria"/>
              </a:rPr>
              <a:t>na</a:t>
            </a:r>
            <a:r>
              <a:rPr sz="4200" b="1" spc="-190" dirty="0">
                <a:latin typeface="Cambria"/>
                <a:cs typeface="Cambria"/>
              </a:rPr>
              <a:t>l</a:t>
            </a:r>
            <a:r>
              <a:rPr sz="4200" b="1" spc="-195" dirty="0">
                <a:latin typeface="Cambria"/>
                <a:cs typeface="Cambria"/>
              </a:rPr>
              <a:t> </a:t>
            </a:r>
            <a:r>
              <a:rPr sz="4200" b="1" spc="-90" dirty="0">
                <a:latin typeface="Cambria"/>
                <a:cs typeface="Cambria"/>
              </a:rPr>
              <a:t>R</a:t>
            </a:r>
            <a:r>
              <a:rPr sz="4200" b="1" spc="-290" dirty="0">
                <a:latin typeface="Cambria"/>
                <a:cs typeface="Cambria"/>
              </a:rPr>
              <a:t>e</a:t>
            </a:r>
            <a:r>
              <a:rPr sz="4200" b="1" spc="-315" dirty="0">
                <a:latin typeface="Cambria"/>
                <a:cs typeface="Cambria"/>
              </a:rPr>
              <a:t>q</a:t>
            </a:r>
            <a:r>
              <a:rPr sz="4200" b="1" spc="-215" dirty="0">
                <a:latin typeface="Cambria"/>
                <a:cs typeface="Cambria"/>
              </a:rPr>
              <a:t>u</a:t>
            </a:r>
            <a:r>
              <a:rPr sz="4200" b="1" spc="-95" dirty="0">
                <a:latin typeface="Cambria"/>
                <a:cs typeface="Cambria"/>
              </a:rPr>
              <a:t>i</a:t>
            </a:r>
            <a:r>
              <a:rPr sz="4200" b="1" spc="-215" dirty="0">
                <a:latin typeface="Cambria"/>
                <a:cs typeface="Cambria"/>
              </a:rPr>
              <a:t>r</a:t>
            </a:r>
            <a:r>
              <a:rPr sz="4200" b="1" spc="-290" dirty="0">
                <a:latin typeface="Cambria"/>
                <a:cs typeface="Cambria"/>
              </a:rPr>
              <a:t>e</a:t>
            </a:r>
            <a:r>
              <a:rPr sz="4200" b="1" spc="-220" dirty="0">
                <a:latin typeface="Cambria"/>
                <a:cs typeface="Cambria"/>
              </a:rPr>
              <a:t>m</a:t>
            </a:r>
            <a:r>
              <a:rPr sz="4200" b="1" spc="-290" dirty="0">
                <a:latin typeface="Cambria"/>
                <a:cs typeface="Cambria"/>
              </a:rPr>
              <a:t>e</a:t>
            </a:r>
            <a:r>
              <a:rPr sz="4200" b="1" spc="-175" dirty="0">
                <a:latin typeface="Cambria"/>
                <a:cs typeface="Cambria"/>
              </a:rPr>
              <a:t>n</a:t>
            </a:r>
            <a:r>
              <a:rPr sz="4200" b="1" spc="-140" dirty="0">
                <a:latin typeface="Cambria"/>
                <a:cs typeface="Cambria"/>
              </a:rPr>
              <a:t>t</a:t>
            </a:r>
            <a:r>
              <a:rPr sz="4200" b="1" spc="-215" dirty="0">
                <a:latin typeface="Cambria"/>
                <a:cs typeface="Cambria"/>
              </a:rPr>
              <a:t>s</a:t>
            </a:r>
            <a:endParaRPr lang="en-US" sz="4200" b="1" spc="-215" dirty="0">
              <a:latin typeface="Cambria"/>
              <a:cs typeface="Cambria"/>
            </a:endParaRPr>
          </a:p>
          <a:p>
            <a:pPr marL="649605" marR="1619885" indent="-637540">
              <a:lnSpc>
                <a:spcPct val="116500"/>
              </a:lnSpc>
              <a:spcBef>
                <a:spcPts val="200"/>
              </a:spcBef>
            </a:pPr>
            <a:r>
              <a:rPr sz="2950" spc="-140" dirty="0">
                <a:latin typeface="Times New Roman"/>
                <a:cs typeface="Times New Roman"/>
              </a:rPr>
              <a:t>F</a:t>
            </a:r>
            <a:r>
              <a:rPr sz="2950" spc="-15" dirty="0">
                <a:latin typeface="Times New Roman"/>
                <a:cs typeface="Times New Roman"/>
              </a:rPr>
              <a:t>o</a:t>
            </a:r>
            <a:r>
              <a:rPr sz="2950" spc="-100" dirty="0">
                <a:latin typeface="Times New Roman"/>
                <a:cs typeface="Times New Roman"/>
              </a:rPr>
              <a:t>ll</a:t>
            </a:r>
            <a:r>
              <a:rPr sz="2950" spc="-15" dirty="0">
                <a:latin typeface="Times New Roman"/>
                <a:cs typeface="Times New Roman"/>
              </a:rPr>
              <a:t>o</a:t>
            </a:r>
            <a:r>
              <a:rPr sz="2950" spc="-60" dirty="0">
                <a:latin typeface="Times New Roman"/>
                <a:cs typeface="Times New Roman"/>
              </a:rPr>
              <a:t>w</a:t>
            </a:r>
            <a:r>
              <a:rPr sz="2950" spc="10" dirty="0">
                <a:latin typeface="Times New Roman"/>
                <a:cs typeface="Times New Roman"/>
              </a:rPr>
              <a:t>i</a:t>
            </a:r>
            <a:r>
              <a:rPr sz="2950" spc="135" dirty="0">
                <a:latin typeface="Times New Roman"/>
                <a:cs typeface="Times New Roman"/>
              </a:rPr>
              <a:t>n</a:t>
            </a:r>
            <a:r>
              <a:rPr sz="2950" dirty="0">
                <a:latin typeface="Times New Roman"/>
                <a:cs typeface="Times New Roman"/>
              </a:rPr>
              <a:t>g</a:t>
            </a:r>
            <a:r>
              <a:rPr sz="2950" spc="-155" dirty="0">
                <a:latin typeface="Times New Roman"/>
                <a:cs typeface="Times New Roman"/>
              </a:rPr>
              <a:t> </a:t>
            </a:r>
            <a:r>
              <a:rPr sz="2950" spc="60" dirty="0">
                <a:latin typeface="Times New Roman"/>
                <a:cs typeface="Times New Roman"/>
              </a:rPr>
              <a:t>a</a:t>
            </a:r>
            <a:r>
              <a:rPr sz="2950" spc="140" dirty="0">
                <a:latin typeface="Times New Roman"/>
                <a:cs typeface="Times New Roman"/>
              </a:rPr>
              <a:t>r</a:t>
            </a:r>
            <a:r>
              <a:rPr sz="2950" spc="10" dirty="0">
                <a:latin typeface="Times New Roman"/>
                <a:cs typeface="Times New Roman"/>
              </a:rPr>
              <a:t>e</a:t>
            </a:r>
            <a:r>
              <a:rPr sz="2950" spc="-155" dirty="0">
                <a:latin typeface="Times New Roman"/>
                <a:cs typeface="Times New Roman"/>
              </a:rPr>
              <a:t> </a:t>
            </a:r>
            <a:r>
              <a:rPr sz="2950" spc="150" dirty="0">
                <a:latin typeface="Times New Roman"/>
                <a:cs typeface="Times New Roman"/>
              </a:rPr>
              <a:t>t</a:t>
            </a:r>
            <a:r>
              <a:rPr sz="2950" spc="95" dirty="0">
                <a:latin typeface="Times New Roman"/>
                <a:cs typeface="Times New Roman"/>
              </a:rPr>
              <a:t>h</a:t>
            </a:r>
            <a:r>
              <a:rPr sz="2950" spc="10" dirty="0">
                <a:latin typeface="Times New Roman"/>
                <a:cs typeface="Times New Roman"/>
              </a:rPr>
              <a:t>e</a:t>
            </a:r>
            <a:r>
              <a:rPr sz="2950" spc="-15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f</a:t>
            </a:r>
            <a:r>
              <a:rPr sz="2950" spc="114" dirty="0">
                <a:latin typeface="Times New Roman"/>
                <a:cs typeface="Times New Roman"/>
              </a:rPr>
              <a:t>u</a:t>
            </a:r>
            <a:r>
              <a:rPr sz="2950" spc="135" dirty="0">
                <a:latin typeface="Times New Roman"/>
                <a:cs typeface="Times New Roman"/>
              </a:rPr>
              <a:t>n</a:t>
            </a:r>
            <a:r>
              <a:rPr sz="2950" spc="-65" dirty="0">
                <a:latin typeface="Times New Roman"/>
                <a:cs typeface="Times New Roman"/>
              </a:rPr>
              <a:t>c</a:t>
            </a:r>
            <a:r>
              <a:rPr sz="2950" spc="150" dirty="0">
                <a:latin typeface="Times New Roman"/>
                <a:cs typeface="Times New Roman"/>
              </a:rPr>
              <a:t>t</a:t>
            </a:r>
            <a:r>
              <a:rPr sz="2950" spc="10" dirty="0">
                <a:latin typeface="Times New Roman"/>
                <a:cs typeface="Times New Roman"/>
              </a:rPr>
              <a:t>i</a:t>
            </a:r>
            <a:r>
              <a:rPr sz="2950" spc="-15" dirty="0">
                <a:latin typeface="Times New Roman"/>
                <a:cs typeface="Times New Roman"/>
              </a:rPr>
              <a:t>o</a:t>
            </a:r>
            <a:r>
              <a:rPr sz="2950" spc="135" dirty="0">
                <a:latin typeface="Times New Roman"/>
                <a:cs typeface="Times New Roman"/>
              </a:rPr>
              <a:t>n</a:t>
            </a:r>
            <a:r>
              <a:rPr sz="2950" spc="60" dirty="0">
                <a:latin typeface="Times New Roman"/>
                <a:cs typeface="Times New Roman"/>
              </a:rPr>
              <a:t>a</a:t>
            </a:r>
            <a:r>
              <a:rPr sz="2950" spc="-100" dirty="0">
                <a:latin typeface="Times New Roman"/>
                <a:cs typeface="Times New Roman"/>
              </a:rPr>
              <a:t>l</a:t>
            </a:r>
            <a:r>
              <a:rPr sz="2950" spc="-155" dirty="0">
                <a:latin typeface="Times New Roman"/>
                <a:cs typeface="Times New Roman"/>
              </a:rPr>
              <a:t> </a:t>
            </a:r>
            <a:r>
              <a:rPr sz="2950" spc="140" dirty="0">
                <a:latin typeface="Times New Roman"/>
                <a:cs typeface="Times New Roman"/>
              </a:rPr>
              <a:t>r</a:t>
            </a:r>
            <a:r>
              <a:rPr sz="2950" spc="5" dirty="0">
                <a:latin typeface="Times New Roman"/>
                <a:cs typeface="Times New Roman"/>
              </a:rPr>
              <a:t>e</a:t>
            </a:r>
            <a:r>
              <a:rPr sz="2950" spc="40" dirty="0">
                <a:latin typeface="Times New Roman"/>
                <a:cs typeface="Times New Roman"/>
              </a:rPr>
              <a:t>q</a:t>
            </a:r>
            <a:r>
              <a:rPr sz="2950" spc="114" dirty="0">
                <a:latin typeface="Times New Roman"/>
                <a:cs typeface="Times New Roman"/>
              </a:rPr>
              <a:t>u</a:t>
            </a:r>
            <a:r>
              <a:rPr sz="2950" spc="10" dirty="0">
                <a:latin typeface="Times New Roman"/>
                <a:cs typeface="Times New Roman"/>
              </a:rPr>
              <a:t>i</a:t>
            </a:r>
            <a:r>
              <a:rPr sz="2950" spc="140" dirty="0">
                <a:latin typeface="Times New Roman"/>
                <a:cs typeface="Times New Roman"/>
              </a:rPr>
              <a:t>r</a:t>
            </a:r>
            <a:r>
              <a:rPr sz="2950" spc="5" dirty="0">
                <a:latin typeface="Times New Roman"/>
                <a:cs typeface="Times New Roman"/>
              </a:rPr>
              <a:t>e</a:t>
            </a:r>
            <a:r>
              <a:rPr sz="2950" spc="150" dirty="0">
                <a:latin typeface="Times New Roman"/>
                <a:cs typeface="Times New Roman"/>
              </a:rPr>
              <a:t>m</a:t>
            </a:r>
            <a:r>
              <a:rPr sz="2950" spc="5" dirty="0">
                <a:latin typeface="Times New Roman"/>
                <a:cs typeface="Times New Roman"/>
              </a:rPr>
              <a:t>e</a:t>
            </a:r>
            <a:r>
              <a:rPr sz="2950" spc="135" dirty="0">
                <a:latin typeface="Times New Roman"/>
                <a:cs typeface="Times New Roman"/>
              </a:rPr>
              <a:t>n</a:t>
            </a:r>
            <a:r>
              <a:rPr sz="2950" spc="150" dirty="0">
                <a:latin typeface="Times New Roman"/>
                <a:cs typeface="Times New Roman"/>
              </a:rPr>
              <a:t>t</a:t>
            </a:r>
            <a:r>
              <a:rPr sz="2950" spc="35" dirty="0">
                <a:latin typeface="Times New Roman"/>
                <a:cs typeface="Times New Roman"/>
              </a:rPr>
              <a:t>s</a:t>
            </a:r>
            <a:r>
              <a:rPr sz="2950" spc="-155" dirty="0">
                <a:latin typeface="Times New Roman"/>
                <a:cs typeface="Times New Roman"/>
              </a:rPr>
              <a:t> </a:t>
            </a:r>
            <a:r>
              <a:rPr sz="2950" spc="-15" dirty="0">
                <a:latin typeface="Times New Roman"/>
                <a:cs typeface="Times New Roman"/>
              </a:rPr>
              <a:t>o</a:t>
            </a:r>
            <a:r>
              <a:rPr sz="2950" spc="-10" dirty="0">
                <a:latin typeface="Times New Roman"/>
                <a:cs typeface="Times New Roman"/>
              </a:rPr>
              <a:t>f</a:t>
            </a:r>
            <a:r>
              <a:rPr sz="2950" spc="-155" dirty="0">
                <a:latin typeface="Times New Roman"/>
                <a:cs typeface="Times New Roman"/>
              </a:rPr>
              <a:t> </a:t>
            </a:r>
            <a:r>
              <a:rPr sz="2950" spc="150" dirty="0">
                <a:latin typeface="Times New Roman"/>
                <a:cs typeface="Times New Roman"/>
              </a:rPr>
              <a:t>t</a:t>
            </a:r>
            <a:r>
              <a:rPr sz="2950" spc="95" dirty="0">
                <a:latin typeface="Times New Roman"/>
                <a:cs typeface="Times New Roman"/>
              </a:rPr>
              <a:t>h</a:t>
            </a:r>
            <a:r>
              <a:rPr sz="2950" spc="10" dirty="0">
                <a:latin typeface="Times New Roman"/>
                <a:cs typeface="Times New Roman"/>
              </a:rPr>
              <a:t>e</a:t>
            </a:r>
            <a:r>
              <a:rPr sz="2950" spc="-155" dirty="0">
                <a:latin typeface="Times New Roman"/>
                <a:cs typeface="Times New Roman"/>
              </a:rPr>
              <a:t> </a:t>
            </a:r>
            <a:endParaRPr lang="en-US" sz="2950" spc="-155" dirty="0">
              <a:latin typeface="Times New Roman"/>
              <a:cs typeface="Times New Roman"/>
            </a:endParaRPr>
          </a:p>
          <a:p>
            <a:pPr marL="649605" marR="1619885" indent="-637540">
              <a:lnSpc>
                <a:spcPct val="116500"/>
              </a:lnSpc>
              <a:spcBef>
                <a:spcPts val="200"/>
              </a:spcBef>
            </a:pPr>
            <a:r>
              <a:rPr sz="2950" spc="75" dirty="0">
                <a:latin typeface="Times New Roman"/>
                <a:cs typeface="Times New Roman"/>
              </a:rPr>
              <a:t>p</a:t>
            </a:r>
            <a:r>
              <a:rPr sz="2950" spc="140" dirty="0">
                <a:latin typeface="Times New Roman"/>
                <a:cs typeface="Times New Roman"/>
              </a:rPr>
              <a:t>r</a:t>
            </a:r>
            <a:r>
              <a:rPr sz="2950" spc="-15" dirty="0">
                <a:latin typeface="Times New Roman"/>
                <a:cs typeface="Times New Roman"/>
              </a:rPr>
              <a:t>o</a:t>
            </a:r>
            <a:r>
              <a:rPr sz="2950" spc="-85" dirty="0">
                <a:latin typeface="Times New Roman"/>
                <a:cs typeface="Times New Roman"/>
              </a:rPr>
              <a:t>j</a:t>
            </a:r>
            <a:r>
              <a:rPr sz="2950" spc="5" dirty="0">
                <a:latin typeface="Times New Roman"/>
                <a:cs typeface="Times New Roman"/>
              </a:rPr>
              <a:t>e</a:t>
            </a:r>
            <a:r>
              <a:rPr sz="2950" spc="-65" dirty="0">
                <a:latin typeface="Times New Roman"/>
                <a:cs typeface="Times New Roman"/>
              </a:rPr>
              <a:t>c</a:t>
            </a:r>
            <a:r>
              <a:rPr sz="2950" spc="150" dirty="0">
                <a:latin typeface="Times New Roman"/>
                <a:cs typeface="Times New Roman"/>
              </a:rPr>
              <a:t>t</a:t>
            </a:r>
            <a:r>
              <a:rPr sz="2950" spc="-110" dirty="0">
                <a:latin typeface="Times New Roman"/>
                <a:cs typeface="Times New Roman"/>
              </a:rPr>
              <a:t>: </a:t>
            </a:r>
            <a:endParaRPr lang="en-US" sz="2950" spc="-110" dirty="0">
              <a:latin typeface="Times New Roman"/>
              <a:cs typeface="Times New Roman"/>
            </a:endParaRPr>
          </a:p>
          <a:p>
            <a:pPr marL="649605" marR="1619885" indent="-637540">
              <a:lnSpc>
                <a:spcPct val="116500"/>
              </a:lnSpc>
              <a:spcBef>
                <a:spcPts val="200"/>
              </a:spcBef>
            </a:pPr>
            <a:r>
              <a:rPr lang="en-IN" sz="2950" spc="-110" dirty="0">
                <a:latin typeface="Times New Roman"/>
                <a:cs typeface="Times New Roman"/>
              </a:rPr>
              <a:t>       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lang="en-US" sz="2950" spc="-110" dirty="0">
                <a:latin typeface="Times New Roman"/>
                <a:cs typeface="Times New Roman"/>
              </a:rPr>
              <a:t>1.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9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real-time stock price data for a given stock symbol</a:t>
            </a:r>
            <a:r>
              <a:rPr sz="29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9605" marR="3311525">
              <a:lnSpc>
                <a:spcPct val="116500"/>
              </a:lnSpc>
              <a:spcBef>
                <a:spcPts val="5"/>
              </a:spcBef>
            </a:pPr>
            <a:r>
              <a:rPr lang="en-US" sz="2950" spc="-20" dirty="0">
                <a:latin typeface="Times New Roman"/>
                <a:cs typeface="Times New Roman"/>
              </a:rPr>
              <a:t>2.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9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stock price for a specified number of days in the future</a:t>
            </a:r>
            <a:r>
              <a:rPr sz="2950" spc="40" dirty="0">
                <a:latin typeface="Times New Roman"/>
                <a:cs typeface="Times New Roman"/>
              </a:rPr>
              <a:t>.</a:t>
            </a:r>
            <a:endParaRPr lang="en-US" sz="2950" spc="40" dirty="0">
              <a:latin typeface="Times New Roman"/>
              <a:cs typeface="Times New Roman"/>
            </a:endParaRPr>
          </a:p>
          <a:p>
            <a:pPr marL="649605" marR="3311525">
              <a:lnSpc>
                <a:spcPct val="116500"/>
              </a:lnSpc>
              <a:spcBef>
                <a:spcPts val="5"/>
              </a:spcBef>
            </a:pPr>
            <a:r>
              <a:rPr lang="en-IN" sz="2950" spc="40" dirty="0">
                <a:latin typeface="Times New Roman"/>
                <a:cs typeface="Times New Roman"/>
              </a:rPr>
              <a:t>3.</a:t>
            </a:r>
            <a:r>
              <a:rPr sz="2950" spc="-725" dirty="0">
                <a:latin typeface="Times New Roman"/>
                <a:cs typeface="Times New Roman"/>
              </a:rPr>
              <a:t> </a:t>
            </a:r>
            <a:r>
              <a:rPr sz="2950" spc="-20" dirty="0">
                <a:latin typeface="Times New Roman"/>
                <a:cs typeface="Times New Roman"/>
              </a:rPr>
              <a:t>Display</a:t>
            </a:r>
            <a:r>
              <a:rPr sz="2950" spc="-165" dirty="0">
                <a:latin typeface="Times New Roman"/>
                <a:cs typeface="Times New Roman"/>
              </a:rPr>
              <a:t> </a:t>
            </a:r>
            <a:r>
              <a:rPr lang="en-US" sz="2950" spc="65" dirty="0">
                <a:latin typeface="Times New Roman"/>
                <a:cs typeface="Times New Roman"/>
              </a:rPr>
              <a:t>the prediction on the site</a:t>
            </a:r>
            <a:r>
              <a:rPr sz="2950" spc="60" dirty="0">
                <a:latin typeface="Times New Roman"/>
                <a:cs typeface="Times New Roman"/>
              </a:rPr>
              <a:t>. </a:t>
            </a:r>
            <a:endParaRPr lang="en-US" sz="2950" spc="6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6639C-0C32-B221-5863-CA2122E9642E}"/>
              </a:ext>
            </a:extLst>
          </p:cNvPr>
          <p:cNvSpPr txBox="1"/>
          <p:nvPr/>
        </p:nvSpPr>
        <p:spPr>
          <a:xfrm>
            <a:off x="9144000" y="2405303"/>
            <a:ext cx="8382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215"/>
              </a:spcBef>
            </a:pPr>
            <a:r>
              <a:rPr lang="en-US" sz="4200" b="1" spc="204" dirty="0">
                <a:latin typeface="Cambria"/>
                <a:cs typeface="Cambria"/>
              </a:rPr>
              <a:t>N</a:t>
            </a:r>
            <a:r>
              <a:rPr lang="en-US" sz="4200" b="1" spc="-225" dirty="0">
                <a:latin typeface="Cambria"/>
                <a:cs typeface="Cambria"/>
              </a:rPr>
              <a:t>o</a:t>
            </a:r>
            <a:r>
              <a:rPr lang="en-US" sz="4200" b="1" spc="-50" dirty="0">
                <a:latin typeface="Cambria"/>
                <a:cs typeface="Cambria"/>
              </a:rPr>
              <a:t>n-</a:t>
            </a:r>
            <a:r>
              <a:rPr lang="en-US" sz="4200" b="1" spc="-90" dirty="0">
                <a:latin typeface="Cambria"/>
                <a:cs typeface="Cambria"/>
              </a:rPr>
              <a:t>F</a:t>
            </a:r>
            <a:r>
              <a:rPr lang="en-US" sz="4200" b="1" spc="-215" dirty="0">
                <a:latin typeface="Cambria"/>
                <a:cs typeface="Cambria"/>
              </a:rPr>
              <a:t>u</a:t>
            </a:r>
            <a:r>
              <a:rPr lang="en-US" sz="4200" b="1" spc="-160" dirty="0">
                <a:latin typeface="Cambria"/>
                <a:cs typeface="Cambria"/>
              </a:rPr>
              <a:t>nct</a:t>
            </a:r>
            <a:r>
              <a:rPr lang="en-US" sz="4200" b="1" spc="-95" dirty="0">
                <a:latin typeface="Cambria"/>
                <a:cs typeface="Cambria"/>
              </a:rPr>
              <a:t>i</a:t>
            </a:r>
            <a:r>
              <a:rPr lang="en-US" sz="4200" b="1" spc="-225" dirty="0">
                <a:latin typeface="Cambria"/>
                <a:cs typeface="Cambria"/>
              </a:rPr>
              <a:t>o</a:t>
            </a:r>
            <a:r>
              <a:rPr lang="en-US" sz="4200" b="1" spc="-175" dirty="0">
                <a:latin typeface="Cambria"/>
                <a:cs typeface="Cambria"/>
              </a:rPr>
              <a:t>n</a:t>
            </a:r>
            <a:r>
              <a:rPr lang="en-US" sz="4200" b="1" spc="-220" dirty="0">
                <a:latin typeface="Cambria"/>
                <a:cs typeface="Cambria"/>
              </a:rPr>
              <a:t>a</a:t>
            </a:r>
            <a:r>
              <a:rPr lang="en-US" sz="4200" b="1" spc="-190" dirty="0">
                <a:latin typeface="Cambria"/>
                <a:cs typeface="Cambria"/>
              </a:rPr>
              <a:t>l</a:t>
            </a:r>
            <a:r>
              <a:rPr lang="en-US" sz="4200" b="1" spc="-195" dirty="0">
                <a:latin typeface="Cambria"/>
                <a:cs typeface="Cambria"/>
              </a:rPr>
              <a:t> </a:t>
            </a:r>
            <a:r>
              <a:rPr lang="en-US" sz="4200" b="1" spc="-90" dirty="0">
                <a:latin typeface="Cambria"/>
                <a:cs typeface="Cambria"/>
              </a:rPr>
              <a:t>R</a:t>
            </a:r>
            <a:r>
              <a:rPr lang="en-US" sz="4200" b="1" spc="-290" dirty="0">
                <a:latin typeface="Cambria"/>
                <a:cs typeface="Cambria"/>
              </a:rPr>
              <a:t>e</a:t>
            </a:r>
            <a:r>
              <a:rPr lang="en-US" sz="4200" b="1" spc="-315" dirty="0">
                <a:latin typeface="Cambria"/>
                <a:cs typeface="Cambria"/>
              </a:rPr>
              <a:t>q</a:t>
            </a:r>
            <a:r>
              <a:rPr lang="en-US" sz="4200" b="1" spc="-215" dirty="0">
                <a:latin typeface="Cambria"/>
                <a:cs typeface="Cambria"/>
              </a:rPr>
              <a:t>u</a:t>
            </a:r>
            <a:r>
              <a:rPr lang="en-US" sz="4200" b="1" spc="-95" dirty="0">
                <a:latin typeface="Cambria"/>
                <a:cs typeface="Cambria"/>
              </a:rPr>
              <a:t>i</a:t>
            </a:r>
            <a:r>
              <a:rPr lang="en-US" sz="4200" b="1" spc="-215" dirty="0">
                <a:latin typeface="Cambria"/>
                <a:cs typeface="Cambria"/>
              </a:rPr>
              <a:t>r</a:t>
            </a:r>
            <a:r>
              <a:rPr lang="en-US" sz="4200" b="1" spc="-290" dirty="0">
                <a:latin typeface="Cambria"/>
                <a:cs typeface="Cambria"/>
              </a:rPr>
              <a:t>e</a:t>
            </a:r>
            <a:r>
              <a:rPr lang="en-US" sz="4200" b="1" spc="-220" dirty="0">
                <a:latin typeface="Cambria"/>
                <a:cs typeface="Cambria"/>
              </a:rPr>
              <a:t>m</a:t>
            </a:r>
            <a:r>
              <a:rPr lang="en-US" sz="4200" b="1" spc="-290" dirty="0">
                <a:latin typeface="Cambria"/>
                <a:cs typeface="Cambria"/>
              </a:rPr>
              <a:t>e</a:t>
            </a:r>
            <a:r>
              <a:rPr lang="en-US" sz="4200" b="1" spc="-175" dirty="0">
                <a:latin typeface="Cambria"/>
                <a:cs typeface="Cambria"/>
              </a:rPr>
              <a:t>n</a:t>
            </a:r>
            <a:r>
              <a:rPr lang="en-US" sz="4200" b="1" spc="-140" dirty="0">
                <a:latin typeface="Cambria"/>
                <a:cs typeface="Cambria"/>
              </a:rPr>
              <a:t>t</a:t>
            </a:r>
            <a:r>
              <a:rPr lang="en-US" sz="4200" b="1" spc="-215" dirty="0">
                <a:latin typeface="Cambria"/>
                <a:cs typeface="Cambria"/>
              </a:rPr>
              <a:t>s</a:t>
            </a:r>
          </a:p>
          <a:p>
            <a:pPr marL="12700">
              <a:spcBef>
                <a:spcPts val="1215"/>
              </a:spcBef>
            </a:pPr>
            <a:r>
              <a:rPr lang="en-US" sz="29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9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9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en-US" sz="29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9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95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  <a:p>
            <a:pPr marL="12700">
              <a:spcBef>
                <a:spcPts val="1215"/>
              </a:spcBef>
            </a:pPr>
            <a:r>
              <a:rPr lang="en-US" sz="295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1.Must be </a:t>
            </a:r>
            <a:r>
              <a:rPr lang="en-US" sz="29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</a:t>
            </a:r>
            <a:r>
              <a:rPr lang="en-US" sz="29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pPr marL="12700">
              <a:spcBef>
                <a:spcPts val="1215"/>
              </a:spcBef>
            </a:pPr>
            <a:r>
              <a:rPr lang="en-US" sz="29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5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2.Easy to understand.</a:t>
            </a:r>
          </a:p>
          <a:p>
            <a:pPr marL="12700">
              <a:spcBef>
                <a:spcPts val="1215"/>
              </a:spcBef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CONCLUSION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62064D-22E5-D40B-26C7-47405726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74" y="2296040"/>
            <a:ext cx="15545435" cy="60478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for developing a web application for stock market price prediction.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developing the software application, a systematic approach has been taken into account.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has been developed using the </a:t>
            </a:r>
            <a:r>
              <a:rPr lang="en-IN" sz="4000" spc="60" dirty="0" err="1">
                <a:latin typeface="Times New Roman"/>
                <a:cs typeface="Times New Roman"/>
              </a:rPr>
              <a:t>Streamlit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implemented working complex prototype of stock price using LSTM.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 prototype software has been fully tested today demonstrate the performance of the system.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8A9464-5DC8-7187-80D7-2199C3B4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2"/>
          <a:stretch/>
        </p:blipFill>
        <p:spPr>
          <a:xfrm>
            <a:off x="-27710" y="17318"/>
            <a:ext cx="18315709" cy="1026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7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455</Words>
  <Application>Microsoft Office PowerPoint</Application>
  <PresentationFormat>Custom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</vt:lpstr>
      <vt:lpstr>Söhne</vt:lpstr>
      <vt:lpstr>Times New Roman</vt:lpstr>
      <vt:lpstr>Verdana</vt:lpstr>
      <vt:lpstr>Office Theme</vt:lpstr>
      <vt:lpstr>STOCK  PRICE  PREDICTION</vt:lpstr>
      <vt:lpstr>TEAM MEMBERS</vt:lpstr>
      <vt:lpstr>INTRODUCTION</vt:lpstr>
      <vt:lpstr>PROPOSED SYSTEM</vt:lpstr>
      <vt:lpstr>LIMITATIONS</vt:lpstr>
      <vt:lpstr>Software and Hardware Requirement :</vt:lpstr>
      <vt:lpstr>REQUIREMENTS AND DESIGN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Miniproject</dc:title>
  <dc:creator>Aditya Salish</dc:creator>
  <cp:keywords>DAFPT98j2vw,BAFM32oZKrk</cp:keywords>
  <cp:lastModifiedBy>Vishnu Singh</cp:lastModifiedBy>
  <cp:revision>5</cp:revision>
  <dcterms:created xsi:type="dcterms:W3CDTF">2023-01-11T14:10:37Z</dcterms:created>
  <dcterms:modified xsi:type="dcterms:W3CDTF">2023-04-07T17:37:48Z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Canva</vt:lpwstr>
  </property>
  <property fmtid="{D5CDD505-2E9C-101B-9397-08002B2CF9AE}" pid="4" name="LastSaved">
    <vt:filetime>2023-01-11T00:00:00Z</vt:filetime>
  </property>
</Properties>
</file>