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6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8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1" y="0"/>
            <a:ext cx="6477761" cy="4024840"/>
          </a:xfrm>
          <a:prstGeom prst="rect">
            <a:avLst/>
          </a:prstGeom>
        </p:spPr>
      </p:pic>
      <p:sp>
        <p:nvSpPr>
          <p:cNvPr id="19" name="Flowchart: Process 18"/>
          <p:cNvSpPr/>
          <p:nvPr userDrawn="1"/>
        </p:nvSpPr>
        <p:spPr>
          <a:xfrm>
            <a:off x="3158667" y="4515602"/>
            <a:ext cx="3017767" cy="589799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6176434" y="4515602"/>
            <a:ext cx="6015567" cy="58979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223997" y="4629090"/>
            <a:ext cx="596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cs typeface="Narkisim" pitchFamily="34" charset="-79"/>
              </a:rPr>
              <a:t>Presented By AUDITIME</a:t>
            </a:r>
            <a:endParaRPr lang="en-IN" sz="2000" dirty="0">
              <a:solidFill>
                <a:schemeClr val="bg1"/>
              </a:solidFill>
              <a:latin typeface="+mn-lt"/>
              <a:cs typeface="Narkisim" pitchFamily="34" charset="-79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26025" y="4629090"/>
            <a:ext cx="307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173881-F1A7-4759-B65E-8E1FAA7E0E0E}" type="datetime4">
              <a:rPr lang="en-US" sz="2000" smtClean="0">
                <a:solidFill>
                  <a:schemeClr val="bg1"/>
                </a:solidFill>
                <a:latin typeface="+mn-lt"/>
                <a:cs typeface="Narkisim" pitchFamily="34" charset="-79"/>
              </a:rPr>
              <a:pPr algn="ctr"/>
              <a:t>April 11, 2018</a:t>
            </a:fld>
            <a:endParaRPr lang="en-IN" sz="2000" dirty="0">
              <a:solidFill>
                <a:schemeClr val="bg1"/>
              </a:solidFill>
              <a:latin typeface="+mn-lt"/>
              <a:cs typeface="Narkisim" pitchFamily="34" charset="-79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92800" y="5257800"/>
            <a:ext cx="504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Making a Valuable Contribution in your game plan for Success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2764367" y="919956"/>
            <a:ext cx="0" cy="9019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914401"/>
            <a:ext cx="3860800" cy="914400"/>
          </a:xfrm>
        </p:spPr>
        <p:txBody>
          <a:bodyPr>
            <a:normAutofit/>
          </a:bodyPr>
          <a:lstStyle>
            <a:lvl1pPr algn="l">
              <a:defRPr sz="2000" b="1">
                <a:latin typeface="+mn-lt"/>
                <a:cs typeface="Narkisim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914402"/>
            <a:ext cx="2480735" cy="9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7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3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9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258D-8B48-41DD-9D38-F0993F5D412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84C6-9252-4A77-AC73-DE0D716F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Link – Presentation Basic Flow</a:t>
            </a:r>
          </a:p>
        </p:txBody>
      </p:sp>
    </p:spTree>
    <p:extLst>
      <p:ext uri="{BB962C8B-B14F-4D97-AF65-F5344CB8AC3E}">
        <p14:creationId xmlns:p14="http://schemas.microsoft.com/office/powerpoint/2010/main" val="54312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1522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for creating</a:t>
            </a:r>
          </a:p>
          <a:p>
            <a:r>
              <a:rPr lang="en-IN" dirty="0"/>
              <a:t>“Build/Release” to the Project.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Build/Release</a:t>
            </a:r>
            <a:r>
              <a:rPr lang="en-IN" dirty="0"/>
              <a:t>” </a:t>
            </a:r>
          </a:p>
          <a:p>
            <a:r>
              <a:rPr lang="en-IN" dirty="0"/>
              <a:t>Under Test Plan Tab from User Dashboard.</a:t>
            </a:r>
          </a:p>
          <a:p>
            <a:endParaRPr lang="en-IN" dirty="0"/>
          </a:p>
          <a:p>
            <a:r>
              <a:rPr lang="en-IN" dirty="0"/>
              <a:t>2. “Click on “</a:t>
            </a:r>
            <a:r>
              <a:rPr lang="en-IN" b="1" dirty="0"/>
              <a:t>Create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i="1" dirty="0"/>
              <a:t>Enter the data of the Build/Release</a:t>
            </a:r>
          </a:p>
          <a:p>
            <a:r>
              <a:rPr lang="en-IN" i="1" dirty="0"/>
              <a:t>which needs to be created in test link for</a:t>
            </a:r>
          </a:p>
          <a:p>
            <a:r>
              <a:rPr lang="en-IN" i="1" dirty="0"/>
              <a:t>The selected project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3. Click on “</a:t>
            </a:r>
            <a:r>
              <a:rPr lang="en-IN" b="1" dirty="0"/>
              <a:t>Create</a:t>
            </a:r>
            <a:r>
              <a:rPr lang="en-IN" dirty="0"/>
              <a:t>” button.</a:t>
            </a:r>
          </a:p>
          <a:p>
            <a:endParaRPr lang="en-IN" dirty="0"/>
          </a:p>
          <a:p>
            <a:r>
              <a:rPr lang="en-IN" dirty="0"/>
              <a:t>The mentioned Build/Release will be </a:t>
            </a:r>
          </a:p>
          <a:p>
            <a:r>
              <a:rPr lang="en-IN" dirty="0"/>
              <a:t>added Successfully and will be mapped</a:t>
            </a:r>
          </a:p>
          <a:p>
            <a:r>
              <a:rPr lang="en-IN" dirty="0"/>
              <a:t>To the test plan.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Build/Release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2" y="89911"/>
            <a:ext cx="7254240" cy="4161905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298745" y="1674056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802140" y="1580237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47" y="2201148"/>
            <a:ext cx="3361905" cy="1133333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8088921" y="2948708"/>
            <a:ext cx="872197" cy="46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564177" y="2970971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43" y="3501450"/>
            <a:ext cx="6358596" cy="3356550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598943" y="6611815"/>
            <a:ext cx="478300" cy="215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074198" y="644343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833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7322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</a:t>
            </a:r>
          </a:p>
          <a:p>
            <a:r>
              <a:rPr lang="en-IN" dirty="0"/>
              <a:t>“Add/Remove” test cases to the </a:t>
            </a:r>
          </a:p>
          <a:p>
            <a:r>
              <a:rPr lang="en-IN" dirty="0"/>
              <a:t>Test Plan.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Add/Remove Test Cases</a:t>
            </a:r>
            <a:r>
              <a:rPr lang="en-IN" dirty="0"/>
              <a:t>” </a:t>
            </a:r>
          </a:p>
          <a:p>
            <a:r>
              <a:rPr lang="en-IN" dirty="0"/>
              <a:t>Under Test Plan Contents Tab from </a:t>
            </a:r>
          </a:p>
          <a:p>
            <a:r>
              <a:rPr lang="en-IN" dirty="0"/>
              <a:t>User Dashboard.</a:t>
            </a:r>
          </a:p>
          <a:p>
            <a:endParaRPr lang="en-IN" dirty="0"/>
          </a:p>
          <a:p>
            <a:r>
              <a:rPr lang="en-IN" i="1" dirty="0"/>
              <a:t>Select “Assigned”, “Build”.</a:t>
            </a:r>
          </a:p>
          <a:p>
            <a:endParaRPr lang="en-IN" dirty="0"/>
          </a:p>
          <a:p>
            <a:r>
              <a:rPr lang="en-IN" i="1" dirty="0"/>
              <a:t>Select All or Specific Test Cases to</a:t>
            </a:r>
          </a:p>
          <a:p>
            <a:r>
              <a:rPr lang="en-IN" i="1" dirty="0"/>
              <a:t>Add/Remove from Test Plan.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2. Click on “</a:t>
            </a:r>
            <a:r>
              <a:rPr lang="en-IN" b="1" dirty="0"/>
              <a:t>Add/Remove Selected</a:t>
            </a:r>
            <a:r>
              <a:rPr lang="en-IN" dirty="0"/>
              <a:t>” </a:t>
            </a:r>
          </a:p>
          <a:p>
            <a:r>
              <a:rPr lang="en-IN" dirty="0"/>
              <a:t>button.</a:t>
            </a:r>
          </a:p>
          <a:p>
            <a:endParaRPr lang="en-IN" dirty="0"/>
          </a:p>
          <a:p>
            <a:r>
              <a:rPr lang="en-IN" dirty="0"/>
              <a:t>The selected test cases will be Added/</a:t>
            </a:r>
          </a:p>
          <a:p>
            <a:r>
              <a:rPr lang="en-IN" dirty="0"/>
              <a:t>Removed from the mapped Test Plan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Add/Remove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2" y="2608035"/>
            <a:ext cx="7254240" cy="4161905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369085" y="5922510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872480" y="5828691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3" y="341600"/>
            <a:ext cx="6710291" cy="3388644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80960" y="900332"/>
            <a:ext cx="787791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013160" y="828487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22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9589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</a:t>
            </a:r>
          </a:p>
          <a:p>
            <a:r>
              <a:rPr lang="en-IN" dirty="0"/>
              <a:t>“Assign” test cases to the </a:t>
            </a:r>
          </a:p>
          <a:p>
            <a:r>
              <a:rPr lang="en-IN" dirty="0"/>
              <a:t>Users.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Assign Test Case Execution</a:t>
            </a:r>
            <a:r>
              <a:rPr lang="en-IN" dirty="0"/>
              <a:t>” </a:t>
            </a:r>
          </a:p>
          <a:p>
            <a:r>
              <a:rPr lang="en-IN" dirty="0"/>
              <a:t>Under Test Plan Contents Tab from </a:t>
            </a:r>
          </a:p>
          <a:p>
            <a:r>
              <a:rPr lang="en-IN" dirty="0"/>
              <a:t>User Dashboard.</a:t>
            </a:r>
          </a:p>
          <a:p>
            <a:endParaRPr lang="en-IN" dirty="0"/>
          </a:p>
          <a:p>
            <a:r>
              <a:rPr lang="en-IN" dirty="0"/>
              <a:t>2. Select “</a:t>
            </a:r>
            <a:r>
              <a:rPr lang="en-IN" b="1" dirty="0"/>
              <a:t>User</a:t>
            </a:r>
            <a:r>
              <a:rPr lang="en-IN" dirty="0"/>
              <a:t>” from the drop-down.</a:t>
            </a:r>
          </a:p>
          <a:p>
            <a:r>
              <a:rPr lang="en-IN" dirty="0"/>
              <a:t>     Click on “</a:t>
            </a:r>
            <a:r>
              <a:rPr lang="en-IN" b="1" dirty="0"/>
              <a:t>DO</a:t>
            </a:r>
            <a:r>
              <a:rPr lang="en-IN" dirty="0"/>
              <a:t>” button.</a:t>
            </a:r>
          </a:p>
          <a:p>
            <a:r>
              <a:rPr lang="en-IN" dirty="0"/>
              <a:t>     Click on “</a:t>
            </a:r>
            <a:r>
              <a:rPr lang="en-IN" b="1" dirty="0"/>
              <a:t>Save</a:t>
            </a:r>
            <a:r>
              <a:rPr lang="en-IN" dirty="0"/>
              <a:t>” button.</a:t>
            </a:r>
          </a:p>
          <a:p>
            <a:endParaRPr lang="en-IN" dirty="0"/>
          </a:p>
          <a:p>
            <a:r>
              <a:rPr lang="en-IN" dirty="0"/>
              <a:t>The selected test cases will be Assigned</a:t>
            </a:r>
          </a:p>
          <a:p>
            <a:r>
              <a:rPr lang="en-IN" dirty="0"/>
              <a:t>To the Selected User.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Assign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2" y="2608035"/>
            <a:ext cx="7254240" cy="4161905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411289" y="6049122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914684" y="5955303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18" y="52325"/>
            <a:ext cx="6946598" cy="3742857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853352" y="689317"/>
            <a:ext cx="2574390" cy="393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298305" y="67082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463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8632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</a:t>
            </a:r>
          </a:p>
          <a:p>
            <a:r>
              <a:rPr lang="en-IN" dirty="0"/>
              <a:t>“Execute” test cases by users.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Execute Tests</a:t>
            </a:r>
            <a:r>
              <a:rPr lang="en-IN" dirty="0"/>
              <a:t>” Under Test </a:t>
            </a:r>
          </a:p>
          <a:p>
            <a:r>
              <a:rPr lang="en-IN" dirty="0"/>
              <a:t>Execution Tab from User Dashboard.</a:t>
            </a:r>
          </a:p>
          <a:p>
            <a:endParaRPr lang="en-IN" dirty="0"/>
          </a:p>
          <a:p>
            <a:r>
              <a:rPr lang="en-IN" dirty="0"/>
              <a:t>2. Expand the Test Case Hierarchy from</a:t>
            </a:r>
          </a:p>
          <a:p>
            <a:r>
              <a:rPr lang="en-IN" dirty="0"/>
              <a:t>Left frame as referred in screenshot.</a:t>
            </a:r>
          </a:p>
          <a:p>
            <a:endParaRPr lang="en-IN" dirty="0"/>
          </a:p>
          <a:p>
            <a:r>
              <a:rPr lang="en-IN" i="1" dirty="0"/>
              <a:t>Select the Specific Test Cases which</a:t>
            </a:r>
          </a:p>
          <a:p>
            <a:r>
              <a:rPr lang="en-IN" i="1" dirty="0"/>
              <a:t>Needs to be executed.</a:t>
            </a:r>
          </a:p>
          <a:p>
            <a:endParaRPr lang="en-IN" dirty="0"/>
          </a:p>
          <a:p>
            <a:r>
              <a:rPr lang="en-IN" i="1" dirty="0"/>
              <a:t>Enter “</a:t>
            </a:r>
            <a:r>
              <a:rPr lang="en-IN" b="1" i="1" dirty="0"/>
              <a:t>Defect ID</a:t>
            </a:r>
            <a:r>
              <a:rPr lang="en-IN" i="1" dirty="0"/>
              <a:t>”</a:t>
            </a:r>
          </a:p>
          <a:p>
            <a:endParaRPr lang="en-IN" dirty="0"/>
          </a:p>
          <a:p>
            <a:r>
              <a:rPr lang="en-IN" i="1" dirty="0"/>
              <a:t>Enter “</a:t>
            </a:r>
            <a:r>
              <a:rPr lang="en-IN" b="1" i="1" dirty="0"/>
              <a:t>Notes/Description</a:t>
            </a:r>
            <a:r>
              <a:rPr lang="en-IN" i="1" dirty="0"/>
              <a:t>” as Actual </a:t>
            </a:r>
          </a:p>
          <a:p>
            <a:r>
              <a:rPr lang="en-IN" i="1" dirty="0"/>
              <a:t>Output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3. Click on “</a:t>
            </a:r>
            <a:r>
              <a:rPr lang="en-IN" b="1" dirty="0"/>
              <a:t>Save Execution</a:t>
            </a:r>
            <a:r>
              <a:rPr lang="en-IN" dirty="0"/>
              <a:t>” button.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Execute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2" y="89915"/>
            <a:ext cx="7254240" cy="4161905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340949" y="2335250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844344" y="2241431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45" y="2775155"/>
            <a:ext cx="7634911" cy="3766329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84" y="3694566"/>
            <a:ext cx="4947330" cy="32145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87592" y="5875375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90987" y="578155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88823" y="5931647"/>
            <a:ext cx="1100419" cy="337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753154" y="589410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3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88247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 After Clicking on “</a:t>
            </a:r>
            <a:r>
              <a:rPr lang="en-IN" b="1" dirty="0"/>
              <a:t>Save Execution</a:t>
            </a:r>
            <a:r>
              <a:rPr lang="en-IN" dirty="0"/>
              <a:t>”</a:t>
            </a:r>
          </a:p>
          <a:p>
            <a:r>
              <a:rPr lang="en-IN" dirty="0"/>
              <a:t>Button the result will be displayed</a:t>
            </a:r>
          </a:p>
          <a:p>
            <a:r>
              <a:rPr lang="en-IN" dirty="0"/>
              <a:t>As referred in the screenshot.</a:t>
            </a:r>
          </a:p>
          <a:p>
            <a:endParaRPr lang="en-IN" dirty="0"/>
          </a:p>
          <a:p>
            <a:r>
              <a:rPr lang="en-IN" dirty="0"/>
              <a:t>8. The number of time test case is </a:t>
            </a:r>
          </a:p>
          <a:p>
            <a:r>
              <a:rPr lang="en-IN" dirty="0"/>
              <a:t>Executed is recorded in the execution</a:t>
            </a:r>
          </a:p>
          <a:p>
            <a:r>
              <a:rPr lang="en-IN" dirty="0"/>
              <a:t>History which can be viewed from</a:t>
            </a:r>
          </a:p>
          <a:p>
            <a:r>
              <a:rPr lang="en-IN" dirty="0"/>
              <a:t>Test Case Header area by clicking on</a:t>
            </a:r>
          </a:p>
          <a:p>
            <a:r>
              <a:rPr lang="en-IN" dirty="0"/>
              <a:t>“</a:t>
            </a:r>
            <a:r>
              <a:rPr lang="en-IN" b="1" dirty="0"/>
              <a:t>Show Complete History</a:t>
            </a:r>
            <a:r>
              <a:rPr lang="en-IN" dirty="0"/>
              <a:t>”.</a:t>
            </a:r>
          </a:p>
          <a:p>
            <a:endParaRPr lang="en-IN" dirty="0"/>
          </a:p>
          <a:p>
            <a:r>
              <a:rPr lang="en-IN" dirty="0"/>
              <a:t>9. Evidence of the test execution can</a:t>
            </a:r>
          </a:p>
          <a:p>
            <a:r>
              <a:rPr lang="en-IN" dirty="0"/>
              <a:t>Be recorded by clicking on the </a:t>
            </a:r>
          </a:p>
          <a:p>
            <a:r>
              <a:rPr lang="en-IN" dirty="0"/>
              <a:t>“</a:t>
            </a:r>
            <a:r>
              <a:rPr lang="en-IN" b="1" dirty="0"/>
              <a:t>Attach files</a:t>
            </a:r>
            <a:r>
              <a:rPr lang="en-IN" dirty="0"/>
              <a:t>” and uploading it to the</a:t>
            </a:r>
          </a:p>
          <a:p>
            <a:r>
              <a:rPr lang="en-IN" dirty="0"/>
              <a:t>Test case during execution.</a:t>
            </a:r>
          </a:p>
          <a:p>
            <a:endParaRPr lang="en-IN" dirty="0"/>
          </a:p>
          <a:p>
            <a:r>
              <a:rPr lang="en-IN" dirty="0"/>
              <a:t>10. Execution result can be soft deleted</a:t>
            </a:r>
          </a:p>
          <a:p>
            <a:r>
              <a:rPr lang="en-IN" dirty="0"/>
              <a:t>By clicking on the “</a:t>
            </a:r>
            <a:r>
              <a:rPr lang="en-IN" b="1" dirty="0"/>
              <a:t>x</a:t>
            </a:r>
            <a:r>
              <a:rPr lang="en-IN" dirty="0"/>
              <a:t>” button.</a:t>
            </a:r>
          </a:p>
          <a:p>
            <a:r>
              <a:rPr lang="en-IN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4" y="5503"/>
            <a:ext cx="50228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Execute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Cases (</a:t>
            </a:r>
            <a:r>
              <a:rPr lang="en-US" sz="5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Contd</a:t>
            </a:r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2" y="94918"/>
            <a:ext cx="6719668" cy="4366141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09" y="4009291"/>
            <a:ext cx="7371991" cy="2467776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10775854" y="5722307"/>
            <a:ext cx="343662" cy="41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8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022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view</a:t>
            </a:r>
          </a:p>
          <a:p>
            <a:r>
              <a:rPr lang="en-IN" dirty="0"/>
              <a:t>“Metrics” dashboard for Execution</a:t>
            </a:r>
          </a:p>
          <a:p>
            <a:r>
              <a:rPr lang="en-IN" dirty="0"/>
              <a:t>Status.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Metrics Dashboard</a:t>
            </a:r>
            <a:r>
              <a:rPr lang="en-IN" dirty="0"/>
              <a:t>” Under </a:t>
            </a:r>
          </a:p>
          <a:p>
            <a:r>
              <a:rPr lang="en-IN" dirty="0"/>
              <a:t>Test Execution Tab from User Dashboard.</a:t>
            </a:r>
          </a:p>
          <a:p>
            <a:endParaRPr lang="en-IN" dirty="0"/>
          </a:p>
          <a:p>
            <a:r>
              <a:rPr lang="en-IN" dirty="0"/>
              <a:t>2. The Metrics will be shown for the</a:t>
            </a:r>
          </a:p>
          <a:p>
            <a:r>
              <a:rPr lang="en-IN" dirty="0"/>
              <a:t>Selected Project.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Metrics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2" y="89915"/>
            <a:ext cx="7254240" cy="4161905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340949" y="2757284"/>
            <a:ext cx="14067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844344" y="2663465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277" y="3495077"/>
            <a:ext cx="8014094" cy="3267826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2070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6623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view</a:t>
            </a:r>
          </a:p>
          <a:p>
            <a:r>
              <a:rPr lang="en-IN" dirty="0"/>
              <a:t>“General Test Plan Metrics” Report </a:t>
            </a:r>
          </a:p>
          <a:p>
            <a:r>
              <a:rPr lang="en-IN" dirty="0"/>
              <a:t>for Execution Status.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Test Report and Metrics</a:t>
            </a:r>
            <a:r>
              <a:rPr lang="en-IN" dirty="0"/>
              <a:t>”</a:t>
            </a:r>
          </a:p>
          <a:p>
            <a:r>
              <a:rPr lang="en-IN" dirty="0"/>
              <a:t>Under Test Execution Tab from User Dashboard.</a:t>
            </a:r>
          </a:p>
          <a:p>
            <a:endParaRPr lang="en-IN" dirty="0"/>
          </a:p>
          <a:p>
            <a:r>
              <a:rPr lang="en-IN" dirty="0"/>
              <a:t>2. Click on “</a:t>
            </a:r>
            <a:r>
              <a:rPr lang="en-IN" b="1" dirty="0"/>
              <a:t>General Test Plan Metrics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dirty="0"/>
              <a:t>3. This Report will display following Status:</a:t>
            </a:r>
          </a:p>
          <a:p>
            <a:pPr marL="800100" lvl="1" indent="-342900">
              <a:buAutoNum type="alphaLcPeriod"/>
            </a:pPr>
            <a:r>
              <a:rPr lang="en-IN" dirty="0"/>
              <a:t>Overall Build Status</a:t>
            </a:r>
          </a:p>
          <a:p>
            <a:pPr marL="800100" lvl="1" indent="-342900">
              <a:buAutoNum type="alphaLcPeriod"/>
            </a:pPr>
            <a:r>
              <a:rPr lang="en-IN" dirty="0"/>
              <a:t>Results by Top Level Test Suites</a:t>
            </a:r>
          </a:p>
          <a:p>
            <a:pPr marL="800100" lvl="1" indent="-342900">
              <a:buAutoNum type="alphaLcPeriod"/>
            </a:pPr>
            <a:r>
              <a:rPr lang="en-IN" dirty="0"/>
              <a:t>Test Results according to Priorities</a:t>
            </a:r>
          </a:p>
          <a:p>
            <a:pPr marL="800100" lvl="1" indent="-342900">
              <a:buAutoNum type="alphaLcPeriod"/>
            </a:pPr>
            <a:r>
              <a:rPr lang="en-IN" dirty="0"/>
              <a:t>Results by Keyword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General Test Plan Metrics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01" y="196949"/>
            <a:ext cx="7445299" cy="6469604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6560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746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“Logout”.</a:t>
            </a:r>
          </a:p>
          <a:p>
            <a:endParaRPr lang="en-IN" dirty="0"/>
          </a:p>
          <a:p>
            <a:r>
              <a:rPr lang="en-IN" dirty="0"/>
              <a:t>1. Access User Dashboard.</a:t>
            </a:r>
          </a:p>
          <a:p>
            <a:endParaRPr lang="en-IN" dirty="0"/>
          </a:p>
          <a:p>
            <a:r>
              <a:rPr lang="en-IN" dirty="0"/>
              <a:t>2. Click on “</a:t>
            </a:r>
            <a:r>
              <a:rPr lang="en-IN" b="1" dirty="0"/>
              <a:t>Logout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User will be “</a:t>
            </a:r>
            <a:r>
              <a:rPr lang="en-IN" b="1" dirty="0"/>
              <a:t>Logout</a:t>
            </a:r>
            <a:r>
              <a:rPr lang="en-IN" dirty="0"/>
              <a:t>” successfully and</a:t>
            </a:r>
          </a:p>
          <a:p>
            <a:r>
              <a:rPr lang="en-IN" dirty="0"/>
              <a:t>Login will be displayed 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89" y="813581"/>
            <a:ext cx="7711268" cy="5249594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Define Custom Fields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0111" y="717453"/>
            <a:ext cx="337624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65198" y="2748710"/>
            <a:ext cx="417001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YOU…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4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37971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“Login”.</a:t>
            </a:r>
          </a:p>
          <a:p>
            <a:endParaRPr lang="en-IN" dirty="0"/>
          </a:p>
          <a:p>
            <a:r>
              <a:rPr lang="en-IN" dirty="0"/>
              <a:t>1. Access URL of Test Link.</a:t>
            </a:r>
          </a:p>
          <a:p>
            <a:endParaRPr lang="en-IN" dirty="0"/>
          </a:p>
          <a:p>
            <a:r>
              <a:rPr lang="en-IN" dirty="0"/>
              <a:t>2. Enter Login ID and Password.</a:t>
            </a:r>
          </a:p>
          <a:p>
            <a:endParaRPr lang="en-IN" dirty="0"/>
          </a:p>
          <a:p>
            <a:r>
              <a:rPr lang="en-IN" dirty="0"/>
              <a:t>3. Click on “</a:t>
            </a:r>
            <a:r>
              <a:rPr lang="en-IN" b="1" dirty="0"/>
              <a:t>Login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User will be “</a:t>
            </a:r>
            <a:r>
              <a:rPr lang="en-IN" b="1" dirty="0"/>
              <a:t>Login</a:t>
            </a:r>
            <a:r>
              <a:rPr lang="en-IN" dirty="0"/>
              <a:t>” successfully and</a:t>
            </a:r>
          </a:p>
          <a:p>
            <a:r>
              <a:rPr lang="en-IN" dirty="0"/>
              <a:t>Dashboard will be displayed as per the</a:t>
            </a:r>
          </a:p>
          <a:p>
            <a:r>
              <a:rPr lang="en-IN" dirty="0"/>
              <a:t>Access Roles and Rights.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Login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33" y="662191"/>
            <a:ext cx="47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1826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“Define  Custom</a:t>
            </a:r>
          </a:p>
          <a:p>
            <a:r>
              <a:rPr lang="en-IN" dirty="0"/>
              <a:t>Fields”.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Define Custom Fields</a:t>
            </a:r>
            <a:r>
              <a:rPr lang="en-IN" dirty="0"/>
              <a:t>” under</a:t>
            </a:r>
          </a:p>
          <a:p>
            <a:r>
              <a:rPr lang="en-IN" dirty="0"/>
              <a:t>System Tab from User Dashboard.</a:t>
            </a:r>
          </a:p>
          <a:p>
            <a:endParaRPr lang="en-IN" dirty="0"/>
          </a:p>
          <a:p>
            <a:r>
              <a:rPr lang="en-IN" dirty="0"/>
              <a:t>2. Click on “</a:t>
            </a:r>
            <a:r>
              <a:rPr lang="en-IN" b="1" dirty="0"/>
              <a:t>Create</a:t>
            </a:r>
            <a:r>
              <a:rPr lang="en-IN" dirty="0"/>
              <a:t>” button to add new </a:t>
            </a:r>
          </a:p>
          <a:p>
            <a:r>
              <a:rPr lang="en-IN" dirty="0"/>
              <a:t>Customer Field.</a:t>
            </a:r>
          </a:p>
          <a:p>
            <a:r>
              <a:rPr lang="en-IN" dirty="0"/>
              <a:t>	</a:t>
            </a:r>
          </a:p>
          <a:p>
            <a:r>
              <a:rPr lang="en-IN" i="1" dirty="0"/>
              <a:t>Enter the data of the Custom Field</a:t>
            </a:r>
          </a:p>
          <a:p>
            <a:r>
              <a:rPr lang="en-IN" i="1" dirty="0"/>
              <a:t>which needs to be created in test link for</a:t>
            </a:r>
          </a:p>
          <a:p>
            <a:r>
              <a:rPr lang="en-IN" i="1" dirty="0"/>
              <a:t>The selected project.</a:t>
            </a:r>
          </a:p>
          <a:p>
            <a:endParaRPr lang="en-IN" dirty="0"/>
          </a:p>
          <a:p>
            <a:r>
              <a:rPr lang="en-IN" dirty="0"/>
              <a:t>3. Click on “</a:t>
            </a:r>
            <a:r>
              <a:rPr lang="en-IN" b="1" dirty="0"/>
              <a:t>Add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Custom Field will be added Successfully.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57" y="152400"/>
            <a:ext cx="6604000" cy="4495800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355877" y="1130300"/>
            <a:ext cx="1244600" cy="22019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20" y="2702216"/>
            <a:ext cx="6179656" cy="2466667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651190" y="4857583"/>
            <a:ext cx="623008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51" y="3640124"/>
            <a:ext cx="4847619" cy="3095238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841494" y="1024955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649" y="484351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025" y="621632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Define Custom Fields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8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1428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“Assign  Custom</a:t>
            </a:r>
          </a:p>
          <a:p>
            <a:r>
              <a:rPr lang="en-IN" dirty="0"/>
              <a:t>Fields” to the Project.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Assign</a:t>
            </a:r>
            <a:r>
              <a:rPr lang="en-IN" dirty="0"/>
              <a:t> </a:t>
            </a:r>
            <a:r>
              <a:rPr lang="en-IN" b="1" dirty="0"/>
              <a:t>Custom Fields</a:t>
            </a:r>
            <a:r>
              <a:rPr lang="en-IN" dirty="0"/>
              <a:t>” under</a:t>
            </a:r>
          </a:p>
          <a:p>
            <a:r>
              <a:rPr lang="en-IN" dirty="0"/>
              <a:t>System Tab from User Dashboard.</a:t>
            </a:r>
          </a:p>
          <a:p>
            <a:endParaRPr lang="en-IN" dirty="0"/>
          </a:p>
          <a:p>
            <a:r>
              <a:rPr lang="en-IN" i="1" dirty="0"/>
              <a:t>Select the Custom Field which needs to</a:t>
            </a:r>
          </a:p>
          <a:p>
            <a:r>
              <a:rPr lang="en-IN" i="1" dirty="0"/>
              <a:t>Be assigned for the project.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2. Click on “</a:t>
            </a:r>
            <a:r>
              <a:rPr lang="en-IN" b="1" dirty="0"/>
              <a:t>Assign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Custom Field will be assigned</a:t>
            </a:r>
          </a:p>
          <a:p>
            <a:r>
              <a:rPr lang="en-IN" dirty="0"/>
              <a:t>Successfully.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57" y="152400"/>
            <a:ext cx="6604000" cy="4495800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355877" y="1833683"/>
            <a:ext cx="1244600" cy="22019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41494" y="172833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Assign Custom Fields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1" y="2311997"/>
            <a:ext cx="6232962" cy="4475663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47929" y="638490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66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4315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to “Unassign  Custom</a:t>
            </a:r>
          </a:p>
          <a:p>
            <a:r>
              <a:rPr lang="en-IN" dirty="0"/>
              <a:t>Fields” to the Project.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Assign</a:t>
            </a:r>
            <a:r>
              <a:rPr lang="en-IN" dirty="0"/>
              <a:t> </a:t>
            </a:r>
            <a:r>
              <a:rPr lang="en-IN" b="1" dirty="0"/>
              <a:t>Custom Fields</a:t>
            </a:r>
            <a:r>
              <a:rPr lang="en-IN" dirty="0"/>
              <a:t>” under</a:t>
            </a:r>
          </a:p>
          <a:p>
            <a:r>
              <a:rPr lang="en-IN" dirty="0"/>
              <a:t>System Tab from User Dashboard.</a:t>
            </a:r>
          </a:p>
          <a:p>
            <a:endParaRPr lang="en-IN" dirty="0"/>
          </a:p>
          <a:p>
            <a:r>
              <a:rPr lang="en-IN" i="1" dirty="0"/>
              <a:t>Select the Custom Field which needs to</a:t>
            </a:r>
          </a:p>
          <a:p>
            <a:r>
              <a:rPr lang="en-IN" i="1" dirty="0"/>
              <a:t>Be unassigned for the project.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2. Click on “</a:t>
            </a:r>
            <a:r>
              <a:rPr lang="en-IN" b="1" dirty="0"/>
              <a:t>Unassign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Custom Field will be unassigned</a:t>
            </a:r>
          </a:p>
          <a:p>
            <a:r>
              <a:rPr lang="en-IN" dirty="0"/>
              <a:t>Successfully.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57" y="152400"/>
            <a:ext cx="6604000" cy="4495800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355877" y="1833683"/>
            <a:ext cx="1244600" cy="22019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41494" y="172833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Unassign Custom Fields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7929" y="638490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03" y="2301364"/>
            <a:ext cx="6284614" cy="45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1730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for “Keyword </a:t>
            </a:r>
          </a:p>
          <a:p>
            <a:r>
              <a:rPr lang="en-IN" dirty="0"/>
              <a:t>Management” to the Project.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Keyword Management</a:t>
            </a:r>
            <a:r>
              <a:rPr lang="en-IN" dirty="0"/>
              <a:t>” under</a:t>
            </a:r>
          </a:p>
          <a:p>
            <a:r>
              <a:rPr lang="en-IN" dirty="0"/>
              <a:t>System Tab from User Dashboard.</a:t>
            </a:r>
          </a:p>
          <a:p>
            <a:endParaRPr lang="en-IN" dirty="0"/>
          </a:p>
          <a:p>
            <a:r>
              <a:rPr lang="en-IN" dirty="0"/>
              <a:t>2. Click on “</a:t>
            </a:r>
            <a:r>
              <a:rPr lang="en-IN" b="1" dirty="0"/>
              <a:t>Create Keyword</a:t>
            </a:r>
            <a:r>
              <a:rPr lang="en-IN" dirty="0"/>
              <a:t>”.</a:t>
            </a:r>
          </a:p>
          <a:p>
            <a:endParaRPr lang="en-IN" dirty="0"/>
          </a:p>
          <a:p>
            <a:r>
              <a:rPr lang="en-IN" i="1" dirty="0"/>
              <a:t>Enter the details.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3. Click on “</a:t>
            </a:r>
            <a:r>
              <a:rPr lang="en-IN" b="1" dirty="0"/>
              <a:t>Save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dirty="0"/>
              <a:t>Keyword will be Created Successfully.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57" y="152400"/>
            <a:ext cx="6604000" cy="4495800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355877" y="1974363"/>
            <a:ext cx="1244600" cy="22019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41494" y="186901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Keyword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1709" y="2811714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71" y="2400300"/>
            <a:ext cx="6066667" cy="3495238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566896" y="2839850"/>
            <a:ext cx="1400965" cy="3255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96" y="3984842"/>
            <a:ext cx="4923809" cy="2809524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231396" y="5895538"/>
            <a:ext cx="622300" cy="434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630691" y="594881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982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48" y="4052207"/>
            <a:ext cx="6419848" cy="268498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4399" y="1688128"/>
            <a:ext cx="4708661" cy="497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for uploading </a:t>
            </a:r>
          </a:p>
          <a:p>
            <a:r>
              <a:rPr lang="en-IN" dirty="0"/>
              <a:t>“Test Suite” to the Project.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Click on “</a:t>
            </a:r>
            <a:r>
              <a:rPr lang="en-IN" b="1" dirty="0"/>
              <a:t>Test Link Uploader.exe</a:t>
            </a:r>
            <a:r>
              <a:rPr lang="en-IN" dirty="0"/>
              <a:t>” file.</a:t>
            </a:r>
          </a:p>
          <a:p>
            <a:endParaRPr lang="en-IN" sz="800" dirty="0"/>
          </a:p>
          <a:p>
            <a:r>
              <a:rPr lang="en-IN" dirty="0"/>
              <a:t>2. Select the </a:t>
            </a:r>
            <a:r>
              <a:rPr lang="en-IN" b="1" dirty="0"/>
              <a:t>Worksheets</a:t>
            </a:r>
            <a:r>
              <a:rPr lang="en-IN" dirty="0"/>
              <a:t> to be uploaded in</a:t>
            </a:r>
          </a:p>
          <a:p>
            <a:r>
              <a:rPr lang="en-IN" dirty="0"/>
              <a:t>Testlink and click on “</a:t>
            </a:r>
            <a:r>
              <a:rPr lang="en-IN" b="1" dirty="0"/>
              <a:t>Submit</a:t>
            </a:r>
            <a:r>
              <a:rPr lang="en-IN" dirty="0"/>
              <a:t>” button.</a:t>
            </a:r>
          </a:p>
          <a:p>
            <a:endParaRPr lang="en-IN" sz="800" dirty="0"/>
          </a:p>
          <a:p>
            <a:r>
              <a:rPr lang="en-IN" dirty="0"/>
              <a:t>3. Select “</a:t>
            </a:r>
            <a:r>
              <a:rPr lang="en-IN" b="1" dirty="0"/>
              <a:t>Yes</a:t>
            </a:r>
            <a:r>
              <a:rPr lang="en-IN" dirty="0"/>
              <a:t>” from Select an Option popup.</a:t>
            </a:r>
          </a:p>
          <a:p>
            <a:endParaRPr lang="en-IN" sz="800" dirty="0"/>
          </a:p>
          <a:p>
            <a:r>
              <a:rPr lang="en-IN" dirty="0"/>
              <a:t>4. Enter “</a:t>
            </a:r>
            <a:r>
              <a:rPr lang="en-IN" b="1" dirty="0"/>
              <a:t>TestLink app URL</a:t>
            </a:r>
            <a:r>
              <a:rPr lang="en-IN" dirty="0"/>
              <a:t>” in TestLink uploader </a:t>
            </a:r>
          </a:p>
          <a:p>
            <a:r>
              <a:rPr lang="en-IN" dirty="0"/>
              <a:t>as provided in TestLink Connectivity file.</a:t>
            </a:r>
          </a:p>
          <a:p>
            <a:endParaRPr lang="en-IN" sz="700" dirty="0"/>
          </a:p>
          <a:p>
            <a:r>
              <a:rPr lang="en-IN" dirty="0"/>
              <a:t>5. Enter “</a:t>
            </a:r>
            <a:r>
              <a:rPr lang="en-IN" b="1" dirty="0"/>
              <a:t>User Name</a:t>
            </a:r>
            <a:r>
              <a:rPr lang="en-IN" dirty="0"/>
              <a:t>” in TestLink uploader as </a:t>
            </a:r>
          </a:p>
          <a:p>
            <a:r>
              <a:rPr lang="en-IN" dirty="0"/>
              <a:t>provided in TestLink Connectivity file.</a:t>
            </a:r>
          </a:p>
          <a:p>
            <a:endParaRPr lang="en-IN" sz="700" dirty="0"/>
          </a:p>
          <a:p>
            <a:r>
              <a:rPr lang="en-IN" dirty="0"/>
              <a:t>6. Enter “</a:t>
            </a:r>
            <a:r>
              <a:rPr lang="en-IN" b="1" dirty="0"/>
              <a:t>Dev Key</a:t>
            </a:r>
            <a:r>
              <a:rPr lang="en-IN" dirty="0"/>
              <a:t>”</a:t>
            </a:r>
            <a:r>
              <a:rPr lang="en-IN" b="1" dirty="0"/>
              <a:t> </a:t>
            </a:r>
            <a:r>
              <a:rPr lang="en-IN" dirty="0"/>
              <a:t>as provided in TestLink </a:t>
            </a:r>
          </a:p>
          <a:p>
            <a:r>
              <a:rPr lang="en-IN" dirty="0"/>
              <a:t>Connectivity file.</a:t>
            </a:r>
          </a:p>
          <a:p>
            <a:endParaRPr lang="en-IN" sz="900" dirty="0"/>
          </a:p>
          <a:p>
            <a:r>
              <a:rPr lang="en-IN" dirty="0"/>
              <a:t>7. Click on “</a:t>
            </a:r>
            <a:r>
              <a:rPr lang="en-IN" b="1" dirty="0"/>
              <a:t>Connect</a:t>
            </a:r>
            <a:r>
              <a:rPr lang="en-IN" dirty="0"/>
              <a:t>” Button for Procced further</a:t>
            </a:r>
          </a:p>
          <a:p>
            <a:r>
              <a:rPr lang="en-IN" dirty="0"/>
              <a:t>With the selection of test suite for upload.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Uploading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Suite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8872" y="457692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78482" y="4658281"/>
            <a:ext cx="3631709" cy="279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0" y="79511"/>
            <a:ext cx="3892380" cy="2558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4868192" y="708131"/>
            <a:ext cx="1863912" cy="1451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339741" y="602787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2632" y="1950718"/>
            <a:ext cx="1308664" cy="52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861082" y="195951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868" y="2662219"/>
            <a:ext cx="4708661" cy="1309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20"/>
          <p:cNvSpPr/>
          <p:nvPr/>
        </p:nvSpPr>
        <p:spPr>
          <a:xfrm>
            <a:off x="6096000" y="3388649"/>
            <a:ext cx="740901" cy="496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599544" y="3428233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A36ED7-8EE4-4797-91F7-F478382D0CF3}"/>
              </a:ext>
            </a:extLst>
          </p:cNvPr>
          <p:cNvSpPr/>
          <p:nvPr/>
        </p:nvSpPr>
        <p:spPr>
          <a:xfrm>
            <a:off x="6678482" y="5084918"/>
            <a:ext cx="3631709" cy="259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61725-E239-4ED6-A315-15DB4B917C1A}"/>
              </a:ext>
            </a:extLst>
          </p:cNvPr>
          <p:cNvSpPr/>
          <p:nvPr/>
        </p:nvSpPr>
        <p:spPr>
          <a:xfrm>
            <a:off x="6678482" y="5504773"/>
            <a:ext cx="3631709" cy="259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187340-F118-4563-88B8-55365AD220B3}"/>
              </a:ext>
            </a:extLst>
          </p:cNvPr>
          <p:cNvSpPr txBox="1"/>
          <p:nvPr/>
        </p:nvSpPr>
        <p:spPr>
          <a:xfrm>
            <a:off x="6192124" y="5101667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EBB12-247C-421D-806F-4A51F7E7B65C}"/>
              </a:ext>
            </a:extLst>
          </p:cNvPr>
          <p:cNvSpPr txBox="1"/>
          <p:nvPr/>
        </p:nvSpPr>
        <p:spPr>
          <a:xfrm>
            <a:off x="6192124" y="5600959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F6F9AB-4EED-4A23-9D2C-7B6B532C63B2}"/>
              </a:ext>
            </a:extLst>
          </p:cNvPr>
          <p:cNvSpPr/>
          <p:nvPr/>
        </p:nvSpPr>
        <p:spPr>
          <a:xfrm>
            <a:off x="9112787" y="5845296"/>
            <a:ext cx="1308083" cy="475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62331-3313-4092-8D1B-9CFC533DA965}"/>
              </a:ext>
            </a:extLst>
          </p:cNvPr>
          <p:cNvSpPr txBox="1"/>
          <p:nvPr/>
        </p:nvSpPr>
        <p:spPr>
          <a:xfrm>
            <a:off x="10642918" y="586762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389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767632"/>
            <a:ext cx="50356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8. Select Repository Folder from TestLink Uploader</a:t>
            </a:r>
          </a:p>
          <a:p>
            <a:r>
              <a:rPr lang="en-IN" dirty="0"/>
              <a:t>Directory (Test suite Location).</a:t>
            </a:r>
          </a:p>
          <a:p>
            <a:endParaRPr lang="en-IN" sz="1000" dirty="0"/>
          </a:p>
          <a:p>
            <a:r>
              <a:rPr lang="en-IN" dirty="0"/>
              <a:t>9. Select the Source Repository File (Test Suite)</a:t>
            </a:r>
          </a:p>
          <a:p>
            <a:r>
              <a:rPr lang="en-IN" dirty="0"/>
              <a:t>Test Cases will be uploaded.</a:t>
            </a:r>
          </a:p>
          <a:p>
            <a:endParaRPr lang="en-IN" sz="900" dirty="0"/>
          </a:p>
          <a:p>
            <a:r>
              <a:rPr lang="en-IN" dirty="0"/>
              <a:t>10. Select Configuration File from TestLink Uploader</a:t>
            </a:r>
          </a:p>
          <a:p>
            <a:r>
              <a:rPr lang="en-IN" dirty="0"/>
              <a:t>Folder.</a:t>
            </a:r>
          </a:p>
          <a:p>
            <a:endParaRPr lang="en-IN" sz="800" dirty="0"/>
          </a:p>
          <a:p>
            <a:r>
              <a:rPr lang="en-IN" dirty="0"/>
              <a:t>11. Select Project for which Test Suite needs to be</a:t>
            </a:r>
          </a:p>
          <a:p>
            <a:r>
              <a:rPr lang="en-IN" dirty="0"/>
              <a:t>Uploaded.</a:t>
            </a:r>
          </a:p>
          <a:p>
            <a:endParaRPr lang="en-IN" sz="900" dirty="0"/>
          </a:p>
          <a:p>
            <a:r>
              <a:rPr lang="en-IN" dirty="0"/>
              <a:t>12. Click on “Upload” button to proceed further</a:t>
            </a:r>
          </a:p>
          <a:p>
            <a:r>
              <a:rPr lang="en-IN" dirty="0"/>
              <a:t>With uploading the Test Suite.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Business Function, Business Process and </a:t>
            </a:r>
          </a:p>
          <a:p>
            <a:r>
              <a:rPr lang="en-US" dirty="0"/>
              <a:t>Business Scenarios will be uploaded</a:t>
            </a:r>
          </a:p>
          <a:p>
            <a:r>
              <a:rPr lang="en-US" dirty="0"/>
              <a:t>Successfully along with proper Traceability.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2514" y="5503"/>
            <a:ext cx="503560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Uploading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Suite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95515" y="2644158"/>
            <a:ext cx="379882" cy="32554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454029" y="2713939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38835" y="2733950"/>
            <a:ext cx="189941" cy="4889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737774" y="2713939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77" y="1810825"/>
            <a:ext cx="6759520" cy="2827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692357" y="2398119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46295" y="2438399"/>
            <a:ext cx="609601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AF7B8-469A-4F7E-91D9-C4AE2A845EFE}"/>
              </a:ext>
            </a:extLst>
          </p:cNvPr>
          <p:cNvSpPr txBox="1"/>
          <p:nvPr/>
        </p:nvSpPr>
        <p:spPr>
          <a:xfrm>
            <a:off x="11692357" y="2805288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5EA74D-51AE-49A8-A195-2A7716E49243}"/>
              </a:ext>
            </a:extLst>
          </p:cNvPr>
          <p:cNvSpPr/>
          <p:nvPr/>
        </p:nvSpPr>
        <p:spPr>
          <a:xfrm>
            <a:off x="10946295" y="2845568"/>
            <a:ext cx="609601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985A9-F039-4594-8E90-E0B1FBC5DF71}"/>
              </a:ext>
            </a:extLst>
          </p:cNvPr>
          <p:cNvSpPr txBox="1"/>
          <p:nvPr/>
        </p:nvSpPr>
        <p:spPr>
          <a:xfrm>
            <a:off x="11692357" y="323252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3F38A-64E6-4A6A-8D0D-8BF5B88A7624}"/>
              </a:ext>
            </a:extLst>
          </p:cNvPr>
          <p:cNvSpPr/>
          <p:nvPr/>
        </p:nvSpPr>
        <p:spPr>
          <a:xfrm>
            <a:off x="10946295" y="3272806"/>
            <a:ext cx="609601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489A18-2051-4492-A529-996508F9CB6E}"/>
              </a:ext>
            </a:extLst>
          </p:cNvPr>
          <p:cNvSpPr txBox="1"/>
          <p:nvPr/>
        </p:nvSpPr>
        <p:spPr>
          <a:xfrm>
            <a:off x="7255361" y="4152910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18E334-1231-4A9B-8B8D-E8538283A62D}"/>
              </a:ext>
            </a:extLst>
          </p:cNvPr>
          <p:cNvSpPr/>
          <p:nvPr/>
        </p:nvSpPr>
        <p:spPr>
          <a:xfrm>
            <a:off x="7160596" y="3683618"/>
            <a:ext cx="1718361" cy="38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0873386" y="416990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91822" y="3692492"/>
            <a:ext cx="1069144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99" y="1688128"/>
            <a:ext cx="41522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Following are the steps for creating</a:t>
            </a:r>
          </a:p>
          <a:p>
            <a:r>
              <a:rPr lang="en-IN" dirty="0"/>
              <a:t>“Test Plan” to the Project.</a:t>
            </a:r>
          </a:p>
          <a:p>
            <a:endParaRPr lang="en-IN" dirty="0"/>
          </a:p>
          <a:p>
            <a:r>
              <a:rPr lang="en-IN" dirty="0"/>
              <a:t>1. Click on “</a:t>
            </a:r>
            <a:r>
              <a:rPr lang="en-IN" b="1" dirty="0"/>
              <a:t>Test Plan Management</a:t>
            </a:r>
            <a:r>
              <a:rPr lang="en-IN" dirty="0"/>
              <a:t>” </a:t>
            </a:r>
          </a:p>
          <a:p>
            <a:r>
              <a:rPr lang="en-IN" dirty="0"/>
              <a:t>Under Test Plan Tab from User Dashboard.</a:t>
            </a:r>
          </a:p>
          <a:p>
            <a:endParaRPr lang="en-IN" dirty="0"/>
          </a:p>
          <a:p>
            <a:r>
              <a:rPr lang="en-IN" dirty="0"/>
              <a:t>2. “Click on “</a:t>
            </a:r>
            <a:r>
              <a:rPr lang="en-IN" b="1" dirty="0"/>
              <a:t>Create</a:t>
            </a:r>
            <a:r>
              <a:rPr lang="en-IN" dirty="0"/>
              <a:t>” button</a:t>
            </a:r>
          </a:p>
          <a:p>
            <a:endParaRPr lang="en-IN" dirty="0"/>
          </a:p>
          <a:p>
            <a:r>
              <a:rPr lang="en-IN" i="1" dirty="0"/>
              <a:t>Enter the data of the Test Plan</a:t>
            </a:r>
          </a:p>
          <a:p>
            <a:r>
              <a:rPr lang="en-IN" i="1" dirty="0"/>
              <a:t>which needs to be created in test link for</a:t>
            </a:r>
          </a:p>
          <a:p>
            <a:r>
              <a:rPr lang="en-IN" i="1" dirty="0"/>
              <a:t>The selected project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3. Click on “</a:t>
            </a:r>
            <a:r>
              <a:rPr lang="en-IN" b="1" dirty="0"/>
              <a:t>Create</a:t>
            </a:r>
            <a:r>
              <a:rPr lang="en-IN" dirty="0"/>
              <a:t>” button.</a:t>
            </a:r>
          </a:p>
          <a:p>
            <a:endParaRPr lang="en-IN" dirty="0"/>
          </a:p>
          <a:p>
            <a:r>
              <a:rPr lang="en-IN" dirty="0"/>
              <a:t>The mentioned Test Plan will be added </a:t>
            </a:r>
          </a:p>
          <a:p>
            <a:r>
              <a:rPr lang="en-IN" dirty="0"/>
              <a:t>Successfully and will be displayed  on</a:t>
            </a:r>
          </a:p>
          <a:p>
            <a:r>
              <a:rPr lang="en-IN" dirty="0"/>
              <a:t>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98" y="84408"/>
            <a:ext cx="7089427" cy="4023357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844344" y="1073795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15" y="5503"/>
            <a:ext cx="417001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Plan</a:t>
            </a:r>
          </a:p>
          <a:p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502" y="1139481"/>
            <a:ext cx="1192853" cy="225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92" y="1831183"/>
            <a:ext cx="4847619" cy="1457143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43" y="3243566"/>
            <a:ext cx="6094367" cy="3614434"/>
          </a:xfrm>
          <a:prstGeom prst="rect">
            <a:avLst/>
          </a:prstGeom>
          <a:ln w="63500">
            <a:solidFill>
              <a:srgbClr val="002060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438766" y="2275673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3828" y="2303809"/>
            <a:ext cx="747133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658942" y="6489442"/>
            <a:ext cx="685588" cy="360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158607" y="6432676"/>
            <a:ext cx="327334" cy="430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394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1098</Words>
  <Application>Microsoft Office PowerPoint</Application>
  <PresentationFormat>Widescreen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Narkisim</vt:lpstr>
      <vt:lpstr>Office Theme</vt:lpstr>
      <vt:lpstr>Test Link – Presentation Basic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Kotadia</dc:creator>
  <cp:lastModifiedBy>Kunal Kotadia</cp:lastModifiedBy>
  <cp:revision>32</cp:revision>
  <dcterms:created xsi:type="dcterms:W3CDTF">2016-08-11T13:13:12Z</dcterms:created>
  <dcterms:modified xsi:type="dcterms:W3CDTF">2018-04-11T16:07:19Z</dcterms:modified>
</cp:coreProperties>
</file>