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C4D7EC-824F-45A0-B70B-3DAB74D65F88}" v="15" dt="2024-02-20T09:17:21.7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at Kumar" userId="fc393a85-8f5d-472c-bcaf-9b2b3abe889f" providerId="ADAL" clId="{38C4D7EC-824F-45A0-B70B-3DAB74D65F88}"/>
    <pc:docChg chg="undo custSel addSld delSld modSld">
      <pc:chgData name="Sanat Kumar" userId="fc393a85-8f5d-472c-bcaf-9b2b3abe889f" providerId="ADAL" clId="{38C4D7EC-824F-45A0-B70B-3DAB74D65F88}" dt="2024-02-20T10:01:58.294" v="1757" actId="1076"/>
      <pc:docMkLst>
        <pc:docMk/>
      </pc:docMkLst>
      <pc:sldChg chg="modSp mod">
        <pc:chgData name="Sanat Kumar" userId="fc393a85-8f5d-472c-bcaf-9b2b3abe889f" providerId="ADAL" clId="{38C4D7EC-824F-45A0-B70B-3DAB74D65F88}" dt="2024-02-20T10:01:58.294" v="1757" actId="1076"/>
        <pc:sldMkLst>
          <pc:docMk/>
          <pc:sldMk cId="984115628" sldId="256"/>
        </pc:sldMkLst>
        <pc:spChg chg="mod">
          <ac:chgData name="Sanat Kumar" userId="fc393a85-8f5d-472c-bcaf-9b2b3abe889f" providerId="ADAL" clId="{38C4D7EC-824F-45A0-B70B-3DAB74D65F88}" dt="2024-02-19T21:45:43.306" v="31" actId="115"/>
          <ac:spMkLst>
            <pc:docMk/>
            <pc:sldMk cId="984115628" sldId="256"/>
            <ac:spMk id="2" creationId="{2CDF5656-871D-B809-4CC2-DFCBDF17706D}"/>
          </ac:spMkLst>
        </pc:spChg>
        <pc:spChg chg="mod">
          <ac:chgData name="Sanat Kumar" userId="fc393a85-8f5d-472c-bcaf-9b2b3abe889f" providerId="ADAL" clId="{38C4D7EC-824F-45A0-B70B-3DAB74D65F88}" dt="2024-02-20T10:01:58.294" v="1757" actId="1076"/>
          <ac:spMkLst>
            <pc:docMk/>
            <pc:sldMk cId="984115628" sldId="256"/>
            <ac:spMk id="3" creationId="{7A1BFCA3-C10E-B4D0-4E84-AE0871FDA451}"/>
          </ac:spMkLst>
        </pc:spChg>
      </pc:sldChg>
      <pc:sldChg chg="addSp modSp new mod">
        <pc:chgData name="Sanat Kumar" userId="fc393a85-8f5d-472c-bcaf-9b2b3abe889f" providerId="ADAL" clId="{38C4D7EC-824F-45A0-B70B-3DAB74D65F88}" dt="2024-02-20T07:22:09.053" v="581" actId="14100"/>
        <pc:sldMkLst>
          <pc:docMk/>
          <pc:sldMk cId="804904554" sldId="257"/>
        </pc:sldMkLst>
        <pc:spChg chg="mod">
          <ac:chgData name="Sanat Kumar" userId="fc393a85-8f5d-472c-bcaf-9b2b3abe889f" providerId="ADAL" clId="{38C4D7EC-824F-45A0-B70B-3DAB74D65F88}" dt="2024-02-19T21:55:29.541" v="460" actId="14100"/>
          <ac:spMkLst>
            <pc:docMk/>
            <pc:sldMk cId="804904554" sldId="257"/>
            <ac:spMk id="2" creationId="{E6EADCEB-901F-8DD9-9513-0AC5D7E2FAFD}"/>
          </ac:spMkLst>
        </pc:spChg>
        <pc:spChg chg="mod">
          <ac:chgData name="Sanat Kumar" userId="fc393a85-8f5d-472c-bcaf-9b2b3abe889f" providerId="ADAL" clId="{38C4D7EC-824F-45A0-B70B-3DAB74D65F88}" dt="2024-02-20T07:20:27.282" v="523" actId="27636"/>
          <ac:spMkLst>
            <pc:docMk/>
            <pc:sldMk cId="804904554" sldId="257"/>
            <ac:spMk id="3" creationId="{B272A682-4932-E88D-31AE-9514F97A16F8}"/>
          </ac:spMkLst>
        </pc:spChg>
        <pc:spChg chg="add mod">
          <ac:chgData name="Sanat Kumar" userId="fc393a85-8f5d-472c-bcaf-9b2b3abe889f" providerId="ADAL" clId="{38C4D7EC-824F-45A0-B70B-3DAB74D65F88}" dt="2024-02-20T07:20:57.207" v="569" actId="20577"/>
          <ac:spMkLst>
            <pc:docMk/>
            <pc:sldMk cId="804904554" sldId="257"/>
            <ac:spMk id="6" creationId="{8315C20E-A633-FA4E-2AE1-BAB9CB6BFFB6}"/>
          </ac:spMkLst>
        </pc:spChg>
        <pc:picChg chg="add mod">
          <ac:chgData name="Sanat Kumar" userId="fc393a85-8f5d-472c-bcaf-9b2b3abe889f" providerId="ADAL" clId="{38C4D7EC-824F-45A0-B70B-3DAB74D65F88}" dt="2024-02-20T07:20:16.933" v="521" actId="1076"/>
          <ac:picMkLst>
            <pc:docMk/>
            <pc:sldMk cId="804904554" sldId="257"/>
            <ac:picMk id="5" creationId="{B4E17D96-F971-BE97-C81A-BB03A4422451}"/>
          </ac:picMkLst>
        </pc:picChg>
        <pc:picChg chg="add mod">
          <ac:chgData name="Sanat Kumar" userId="fc393a85-8f5d-472c-bcaf-9b2b3abe889f" providerId="ADAL" clId="{38C4D7EC-824F-45A0-B70B-3DAB74D65F88}" dt="2024-02-20T07:22:09.053" v="581" actId="14100"/>
          <ac:picMkLst>
            <pc:docMk/>
            <pc:sldMk cId="804904554" sldId="257"/>
            <ac:picMk id="8" creationId="{21558132-6DDE-89BF-CA67-A39B21A4C258}"/>
          </ac:picMkLst>
        </pc:picChg>
        <pc:picChg chg="add mod">
          <ac:chgData name="Sanat Kumar" userId="fc393a85-8f5d-472c-bcaf-9b2b3abe889f" providerId="ADAL" clId="{38C4D7EC-824F-45A0-B70B-3DAB74D65F88}" dt="2024-02-20T07:22:05.725" v="580" actId="14100"/>
          <ac:picMkLst>
            <pc:docMk/>
            <pc:sldMk cId="804904554" sldId="257"/>
            <ac:picMk id="10" creationId="{7FCE38E7-6641-0408-EF5E-7F4F853E9172}"/>
          </ac:picMkLst>
        </pc:picChg>
      </pc:sldChg>
      <pc:sldChg chg="addSp delSp modSp new mod">
        <pc:chgData name="Sanat Kumar" userId="fc393a85-8f5d-472c-bcaf-9b2b3abe889f" providerId="ADAL" clId="{38C4D7EC-824F-45A0-B70B-3DAB74D65F88}" dt="2024-02-20T07:27:16.213" v="637" actId="14100"/>
        <pc:sldMkLst>
          <pc:docMk/>
          <pc:sldMk cId="4177703741" sldId="258"/>
        </pc:sldMkLst>
        <pc:spChg chg="del mod">
          <ac:chgData name="Sanat Kumar" userId="fc393a85-8f5d-472c-bcaf-9b2b3abe889f" providerId="ADAL" clId="{38C4D7EC-824F-45A0-B70B-3DAB74D65F88}" dt="2024-02-20T07:22:17.275" v="585" actId="478"/>
          <ac:spMkLst>
            <pc:docMk/>
            <pc:sldMk cId="4177703741" sldId="258"/>
            <ac:spMk id="2" creationId="{70E5CF5B-9880-098C-218D-68B86A0DF7A2}"/>
          </ac:spMkLst>
        </pc:spChg>
        <pc:spChg chg="del">
          <ac:chgData name="Sanat Kumar" userId="fc393a85-8f5d-472c-bcaf-9b2b3abe889f" providerId="ADAL" clId="{38C4D7EC-824F-45A0-B70B-3DAB74D65F88}" dt="2024-02-20T07:22:17.275" v="585" actId="478"/>
          <ac:spMkLst>
            <pc:docMk/>
            <pc:sldMk cId="4177703741" sldId="258"/>
            <ac:spMk id="3" creationId="{877617EC-E787-8E92-238A-0E83327148E7}"/>
          </ac:spMkLst>
        </pc:spChg>
        <pc:spChg chg="add mod">
          <ac:chgData name="Sanat Kumar" userId="fc393a85-8f5d-472c-bcaf-9b2b3abe889f" providerId="ADAL" clId="{38C4D7EC-824F-45A0-B70B-3DAB74D65F88}" dt="2024-02-20T07:22:24.434" v="586"/>
          <ac:spMkLst>
            <pc:docMk/>
            <pc:sldMk cId="4177703741" sldId="258"/>
            <ac:spMk id="4" creationId="{84F9FB24-F4E8-A88D-5CFB-F8CD425B8AF0}"/>
          </ac:spMkLst>
        </pc:spChg>
        <pc:spChg chg="add mod">
          <ac:chgData name="Sanat Kumar" userId="fc393a85-8f5d-472c-bcaf-9b2b3abe889f" providerId="ADAL" clId="{38C4D7EC-824F-45A0-B70B-3DAB74D65F88}" dt="2024-02-20T07:22:52.678" v="631" actId="20577"/>
          <ac:spMkLst>
            <pc:docMk/>
            <pc:sldMk cId="4177703741" sldId="258"/>
            <ac:spMk id="5" creationId="{F59236F8-18CC-476E-4E7F-92D9078675C2}"/>
          </ac:spMkLst>
        </pc:spChg>
        <pc:picChg chg="add mod">
          <ac:chgData name="Sanat Kumar" userId="fc393a85-8f5d-472c-bcaf-9b2b3abe889f" providerId="ADAL" clId="{38C4D7EC-824F-45A0-B70B-3DAB74D65F88}" dt="2024-02-20T07:23:19.683" v="634" actId="14100"/>
          <ac:picMkLst>
            <pc:docMk/>
            <pc:sldMk cId="4177703741" sldId="258"/>
            <ac:picMk id="7" creationId="{245CB6AC-FEA9-941F-24C8-8630E407B2E1}"/>
          </ac:picMkLst>
        </pc:picChg>
        <pc:picChg chg="add mod">
          <ac:chgData name="Sanat Kumar" userId="fc393a85-8f5d-472c-bcaf-9b2b3abe889f" providerId="ADAL" clId="{38C4D7EC-824F-45A0-B70B-3DAB74D65F88}" dt="2024-02-20T07:27:16.213" v="637" actId="14100"/>
          <ac:picMkLst>
            <pc:docMk/>
            <pc:sldMk cId="4177703741" sldId="258"/>
            <ac:picMk id="9" creationId="{BF3780AA-138B-4820-9CC4-C8748B4827A4}"/>
          </ac:picMkLst>
        </pc:picChg>
      </pc:sldChg>
      <pc:sldChg chg="addSp delSp modSp new mod">
        <pc:chgData name="Sanat Kumar" userId="fc393a85-8f5d-472c-bcaf-9b2b3abe889f" providerId="ADAL" clId="{38C4D7EC-824F-45A0-B70B-3DAB74D65F88}" dt="2024-02-20T07:36:30.805" v="752" actId="21"/>
        <pc:sldMkLst>
          <pc:docMk/>
          <pc:sldMk cId="3891716239" sldId="259"/>
        </pc:sldMkLst>
        <pc:spChg chg="del">
          <ac:chgData name="Sanat Kumar" userId="fc393a85-8f5d-472c-bcaf-9b2b3abe889f" providerId="ADAL" clId="{38C4D7EC-824F-45A0-B70B-3DAB74D65F88}" dt="2024-02-20T07:27:22.574" v="639" actId="478"/>
          <ac:spMkLst>
            <pc:docMk/>
            <pc:sldMk cId="3891716239" sldId="259"/>
            <ac:spMk id="2" creationId="{8CCF681F-04EA-C784-FD74-0486835CEC78}"/>
          </ac:spMkLst>
        </pc:spChg>
        <pc:spChg chg="del">
          <ac:chgData name="Sanat Kumar" userId="fc393a85-8f5d-472c-bcaf-9b2b3abe889f" providerId="ADAL" clId="{38C4D7EC-824F-45A0-B70B-3DAB74D65F88}" dt="2024-02-20T07:27:22.574" v="639" actId="478"/>
          <ac:spMkLst>
            <pc:docMk/>
            <pc:sldMk cId="3891716239" sldId="259"/>
            <ac:spMk id="3" creationId="{5315B3BA-2D2C-D614-358F-AFFADEED7A7D}"/>
          </ac:spMkLst>
        </pc:spChg>
        <pc:spChg chg="add mod">
          <ac:chgData name="Sanat Kumar" userId="fc393a85-8f5d-472c-bcaf-9b2b3abe889f" providerId="ADAL" clId="{38C4D7EC-824F-45A0-B70B-3DAB74D65F88}" dt="2024-02-20T07:27:27.873" v="640"/>
          <ac:spMkLst>
            <pc:docMk/>
            <pc:sldMk cId="3891716239" sldId="259"/>
            <ac:spMk id="4" creationId="{29595812-984E-F920-C57B-058E31AE277C}"/>
          </ac:spMkLst>
        </pc:spChg>
        <pc:spChg chg="add mod">
          <ac:chgData name="Sanat Kumar" userId="fc393a85-8f5d-472c-bcaf-9b2b3abe889f" providerId="ADAL" clId="{38C4D7EC-824F-45A0-B70B-3DAB74D65F88}" dt="2024-02-20T07:28:21.330" v="707" actId="33524"/>
          <ac:spMkLst>
            <pc:docMk/>
            <pc:sldMk cId="3891716239" sldId="259"/>
            <ac:spMk id="5" creationId="{0CF6997F-B475-34E4-A15C-05932F7C5C19}"/>
          </ac:spMkLst>
        </pc:spChg>
        <pc:spChg chg="add del mod">
          <ac:chgData name="Sanat Kumar" userId="fc393a85-8f5d-472c-bcaf-9b2b3abe889f" providerId="ADAL" clId="{38C4D7EC-824F-45A0-B70B-3DAB74D65F88}" dt="2024-02-20T07:36:30.805" v="752" actId="21"/>
          <ac:spMkLst>
            <pc:docMk/>
            <pc:sldMk cId="3891716239" sldId="259"/>
            <ac:spMk id="10" creationId="{BEA2467D-D6B1-3960-3213-C5954DB061E3}"/>
          </ac:spMkLst>
        </pc:spChg>
        <pc:picChg chg="add del mod">
          <ac:chgData name="Sanat Kumar" userId="fc393a85-8f5d-472c-bcaf-9b2b3abe889f" providerId="ADAL" clId="{38C4D7EC-824F-45A0-B70B-3DAB74D65F88}" dt="2024-02-20T07:31:27.382" v="711" actId="478"/>
          <ac:picMkLst>
            <pc:docMk/>
            <pc:sldMk cId="3891716239" sldId="259"/>
            <ac:picMk id="7" creationId="{21DA87F5-0A08-FFE5-C594-0558FAB6031E}"/>
          </ac:picMkLst>
        </pc:picChg>
        <pc:picChg chg="add mod">
          <ac:chgData name="Sanat Kumar" userId="fc393a85-8f5d-472c-bcaf-9b2b3abe889f" providerId="ADAL" clId="{38C4D7EC-824F-45A0-B70B-3DAB74D65F88}" dt="2024-02-20T07:32:01.228" v="719" actId="1076"/>
          <ac:picMkLst>
            <pc:docMk/>
            <pc:sldMk cId="3891716239" sldId="259"/>
            <ac:picMk id="9" creationId="{10BACA6B-B54B-E590-2F34-E54EBF2952DD}"/>
          </ac:picMkLst>
        </pc:picChg>
        <pc:picChg chg="add del mod">
          <ac:chgData name="Sanat Kumar" userId="fc393a85-8f5d-472c-bcaf-9b2b3abe889f" providerId="ADAL" clId="{38C4D7EC-824F-45A0-B70B-3DAB74D65F88}" dt="2024-02-20T07:36:30.805" v="752" actId="21"/>
          <ac:picMkLst>
            <pc:docMk/>
            <pc:sldMk cId="3891716239" sldId="259"/>
            <ac:picMk id="12" creationId="{33A96DF7-700A-EEB7-6EEF-DF0A492E4817}"/>
          </ac:picMkLst>
        </pc:picChg>
      </pc:sldChg>
      <pc:sldChg chg="addSp delSp modSp new mod">
        <pc:chgData name="Sanat Kumar" userId="fc393a85-8f5d-472c-bcaf-9b2b3abe889f" providerId="ADAL" clId="{38C4D7EC-824F-45A0-B70B-3DAB74D65F88}" dt="2024-02-20T09:04:05.056" v="1089" actId="20577"/>
        <pc:sldMkLst>
          <pc:docMk/>
          <pc:sldMk cId="2411394991" sldId="260"/>
        </pc:sldMkLst>
        <pc:spChg chg="del">
          <ac:chgData name="Sanat Kumar" userId="fc393a85-8f5d-472c-bcaf-9b2b3abe889f" providerId="ADAL" clId="{38C4D7EC-824F-45A0-B70B-3DAB74D65F88}" dt="2024-02-20T07:36:34.750" v="754" actId="478"/>
          <ac:spMkLst>
            <pc:docMk/>
            <pc:sldMk cId="2411394991" sldId="260"/>
            <ac:spMk id="2" creationId="{194410EE-2A77-7F4F-5407-06B104D46D48}"/>
          </ac:spMkLst>
        </pc:spChg>
        <pc:spChg chg="del">
          <ac:chgData name="Sanat Kumar" userId="fc393a85-8f5d-472c-bcaf-9b2b3abe889f" providerId="ADAL" clId="{38C4D7EC-824F-45A0-B70B-3DAB74D65F88}" dt="2024-02-20T07:36:34.750" v="754" actId="478"/>
          <ac:spMkLst>
            <pc:docMk/>
            <pc:sldMk cId="2411394991" sldId="260"/>
            <ac:spMk id="3" creationId="{66B51E34-E729-D907-D1D4-FB7F9BC2157B}"/>
          </ac:spMkLst>
        </pc:spChg>
        <pc:spChg chg="add mod">
          <ac:chgData name="Sanat Kumar" userId="fc393a85-8f5d-472c-bcaf-9b2b3abe889f" providerId="ADAL" clId="{38C4D7EC-824F-45A0-B70B-3DAB74D65F88}" dt="2024-02-20T09:04:05.056" v="1089" actId="20577"/>
          <ac:spMkLst>
            <pc:docMk/>
            <pc:sldMk cId="2411394991" sldId="260"/>
            <ac:spMk id="4" creationId="{3937B49F-80BF-7A51-7CAF-E530A8AA03B3}"/>
          </ac:spMkLst>
        </pc:spChg>
        <pc:spChg chg="add mod">
          <ac:chgData name="Sanat Kumar" userId="fc393a85-8f5d-472c-bcaf-9b2b3abe889f" providerId="ADAL" clId="{38C4D7EC-824F-45A0-B70B-3DAB74D65F88}" dt="2024-02-20T07:36:43.908" v="757"/>
          <ac:spMkLst>
            <pc:docMk/>
            <pc:sldMk cId="2411394991" sldId="260"/>
            <ac:spMk id="6" creationId="{D6899F88-DF2A-6D99-DF5C-3A7C93D4BA5A}"/>
          </ac:spMkLst>
        </pc:spChg>
        <pc:picChg chg="add mod">
          <ac:chgData name="Sanat Kumar" userId="fc393a85-8f5d-472c-bcaf-9b2b3abe889f" providerId="ADAL" clId="{38C4D7EC-824F-45A0-B70B-3DAB74D65F88}" dt="2024-02-20T09:03:40.049" v="1037" actId="1036"/>
          <ac:picMkLst>
            <pc:docMk/>
            <pc:sldMk cId="2411394991" sldId="260"/>
            <ac:picMk id="5" creationId="{85461233-C9D6-1FF3-DE0C-F286D5493B9D}"/>
          </ac:picMkLst>
        </pc:picChg>
        <pc:picChg chg="add mod">
          <ac:chgData name="Sanat Kumar" userId="fc393a85-8f5d-472c-bcaf-9b2b3abe889f" providerId="ADAL" clId="{38C4D7EC-824F-45A0-B70B-3DAB74D65F88}" dt="2024-02-20T09:03:40.049" v="1037" actId="1036"/>
          <ac:picMkLst>
            <pc:docMk/>
            <pc:sldMk cId="2411394991" sldId="260"/>
            <ac:picMk id="8" creationId="{F572D51F-70B7-6804-2306-7B13D025DC6E}"/>
          </ac:picMkLst>
        </pc:picChg>
      </pc:sldChg>
      <pc:sldChg chg="addSp delSp modSp add mod">
        <pc:chgData name="Sanat Kumar" userId="fc393a85-8f5d-472c-bcaf-9b2b3abe889f" providerId="ADAL" clId="{38C4D7EC-824F-45A0-B70B-3DAB74D65F88}" dt="2024-02-20T08:59:37.920" v="925" actId="20577"/>
        <pc:sldMkLst>
          <pc:docMk/>
          <pc:sldMk cId="2803379713" sldId="261"/>
        </pc:sldMkLst>
        <pc:spChg chg="mod">
          <ac:chgData name="Sanat Kumar" userId="fc393a85-8f5d-472c-bcaf-9b2b3abe889f" providerId="ADAL" clId="{38C4D7EC-824F-45A0-B70B-3DAB74D65F88}" dt="2024-02-20T08:59:37.920" v="925" actId="20577"/>
          <ac:spMkLst>
            <pc:docMk/>
            <pc:sldMk cId="2803379713" sldId="261"/>
            <ac:spMk id="4" creationId="{3937B49F-80BF-7A51-7CAF-E530A8AA03B3}"/>
          </ac:spMkLst>
        </pc:spChg>
        <pc:picChg chg="add mod">
          <ac:chgData name="Sanat Kumar" userId="fc393a85-8f5d-472c-bcaf-9b2b3abe889f" providerId="ADAL" clId="{38C4D7EC-824F-45A0-B70B-3DAB74D65F88}" dt="2024-02-20T08:58:42.464" v="863" actId="1035"/>
          <ac:picMkLst>
            <pc:docMk/>
            <pc:sldMk cId="2803379713" sldId="261"/>
            <ac:picMk id="3" creationId="{8A7B3103-37BD-9FD2-DD00-38602EF389F2}"/>
          </ac:picMkLst>
        </pc:picChg>
        <pc:picChg chg="del">
          <ac:chgData name="Sanat Kumar" userId="fc393a85-8f5d-472c-bcaf-9b2b3abe889f" providerId="ADAL" clId="{38C4D7EC-824F-45A0-B70B-3DAB74D65F88}" dt="2024-02-20T07:39:45.707" v="795" actId="478"/>
          <ac:picMkLst>
            <pc:docMk/>
            <pc:sldMk cId="2803379713" sldId="261"/>
            <ac:picMk id="5" creationId="{85461233-C9D6-1FF3-DE0C-F286D5493B9D}"/>
          </ac:picMkLst>
        </pc:picChg>
        <pc:picChg chg="del">
          <ac:chgData name="Sanat Kumar" userId="fc393a85-8f5d-472c-bcaf-9b2b3abe889f" providerId="ADAL" clId="{38C4D7EC-824F-45A0-B70B-3DAB74D65F88}" dt="2024-02-20T07:39:45.707" v="795" actId="478"/>
          <ac:picMkLst>
            <pc:docMk/>
            <pc:sldMk cId="2803379713" sldId="261"/>
            <ac:picMk id="8" creationId="{F572D51F-70B7-6804-2306-7B13D025DC6E}"/>
          </ac:picMkLst>
        </pc:picChg>
      </pc:sldChg>
      <pc:sldChg chg="addSp delSp modSp add mod">
        <pc:chgData name="Sanat Kumar" userId="fc393a85-8f5d-472c-bcaf-9b2b3abe889f" providerId="ADAL" clId="{38C4D7EC-824F-45A0-B70B-3DAB74D65F88}" dt="2024-02-20T09:05:13.883" v="1148" actId="20577"/>
        <pc:sldMkLst>
          <pc:docMk/>
          <pc:sldMk cId="1450914915" sldId="262"/>
        </pc:sldMkLst>
        <pc:spChg chg="mod">
          <ac:chgData name="Sanat Kumar" userId="fc393a85-8f5d-472c-bcaf-9b2b3abe889f" providerId="ADAL" clId="{38C4D7EC-824F-45A0-B70B-3DAB74D65F88}" dt="2024-02-20T09:05:13.883" v="1148" actId="20577"/>
          <ac:spMkLst>
            <pc:docMk/>
            <pc:sldMk cId="1450914915" sldId="262"/>
            <ac:spMk id="4" creationId="{3937B49F-80BF-7A51-7CAF-E530A8AA03B3}"/>
          </ac:spMkLst>
        </pc:spChg>
        <pc:picChg chg="del">
          <ac:chgData name="Sanat Kumar" userId="fc393a85-8f5d-472c-bcaf-9b2b3abe889f" providerId="ADAL" clId="{38C4D7EC-824F-45A0-B70B-3DAB74D65F88}" dt="2024-02-20T08:59:53.507" v="927" actId="478"/>
          <ac:picMkLst>
            <pc:docMk/>
            <pc:sldMk cId="1450914915" sldId="262"/>
            <ac:picMk id="3" creationId="{8A7B3103-37BD-9FD2-DD00-38602EF389F2}"/>
          </ac:picMkLst>
        </pc:picChg>
        <pc:picChg chg="add mod">
          <ac:chgData name="Sanat Kumar" userId="fc393a85-8f5d-472c-bcaf-9b2b3abe889f" providerId="ADAL" clId="{38C4D7EC-824F-45A0-B70B-3DAB74D65F88}" dt="2024-02-20T09:00:59.324" v="972" actId="1076"/>
          <ac:picMkLst>
            <pc:docMk/>
            <pc:sldMk cId="1450914915" sldId="262"/>
            <ac:picMk id="5" creationId="{37811231-BE84-4A80-3BF3-35387A9B862B}"/>
          </ac:picMkLst>
        </pc:picChg>
      </pc:sldChg>
      <pc:sldChg chg="addSp delSp modSp add mod">
        <pc:chgData name="Sanat Kumar" userId="fc393a85-8f5d-472c-bcaf-9b2b3abe889f" providerId="ADAL" clId="{38C4D7EC-824F-45A0-B70B-3DAB74D65F88}" dt="2024-02-20T09:05:18.555" v="1150" actId="20577"/>
        <pc:sldMkLst>
          <pc:docMk/>
          <pc:sldMk cId="2702637630" sldId="263"/>
        </pc:sldMkLst>
        <pc:spChg chg="mod">
          <ac:chgData name="Sanat Kumar" userId="fc393a85-8f5d-472c-bcaf-9b2b3abe889f" providerId="ADAL" clId="{38C4D7EC-824F-45A0-B70B-3DAB74D65F88}" dt="2024-02-20T09:05:18.555" v="1150" actId="20577"/>
          <ac:spMkLst>
            <pc:docMk/>
            <pc:sldMk cId="2702637630" sldId="263"/>
            <ac:spMk id="4" creationId="{3937B49F-80BF-7A51-7CAF-E530A8AA03B3}"/>
          </ac:spMkLst>
        </pc:spChg>
        <pc:picChg chg="add mod">
          <ac:chgData name="Sanat Kumar" userId="fc393a85-8f5d-472c-bcaf-9b2b3abe889f" providerId="ADAL" clId="{38C4D7EC-824F-45A0-B70B-3DAB74D65F88}" dt="2024-02-20T09:04:49.728" v="1143" actId="1076"/>
          <ac:picMkLst>
            <pc:docMk/>
            <pc:sldMk cId="2702637630" sldId="263"/>
            <ac:picMk id="3" creationId="{3CCC2B3D-C4B1-4E62-3D91-1B912C611FFA}"/>
          </ac:picMkLst>
        </pc:picChg>
        <pc:picChg chg="del">
          <ac:chgData name="Sanat Kumar" userId="fc393a85-8f5d-472c-bcaf-9b2b3abe889f" providerId="ADAL" clId="{38C4D7EC-824F-45A0-B70B-3DAB74D65F88}" dt="2024-02-20T09:01:13.141" v="974" actId="478"/>
          <ac:picMkLst>
            <pc:docMk/>
            <pc:sldMk cId="2702637630" sldId="263"/>
            <ac:picMk id="5" creationId="{37811231-BE84-4A80-3BF3-35387A9B862B}"/>
          </ac:picMkLst>
        </pc:picChg>
      </pc:sldChg>
      <pc:sldChg chg="addSp delSp modSp new mod">
        <pc:chgData name="Sanat Kumar" userId="fc393a85-8f5d-472c-bcaf-9b2b3abe889f" providerId="ADAL" clId="{38C4D7EC-824F-45A0-B70B-3DAB74D65F88}" dt="2024-02-20T09:06:25.167" v="1208" actId="1076"/>
        <pc:sldMkLst>
          <pc:docMk/>
          <pc:sldMk cId="1814188969" sldId="264"/>
        </pc:sldMkLst>
        <pc:spChg chg="del">
          <ac:chgData name="Sanat Kumar" userId="fc393a85-8f5d-472c-bcaf-9b2b3abe889f" providerId="ADAL" clId="{38C4D7EC-824F-45A0-B70B-3DAB74D65F88}" dt="2024-02-20T09:04:55.218" v="1145" actId="478"/>
          <ac:spMkLst>
            <pc:docMk/>
            <pc:sldMk cId="1814188969" sldId="264"/>
            <ac:spMk id="2" creationId="{4D28328C-A246-70FF-1B88-A7C10DE6FFC5}"/>
          </ac:spMkLst>
        </pc:spChg>
        <pc:spChg chg="del">
          <ac:chgData name="Sanat Kumar" userId="fc393a85-8f5d-472c-bcaf-9b2b3abe889f" providerId="ADAL" clId="{38C4D7EC-824F-45A0-B70B-3DAB74D65F88}" dt="2024-02-20T09:04:55.218" v="1145" actId="478"/>
          <ac:spMkLst>
            <pc:docMk/>
            <pc:sldMk cId="1814188969" sldId="264"/>
            <ac:spMk id="3" creationId="{9634E381-469B-A3F4-0572-2AD7AC2D6148}"/>
          </ac:spMkLst>
        </pc:spChg>
        <pc:spChg chg="add mod">
          <ac:chgData name="Sanat Kumar" userId="fc393a85-8f5d-472c-bcaf-9b2b3abe889f" providerId="ADAL" clId="{38C4D7EC-824F-45A0-B70B-3DAB74D65F88}" dt="2024-02-20T09:05:57.828" v="1203" actId="20577"/>
          <ac:spMkLst>
            <pc:docMk/>
            <pc:sldMk cId="1814188969" sldId="264"/>
            <ac:spMk id="4" creationId="{E8D1DC29-3384-17DE-5457-7935B683D523}"/>
          </ac:spMkLst>
        </pc:spChg>
        <pc:spChg chg="add mod">
          <ac:chgData name="Sanat Kumar" userId="fc393a85-8f5d-472c-bcaf-9b2b3abe889f" providerId="ADAL" clId="{38C4D7EC-824F-45A0-B70B-3DAB74D65F88}" dt="2024-02-20T09:05:03.814" v="1146"/>
          <ac:spMkLst>
            <pc:docMk/>
            <pc:sldMk cId="1814188969" sldId="264"/>
            <ac:spMk id="5" creationId="{ED4EEDB0-27CF-F1E4-C77C-FF683754EB69}"/>
          </ac:spMkLst>
        </pc:spChg>
        <pc:picChg chg="add mod">
          <ac:chgData name="Sanat Kumar" userId="fc393a85-8f5d-472c-bcaf-9b2b3abe889f" providerId="ADAL" clId="{38C4D7EC-824F-45A0-B70B-3DAB74D65F88}" dt="2024-02-20T09:06:25.167" v="1208" actId="1076"/>
          <ac:picMkLst>
            <pc:docMk/>
            <pc:sldMk cId="1814188969" sldId="264"/>
            <ac:picMk id="7" creationId="{ADE915FC-C4CF-B925-297D-1DA3B4C9C7A9}"/>
          </ac:picMkLst>
        </pc:picChg>
      </pc:sldChg>
      <pc:sldChg chg="addSp delSp modSp new mod">
        <pc:chgData name="Sanat Kumar" userId="fc393a85-8f5d-472c-bcaf-9b2b3abe889f" providerId="ADAL" clId="{38C4D7EC-824F-45A0-B70B-3DAB74D65F88}" dt="2024-02-20T09:10:14.407" v="1441" actId="20577"/>
        <pc:sldMkLst>
          <pc:docMk/>
          <pc:sldMk cId="112222287" sldId="265"/>
        </pc:sldMkLst>
        <pc:spChg chg="del">
          <ac:chgData name="Sanat Kumar" userId="fc393a85-8f5d-472c-bcaf-9b2b3abe889f" providerId="ADAL" clId="{38C4D7EC-824F-45A0-B70B-3DAB74D65F88}" dt="2024-02-20T09:07:58.363" v="1210" actId="478"/>
          <ac:spMkLst>
            <pc:docMk/>
            <pc:sldMk cId="112222287" sldId="265"/>
            <ac:spMk id="2" creationId="{943CAA29-3A88-387A-F1CD-E7821B45C8D1}"/>
          </ac:spMkLst>
        </pc:spChg>
        <pc:spChg chg="del">
          <ac:chgData name="Sanat Kumar" userId="fc393a85-8f5d-472c-bcaf-9b2b3abe889f" providerId="ADAL" clId="{38C4D7EC-824F-45A0-B70B-3DAB74D65F88}" dt="2024-02-20T09:07:58.363" v="1210" actId="478"/>
          <ac:spMkLst>
            <pc:docMk/>
            <pc:sldMk cId="112222287" sldId="265"/>
            <ac:spMk id="3" creationId="{F91A862D-0280-76EE-64DF-6CD4A1F27E47}"/>
          </ac:spMkLst>
        </pc:spChg>
        <pc:spChg chg="add mod">
          <ac:chgData name="Sanat Kumar" userId="fc393a85-8f5d-472c-bcaf-9b2b3abe889f" providerId="ADAL" clId="{38C4D7EC-824F-45A0-B70B-3DAB74D65F88}" dt="2024-02-20T09:09:01.397" v="1327" actId="20577"/>
          <ac:spMkLst>
            <pc:docMk/>
            <pc:sldMk cId="112222287" sldId="265"/>
            <ac:spMk id="4" creationId="{39AF42C7-34C7-78AC-F192-350C4A6B39CB}"/>
          </ac:spMkLst>
        </pc:spChg>
        <pc:spChg chg="add mod">
          <ac:chgData name="Sanat Kumar" userId="fc393a85-8f5d-472c-bcaf-9b2b3abe889f" providerId="ADAL" clId="{38C4D7EC-824F-45A0-B70B-3DAB74D65F88}" dt="2024-02-20T09:08:06.306" v="1211"/>
          <ac:spMkLst>
            <pc:docMk/>
            <pc:sldMk cId="112222287" sldId="265"/>
            <ac:spMk id="5" creationId="{E1BF2460-728E-7E30-4A15-4D273E9B8CC5}"/>
          </ac:spMkLst>
        </pc:spChg>
        <pc:spChg chg="add mod">
          <ac:chgData name="Sanat Kumar" userId="fc393a85-8f5d-472c-bcaf-9b2b3abe889f" providerId="ADAL" clId="{38C4D7EC-824F-45A0-B70B-3DAB74D65F88}" dt="2024-02-20T09:10:14.407" v="1441" actId="20577"/>
          <ac:spMkLst>
            <pc:docMk/>
            <pc:sldMk cId="112222287" sldId="265"/>
            <ac:spMk id="8" creationId="{FE32F325-6BF3-E3B5-CF90-80DDA7020C3A}"/>
          </ac:spMkLst>
        </pc:spChg>
        <pc:picChg chg="add mod">
          <ac:chgData name="Sanat Kumar" userId="fc393a85-8f5d-472c-bcaf-9b2b3abe889f" providerId="ADAL" clId="{38C4D7EC-824F-45A0-B70B-3DAB74D65F88}" dt="2024-02-20T09:09:30.893" v="1329" actId="1076"/>
          <ac:picMkLst>
            <pc:docMk/>
            <pc:sldMk cId="112222287" sldId="265"/>
            <ac:picMk id="7" creationId="{9586A776-05D1-5643-77C2-A707E070C852}"/>
          </ac:picMkLst>
        </pc:picChg>
      </pc:sldChg>
      <pc:sldChg chg="addSp delSp modSp add mod">
        <pc:chgData name="Sanat Kumar" userId="fc393a85-8f5d-472c-bcaf-9b2b3abe889f" providerId="ADAL" clId="{38C4D7EC-824F-45A0-B70B-3DAB74D65F88}" dt="2024-02-20T09:13:52.222" v="1616" actId="478"/>
        <pc:sldMkLst>
          <pc:docMk/>
          <pc:sldMk cId="2571999889" sldId="266"/>
        </pc:sldMkLst>
        <pc:spChg chg="mod">
          <ac:chgData name="Sanat Kumar" userId="fc393a85-8f5d-472c-bcaf-9b2b3abe889f" providerId="ADAL" clId="{38C4D7EC-824F-45A0-B70B-3DAB74D65F88}" dt="2024-02-20T09:10:57.577" v="1561" actId="20577"/>
          <ac:spMkLst>
            <pc:docMk/>
            <pc:sldMk cId="2571999889" sldId="266"/>
            <ac:spMk id="4" creationId="{39AF42C7-34C7-78AC-F192-350C4A6B39CB}"/>
          </ac:spMkLst>
        </pc:spChg>
        <pc:spChg chg="mod">
          <ac:chgData name="Sanat Kumar" userId="fc393a85-8f5d-472c-bcaf-9b2b3abe889f" providerId="ADAL" clId="{38C4D7EC-824F-45A0-B70B-3DAB74D65F88}" dt="2024-02-20T09:12:26.284" v="1614" actId="313"/>
          <ac:spMkLst>
            <pc:docMk/>
            <pc:sldMk cId="2571999889" sldId="266"/>
            <ac:spMk id="8" creationId="{FE32F325-6BF3-E3B5-CF90-80DDA7020C3A}"/>
          </ac:spMkLst>
        </pc:spChg>
        <pc:picChg chg="add del mod">
          <ac:chgData name="Sanat Kumar" userId="fc393a85-8f5d-472c-bcaf-9b2b3abe889f" providerId="ADAL" clId="{38C4D7EC-824F-45A0-B70B-3DAB74D65F88}" dt="2024-02-20T09:13:52.222" v="1616" actId="478"/>
          <ac:picMkLst>
            <pc:docMk/>
            <pc:sldMk cId="2571999889" sldId="266"/>
            <ac:picMk id="3" creationId="{9F122E2A-357F-2A8E-55F7-89E0AE18F59C}"/>
          </ac:picMkLst>
        </pc:picChg>
        <pc:picChg chg="del">
          <ac:chgData name="Sanat Kumar" userId="fc393a85-8f5d-472c-bcaf-9b2b3abe889f" providerId="ADAL" clId="{38C4D7EC-824F-45A0-B70B-3DAB74D65F88}" dt="2024-02-20T09:10:59.770" v="1562" actId="478"/>
          <ac:picMkLst>
            <pc:docMk/>
            <pc:sldMk cId="2571999889" sldId="266"/>
            <ac:picMk id="7" creationId="{9586A776-05D1-5643-77C2-A707E070C852}"/>
          </ac:picMkLst>
        </pc:picChg>
      </pc:sldChg>
      <pc:sldChg chg="addSp delSp modSp add mod">
        <pc:chgData name="Sanat Kumar" userId="fc393a85-8f5d-472c-bcaf-9b2b3abe889f" providerId="ADAL" clId="{38C4D7EC-824F-45A0-B70B-3DAB74D65F88}" dt="2024-02-20T09:15:03.228" v="1646" actId="1076"/>
        <pc:sldMkLst>
          <pc:docMk/>
          <pc:sldMk cId="3206109831" sldId="267"/>
        </pc:sldMkLst>
        <pc:spChg chg="mod">
          <ac:chgData name="Sanat Kumar" userId="fc393a85-8f5d-472c-bcaf-9b2b3abe889f" providerId="ADAL" clId="{38C4D7EC-824F-45A0-B70B-3DAB74D65F88}" dt="2024-02-20T09:14:55.785" v="1643" actId="27636"/>
          <ac:spMkLst>
            <pc:docMk/>
            <pc:sldMk cId="3206109831" sldId="267"/>
            <ac:spMk id="4" creationId="{39AF42C7-34C7-78AC-F192-350C4A6B39CB}"/>
          </ac:spMkLst>
        </pc:spChg>
        <pc:spChg chg="del">
          <ac:chgData name="Sanat Kumar" userId="fc393a85-8f5d-472c-bcaf-9b2b3abe889f" providerId="ADAL" clId="{38C4D7EC-824F-45A0-B70B-3DAB74D65F88}" dt="2024-02-20T09:14:58.356" v="1644" actId="478"/>
          <ac:spMkLst>
            <pc:docMk/>
            <pc:sldMk cId="3206109831" sldId="267"/>
            <ac:spMk id="8" creationId="{FE32F325-6BF3-E3B5-CF90-80DDA7020C3A}"/>
          </ac:spMkLst>
        </pc:spChg>
        <pc:picChg chg="del">
          <ac:chgData name="Sanat Kumar" userId="fc393a85-8f5d-472c-bcaf-9b2b3abe889f" providerId="ADAL" clId="{38C4D7EC-824F-45A0-B70B-3DAB74D65F88}" dt="2024-02-20T09:14:51.203" v="1640" actId="478"/>
          <ac:picMkLst>
            <pc:docMk/>
            <pc:sldMk cId="3206109831" sldId="267"/>
            <ac:picMk id="3" creationId="{9F122E2A-357F-2A8E-55F7-89E0AE18F59C}"/>
          </ac:picMkLst>
        </pc:picChg>
        <pc:picChg chg="add mod">
          <ac:chgData name="Sanat Kumar" userId="fc393a85-8f5d-472c-bcaf-9b2b3abe889f" providerId="ADAL" clId="{38C4D7EC-824F-45A0-B70B-3DAB74D65F88}" dt="2024-02-20T09:15:03.228" v="1646" actId="1076"/>
          <ac:picMkLst>
            <pc:docMk/>
            <pc:sldMk cId="3206109831" sldId="267"/>
            <ac:picMk id="6" creationId="{91B96D33-D7AF-5D94-A4C3-06AADB2C993B}"/>
          </ac:picMkLst>
        </pc:picChg>
      </pc:sldChg>
      <pc:sldChg chg="new del">
        <pc:chgData name="Sanat Kumar" userId="fc393a85-8f5d-472c-bcaf-9b2b3abe889f" providerId="ADAL" clId="{38C4D7EC-824F-45A0-B70B-3DAB74D65F88}" dt="2024-02-20T09:17:24.262" v="1649" actId="47"/>
        <pc:sldMkLst>
          <pc:docMk/>
          <pc:sldMk cId="1007258984" sldId="268"/>
        </pc:sldMkLst>
      </pc:sldChg>
      <pc:sldChg chg="addSp delSp modSp add mod">
        <pc:chgData name="Sanat Kumar" userId="fc393a85-8f5d-472c-bcaf-9b2b3abe889f" providerId="ADAL" clId="{38C4D7EC-824F-45A0-B70B-3DAB74D65F88}" dt="2024-02-20T09:19:16.667" v="1756" actId="20577"/>
        <pc:sldMkLst>
          <pc:docMk/>
          <pc:sldMk cId="2787898579" sldId="269"/>
        </pc:sldMkLst>
        <pc:spChg chg="mod">
          <ac:chgData name="Sanat Kumar" userId="fc393a85-8f5d-472c-bcaf-9b2b3abe889f" providerId="ADAL" clId="{38C4D7EC-824F-45A0-B70B-3DAB74D65F88}" dt="2024-02-20T09:19:16.667" v="1756" actId="20577"/>
          <ac:spMkLst>
            <pc:docMk/>
            <pc:sldMk cId="2787898579" sldId="269"/>
            <ac:spMk id="4" creationId="{39AF42C7-34C7-78AC-F192-350C4A6B39CB}"/>
          </ac:spMkLst>
        </pc:spChg>
        <pc:picChg chg="add mod">
          <ac:chgData name="Sanat Kumar" userId="fc393a85-8f5d-472c-bcaf-9b2b3abe889f" providerId="ADAL" clId="{38C4D7EC-824F-45A0-B70B-3DAB74D65F88}" dt="2024-02-20T09:17:59.192" v="1653" actId="1076"/>
          <ac:picMkLst>
            <pc:docMk/>
            <pc:sldMk cId="2787898579" sldId="269"/>
            <ac:picMk id="3" creationId="{23916D6E-B5AD-A884-ED27-2E6B417928C3}"/>
          </ac:picMkLst>
        </pc:picChg>
        <pc:picChg chg="del">
          <ac:chgData name="Sanat Kumar" userId="fc393a85-8f5d-472c-bcaf-9b2b3abe889f" providerId="ADAL" clId="{38C4D7EC-824F-45A0-B70B-3DAB74D65F88}" dt="2024-02-20T09:17:52.551" v="1650" actId="478"/>
          <ac:picMkLst>
            <pc:docMk/>
            <pc:sldMk cId="2787898579" sldId="269"/>
            <ac:picMk id="6" creationId="{91B96D33-D7AF-5D94-A4C3-06AADB2C993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4376B-0C3D-5B48-B419-7C2912F3FB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EA0705-D4F5-A951-8859-F08D9974C0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DB9F63C-2D85-0F4C-008E-8CFDA5F73762}"/>
              </a:ext>
            </a:extLst>
          </p:cNvPr>
          <p:cNvSpPr>
            <a:spLocks noGrp="1"/>
          </p:cNvSpPr>
          <p:nvPr>
            <p:ph type="dt" sz="half" idx="10"/>
          </p:nvPr>
        </p:nvSpPr>
        <p:spPr/>
        <p:txBody>
          <a:bodyPr/>
          <a:lstStyle/>
          <a:p>
            <a:fld id="{2D1A6B01-9939-4B83-B115-2D373FAECFD4}" type="datetimeFigureOut">
              <a:rPr lang="en-IN" smtClean="0"/>
              <a:t>20-02-2024</a:t>
            </a:fld>
            <a:endParaRPr lang="en-IN"/>
          </a:p>
        </p:txBody>
      </p:sp>
      <p:sp>
        <p:nvSpPr>
          <p:cNvPr id="5" name="Footer Placeholder 4">
            <a:extLst>
              <a:ext uri="{FF2B5EF4-FFF2-40B4-BE49-F238E27FC236}">
                <a16:creationId xmlns:a16="http://schemas.microsoft.com/office/drawing/2014/main" id="{AD6C68A1-BA1E-FE8D-CE9B-6CB40C7BAE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1A3347-12E0-D18F-7B29-7724D5BE856F}"/>
              </a:ext>
            </a:extLst>
          </p:cNvPr>
          <p:cNvSpPr>
            <a:spLocks noGrp="1"/>
          </p:cNvSpPr>
          <p:nvPr>
            <p:ph type="sldNum" sz="quarter" idx="12"/>
          </p:nvPr>
        </p:nvSpPr>
        <p:spPr/>
        <p:txBody>
          <a:bodyPr/>
          <a:lstStyle/>
          <a:p>
            <a:fld id="{E5DC9CB2-38CA-4F8B-9B15-C1C37E212133}" type="slidenum">
              <a:rPr lang="en-IN" smtClean="0"/>
              <a:t>‹#›</a:t>
            </a:fld>
            <a:endParaRPr lang="en-IN"/>
          </a:p>
        </p:txBody>
      </p:sp>
    </p:spTree>
    <p:extLst>
      <p:ext uri="{BB962C8B-B14F-4D97-AF65-F5344CB8AC3E}">
        <p14:creationId xmlns:p14="http://schemas.microsoft.com/office/powerpoint/2010/main" val="683032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6DDC9-B606-7564-7C78-0ACB73CE1CF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7D32B0-C62C-C738-5EC0-2E11BEB42E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14445E-4527-14AB-668A-008E343FAACB}"/>
              </a:ext>
            </a:extLst>
          </p:cNvPr>
          <p:cNvSpPr>
            <a:spLocks noGrp="1"/>
          </p:cNvSpPr>
          <p:nvPr>
            <p:ph type="dt" sz="half" idx="10"/>
          </p:nvPr>
        </p:nvSpPr>
        <p:spPr/>
        <p:txBody>
          <a:bodyPr/>
          <a:lstStyle/>
          <a:p>
            <a:fld id="{2D1A6B01-9939-4B83-B115-2D373FAECFD4}" type="datetimeFigureOut">
              <a:rPr lang="en-IN" smtClean="0"/>
              <a:t>20-02-2024</a:t>
            </a:fld>
            <a:endParaRPr lang="en-IN"/>
          </a:p>
        </p:txBody>
      </p:sp>
      <p:sp>
        <p:nvSpPr>
          <p:cNvPr id="5" name="Footer Placeholder 4">
            <a:extLst>
              <a:ext uri="{FF2B5EF4-FFF2-40B4-BE49-F238E27FC236}">
                <a16:creationId xmlns:a16="http://schemas.microsoft.com/office/drawing/2014/main" id="{CAC6A279-04A0-0A2A-A43E-416F7DA031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03244F-07F4-A95F-71D6-A579D46CAF4A}"/>
              </a:ext>
            </a:extLst>
          </p:cNvPr>
          <p:cNvSpPr>
            <a:spLocks noGrp="1"/>
          </p:cNvSpPr>
          <p:nvPr>
            <p:ph type="sldNum" sz="quarter" idx="12"/>
          </p:nvPr>
        </p:nvSpPr>
        <p:spPr/>
        <p:txBody>
          <a:bodyPr/>
          <a:lstStyle/>
          <a:p>
            <a:fld id="{E5DC9CB2-38CA-4F8B-9B15-C1C37E212133}" type="slidenum">
              <a:rPr lang="en-IN" smtClean="0"/>
              <a:t>‹#›</a:t>
            </a:fld>
            <a:endParaRPr lang="en-IN"/>
          </a:p>
        </p:txBody>
      </p:sp>
    </p:spTree>
    <p:extLst>
      <p:ext uri="{BB962C8B-B14F-4D97-AF65-F5344CB8AC3E}">
        <p14:creationId xmlns:p14="http://schemas.microsoft.com/office/powerpoint/2010/main" val="3913126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FCBF9E-FD33-F6C2-1E82-33A614F660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A159F4-1401-A658-467F-5AC0317F11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A2A702-2D3F-1DB5-3C92-458FEFE7643B}"/>
              </a:ext>
            </a:extLst>
          </p:cNvPr>
          <p:cNvSpPr>
            <a:spLocks noGrp="1"/>
          </p:cNvSpPr>
          <p:nvPr>
            <p:ph type="dt" sz="half" idx="10"/>
          </p:nvPr>
        </p:nvSpPr>
        <p:spPr/>
        <p:txBody>
          <a:bodyPr/>
          <a:lstStyle/>
          <a:p>
            <a:fld id="{2D1A6B01-9939-4B83-B115-2D373FAECFD4}" type="datetimeFigureOut">
              <a:rPr lang="en-IN" smtClean="0"/>
              <a:t>20-02-2024</a:t>
            </a:fld>
            <a:endParaRPr lang="en-IN"/>
          </a:p>
        </p:txBody>
      </p:sp>
      <p:sp>
        <p:nvSpPr>
          <p:cNvPr id="5" name="Footer Placeholder 4">
            <a:extLst>
              <a:ext uri="{FF2B5EF4-FFF2-40B4-BE49-F238E27FC236}">
                <a16:creationId xmlns:a16="http://schemas.microsoft.com/office/drawing/2014/main" id="{8560B9FE-3BFE-3E38-9A2D-8AAFA54413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A466BA-2DCF-9469-FCBC-B4CE0B82EED2}"/>
              </a:ext>
            </a:extLst>
          </p:cNvPr>
          <p:cNvSpPr>
            <a:spLocks noGrp="1"/>
          </p:cNvSpPr>
          <p:nvPr>
            <p:ph type="sldNum" sz="quarter" idx="12"/>
          </p:nvPr>
        </p:nvSpPr>
        <p:spPr/>
        <p:txBody>
          <a:bodyPr/>
          <a:lstStyle/>
          <a:p>
            <a:fld id="{E5DC9CB2-38CA-4F8B-9B15-C1C37E212133}" type="slidenum">
              <a:rPr lang="en-IN" smtClean="0"/>
              <a:t>‹#›</a:t>
            </a:fld>
            <a:endParaRPr lang="en-IN"/>
          </a:p>
        </p:txBody>
      </p:sp>
    </p:spTree>
    <p:extLst>
      <p:ext uri="{BB962C8B-B14F-4D97-AF65-F5344CB8AC3E}">
        <p14:creationId xmlns:p14="http://schemas.microsoft.com/office/powerpoint/2010/main" val="2611534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0B22D-D657-C963-D4D9-15AD7AF03E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69E3AF-13F2-2985-57C1-E603BE68F2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7B2DCF-D515-E3B6-C66D-A6293762A372}"/>
              </a:ext>
            </a:extLst>
          </p:cNvPr>
          <p:cNvSpPr>
            <a:spLocks noGrp="1"/>
          </p:cNvSpPr>
          <p:nvPr>
            <p:ph type="dt" sz="half" idx="10"/>
          </p:nvPr>
        </p:nvSpPr>
        <p:spPr/>
        <p:txBody>
          <a:bodyPr/>
          <a:lstStyle/>
          <a:p>
            <a:fld id="{2D1A6B01-9939-4B83-B115-2D373FAECFD4}" type="datetimeFigureOut">
              <a:rPr lang="en-IN" smtClean="0"/>
              <a:t>20-02-2024</a:t>
            </a:fld>
            <a:endParaRPr lang="en-IN"/>
          </a:p>
        </p:txBody>
      </p:sp>
      <p:sp>
        <p:nvSpPr>
          <p:cNvPr id="5" name="Footer Placeholder 4">
            <a:extLst>
              <a:ext uri="{FF2B5EF4-FFF2-40B4-BE49-F238E27FC236}">
                <a16:creationId xmlns:a16="http://schemas.microsoft.com/office/drawing/2014/main" id="{ABE91D92-6557-CF1E-2EEE-802DC0E60C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B3FF06-5F99-00FD-C93E-104290FB410A}"/>
              </a:ext>
            </a:extLst>
          </p:cNvPr>
          <p:cNvSpPr>
            <a:spLocks noGrp="1"/>
          </p:cNvSpPr>
          <p:nvPr>
            <p:ph type="sldNum" sz="quarter" idx="12"/>
          </p:nvPr>
        </p:nvSpPr>
        <p:spPr/>
        <p:txBody>
          <a:bodyPr/>
          <a:lstStyle/>
          <a:p>
            <a:fld id="{E5DC9CB2-38CA-4F8B-9B15-C1C37E212133}" type="slidenum">
              <a:rPr lang="en-IN" smtClean="0"/>
              <a:t>‹#›</a:t>
            </a:fld>
            <a:endParaRPr lang="en-IN"/>
          </a:p>
        </p:txBody>
      </p:sp>
    </p:spTree>
    <p:extLst>
      <p:ext uri="{BB962C8B-B14F-4D97-AF65-F5344CB8AC3E}">
        <p14:creationId xmlns:p14="http://schemas.microsoft.com/office/powerpoint/2010/main" val="1540588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39CD4-AA25-94B8-A12D-08FEF2F247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B6EE60-E334-C501-51ED-57B52374D5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B71C84-76E3-2880-7137-6B0CC64EDD7B}"/>
              </a:ext>
            </a:extLst>
          </p:cNvPr>
          <p:cNvSpPr>
            <a:spLocks noGrp="1"/>
          </p:cNvSpPr>
          <p:nvPr>
            <p:ph type="dt" sz="half" idx="10"/>
          </p:nvPr>
        </p:nvSpPr>
        <p:spPr/>
        <p:txBody>
          <a:bodyPr/>
          <a:lstStyle/>
          <a:p>
            <a:fld id="{2D1A6B01-9939-4B83-B115-2D373FAECFD4}" type="datetimeFigureOut">
              <a:rPr lang="en-IN" smtClean="0"/>
              <a:t>20-02-2024</a:t>
            </a:fld>
            <a:endParaRPr lang="en-IN"/>
          </a:p>
        </p:txBody>
      </p:sp>
      <p:sp>
        <p:nvSpPr>
          <p:cNvPr id="5" name="Footer Placeholder 4">
            <a:extLst>
              <a:ext uri="{FF2B5EF4-FFF2-40B4-BE49-F238E27FC236}">
                <a16:creationId xmlns:a16="http://schemas.microsoft.com/office/drawing/2014/main" id="{96319733-51CB-A68A-F52D-35290F08E7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45085D-C00B-686A-4011-445D6A52D3A9}"/>
              </a:ext>
            </a:extLst>
          </p:cNvPr>
          <p:cNvSpPr>
            <a:spLocks noGrp="1"/>
          </p:cNvSpPr>
          <p:nvPr>
            <p:ph type="sldNum" sz="quarter" idx="12"/>
          </p:nvPr>
        </p:nvSpPr>
        <p:spPr/>
        <p:txBody>
          <a:bodyPr/>
          <a:lstStyle/>
          <a:p>
            <a:fld id="{E5DC9CB2-38CA-4F8B-9B15-C1C37E212133}" type="slidenum">
              <a:rPr lang="en-IN" smtClean="0"/>
              <a:t>‹#›</a:t>
            </a:fld>
            <a:endParaRPr lang="en-IN"/>
          </a:p>
        </p:txBody>
      </p:sp>
    </p:spTree>
    <p:extLst>
      <p:ext uri="{BB962C8B-B14F-4D97-AF65-F5344CB8AC3E}">
        <p14:creationId xmlns:p14="http://schemas.microsoft.com/office/powerpoint/2010/main" val="1910178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58529-4CE7-BF81-5D41-1545D13BD5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6B755D-7803-6B01-7C62-A175E39E30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CDFBC0A-048B-B6CB-6AC8-36027F8C3A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78F7225-B1AF-E499-1AFE-006B221AE8AA}"/>
              </a:ext>
            </a:extLst>
          </p:cNvPr>
          <p:cNvSpPr>
            <a:spLocks noGrp="1"/>
          </p:cNvSpPr>
          <p:nvPr>
            <p:ph type="dt" sz="half" idx="10"/>
          </p:nvPr>
        </p:nvSpPr>
        <p:spPr/>
        <p:txBody>
          <a:bodyPr/>
          <a:lstStyle/>
          <a:p>
            <a:fld id="{2D1A6B01-9939-4B83-B115-2D373FAECFD4}" type="datetimeFigureOut">
              <a:rPr lang="en-IN" smtClean="0"/>
              <a:t>20-02-2024</a:t>
            </a:fld>
            <a:endParaRPr lang="en-IN"/>
          </a:p>
        </p:txBody>
      </p:sp>
      <p:sp>
        <p:nvSpPr>
          <p:cNvPr id="6" name="Footer Placeholder 5">
            <a:extLst>
              <a:ext uri="{FF2B5EF4-FFF2-40B4-BE49-F238E27FC236}">
                <a16:creationId xmlns:a16="http://schemas.microsoft.com/office/drawing/2014/main" id="{7C0EBD88-207C-7991-90D8-761C2EBA22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F0DA51-E8A2-9FAE-A57B-FFA90122530B}"/>
              </a:ext>
            </a:extLst>
          </p:cNvPr>
          <p:cNvSpPr>
            <a:spLocks noGrp="1"/>
          </p:cNvSpPr>
          <p:nvPr>
            <p:ph type="sldNum" sz="quarter" idx="12"/>
          </p:nvPr>
        </p:nvSpPr>
        <p:spPr/>
        <p:txBody>
          <a:bodyPr/>
          <a:lstStyle/>
          <a:p>
            <a:fld id="{E5DC9CB2-38CA-4F8B-9B15-C1C37E212133}" type="slidenum">
              <a:rPr lang="en-IN" smtClean="0"/>
              <a:t>‹#›</a:t>
            </a:fld>
            <a:endParaRPr lang="en-IN"/>
          </a:p>
        </p:txBody>
      </p:sp>
    </p:spTree>
    <p:extLst>
      <p:ext uri="{BB962C8B-B14F-4D97-AF65-F5344CB8AC3E}">
        <p14:creationId xmlns:p14="http://schemas.microsoft.com/office/powerpoint/2010/main" val="1278846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FB12A-B917-578F-7AC0-939CABB074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0D2E97-D482-3E6B-0DF2-55D3E5EFC0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53FB95-E720-4529-FAB8-801D601F4C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3B054D8-1EEF-6E5C-C9BE-56026D9A7C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7789FA-FF4A-D17A-6D5D-5963DFB2B5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7C7067B-AC9F-75D3-87CA-B64D86338303}"/>
              </a:ext>
            </a:extLst>
          </p:cNvPr>
          <p:cNvSpPr>
            <a:spLocks noGrp="1"/>
          </p:cNvSpPr>
          <p:nvPr>
            <p:ph type="dt" sz="half" idx="10"/>
          </p:nvPr>
        </p:nvSpPr>
        <p:spPr/>
        <p:txBody>
          <a:bodyPr/>
          <a:lstStyle/>
          <a:p>
            <a:fld id="{2D1A6B01-9939-4B83-B115-2D373FAECFD4}" type="datetimeFigureOut">
              <a:rPr lang="en-IN" smtClean="0"/>
              <a:t>20-02-2024</a:t>
            </a:fld>
            <a:endParaRPr lang="en-IN"/>
          </a:p>
        </p:txBody>
      </p:sp>
      <p:sp>
        <p:nvSpPr>
          <p:cNvPr id="8" name="Footer Placeholder 7">
            <a:extLst>
              <a:ext uri="{FF2B5EF4-FFF2-40B4-BE49-F238E27FC236}">
                <a16:creationId xmlns:a16="http://schemas.microsoft.com/office/drawing/2014/main" id="{86AD17BC-3A8A-954F-0BAA-1E8691A3E72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CCBAF13-B799-6702-8E05-282FB6B23BC4}"/>
              </a:ext>
            </a:extLst>
          </p:cNvPr>
          <p:cNvSpPr>
            <a:spLocks noGrp="1"/>
          </p:cNvSpPr>
          <p:nvPr>
            <p:ph type="sldNum" sz="quarter" idx="12"/>
          </p:nvPr>
        </p:nvSpPr>
        <p:spPr/>
        <p:txBody>
          <a:bodyPr/>
          <a:lstStyle/>
          <a:p>
            <a:fld id="{E5DC9CB2-38CA-4F8B-9B15-C1C37E212133}" type="slidenum">
              <a:rPr lang="en-IN" smtClean="0"/>
              <a:t>‹#›</a:t>
            </a:fld>
            <a:endParaRPr lang="en-IN"/>
          </a:p>
        </p:txBody>
      </p:sp>
    </p:spTree>
    <p:extLst>
      <p:ext uri="{BB962C8B-B14F-4D97-AF65-F5344CB8AC3E}">
        <p14:creationId xmlns:p14="http://schemas.microsoft.com/office/powerpoint/2010/main" val="939968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9BEAC-1F96-C575-C5F1-62AFC13905E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86C93F8-9217-B237-E23B-9F023DF335E0}"/>
              </a:ext>
            </a:extLst>
          </p:cNvPr>
          <p:cNvSpPr>
            <a:spLocks noGrp="1"/>
          </p:cNvSpPr>
          <p:nvPr>
            <p:ph type="dt" sz="half" idx="10"/>
          </p:nvPr>
        </p:nvSpPr>
        <p:spPr/>
        <p:txBody>
          <a:bodyPr/>
          <a:lstStyle/>
          <a:p>
            <a:fld id="{2D1A6B01-9939-4B83-B115-2D373FAECFD4}" type="datetimeFigureOut">
              <a:rPr lang="en-IN" smtClean="0"/>
              <a:t>20-02-2024</a:t>
            </a:fld>
            <a:endParaRPr lang="en-IN"/>
          </a:p>
        </p:txBody>
      </p:sp>
      <p:sp>
        <p:nvSpPr>
          <p:cNvPr id="4" name="Footer Placeholder 3">
            <a:extLst>
              <a:ext uri="{FF2B5EF4-FFF2-40B4-BE49-F238E27FC236}">
                <a16:creationId xmlns:a16="http://schemas.microsoft.com/office/drawing/2014/main" id="{97B19F9B-25B4-CA97-37A8-E8E506E422E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B96347B-6F53-E212-614C-DB479FB220E1}"/>
              </a:ext>
            </a:extLst>
          </p:cNvPr>
          <p:cNvSpPr>
            <a:spLocks noGrp="1"/>
          </p:cNvSpPr>
          <p:nvPr>
            <p:ph type="sldNum" sz="quarter" idx="12"/>
          </p:nvPr>
        </p:nvSpPr>
        <p:spPr/>
        <p:txBody>
          <a:bodyPr/>
          <a:lstStyle/>
          <a:p>
            <a:fld id="{E5DC9CB2-38CA-4F8B-9B15-C1C37E212133}" type="slidenum">
              <a:rPr lang="en-IN" smtClean="0"/>
              <a:t>‹#›</a:t>
            </a:fld>
            <a:endParaRPr lang="en-IN"/>
          </a:p>
        </p:txBody>
      </p:sp>
    </p:spTree>
    <p:extLst>
      <p:ext uri="{BB962C8B-B14F-4D97-AF65-F5344CB8AC3E}">
        <p14:creationId xmlns:p14="http://schemas.microsoft.com/office/powerpoint/2010/main" val="941820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588DE7-94AB-EA60-9B78-934C776D8B1A}"/>
              </a:ext>
            </a:extLst>
          </p:cNvPr>
          <p:cNvSpPr>
            <a:spLocks noGrp="1"/>
          </p:cNvSpPr>
          <p:nvPr>
            <p:ph type="dt" sz="half" idx="10"/>
          </p:nvPr>
        </p:nvSpPr>
        <p:spPr/>
        <p:txBody>
          <a:bodyPr/>
          <a:lstStyle/>
          <a:p>
            <a:fld id="{2D1A6B01-9939-4B83-B115-2D373FAECFD4}" type="datetimeFigureOut">
              <a:rPr lang="en-IN" smtClean="0"/>
              <a:t>20-02-2024</a:t>
            </a:fld>
            <a:endParaRPr lang="en-IN"/>
          </a:p>
        </p:txBody>
      </p:sp>
      <p:sp>
        <p:nvSpPr>
          <p:cNvPr id="3" name="Footer Placeholder 2">
            <a:extLst>
              <a:ext uri="{FF2B5EF4-FFF2-40B4-BE49-F238E27FC236}">
                <a16:creationId xmlns:a16="http://schemas.microsoft.com/office/drawing/2014/main" id="{BB557BED-8758-96DE-44B0-D656667F8D6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416BF10-1774-8B6C-7C9F-37F356860396}"/>
              </a:ext>
            </a:extLst>
          </p:cNvPr>
          <p:cNvSpPr>
            <a:spLocks noGrp="1"/>
          </p:cNvSpPr>
          <p:nvPr>
            <p:ph type="sldNum" sz="quarter" idx="12"/>
          </p:nvPr>
        </p:nvSpPr>
        <p:spPr/>
        <p:txBody>
          <a:bodyPr/>
          <a:lstStyle/>
          <a:p>
            <a:fld id="{E5DC9CB2-38CA-4F8B-9B15-C1C37E212133}" type="slidenum">
              <a:rPr lang="en-IN" smtClean="0"/>
              <a:t>‹#›</a:t>
            </a:fld>
            <a:endParaRPr lang="en-IN"/>
          </a:p>
        </p:txBody>
      </p:sp>
    </p:spTree>
    <p:extLst>
      <p:ext uri="{BB962C8B-B14F-4D97-AF65-F5344CB8AC3E}">
        <p14:creationId xmlns:p14="http://schemas.microsoft.com/office/powerpoint/2010/main" val="4227121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95213-AF41-E85C-58EC-41ECAD4AE3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B47F2E8-2572-6861-9065-76E3D14444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4FB06AB-75E2-A5E5-2276-F88C232C32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CE08BF-0BBB-70F1-7263-B3C3B33811AB}"/>
              </a:ext>
            </a:extLst>
          </p:cNvPr>
          <p:cNvSpPr>
            <a:spLocks noGrp="1"/>
          </p:cNvSpPr>
          <p:nvPr>
            <p:ph type="dt" sz="half" idx="10"/>
          </p:nvPr>
        </p:nvSpPr>
        <p:spPr/>
        <p:txBody>
          <a:bodyPr/>
          <a:lstStyle/>
          <a:p>
            <a:fld id="{2D1A6B01-9939-4B83-B115-2D373FAECFD4}" type="datetimeFigureOut">
              <a:rPr lang="en-IN" smtClean="0"/>
              <a:t>20-02-2024</a:t>
            </a:fld>
            <a:endParaRPr lang="en-IN"/>
          </a:p>
        </p:txBody>
      </p:sp>
      <p:sp>
        <p:nvSpPr>
          <p:cNvPr id="6" name="Footer Placeholder 5">
            <a:extLst>
              <a:ext uri="{FF2B5EF4-FFF2-40B4-BE49-F238E27FC236}">
                <a16:creationId xmlns:a16="http://schemas.microsoft.com/office/drawing/2014/main" id="{E1C8C244-872A-6D49-C770-C351C18FC1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E50272-91A7-B6D8-8988-EA8621B953C3}"/>
              </a:ext>
            </a:extLst>
          </p:cNvPr>
          <p:cNvSpPr>
            <a:spLocks noGrp="1"/>
          </p:cNvSpPr>
          <p:nvPr>
            <p:ph type="sldNum" sz="quarter" idx="12"/>
          </p:nvPr>
        </p:nvSpPr>
        <p:spPr/>
        <p:txBody>
          <a:bodyPr/>
          <a:lstStyle/>
          <a:p>
            <a:fld id="{E5DC9CB2-38CA-4F8B-9B15-C1C37E212133}" type="slidenum">
              <a:rPr lang="en-IN" smtClean="0"/>
              <a:t>‹#›</a:t>
            </a:fld>
            <a:endParaRPr lang="en-IN"/>
          </a:p>
        </p:txBody>
      </p:sp>
    </p:spTree>
    <p:extLst>
      <p:ext uri="{BB962C8B-B14F-4D97-AF65-F5344CB8AC3E}">
        <p14:creationId xmlns:p14="http://schemas.microsoft.com/office/powerpoint/2010/main" val="1417191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8C18-6CCF-1AD1-D42E-13D5676774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483736D-13BA-6617-7FE4-BD9C9CABCA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2C120AB-1D2A-B988-500F-215E797443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5CA3DC-E6E6-B38D-5DCD-3A931DBA66EE}"/>
              </a:ext>
            </a:extLst>
          </p:cNvPr>
          <p:cNvSpPr>
            <a:spLocks noGrp="1"/>
          </p:cNvSpPr>
          <p:nvPr>
            <p:ph type="dt" sz="half" idx="10"/>
          </p:nvPr>
        </p:nvSpPr>
        <p:spPr/>
        <p:txBody>
          <a:bodyPr/>
          <a:lstStyle/>
          <a:p>
            <a:fld id="{2D1A6B01-9939-4B83-B115-2D373FAECFD4}" type="datetimeFigureOut">
              <a:rPr lang="en-IN" smtClean="0"/>
              <a:t>20-02-2024</a:t>
            </a:fld>
            <a:endParaRPr lang="en-IN"/>
          </a:p>
        </p:txBody>
      </p:sp>
      <p:sp>
        <p:nvSpPr>
          <p:cNvPr id="6" name="Footer Placeholder 5">
            <a:extLst>
              <a:ext uri="{FF2B5EF4-FFF2-40B4-BE49-F238E27FC236}">
                <a16:creationId xmlns:a16="http://schemas.microsoft.com/office/drawing/2014/main" id="{0F7B7E7C-C807-521D-2A50-8921402DDF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F89A19-0C27-6D8C-4DD7-AAA063341070}"/>
              </a:ext>
            </a:extLst>
          </p:cNvPr>
          <p:cNvSpPr>
            <a:spLocks noGrp="1"/>
          </p:cNvSpPr>
          <p:nvPr>
            <p:ph type="sldNum" sz="quarter" idx="12"/>
          </p:nvPr>
        </p:nvSpPr>
        <p:spPr/>
        <p:txBody>
          <a:bodyPr/>
          <a:lstStyle/>
          <a:p>
            <a:fld id="{E5DC9CB2-38CA-4F8B-9B15-C1C37E212133}" type="slidenum">
              <a:rPr lang="en-IN" smtClean="0"/>
              <a:t>‹#›</a:t>
            </a:fld>
            <a:endParaRPr lang="en-IN"/>
          </a:p>
        </p:txBody>
      </p:sp>
    </p:spTree>
    <p:extLst>
      <p:ext uri="{BB962C8B-B14F-4D97-AF65-F5344CB8AC3E}">
        <p14:creationId xmlns:p14="http://schemas.microsoft.com/office/powerpoint/2010/main" val="1705490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CC35B6-7683-8D20-380C-BC14FE1DAC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34AC50-7D53-D431-6FCD-92ECD107F3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6AA3BC-BDC1-46C9-93F2-B4AFC92D10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A6B01-9939-4B83-B115-2D373FAECFD4}" type="datetimeFigureOut">
              <a:rPr lang="en-IN" smtClean="0"/>
              <a:t>20-02-2024</a:t>
            </a:fld>
            <a:endParaRPr lang="en-IN"/>
          </a:p>
        </p:txBody>
      </p:sp>
      <p:sp>
        <p:nvSpPr>
          <p:cNvPr id="5" name="Footer Placeholder 4">
            <a:extLst>
              <a:ext uri="{FF2B5EF4-FFF2-40B4-BE49-F238E27FC236}">
                <a16:creationId xmlns:a16="http://schemas.microsoft.com/office/drawing/2014/main" id="{FFEB0A88-AAD0-353F-8BC1-EF8082B6CA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76D5614-4633-A184-3F69-CC392DA4DE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DC9CB2-38CA-4F8B-9B15-C1C37E212133}" type="slidenum">
              <a:rPr lang="en-IN" smtClean="0"/>
              <a:t>‹#›</a:t>
            </a:fld>
            <a:endParaRPr lang="en-IN"/>
          </a:p>
        </p:txBody>
      </p:sp>
    </p:spTree>
    <p:extLst>
      <p:ext uri="{BB962C8B-B14F-4D97-AF65-F5344CB8AC3E}">
        <p14:creationId xmlns:p14="http://schemas.microsoft.com/office/powerpoint/2010/main" val="1998837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F5656-871D-B809-4CC2-DFCBDF17706D}"/>
              </a:ext>
            </a:extLst>
          </p:cNvPr>
          <p:cNvSpPr>
            <a:spLocks noGrp="1"/>
          </p:cNvSpPr>
          <p:nvPr>
            <p:ph type="ctrTitle"/>
          </p:nvPr>
        </p:nvSpPr>
        <p:spPr>
          <a:xfrm>
            <a:off x="1706880" y="0"/>
            <a:ext cx="9144000" cy="716597"/>
          </a:xfrm>
        </p:spPr>
        <p:txBody>
          <a:bodyPr>
            <a:normAutofit/>
          </a:bodyPr>
          <a:lstStyle/>
          <a:p>
            <a:r>
              <a:rPr lang="en-IN" sz="3600" b="1" u="sng" dirty="0"/>
              <a:t>Lead Scoring Case Study</a:t>
            </a:r>
          </a:p>
        </p:txBody>
      </p:sp>
      <p:sp>
        <p:nvSpPr>
          <p:cNvPr id="3" name="Subtitle 2">
            <a:extLst>
              <a:ext uri="{FF2B5EF4-FFF2-40B4-BE49-F238E27FC236}">
                <a16:creationId xmlns:a16="http://schemas.microsoft.com/office/drawing/2014/main" id="{7A1BFCA3-C10E-B4D0-4E84-AE0871FDA451}"/>
              </a:ext>
            </a:extLst>
          </p:cNvPr>
          <p:cNvSpPr>
            <a:spLocks noGrp="1"/>
          </p:cNvSpPr>
          <p:nvPr>
            <p:ph type="subTitle" idx="1"/>
          </p:nvPr>
        </p:nvSpPr>
        <p:spPr>
          <a:xfrm>
            <a:off x="518160" y="940118"/>
            <a:ext cx="11155680" cy="4749482"/>
          </a:xfrm>
        </p:spPr>
        <p:txBody>
          <a:bodyPr>
            <a:normAutofit/>
          </a:bodyPr>
          <a:lstStyle/>
          <a:p>
            <a:pPr algn="l"/>
            <a:r>
              <a:rPr lang="en-IN" sz="1800" b="1" dirty="0"/>
              <a:t>Introduction</a:t>
            </a:r>
          </a:p>
          <a:p>
            <a:pPr algn="l"/>
            <a:endParaRPr lang="en-IN" sz="1800" b="1" dirty="0"/>
          </a:p>
          <a:p>
            <a:pPr algn="l"/>
            <a:r>
              <a:rPr lang="en-IN" sz="1400" b="0" i="0" dirty="0">
                <a:solidFill>
                  <a:srgbClr val="091E42"/>
                </a:solidFill>
                <a:effectLst/>
                <a:latin typeface="freight-text-pro"/>
              </a:rPr>
              <a:t>The company markets its courses on several websites and search engines like Google. Once these people land on the website, they might browse the courses or fill up a form for the course or watch some videos. </a:t>
            </a:r>
          </a:p>
          <a:p>
            <a:pPr algn="l"/>
            <a:r>
              <a:rPr lang="en-IN" sz="1400" b="0" i="0" dirty="0">
                <a:solidFill>
                  <a:srgbClr val="091E42"/>
                </a:solidFill>
                <a:effectLst/>
                <a:latin typeface="freight-text-pro"/>
              </a:rPr>
              <a:t>When these people fill up a form providing their email address or phone number, they are classified to be a lead.</a:t>
            </a:r>
          </a:p>
          <a:p>
            <a:pPr algn="l"/>
            <a:r>
              <a:rPr lang="en-IN" sz="1400" b="0" i="0" dirty="0">
                <a:solidFill>
                  <a:srgbClr val="091E42"/>
                </a:solidFill>
                <a:effectLst/>
                <a:latin typeface="freight-text-pro"/>
              </a:rPr>
              <a:t>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a:t>
            </a:r>
            <a:r>
              <a:rPr lang="en-IN" sz="1400" dirty="0">
                <a:solidFill>
                  <a:srgbClr val="091E42"/>
                </a:solidFill>
                <a:latin typeface="freight-text-pro"/>
              </a:rPr>
              <a:t>.</a:t>
            </a:r>
            <a:endParaRPr lang="en-IN" sz="1800" b="1" dirty="0"/>
          </a:p>
          <a:p>
            <a:pPr algn="l"/>
            <a:endParaRPr lang="en-IN" sz="1800" b="1" dirty="0"/>
          </a:p>
          <a:p>
            <a:pPr algn="l"/>
            <a:r>
              <a:rPr lang="en-IN" sz="1800" b="1" dirty="0"/>
              <a:t>Problem Statement</a:t>
            </a:r>
          </a:p>
          <a:p>
            <a:pPr algn="l"/>
            <a:endParaRPr lang="en-IN" sz="1800" b="1" dirty="0"/>
          </a:p>
          <a:p>
            <a:pPr marL="285750" indent="-285750" algn="l">
              <a:buFont typeface="Arial" panose="020B0604020202020204" pitchFamily="34" charset="0"/>
              <a:buChar char="•"/>
            </a:pPr>
            <a:r>
              <a:rPr lang="en-IN" sz="1400" dirty="0">
                <a:solidFill>
                  <a:srgbClr val="091E42"/>
                </a:solidFill>
                <a:latin typeface="freight-text-pro"/>
              </a:rPr>
              <a:t>Lead conversion is low for X Education.</a:t>
            </a:r>
          </a:p>
          <a:p>
            <a:pPr marL="285750" indent="-285750" algn="l">
              <a:buFont typeface="Arial" panose="020B0604020202020204" pitchFamily="34" charset="0"/>
              <a:buChar char="•"/>
            </a:pPr>
            <a:r>
              <a:rPr lang="en-IN" sz="1400" dirty="0">
                <a:solidFill>
                  <a:srgbClr val="091E42"/>
                </a:solidFill>
                <a:latin typeface="freight-text-pro"/>
              </a:rPr>
              <a:t>Company wants to identify “Hot Leads” to increase the conversion.</a:t>
            </a:r>
          </a:p>
          <a:p>
            <a:pPr marL="285750" indent="-285750" algn="l">
              <a:buFont typeface="Arial" panose="020B0604020202020204" pitchFamily="34" charset="0"/>
              <a:buChar char="•"/>
            </a:pPr>
            <a:r>
              <a:rPr lang="en-IN" sz="1400" dirty="0">
                <a:solidFill>
                  <a:srgbClr val="091E42"/>
                </a:solidFill>
                <a:latin typeface="freight-text-pro"/>
              </a:rPr>
              <a:t>Initial lead generation is good but in the funnelling stage there are many leads which is not converted at the bottom.</a:t>
            </a:r>
          </a:p>
          <a:p>
            <a:pPr marL="285750" indent="-285750" algn="l">
              <a:buFont typeface="Arial" panose="020B0604020202020204" pitchFamily="34" charset="0"/>
              <a:buChar char="•"/>
            </a:pPr>
            <a:r>
              <a:rPr lang="en-IN" sz="1400" dirty="0">
                <a:solidFill>
                  <a:srgbClr val="091E42"/>
                </a:solidFill>
                <a:latin typeface="freight-text-pro"/>
              </a:rPr>
              <a:t>Create a model so that customer with high lead score have a higher conversion chance and vice versa.</a:t>
            </a:r>
          </a:p>
          <a:p>
            <a:pPr algn="l"/>
            <a:endParaRPr lang="en-IN" sz="1800" b="1" dirty="0"/>
          </a:p>
          <a:p>
            <a:pPr algn="l"/>
            <a:endParaRPr lang="en-IN" sz="1800" b="1" dirty="0"/>
          </a:p>
        </p:txBody>
      </p:sp>
    </p:spTree>
    <p:extLst>
      <p:ext uri="{BB962C8B-B14F-4D97-AF65-F5344CB8AC3E}">
        <p14:creationId xmlns:p14="http://schemas.microsoft.com/office/powerpoint/2010/main" val="984115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9AF42C7-34C7-78AC-F192-350C4A6B39CB}"/>
              </a:ext>
            </a:extLst>
          </p:cNvPr>
          <p:cNvSpPr txBox="1">
            <a:spLocks/>
          </p:cNvSpPr>
          <p:nvPr/>
        </p:nvSpPr>
        <p:spPr>
          <a:xfrm>
            <a:off x="953816" y="983644"/>
            <a:ext cx="10515600" cy="54927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600" dirty="0"/>
              <a:t>Step 10: Checking VIF</a:t>
            </a:r>
          </a:p>
          <a:p>
            <a:pPr marL="0" indent="0">
              <a:buFont typeface="Arial" panose="020B0604020202020204" pitchFamily="34" charset="0"/>
              <a:buNone/>
            </a:pPr>
            <a:r>
              <a:rPr lang="en-IN" sz="1600" dirty="0"/>
              <a:t>Checking Variation inflation factor to manually remove any variable where VIF is &gt;5</a:t>
            </a:r>
          </a:p>
        </p:txBody>
      </p:sp>
      <p:sp>
        <p:nvSpPr>
          <p:cNvPr id="5" name="Title 1">
            <a:extLst>
              <a:ext uri="{FF2B5EF4-FFF2-40B4-BE49-F238E27FC236}">
                <a16:creationId xmlns:a16="http://schemas.microsoft.com/office/drawing/2014/main" id="{E1BF2460-728E-7E30-4A15-4D273E9B8CC5}"/>
              </a:ext>
            </a:extLst>
          </p:cNvPr>
          <p:cNvSpPr>
            <a:spLocks noGrp="1"/>
          </p:cNvSpPr>
          <p:nvPr>
            <p:ph type="title"/>
          </p:nvPr>
        </p:nvSpPr>
        <p:spPr>
          <a:xfrm>
            <a:off x="838200" y="365125"/>
            <a:ext cx="10515600" cy="549275"/>
          </a:xfrm>
        </p:spPr>
        <p:txBody>
          <a:bodyPr>
            <a:normAutofit/>
          </a:bodyPr>
          <a:lstStyle/>
          <a:p>
            <a:r>
              <a:rPr lang="en-IN" sz="2800" b="1" dirty="0"/>
              <a:t>Analysis</a:t>
            </a:r>
          </a:p>
        </p:txBody>
      </p:sp>
      <p:pic>
        <p:nvPicPr>
          <p:cNvPr id="7" name="Picture 6">
            <a:extLst>
              <a:ext uri="{FF2B5EF4-FFF2-40B4-BE49-F238E27FC236}">
                <a16:creationId xmlns:a16="http://schemas.microsoft.com/office/drawing/2014/main" id="{9586A776-05D1-5643-77C2-A707E070C852}"/>
              </a:ext>
            </a:extLst>
          </p:cNvPr>
          <p:cNvPicPr>
            <a:picLocks noChangeAspect="1"/>
          </p:cNvPicPr>
          <p:nvPr/>
        </p:nvPicPr>
        <p:blipFill>
          <a:blip r:embed="rId2"/>
          <a:stretch>
            <a:fillRect/>
          </a:stretch>
        </p:blipFill>
        <p:spPr>
          <a:xfrm>
            <a:off x="953816" y="1602163"/>
            <a:ext cx="7229475" cy="4057650"/>
          </a:xfrm>
          <a:prstGeom prst="rect">
            <a:avLst/>
          </a:prstGeom>
        </p:spPr>
      </p:pic>
      <p:sp>
        <p:nvSpPr>
          <p:cNvPr id="8" name="Content Placeholder 2">
            <a:extLst>
              <a:ext uri="{FF2B5EF4-FFF2-40B4-BE49-F238E27FC236}">
                <a16:creationId xmlns:a16="http://schemas.microsoft.com/office/drawing/2014/main" id="{FE32F325-6BF3-E3B5-CF90-80DDA7020C3A}"/>
              </a:ext>
            </a:extLst>
          </p:cNvPr>
          <p:cNvSpPr txBox="1">
            <a:spLocks/>
          </p:cNvSpPr>
          <p:nvPr/>
        </p:nvSpPr>
        <p:spPr>
          <a:xfrm>
            <a:off x="953816" y="5792127"/>
            <a:ext cx="10515600" cy="549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600" dirty="0"/>
              <a:t>Since VIF for the all the variable was within 5 hence it good to go and now our focus is on p value &gt;0.05</a:t>
            </a:r>
          </a:p>
        </p:txBody>
      </p:sp>
    </p:spTree>
    <p:extLst>
      <p:ext uri="{BB962C8B-B14F-4D97-AF65-F5344CB8AC3E}">
        <p14:creationId xmlns:p14="http://schemas.microsoft.com/office/powerpoint/2010/main" val="112222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9AF42C7-34C7-78AC-F192-350C4A6B39CB}"/>
              </a:ext>
            </a:extLst>
          </p:cNvPr>
          <p:cNvSpPr txBox="1">
            <a:spLocks/>
          </p:cNvSpPr>
          <p:nvPr/>
        </p:nvSpPr>
        <p:spPr>
          <a:xfrm>
            <a:off x="953816" y="983644"/>
            <a:ext cx="10515600" cy="54927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600" dirty="0"/>
              <a:t>Step 11: Checking p-value</a:t>
            </a:r>
          </a:p>
          <a:p>
            <a:pPr marL="0" indent="0">
              <a:buFont typeface="Arial" panose="020B0604020202020204" pitchFamily="34" charset="0"/>
              <a:buNone/>
            </a:pPr>
            <a:r>
              <a:rPr lang="en-IN" sz="1600" dirty="0"/>
              <a:t>For all the variable where p-value is greater than 0.05 remove it</a:t>
            </a:r>
          </a:p>
        </p:txBody>
      </p:sp>
      <p:sp>
        <p:nvSpPr>
          <p:cNvPr id="5" name="Title 1">
            <a:extLst>
              <a:ext uri="{FF2B5EF4-FFF2-40B4-BE49-F238E27FC236}">
                <a16:creationId xmlns:a16="http://schemas.microsoft.com/office/drawing/2014/main" id="{E1BF2460-728E-7E30-4A15-4D273E9B8CC5}"/>
              </a:ext>
            </a:extLst>
          </p:cNvPr>
          <p:cNvSpPr>
            <a:spLocks noGrp="1"/>
          </p:cNvSpPr>
          <p:nvPr>
            <p:ph type="title"/>
          </p:nvPr>
        </p:nvSpPr>
        <p:spPr>
          <a:xfrm>
            <a:off x="838200" y="365125"/>
            <a:ext cx="10515600" cy="549275"/>
          </a:xfrm>
        </p:spPr>
        <p:txBody>
          <a:bodyPr>
            <a:normAutofit/>
          </a:bodyPr>
          <a:lstStyle/>
          <a:p>
            <a:r>
              <a:rPr lang="en-IN" sz="2800" b="1" dirty="0"/>
              <a:t>Analysis</a:t>
            </a:r>
          </a:p>
        </p:txBody>
      </p:sp>
      <p:sp>
        <p:nvSpPr>
          <p:cNvPr id="8" name="Content Placeholder 2">
            <a:extLst>
              <a:ext uri="{FF2B5EF4-FFF2-40B4-BE49-F238E27FC236}">
                <a16:creationId xmlns:a16="http://schemas.microsoft.com/office/drawing/2014/main" id="{FE32F325-6BF3-E3B5-CF90-80DDA7020C3A}"/>
              </a:ext>
            </a:extLst>
          </p:cNvPr>
          <p:cNvSpPr txBox="1">
            <a:spLocks/>
          </p:cNvSpPr>
          <p:nvPr/>
        </p:nvSpPr>
        <p:spPr>
          <a:xfrm>
            <a:off x="953816" y="5792127"/>
            <a:ext cx="10515600" cy="549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600" dirty="0"/>
              <a:t>Removed variables- 'What is your current </a:t>
            </a:r>
            <a:r>
              <a:rPr lang="en-IN" sz="1600" dirty="0" err="1"/>
              <a:t>occupation_Working</a:t>
            </a:r>
            <a:r>
              <a:rPr lang="en-IN" sz="1600" dirty="0"/>
              <a:t> Professional, What is your current </a:t>
            </a:r>
            <a:r>
              <a:rPr lang="en-IN" sz="1600" dirty="0" err="1"/>
              <a:t>occupation_Housewife</a:t>
            </a:r>
            <a:r>
              <a:rPr lang="en-IN" sz="1600" dirty="0"/>
              <a:t>’</a:t>
            </a:r>
          </a:p>
        </p:txBody>
      </p:sp>
      <p:pic>
        <p:nvPicPr>
          <p:cNvPr id="3" name="Picture 2">
            <a:extLst>
              <a:ext uri="{FF2B5EF4-FFF2-40B4-BE49-F238E27FC236}">
                <a16:creationId xmlns:a16="http://schemas.microsoft.com/office/drawing/2014/main" id="{9F122E2A-357F-2A8E-55F7-89E0AE18F59C}"/>
              </a:ext>
            </a:extLst>
          </p:cNvPr>
          <p:cNvPicPr>
            <a:picLocks noChangeAspect="1"/>
          </p:cNvPicPr>
          <p:nvPr/>
        </p:nvPicPr>
        <p:blipFill>
          <a:blip r:embed="rId2"/>
          <a:stretch>
            <a:fillRect/>
          </a:stretch>
        </p:blipFill>
        <p:spPr>
          <a:xfrm>
            <a:off x="953817" y="1532920"/>
            <a:ext cx="5457494" cy="4133142"/>
          </a:xfrm>
          <a:prstGeom prst="rect">
            <a:avLst/>
          </a:prstGeom>
        </p:spPr>
      </p:pic>
    </p:spTree>
    <p:extLst>
      <p:ext uri="{BB962C8B-B14F-4D97-AF65-F5344CB8AC3E}">
        <p14:creationId xmlns:p14="http://schemas.microsoft.com/office/powerpoint/2010/main" val="2571999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9AF42C7-34C7-78AC-F192-350C4A6B39CB}"/>
              </a:ext>
            </a:extLst>
          </p:cNvPr>
          <p:cNvSpPr txBox="1">
            <a:spLocks/>
          </p:cNvSpPr>
          <p:nvPr/>
        </p:nvSpPr>
        <p:spPr>
          <a:xfrm>
            <a:off x="953816" y="983644"/>
            <a:ext cx="10515600" cy="549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600" dirty="0"/>
              <a:t>Step 12: Model Evaluation</a:t>
            </a:r>
          </a:p>
        </p:txBody>
      </p:sp>
      <p:sp>
        <p:nvSpPr>
          <p:cNvPr id="5" name="Title 1">
            <a:extLst>
              <a:ext uri="{FF2B5EF4-FFF2-40B4-BE49-F238E27FC236}">
                <a16:creationId xmlns:a16="http://schemas.microsoft.com/office/drawing/2014/main" id="{E1BF2460-728E-7E30-4A15-4D273E9B8CC5}"/>
              </a:ext>
            </a:extLst>
          </p:cNvPr>
          <p:cNvSpPr>
            <a:spLocks noGrp="1"/>
          </p:cNvSpPr>
          <p:nvPr>
            <p:ph type="title"/>
          </p:nvPr>
        </p:nvSpPr>
        <p:spPr>
          <a:xfrm>
            <a:off x="838200" y="365125"/>
            <a:ext cx="10515600" cy="549275"/>
          </a:xfrm>
        </p:spPr>
        <p:txBody>
          <a:bodyPr>
            <a:normAutofit/>
          </a:bodyPr>
          <a:lstStyle/>
          <a:p>
            <a:r>
              <a:rPr lang="en-IN" sz="2800" b="1" dirty="0"/>
              <a:t>Analysis</a:t>
            </a:r>
          </a:p>
        </p:txBody>
      </p:sp>
      <p:pic>
        <p:nvPicPr>
          <p:cNvPr id="6" name="Picture 5">
            <a:extLst>
              <a:ext uri="{FF2B5EF4-FFF2-40B4-BE49-F238E27FC236}">
                <a16:creationId xmlns:a16="http://schemas.microsoft.com/office/drawing/2014/main" id="{91B96D33-D7AF-5D94-A4C3-06AADB2C993B}"/>
              </a:ext>
            </a:extLst>
          </p:cNvPr>
          <p:cNvPicPr>
            <a:picLocks noChangeAspect="1"/>
          </p:cNvPicPr>
          <p:nvPr/>
        </p:nvPicPr>
        <p:blipFill>
          <a:blip r:embed="rId2"/>
          <a:stretch>
            <a:fillRect/>
          </a:stretch>
        </p:blipFill>
        <p:spPr>
          <a:xfrm>
            <a:off x="953816" y="1380808"/>
            <a:ext cx="6165533" cy="4927540"/>
          </a:xfrm>
          <a:prstGeom prst="rect">
            <a:avLst/>
          </a:prstGeom>
        </p:spPr>
      </p:pic>
    </p:spTree>
    <p:extLst>
      <p:ext uri="{BB962C8B-B14F-4D97-AF65-F5344CB8AC3E}">
        <p14:creationId xmlns:p14="http://schemas.microsoft.com/office/powerpoint/2010/main" val="3206109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9AF42C7-34C7-78AC-F192-350C4A6B39CB}"/>
              </a:ext>
            </a:extLst>
          </p:cNvPr>
          <p:cNvSpPr txBox="1">
            <a:spLocks/>
          </p:cNvSpPr>
          <p:nvPr/>
        </p:nvSpPr>
        <p:spPr>
          <a:xfrm>
            <a:off x="953816" y="983644"/>
            <a:ext cx="10515600" cy="54927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600" dirty="0"/>
              <a:t>Step 12: Model Evaluation</a:t>
            </a:r>
          </a:p>
          <a:p>
            <a:pPr marL="0" indent="0">
              <a:buFont typeface="Arial" panose="020B0604020202020204" pitchFamily="34" charset="0"/>
              <a:buNone/>
            </a:pPr>
            <a:r>
              <a:rPr lang="en-IN" sz="1600" dirty="0"/>
              <a:t>Sensitivity  = 79%,  Specificity -78% , Accuracy = 79% - hence this model is good to go</a:t>
            </a:r>
          </a:p>
        </p:txBody>
      </p:sp>
      <p:sp>
        <p:nvSpPr>
          <p:cNvPr id="5" name="Title 1">
            <a:extLst>
              <a:ext uri="{FF2B5EF4-FFF2-40B4-BE49-F238E27FC236}">
                <a16:creationId xmlns:a16="http://schemas.microsoft.com/office/drawing/2014/main" id="{E1BF2460-728E-7E30-4A15-4D273E9B8CC5}"/>
              </a:ext>
            </a:extLst>
          </p:cNvPr>
          <p:cNvSpPr>
            <a:spLocks noGrp="1"/>
          </p:cNvSpPr>
          <p:nvPr>
            <p:ph type="title"/>
          </p:nvPr>
        </p:nvSpPr>
        <p:spPr>
          <a:xfrm>
            <a:off x="838200" y="365125"/>
            <a:ext cx="10515600" cy="549275"/>
          </a:xfrm>
        </p:spPr>
        <p:txBody>
          <a:bodyPr>
            <a:normAutofit/>
          </a:bodyPr>
          <a:lstStyle/>
          <a:p>
            <a:r>
              <a:rPr lang="en-IN" sz="2800" b="1" dirty="0"/>
              <a:t>Analysis</a:t>
            </a:r>
          </a:p>
        </p:txBody>
      </p:sp>
      <p:pic>
        <p:nvPicPr>
          <p:cNvPr id="3" name="Picture 2">
            <a:extLst>
              <a:ext uri="{FF2B5EF4-FFF2-40B4-BE49-F238E27FC236}">
                <a16:creationId xmlns:a16="http://schemas.microsoft.com/office/drawing/2014/main" id="{23916D6E-B5AD-A884-ED27-2E6B417928C3}"/>
              </a:ext>
            </a:extLst>
          </p:cNvPr>
          <p:cNvPicPr>
            <a:picLocks noChangeAspect="1"/>
          </p:cNvPicPr>
          <p:nvPr/>
        </p:nvPicPr>
        <p:blipFill>
          <a:blip r:embed="rId2"/>
          <a:stretch>
            <a:fillRect/>
          </a:stretch>
        </p:blipFill>
        <p:spPr>
          <a:xfrm>
            <a:off x="953816" y="1602163"/>
            <a:ext cx="6181090" cy="4766634"/>
          </a:xfrm>
          <a:prstGeom prst="rect">
            <a:avLst/>
          </a:prstGeom>
        </p:spPr>
      </p:pic>
    </p:spTree>
    <p:extLst>
      <p:ext uri="{BB962C8B-B14F-4D97-AF65-F5344CB8AC3E}">
        <p14:creationId xmlns:p14="http://schemas.microsoft.com/office/powerpoint/2010/main" val="2787898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ADCEB-901F-8DD9-9513-0AC5D7E2FAFD}"/>
              </a:ext>
            </a:extLst>
          </p:cNvPr>
          <p:cNvSpPr>
            <a:spLocks noGrp="1"/>
          </p:cNvSpPr>
          <p:nvPr>
            <p:ph type="title"/>
          </p:nvPr>
        </p:nvSpPr>
        <p:spPr>
          <a:xfrm>
            <a:off x="838200" y="365125"/>
            <a:ext cx="10515600" cy="549275"/>
          </a:xfrm>
        </p:spPr>
        <p:txBody>
          <a:bodyPr>
            <a:normAutofit/>
          </a:bodyPr>
          <a:lstStyle/>
          <a:p>
            <a:r>
              <a:rPr lang="en-IN" sz="2800" b="1" dirty="0"/>
              <a:t>Analysis</a:t>
            </a:r>
          </a:p>
        </p:txBody>
      </p:sp>
      <p:sp>
        <p:nvSpPr>
          <p:cNvPr id="3" name="Content Placeholder 2">
            <a:extLst>
              <a:ext uri="{FF2B5EF4-FFF2-40B4-BE49-F238E27FC236}">
                <a16:creationId xmlns:a16="http://schemas.microsoft.com/office/drawing/2014/main" id="{B272A682-4932-E88D-31AE-9514F97A16F8}"/>
              </a:ext>
            </a:extLst>
          </p:cNvPr>
          <p:cNvSpPr>
            <a:spLocks noGrp="1"/>
          </p:cNvSpPr>
          <p:nvPr>
            <p:ph idx="1"/>
          </p:nvPr>
        </p:nvSpPr>
        <p:spPr>
          <a:xfrm>
            <a:off x="838200" y="1127760"/>
            <a:ext cx="10515600" cy="304363"/>
          </a:xfrm>
        </p:spPr>
        <p:txBody>
          <a:bodyPr>
            <a:normAutofit lnSpcReduction="10000"/>
          </a:bodyPr>
          <a:lstStyle/>
          <a:p>
            <a:pPr marL="0" indent="0">
              <a:buNone/>
            </a:pPr>
            <a:r>
              <a:rPr lang="en-IN" sz="1600" dirty="0"/>
              <a:t>Step 1: Import important libraries and warnings</a:t>
            </a:r>
          </a:p>
        </p:txBody>
      </p:sp>
      <p:pic>
        <p:nvPicPr>
          <p:cNvPr id="5" name="Picture 4">
            <a:extLst>
              <a:ext uri="{FF2B5EF4-FFF2-40B4-BE49-F238E27FC236}">
                <a16:creationId xmlns:a16="http://schemas.microsoft.com/office/drawing/2014/main" id="{B4E17D96-F971-BE97-C81A-BB03A4422451}"/>
              </a:ext>
            </a:extLst>
          </p:cNvPr>
          <p:cNvPicPr>
            <a:picLocks noChangeAspect="1"/>
          </p:cNvPicPr>
          <p:nvPr/>
        </p:nvPicPr>
        <p:blipFill>
          <a:blip r:embed="rId2"/>
          <a:stretch>
            <a:fillRect/>
          </a:stretch>
        </p:blipFill>
        <p:spPr>
          <a:xfrm>
            <a:off x="838200" y="1432123"/>
            <a:ext cx="8128000" cy="2094477"/>
          </a:xfrm>
          <a:prstGeom prst="rect">
            <a:avLst/>
          </a:prstGeom>
        </p:spPr>
      </p:pic>
      <p:sp>
        <p:nvSpPr>
          <p:cNvPr id="6" name="Content Placeholder 2">
            <a:extLst>
              <a:ext uri="{FF2B5EF4-FFF2-40B4-BE49-F238E27FC236}">
                <a16:creationId xmlns:a16="http://schemas.microsoft.com/office/drawing/2014/main" id="{8315C20E-A633-FA4E-2AE1-BAB9CB6BFFB6}"/>
              </a:ext>
            </a:extLst>
          </p:cNvPr>
          <p:cNvSpPr txBox="1">
            <a:spLocks/>
          </p:cNvSpPr>
          <p:nvPr/>
        </p:nvSpPr>
        <p:spPr>
          <a:xfrm>
            <a:off x="838200" y="3678781"/>
            <a:ext cx="10515600" cy="30436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600" dirty="0"/>
              <a:t>Step 2: Read file and understand data type</a:t>
            </a:r>
          </a:p>
        </p:txBody>
      </p:sp>
      <p:pic>
        <p:nvPicPr>
          <p:cNvPr id="8" name="Picture 7">
            <a:extLst>
              <a:ext uri="{FF2B5EF4-FFF2-40B4-BE49-F238E27FC236}">
                <a16:creationId xmlns:a16="http://schemas.microsoft.com/office/drawing/2014/main" id="{21558132-6DDE-89BF-CA67-A39B21A4C258}"/>
              </a:ext>
            </a:extLst>
          </p:cNvPr>
          <p:cNvPicPr>
            <a:picLocks noChangeAspect="1"/>
          </p:cNvPicPr>
          <p:nvPr/>
        </p:nvPicPr>
        <p:blipFill>
          <a:blip r:embed="rId3"/>
          <a:stretch>
            <a:fillRect/>
          </a:stretch>
        </p:blipFill>
        <p:spPr>
          <a:xfrm>
            <a:off x="838201" y="3893311"/>
            <a:ext cx="8128000" cy="731242"/>
          </a:xfrm>
          <a:prstGeom prst="rect">
            <a:avLst/>
          </a:prstGeom>
        </p:spPr>
      </p:pic>
      <p:pic>
        <p:nvPicPr>
          <p:cNvPr id="10" name="Picture 9">
            <a:extLst>
              <a:ext uri="{FF2B5EF4-FFF2-40B4-BE49-F238E27FC236}">
                <a16:creationId xmlns:a16="http://schemas.microsoft.com/office/drawing/2014/main" id="{7FCE38E7-6641-0408-EF5E-7F4F853E9172}"/>
              </a:ext>
            </a:extLst>
          </p:cNvPr>
          <p:cNvPicPr>
            <a:picLocks noChangeAspect="1"/>
          </p:cNvPicPr>
          <p:nvPr/>
        </p:nvPicPr>
        <p:blipFill>
          <a:blip r:embed="rId4"/>
          <a:stretch>
            <a:fillRect/>
          </a:stretch>
        </p:blipFill>
        <p:spPr>
          <a:xfrm>
            <a:off x="838201" y="4683001"/>
            <a:ext cx="8128000" cy="2094477"/>
          </a:xfrm>
          <a:prstGeom prst="rect">
            <a:avLst/>
          </a:prstGeom>
        </p:spPr>
      </p:pic>
    </p:spTree>
    <p:extLst>
      <p:ext uri="{BB962C8B-B14F-4D97-AF65-F5344CB8AC3E}">
        <p14:creationId xmlns:p14="http://schemas.microsoft.com/office/powerpoint/2010/main" val="804904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4F9FB24-F4E8-A88D-5CFB-F8CD425B8AF0}"/>
              </a:ext>
            </a:extLst>
          </p:cNvPr>
          <p:cNvSpPr>
            <a:spLocks noGrp="1"/>
          </p:cNvSpPr>
          <p:nvPr>
            <p:ph type="title"/>
          </p:nvPr>
        </p:nvSpPr>
        <p:spPr>
          <a:xfrm>
            <a:off x="838200" y="365125"/>
            <a:ext cx="10515600" cy="549275"/>
          </a:xfrm>
        </p:spPr>
        <p:txBody>
          <a:bodyPr>
            <a:normAutofit/>
          </a:bodyPr>
          <a:lstStyle/>
          <a:p>
            <a:r>
              <a:rPr lang="en-IN" sz="2800" b="1" dirty="0"/>
              <a:t>Analysis</a:t>
            </a:r>
          </a:p>
        </p:txBody>
      </p:sp>
      <p:sp>
        <p:nvSpPr>
          <p:cNvPr id="5" name="Content Placeholder 2">
            <a:extLst>
              <a:ext uri="{FF2B5EF4-FFF2-40B4-BE49-F238E27FC236}">
                <a16:creationId xmlns:a16="http://schemas.microsoft.com/office/drawing/2014/main" id="{F59236F8-18CC-476E-4E7F-92D9078675C2}"/>
              </a:ext>
            </a:extLst>
          </p:cNvPr>
          <p:cNvSpPr>
            <a:spLocks noGrp="1"/>
          </p:cNvSpPr>
          <p:nvPr>
            <p:ph idx="1"/>
          </p:nvPr>
        </p:nvSpPr>
        <p:spPr>
          <a:xfrm>
            <a:off x="838200" y="1127760"/>
            <a:ext cx="10515600" cy="304363"/>
          </a:xfrm>
        </p:spPr>
        <p:txBody>
          <a:bodyPr>
            <a:normAutofit lnSpcReduction="10000"/>
          </a:bodyPr>
          <a:lstStyle/>
          <a:p>
            <a:pPr marL="0" indent="0">
              <a:buNone/>
            </a:pPr>
            <a:r>
              <a:rPr lang="en-IN" sz="1600" dirty="0"/>
              <a:t>Step 3: Check for Null value and remove null values</a:t>
            </a:r>
          </a:p>
        </p:txBody>
      </p:sp>
      <p:pic>
        <p:nvPicPr>
          <p:cNvPr id="7" name="Picture 6">
            <a:extLst>
              <a:ext uri="{FF2B5EF4-FFF2-40B4-BE49-F238E27FC236}">
                <a16:creationId xmlns:a16="http://schemas.microsoft.com/office/drawing/2014/main" id="{245CB6AC-FEA9-941F-24C8-8630E407B2E1}"/>
              </a:ext>
            </a:extLst>
          </p:cNvPr>
          <p:cNvPicPr>
            <a:picLocks noChangeAspect="1"/>
          </p:cNvPicPr>
          <p:nvPr/>
        </p:nvPicPr>
        <p:blipFill>
          <a:blip r:embed="rId2"/>
          <a:stretch>
            <a:fillRect/>
          </a:stretch>
        </p:blipFill>
        <p:spPr>
          <a:xfrm>
            <a:off x="838201" y="1432123"/>
            <a:ext cx="8169166" cy="3000091"/>
          </a:xfrm>
          <a:prstGeom prst="rect">
            <a:avLst/>
          </a:prstGeom>
        </p:spPr>
      </p:pic>
      <p:pic>
        <p:nvPicPr>
          <p:cNvPr id="9" name="Picture 8">
            <a:extLst>
              <a:ext uri="{FF2B5EF4-FFF2-40B4-BE49-F238E27FC236}">
                <a16:creationId xmlns:a16="http://schemas.microsoft.com/office/drawing/2014/main" id="{BF3780AA-138B-4820-9CC4-C8748B4827A4}"/>
              </a:ext>
            </a:extLst>
          </p:cNvPr>
          <p:cNvPicPr>
            <a:picLocks noChangeAspect="1"/>
          </p:cNvPicPr>
          <p:nvPr/>
        </p:nvPicPr>
        <p:blipFill>
          <a:blip r:embed="rId3"/>
          <a:stretch>
            <a:fillRect/>
          </a:stretch>
        </p:blipFill>
        <p:spPr>
          <a:xfrm>
            <a:off x="838200" y="4497904"/>
            <a:ext cx="8169167" cy="2162175"/>
          </a:xfrm>
          <a:prstGeom prst="rect">
            <a:avLst/>
          </a:prstGeom>
        </p:spPr>
      </p:pic>
    </p:spTree>
    <p:extLst>
      <p:ext uri="{BB962C8B-B14F-4D97-AF65-F5344CB8AC3E}">
        <p14:creationId xmlns:p14="http://schemas.microsoft.com/office/powerpoint/2010/main" val="4177703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9595812-984E-F920-C57B-058E31AE277C}"/>
              </a:ext>
            </a:extLst>
          </p:cNvPr>
          <p:cNvSpPr>
            <a:spLocks noGrp="1"/>
          </p:cNvSpPr>
          <p:nvPr>
            <p:ph type="title"/>
          </p:nvPr>
        </p:nvSpPr>
        <p:spPr>
          <a:xfrm>
            <a:off x="838200" y="365125"/>
            <a:ext cx="10515600" cy="549275"/>
          </a:xfrm>
        </p:spPr>
        <p:txBody>
          <a:bodyPr>
            <a:normAutofit/>
          </a:bodyPr>
          <a:lstStyle/>
          <a:p>
            <a:r>
              <a:rPr lang="en-IN" sz="2800" b="1" dirty="0"/>
              <a:t>Analysis</a:t>
            </a:r>
          </a:p>
        </p:txBody>
      </p:sp>
      <p:sp>
        <p:nvSpPr>
          <p:cNvPr id="5" name="Content Placeholder 2">
            <a:extLst>
              <a:ext uri="{FF2B5EF4-FFF2-40B4-BE49-F238E27FC236}">
                <a16:creationId xmlns:a16="http://schemas.microsoft.com/office/drawing/2014/main" id="{0CF6997F-B475-34E4-A15C-05932F7C5C19}"/>
              </a:ext>
            </a:extLst>
          </p:cNvPr>
          <p:cNvSpPr>
            <a:spLocks noGrp="1"/>
          </p:cNvSpPr>
          <p:nvPr>
            <p:ph idx="1"/>
          </p:nvPr>
        </p:nvSpPr>
        <p:spPr>
          <a:xfrm>
            <a:off x="838200" y="1127760"/>
            <a:ext cx="10515600" cy="304363"/>
          </a:xfrm>
        </p:spPr>
        <p:txBody>
          <a:bodyPr>
            <a:normAutofit lnSpcReduction="10000"/>
          </a:bodyPr>
          <a:lstStyle/>
          <a:p>
            <a:pPr marL="0" indent="0">
              <a:buNone/>
            </a:pPr>
            <a:r>
              <a:rPr lang="en-IN" sz="1600" dirty="0"/>
              <a:t>Step 4: Variables which were considered for next set of process</a:t>
            </a:r>
          </a:p>
        </p:txBody>
      </p:sp>
      <p:pic>
        <p:nvPicPr>
          <p:cNvPr id="9" name="Picture 8">
            <a:extLst>
              <a:ext uri="{FF2B5EF4-FFF2-40B4-BE49-F238E27FC236}">
                <a16:creationId xmlns:a16="http://schemas.microsoft.com/office/drawing/2014/main" id="{10BACA6B-B54B-E590-2F34-E54EBF2952DD}"/>
              </a:ext>
            </a:extLst>
          </p:cNvPr>
          <p:cNvPicPr>
            <a:picLocks noChangeAspect="1"/>
          </p:cNvPicPr>
          <p:nvPr/>
        </p:nvPicPr>
        <p:blipFill>
          <a:blip r:embed="rId2"/>
          <a:stretch>
            <a:fillRect/>
          </a:stretch>
        </p:blipFill>
        <p:spPr>
          <a:xfrm>
            <a:off x="838200" y="1432123"/>
            <a:ext cx="6949966" cy="2678568"/>
          </a:xfrm>
          <a:prstGeom prst="rect">
            <a:avLst/>
          </a:prstGeom>
        </p:spPr>
      </p:pic>
    </p:spTree>
    <p:extLst>
      <p:ext uri="{BB962C8B-B14F-4D97-AF65-F5344CB8AC3E}">
        <p14:creationId xmlns:p14="http://schemas.microsoft.com/office/powerpoint/2010/main" val="3891716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937B49F-80BF-7A51-7CAF-E530A8AA03B3}"/>
              </a:ext>
            </a:extLst>
          </p:cNvPr>
          <p:cNvSpPr txBox="1">
            <a:spLocks/>
          </p:cNvSpPr>
          <p:nvPr/>
        </p:nvSpPr>
        <p:spPr>
          <a:xfrm>
            <a:off x="953816" y="983644"/>
            <a:ext cx="10515600" cy="9467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400" dirty="0"/>
              <a:t>Step 5: Prepare data for modelling</a:t>
            </a:r>
          </a:p>
          <a:p>
            <a:pPr marL="0" indent="0">
              <a:buFont typeface="Arial" panose="020B0604020202020204" pitchFamily="34" charset="0"/>
              <a:buNone/>
            </a:pPr>
            <a:r>
              <a:rPr lang="en-IN" sz="1400" dirty="0"/>
              <a:t>Created dummy variable for the object data type</a:t>
            </a:r>
          </a:p>
        </p:txBody>
      </p:sp>
      <p:pic>
        <p:nvPicPr>
          <p:cNvPr id="5" name="Picture 4">
            <a:extLst>
              <a:ext uri="{FF2B5EF4-FFF2-40B4-BE49-F238E27FC236}">
                <a16:creationId xmlns:a16="http://schemas.microsoft.com/office/drawing/2014/main" id="{85461233-C9D6-1FF3-DE0C-F286D5493B9D}"/>
              </a:ext>
            </a:extLst>
          </p:cNvPr>
          <p:cNvPicPr>
            <a:picLocks noChangeAspect="1"/>
          </p:cNvPicPr>
          <p:nvPr/>
        </p:nvPicPr>
        <p:blipFill>
          <a:blip r:embed="rId2"/>
          <a:stretch>
            <a:fillRect/>
          </a:stretch>
        </p:blipFill>
        <p:spPr>
          <a:xfrm>
            <a:off x="953816" y="2232887"/>
            <a:ext cx="8946931" cy="1224083"/>
          </a:xfrm>
          <a:prstGeom prst="rect">
            <a:avLst/>
          </a:prstGeom>
        </p:spPr>
      </p:pic>
      <p:sp>
        <p:nvSpPr>
          <p:cNvPr id="6" name="Title 1">
            <a:extLst>
              <a:ext uri="{FF2B5EF4-FFF2-40B4-BE49-F238E27FC236}">
                <a16:creationId xmlns:a16="http://schemas.microsoft.com/office/drawing/2014/main" id="{D6899F88-DF2A-6D99-DF5C-3A7C93D4BA5A}"/>
              </a:ext>
            </a:extLst>
          </p:cNvPr>
          <p:cNvSpPr>
            <a:spLocks noGrp="1"/>
          </p:cNvSpPr>
          <p:nvPr>
            <p:ph type="title"/>
          </p:nvPr>
        </p:nvSpPr>
        <p:spPr>
          <a:xfrm>
            <a:off x="838200" y="365125"/>
            <a:ext cx="10515600" cy="549275"/>
          </a:xfrm>
        </p:spPr>
        <p:txBody>
          <a:bodyPr>
            <a:normAutofit/>
          </a:bodyPr>
          <a:lstStyle/>
          <a:p>
            <a:r>
              <a:rPr lang="en-IN" sz="2800" b="1" dirty="0"/>
              <a:t>Analysis</a:t>
            </a:r>
          </a:p>
        </p:txBody>
      </p:sp>
      <p:pic>
        <p:nvPicPr>
          <p:cNvPr id="8" name="Picture 7">
            <a:extLst>
              <a:ext uri="{FF2B5EF4-FFF2-40B4-BE49-F238E27FC236}">
                <a16:creationId xmlns:a16="http://schemas.microsoft.com/office/drawing/2014/main" id="{F572D51F-70B7-6804-2306-7B13D025DC6E}"/>
              </a:ext>
            </a:extLst>
          </p:cNvPr>
          <p:cNvPicPr>
            <a:picLocks noChangeAspect="1"/>
          </p:cNvPicPr>
          <p:nvPr/>
        </p:nvPicPr>
        <p:blipFill>
          <a:blip r:embed="rId3"/>
          <a:stretch>
            <a:fillRect/>
          </a:stretch>
        </p:blipFill>
        <p:spPr>
          <a:xfrm>
            <a:off x="953817" y="3547716"/>
            <a:ext cx="8873356" cy="2809992"/>
          </a:xfrm>
          <a:prstGeom prst="rect">
            <a:avLst/>
          </a:prstGeom>
        </p:spPr>
      </p:pic>
    </p:spTree>
    <p:extLst>
      <p:ext uri="{BB962C8B-B14F-4D97-AF65-F5344CB8AC3E}">
        <p14:creationId xmlns:p14="http://schemas.microsoft.com/office/powerpoint/2010/main" val="2411394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937B49F-80BF-7A51-7CAF-E530A8AA03B3}"/>
              </a:ext>
            </a:extLst>
          </p:cNvPr>
          <p:cNvSpPr txBox="1">
            <a:spLocks/>
          </p:cNvSpPr>
          <p:nvPr/>
        </p:nvSpPr>
        <p:spPr>
          <a:xfrm>
            <a:off x="953816" y="983644"/>
            <a:ext cx="10515600" cy="54927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600" dirty="0"/>
              <a:t>Step 6: Train and Split data</a:t>
            </a:r>
          </a:p>
          <a:p>
            <a:pPr marL="0" indent="0">
              <a:buFont typeface="Arial" panose="020B0604020202020204" pitchFamily="34" charset="0"/>
              <a:buNone/>
            </a:pPr>
            <a:r>
              <a:rPr lang="en-IN" sz="1600" dirty="0"/>
              <a:t>Data was split into 70% train and 30% test</a:t>
            </a:r>
          </a:p>
        </p:txBody>
      </p:sp>
      <p:sp>
        <p:nvSpPr>
          <p:cNvPr id="6" name="Title 1">
            <a:extLst>
              <a:ext uri="{FF2B5EF4-FFF2-40B4-BE49-F238E27FC236}">
                <a16:creationId xmlns:a16="http://schemas.microsoft.com/office/drawing/2014/main" id="{D6899F88-DF2A-6D99-DF5C-3A7C93D4BA5A}"/>
              </a:ext>
            </a:extLst>
          </p:cNvPr>
          <p:cNvSpPr>
            <a:spLocks noGrp="1"/>
          </p:cNvSpPr>
          <p:nvPr>
            <p:ph type="title"/>
          </p:nvPr>
        </p:nvSpPr>
        <p:spPr>
          <a:xfrm>
            <a:off x="838200" y="365125"/>
            <a:ext cx="10515600" cy="549275"/>
          </a:xfrm>
        </p:spPr>
        <p:txBody>
          <a:bodyPr>
            <a:normAutofit/>
          </a:bodyPr>
          <a:lstStyle/>
          <a:p>
            <a:r>
              <a:rPr lang="en-IN" sz="2800" b="1" dirty="0"/>
              <a:t>Analysis</a:t>
            </a:r>
          </a:p>
        </p:txBody>
      </p:sp>
      <p:pic>
        <p:nvPicPr>
          <p:cNvPr id="3" name="Picture 2">
            <a:extLst>
              <a:ext uri="{FF2B5EF4-FFF2-40B4-BE49-F238E27FC236}">
                <a16:creationId xmlns:a16="http://schemas.microsoft.com/office/drawing/2014/main" id="{8A7B3103-37BD-9FD2-DD00-38602EF389F2}"/>
              </a:ext>
            </a:extLst>
          </p:cNvPr>
          <p:cNvPicPr>
            <a:picLocks noChangeAspect="1"/>
          </p:cNvPicPr>
          <p:nvPr/>
        </p:nvPicPr>
        <p:blipFill>
          <a:blip r:embed="rId2"/>
          <a:stretch>
            <a:fillRect/>
          </a:stretch>
        </p:blipFill>
        <p:spPr>
          <a:xfrm>
            <a:off x="838199" y="1666380"/>
            <a:ext cx="9735207" cy="5124450"/>
          </a:xfrm>
          <a:prstGeom prst="rect">
            <a:avLst/>
          </a:prstGeom>
        </p:spPr>
      </p:pic>
    </p:spTree>
    <p:extLst>
      <p:ext uri="{BB962C8B-B14F-4D97-AF65-F5344CB8AC3E}">
        <p14:creationId xmlns:p14="http://schemas.microsoft.com/office/powerpoint/2010/main" val="2803379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937B49F-80BF-7A51-7CAF-E530A8AA03B3}"/>
              </a:ext>
            </a:extLst>
          </p:cNvPr>
          <p:cNvSpPr txBox="1">
            <a:spLocks/>
          </p:cNvSpPr>
          <p:nvPr/>
        </p:nvSpPr>
        <p:spPr>
          <a:xfrm>
            <a:off x="953816" y="983644"/>
            <a:ext cx="10515600" cy="54927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600" dirty="0"/>
              <a:t>Step 7: Scaling the data</a:t>
            </a:r>
          </a:p>
          <a:p>
            <a:pPr marL="0" indent="0">
              <a:buFont typeface="Arial" panose="020B0604020202020204" pitchFamily="34" charset="0"/>
              <a:buNone/>
            </a:pPr>
            <a:r>
              <a:rPr lang="en-IN" sz="1600" dirty="0"/>
              <a:t>Using scaling to create homogeneous data across all the variables</a:t>
            </a:r>
          </a:p>
        </p:txBody>
      </p:sp>
      <p:sp>
        <p:nvSpPr>
          <p:cNvPr id="6" name="Title 1">
            <a:extLst>
              <a:ext uri="{FF2B5EF4-FFF2-40B4-BE49-F238E27FC236}">
                <a16:creationId xmlns:a16="http://schemas.microsoft.com/office/drawing/2014/main" id="{D6899F88-DF2A-6D99-DF5C-3A7C93D4BA5A}"/>
              </a:ext>
            </a:extLst>
          </p:cNvPr>
          <p:cNvSpPr>
            <a:spLocks noGrp="1"/>
          </p:cNvSpPr>
          <p:nvPr>
            <p:ph type="title"/>
          </p:nvPr>
        </p:nvSpPr>
        <p:spPr>
          <a:xfrm>
            <a:off x="838200" y="365125"/>
            <a:ext cx="10515600" cy="549275"/>
          </a:xfrm>
        </p:spPr>
        <p:txBody>
          <a:bodyPr>
            <a:normAutofit/>
          </a:bodyPr>
          <a:lstStyle/>
          <a:p>
            <a:r>
              <a:rPr lang="en-IN" sz="2800" b="1" dirty="0"/>
              <a:t>Analysis</a:t>
            </a:r>
          </a:p>
        </p:txBody>
      </p:sp>
      <p:pic>
        <p:nvPicPr>
          <p:cNvPr id="5" name="Picture 4">
            <a:extLst>
              <a:ext uri="{FF2B5EF4-FFF2-40B4-BE49-F238E27FC236}">
                <a16:creationId xmlns:a16="http://schemas.microsoft.com/office/drawing/2014/main" id="{37811231-BE84-4A80-3BF3-35387A9B862B}"/>
              </a:ext>
            </a:extLst>
          </p:cNvPr>
          <p:cNvPicPr>
            <a:picLocks noChangeAspect="1"/>
          </p:cNvPicPr>
          <p:nvPr/>
        </p:nvPicPr>
        <p:blipFill>
          <a:blip r:embed="rId2"/>
          <a:stretch>
            <a:fillRect/>
          </a:stretch>
        </p:blipFill>
        <p:spPr>
          <a:xfrm>
            <a:off x="953816" y="1602163"/>
            <a:ext cx="7239000" cy="3105150"/>
          </a:xfrm>
          <a:prstGeom prst="rect">
            <a:avLst/>
          </a:prstGeom>
        </p:spPr>
      </p:pic>
    </p:spTree>
    <p:extLst>
      <p:ext uri="{BB962C8B-B14F-4D97-AF65-F5344CB8AC3E}">
        <p14:creationId xmlns:p14="http://schemas.microsoft.com/office/powerpoint/2010/main" val="1450914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937B49F-80BF-7A51-7CAF-E530A8AA03B3}"/>
              </a:ext>
            </a:extLst>
          </p:cNvPr>
          <p:cNvSpPr txBox="1">
            <a:spLocks/>
          </p:cNvSpPr>
          <p:nvPr/>
        </p:nvSpPr>
        <p:spPr>
          <a:xfrm>
            <a:off x="953816" y="983644"/>
            <a:ext cx="10515600" cy="54927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600" dirty="0"/>
              <a:t>Step 8: Model Building</a:t>
            </a:r>
          </a:p>
          <a:p>
            <a:pPr marL="0" indent="0">
              <a:buFont typeface="Arial" panose="020B0604020202020204" pitchFamily="34" charset="0"/>
              <a:buNone/>
            </a:pPr>
            <a:r>
              <a:rPr lang="en-IN" sz="1600" dirty="0"/>
              <a:t>Used RFE to identify variable required to create the model</a:t>
            </a:r>
          </a:p>
        </p:txBody>
      </p:sp>
      <p:sp>
        <p:nvSpPr>
          <p:cNvPr id="6" name="Title 1">
            <a:extLst>
              <a:ext uri="{FF2B5EF4-FFF2-40B4-BE49-F238E27FC236}">
                <a16:creationId xmlns:a16="http://schemas.microsoft.com/office/drawing/2014/main" id="{D6899F88-DF2A-6D99-DF5C-3A7C93D4BA5A}"/>
              </a:ext>
            </a:extLst>
          </p:cNvPr>
          <p:cNvSpPr>
            <a:spLocks noGrp="1"/>
          </p:cNvSpPr>
          <p:nvPr>
            <p:ph type="title"/>
          </p:nvPr>
        </p:nvSpPr>
        <p:spPr>
          <a:xfrm>
            <a:off x="838200" y="365125"/>
            <a:ext cx="10515600" cy="549275"/>
          </a:xfrm>
        </p:spPr>
        <p:txBody>
          <a:bodyPr>
            <a:normAutofit/>
          </a:bodyPr>
          <a:lstStyle/>
          <a:p>
            <a:r>
              <a:rPr lang="en-IN" sz="2800" b="1" dirty="0"/>
              <a:t>Analysis</a:t>
            </a:r>
          </a:p>
        </p:txBody>
      </p:sp>
      <p:pic>
        <p:nvPicPr>
          <p:cNvPr id="3" name="Picture 2">
            <a:extLst>
              <a:ext uri="{FF2B5EF4-FFF2-40B4-BE49-F238E27FC236}">
                <a16:creationId xmlns:a16="http://schemas.microsoft.com/office/drawing/2014/main" id="{3CCC2B3D-C4B1-4E62-3D91-1B912C611FFA}"/>
              </a:ext>
            </a:extLst>
          </p:cNvPr>
          <p:cNvPicPr>
            <a:picLocks noChangeAspect="1"/>
          </p:cNvPicPr>
          <p:nvPr/>
        </p:nvPicPr>
        <p:blipFill>
          <a:blip r:embed="rId2"/>
          <a:stretch>
            <a:fillRect/>
          </a:stretch>
        </p:blipFill>
        <p:spPr>
          <a:xfrm>
            <a:off x="953816" y="1532919"/>
            <a:ext cx="7191375" cy="4591050"/>
          </a:xfrm>
          <a:prstGeom prst="rect">
            <a:avLst/>
          </a:prstGeom>
        </p:spPr>
      </p:pic>
    </p:spTree>
    <p:extLst>
      <p:ext uri="{BB962C8B-B14F-4D97-AF65-F5344CB8AC3E}">
        <p14:creationId xmlns:p14="http://schemas.microsoft.com/office/powerpoint/2010/main" val="2702637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8D1DC29-3384-17DE-5457-7935B683D523}"/>
              </a:ext>
            </a:extLst>
          </p:cNvPr>
          <p:cNvSpPr txBox="1">
            <a:spLocks/>
          </p:cNvSpPr>
          <p:nvPr/>
        </p:nvSpPr>
        <p:spPr>
          <a:xfrm>
            <a:off x="953816" y="983644"/>
            <a:ext cx="10515600" cy="54927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600" dirty="0"/>
              <a:t>Step 9: Fitting logistic regression on the train data set</a:t>
            </a:r>
          </a:p>
          <a:p>
            <a:pPr marL="0" indent="0">
              <a:buFont typeface="Arial" panose="020B0604020202020204" pitchFamily="34" charset="0"/>
              <a:buNone/>
            </a:pPr>
            <a:r>
              <a:rPr lang="en-IN" sz="1600" dirty="0"/>
              <a:t>Used RFE to identify variable required to create the model</a:t>
            </a:r>
          </a:p>
        </p:txBody>
      </p:sp>
      <p:sp>
        <p:nvSpPr>
          <p:cNvPr id="5" name="Title 1">
            <a:extLst>
              <a:ext uri="{FF2B5EF4-FFF2-40B4-BE49-F238E27FC236}">
                <a16:creationId xmlns:a16="http://schemas.microsoft.com/office/drawing/2014/main" id="{ED4EEDB0-27CF-F1E4-C77C-FF683754EB69}"/>
              </a:ext>
            </a:extLst>
          </p:cNvPr>
          <p:cNvSpPr>
            <a:spLocks noGrp="1"/>
          </p:cNvSpPr>
          <p:nvPr>
            <p:ph type="title"/>
          </p:nvPr>
        </p:nvSpPr>
        <p:spPr>
          <a:xfrm>
            <a:off x="838200" y="365125"/>
            <a:ext cx="10515600" cy="549275"/>
          </a:xfrm>
        </p:spPr>
        <p:txBody>
          <a:bodyPr>
            <a:normAutofit/>
          </a:bodyPr>
          <a:lstStyle/>
          <a:p>
            <a:r>
              <a:rPr lang="en-IN" sz="2800" b="1" dirty="0"/>
              <a:t>Analysis</a:t>
            </a:r>
          </a:p>
        </p:txBody>
      </p:sp>
      <p:pic>
        <p:nvPicPr>
          <p:cNvPr id="7" name="Picture 6">
            <a:extLst>
              <a:ext uri="{FF2B5EF4-FFF2-40B4-BE49-F238E27FC236}">
                <a16:creationId xmlns:a16="http://schemas.microsoft.com/office/drawing/2014/main" id="{ADE915FC-C4CF-B925-297D-1DA3B4C9C7A9}"/>
              </a:ext>
            </a:extLst>
          </p:cNvPr>
          <p:cNvPicPr>
            <a:picLocks noChangeAspect="1"/>
          </p:cNvPicPr>
          <p:nvPr/>
        </p:nvPicPr>
        <p:blipFill>
          <a:blip r:embed="rId2"/>
          <a:stretch>
            <a:fillRect/>
          </a:stretch>
        </p:blipFill>
        <p:spPr>
          <a:xfrm>
            <a:off x="953816" y="1602163"/>
            <a:ext cx="6871137" cy="5117758"/>
          </a:xfrm>
          <a:prstGeom prst="rect">
            <a:avLst/>
          </a:prstGeom>
        </p:spPr>
      </p:pic>
    </p:spTree>
    <p:extLst>
      <p:ext uri="{BB962C8B-B14F-4D97-AF65-F5344CB8AC3E}">
        <p14:creationId xmlns:p14="http://schemas.microsoft.com/office/powerpoint/2010/main" val="1814188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438</Words>
  <Application>Microsoft Office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freight-text-pro</vt:lpstr>
      <vt:lpstr>Office Theme</vt:lpstr>
      <vt:lpstr>Lead Scoring Case Study</vt:lpstr>
      <vt:lpstr>Analysis</vt:lpstr>
      <vt:lpstr>Analysis</vt:lpstr>
      <vt:lpstr>Analysis</vt:lpstr>
      <vt:lpstr>Analysis</vt:lpstr>
      <vt:lpstr>Analysis</vt:lpstr>
      <vt:lpstr>Analysis</vt:lpstr>
      <vt:lpstr>Analysis</vt:lpstr>
      <vt:lpstr>Analysis</vt:lpstr>
      <vt:lpstr>Analysis</vt:lpstr>
      <vt:lpstr>Analysis</vt:lpstr>
      <vt:lpstr>Analysis</vt:lpstr>
      <vt:lpstr>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Sanat Kumar</dc:creator>
  <cp:lastModifiedBy>Sanat Kumar</cp:lastModifiedBy>
  <cp:revision>1</cp:revision>
  <dcterms:created xsi:type="dcterms:W3CDTF">2024-02-19T21:32:50Z</dcterms:created>
  <dcterms:modified xsi:type="dcterms:W3CDTF">2024-02-20T10:02:00Z</dcterms:modified>
</cp:coreProperties>
</file>