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8" r:id="rId4"/>
    <p:sldMasterId id="214748370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Familjen Grotesk Medium"/>
      <p:regular r:id="rId28"/>
      <p:bold r:id="rId29"/>
      <p:italic r:id="rId30"/>
      <p:boldItalic r:id="rId31"/>
    </p:embeddedFont>
    <p:embeddedFont>
      <p:font typeface="Spectral ExtraLight"/>
      <p:regular r:id="rId32"/>
      <p:bold r:id="rId33"/>
      <p:italic r:id="rId34"/>
      <p:boldItalic r:id="rId35"/>
    </p:embeddedFont>
    <p:embeddedFont>
      <p:font typeface="Familjen Grotesk"/>
      <p:regular r:id="rId36"/>
      <p:bold r:id="rId37"/>
      <p:italic r:id="rId38"/>
      <p:boldItalic r:id="rId39"/>
    </p:embeddedFont>
    <p:embeddedFont>
      <p:font typeface="Spectral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pectral-regular.fntdata"/><Relationship Id="rId42" Type="http://schemas.openxmlformats.org/officeDocument/2006/relationships/font" Target="fonts/Spectral-italic.fntdata"/><Relationship Id="rId41" Type="http://schemas.openxmlformats.org/officeDocument/2006/relationships/font" Target="fonts/Spectral-bold.fntdata"/><Relationship Id="rId43" Type="http://schemas.openxmlformats.org/officeDocument/2006/relationships/font" Target="fonts/Spectral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FamiljenGroteskMedium-boldItalic.fntdata"/><Relationship Id="rId30" Type="http://schemas.openxmlformats.org/officeDocument/2006/relationships/font" Target="fonts/FamiljenGroteskMedium-italic.fntdata"/><Relationship Id="rId33" Type="http://schemas.openxmlformats.org/officeDocument/2006/relationships/font" Target="fonts/SpectralExtraLight-bold.fntdata"/><Relationship Id="rId32" Type="http://schemas.openxmlformats.org/officeDocument/2006/relationships/font" Target="fonts/SpectralExtraLight-regular.fntdata"/><Relationship Id="rId35" Type="http://schemas.openxmlformats.org/officeDocument/2006/relationships/font" Target="fonts/SpectralExtraLight-boldItalic.fntdata"/><Relationship Id="rId34" Type="http://schemas.openxmlformats.org/officeDocument/2006/relationships/font" Target="fonts/SpectralExtraLight-italic.fntdata"/><Relationship Id="rId37" Type="http://schemas.openxmlformats.org/officeDocument/2006/relationships/font" Target="fonts/FamiljenGrotesk-bold.fntdata"/><Relationship Id="rId36" Type="http://schemas.openxmlformats.org/officeDocument/2006/relationships/font" Target="fonts/FamiljenGrotesk-regular.fntdata"/><Relationship Id="rId39" Type="http://schemas.openxmlformats.org/officeDocument/2006/relationships/font" Target="fonts/FamiljenGrotesk-boldItalic.fntdata"/><Relationship Id="rId38" Type="http://schemas.openxmlformats.org/officeDocument/2006/relationships/font" Target="fonts/FamiljenGrotesk-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FamiljenGroteskMedium-regular.fntdata"/><Relationship Id="rId27" Type="http://schemas.openxmlformats.org/officeDocument/2006/relationships/slide" Target="slides/slide21.xml"/><Relationship Id="rId29" Type="http://schemas.openxmlformats.org/officeDocument/2006/relationships/font" Target="fonts/FamiljenGroteskMedium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3401a123521_0_1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3401a123521_0_1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3401a123521_0_1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3401a123521_0_1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3401a123521_0_1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3401a123521_0_1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3401a123521_0_1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3401a123521_0_1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3401a123521_0_1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3401a123521_0_1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3401a123521_0_1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3401a123521_0_1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3401a123521_0_1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3401a123521_0_1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3401a123521_0_1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3401a123521_0_1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3401a123521_0_1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3401a123521_0_1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3401a123521_0_1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3401a123521_0_1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3401a123521_0_1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3401a123521_0_1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3401a123521_0_1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3401a123521_0_1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3401a123521_0_1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3401a123521_0_1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3401a123521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3401a123521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3401a123521_0_1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3401a123521_0_1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3401a123521_0_1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3401a123521_0_1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3401a123521_0_1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3401a123521_0_1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3401a123521_0_1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3401a123521_0_1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3401a123521_0_1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3401a123521_0_1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3401a123521_0_1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3401a123521_0_1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24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7" name="Google Shape;97;p24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8" name="Google Shape;98;p24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9" name="Google Shape;99;p24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0" name="Google Shape;100;p24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1" name="Google Shape;101;p24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5" name="Google Shape;105;p25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25"/>
          <p:cNvSpPr txBox="1"/>
          <p:nvPr>
            <p:ph idx="12" type="sldNum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3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2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0" name="Google Shape;110;p26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3" name="Google Shape;113;p26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>
            <p:ph idx="12" type="sldNum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27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7" name="Google Shape;117;p27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8" name="Google Shape;118;p27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9" name="Google Shape;119;p2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0" name="Google Shape;120;p27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1" name="Google Shape;121;p27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2" name="Google Shape;122;p27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/>
          <p:nvPr>
            <p:ph idx="12" type="sldNum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8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6" name="Google Shape;126;p28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28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8" name="Google Shape;128;p28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9" name="Google Shape;129;p28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0" name="Google Shape;130;p28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1" name="Google Shape;131;p28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2" name="Google Shape;132;p28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3" name="Google Shape;133;p28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/>
        </p:txBody>
      </p:sp>
      <p:sp>
        <p:nvSpPr>
          <p:cNvPr id="136" name="Google Shape;136;p29"/>
          <p:cNvSpPr txBox="1"/>
          <p:nvPr>
            <p:ph idx="12" type="sldNum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9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0" name="Google Shape;140;p30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30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2" name="Google Shape;142;p30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3" name="Google Shape;143;p30"/>
          <p:cNvSpPr txBox="1"/>
          <p:nvPr>
            <p:ph idx="12" type="sldNum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/>
        </p:txBody>
      </p:sp>
      <p:sp>
        <p:nvSpPr>
          <p:cNvPr id="145" name="Google Shape;145;p30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6" name="Google Shape;146;p30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9" name="Google Shape;149;p31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31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Google Shape;151;p31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2" name="Google Shape;152;p31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31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4" name="Google Shape;154;p31"/>
          <p:cNvSpPr txBox="1"/>
          <p:nvPr>
            <p:ph idx="12" type="sldNum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/>
        </p:txBody>
      </p:sp>
      <p:sp>
        <p:nvSpPr>
          <p:cNvPr id="156" name="Google Shape;156;p31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7" name="Google Shape;157;p31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8" name="Google Shape;158;p31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61" name="Google Shape;161;p32"/>
          <p:cNvSpPr txBox="1"/>
          <p:nvPr>
            <p:ph idx="12" type="sldNum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3"/>
          <p:cNvSpPr txBox="1"/>
          <p:nvPr>
            <p:ph idx="12" type="sldNum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33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5" name="Google Shape;165;p33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33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33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33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33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33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/>
        </p:txBody>
      </p:sp>
      <p:sp>
        <p:nvSpPr>
          <p:cNvPr id="171" name="Google Shape;171;p33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33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Google Shape;173;p33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blank">
  <p:cSld name="BLANK">
    <p:bg>
      <p:bgPr>
        <a:solidFill>
          <a:schemeClr val="lt2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/>
          <p:nvPr>
            <p:ph type="title"/>
          </p:nvPr>
        </p:nvSpPr>
        <p:spPr>
          <a:xfrm>
            <a:off x="1605875" y="335300"/>
            <a:ext cx="75381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/>
        </p:txBody>
      </p:sp>
      <p:sp>
        <p:nvSpPr>
          <p:cNvPr id="176" name="Google Shape;176;p34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34"/>
          <p:cNvSpPr/>
          <p:nvPr>
            <p:ph idx="2" type="pic"/>
          </p:nvPr>
        </p:nvSpPr>
        <p:spPr>
          <a:xfrm>
            <a:off x="-25" y="2917350"/>
            <a:ext cx="2504400" cy="16683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34"/>
          <p:cNvSpPr/>
          <p:nvPr>
            <p:ph idx="3" type="pic"/>
          </p:nvPr>
        </p:nvSpPr>
        <p:spPr>
          <a:xfrm>
            <a:off x="6057900" y="636250"/>
            <a:ext cx="3086100" cy="24696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34"/>
          <p:cNvSpPr/>
          <p:nvPr>
            <p:ph idx="4" type="pic"/>
          </p:nvPr>
        </p:nvSpPr>
        <p:spPr>
          <a:xfrm>
            <a:off x="6057900" y="3998050"/>
            <a:ext cx="1145400" cy="1145400"/>
          </a:xfrm>
          <a:prstGeom prst="rect">
            <a:avLst/>
          </a:prstGeom>
          <a:noFill/>
          <a:ln>
            <a:noFill/>
          </a:ln>
        </p:spPr>
      </p:sp>
      <p:sp>
        <p:nvSpPr>
          <p:cNvPr id="180" name="Google Shape;180;p34"/>
          <p:cNvSpPr txBox="1"/>
          <p:nvPr>
            <p:ph idx="5" type="title"/>
          </p:nvPr>
        </p:nvSpPr>
        <p:spPr>
          <a:xfrm>
            <a:off x="1605875" y="1164200"/>
            <a:ext cx="7538100" cy="14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b="1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1" name="Google Shape;181;p34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2" name="Google Shape;182;p34"/>
          <p:cNvSpPr txBox="1"/>
          <p:nvPr>
            <p:ph idx="6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r Mission">
  <p:cSld name="CUSTOM">
    <p:bg>
      <p:bgPr>
        <a:solidFill>
          <a:schemeClr val="lt2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/>
          <p:nvPr>
            <p:ph idx="1" type="body"/>
          </p:nvPr>
        </p:nvSpPr>
        <p:spPr>
          <a:xfrm>
            <a:off x="1746472" y="1569600"/>
            <a:ext cx="4287000" cy="18537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85" name="Google Shape;185;p35"/>
          <p:cNvSpPr txBox="1"/>
          <p:nvPr>
            <p:ph idx="2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6" name="Google Shape;186;p35"/>
          <p:cNvSpPr txBox="1"/>
          <p:nvPr>
            <p:ph idx="3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7" name="Google Shape;187;p35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35"/>
          <p:cNvSpPr/>
          <p:nvPr>
            <p:ph idx="4" type="pic"/>
          </p:nvPr>
        </p:nvSpPr>
        <p:spPr>
          <a:xfrm>
            <a:off x="-25" y="2896025"/>
            <a:ext cx="1470600" cy="224760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35"/>
          <p:cNvSpPr/>
          <p:nvPr>
            <p:ph idx="5" type="pic"/>
          </p:nvPr>
        </p:nvSpPr>
        <p:spPr>
          <a:xfrm>
            <a:off x="7037800" y="712950"/>
            <a:ext cx="2106300" cy="2710500"/>
          </a:xfrm>
          <a:prstGeom prst="rect">
            <a:avLst/>
          </a:prstGeom>
          <a:noFill/>
          <a:ln>
            <a:noFill/>
          </a:ln>
        </p:spPr>
      </p:sp>
      <p:sp>
        <p:nvSpPr>
          <p:cNvPr id="190" name="Google Shape;190;p35"/>
          <p:cNvSpPr/>
          <p:nvPr>
            <p:ph idx="6" type="pic"/>
          </p:nvPr>
        </p:nvSpPr>
        <p:spPr>
          <a:xfrm>
            <a:off x="5323300" y="3423300"/>
            <a:ext cx="1714500" cy="1714500"/>
          </a:xfrm>
          <a:prstGeom prst="rect">
            <a:avLst/>
          </a:prstGeom>
          <a:noFill/>
          <a:ln>
            <a:noFill/>
          </a:ln>
        </p:spPr>
      </p:sp>
      <p:sp>
        <p:nvSpPr>
          <p:cNvPr id="191" name="Google Shape;191;p35"/>
          <p:cNvSpPr txBox="1"/>
          <p:nvPr>
            <p:ph type="title"/>
          </p:nvPr>
        </p:nvSpPr>
        <p:spPr>
          <a:xfrm>
            <a:off x="1605875" y="335300"/>
            <a:ext cx="75381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agenda">
  <p:cSld name="TITLE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/>
          <p:nvPr>
            <p:ph type="title"/>
          </p:nvPr>
        </p:nvSpPr>
        <p:spPr>
          <a:xfrm>
            <a:off x="1605875" y="335300"/>
            <a:ext cx="75381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94" name="Google Shape;194;p36"/>
          <p:cNvSpPr txBox="1"/>
          <p:nvPr>
            <p:ph idx="2" type="title"/>
          </p:nvPr>
        </p:nvSpPr>
        <p:spPr>
          <a:xfrm>
            <a:off x="1610975" y="1315350"/>
            <a:ext cx="6482700" cy="38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5" name="Google Shape;195;p36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36"/>
          <p:cNvSpPr txBox="1"/>
          <p:nvPr>
            <p:ph idx="3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7" name="Google Shape;197;p36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44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verview">
  <p:cSld name="CUSTOM_1_1">
    <p:bg>
      <p:bgPr>
        <a:solidFill>
          <a:schemeClr val="lt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/>
          <p:nvPr>
            <p:ph idx="1" type="body"/>
          </p:nvPr>
        </p:nvSpPr>
        <p:spPr>
          <a:xfrm>
            <a:off x="1746475" y="1206375"/>
            <a:ext cx="4122000" cy="25146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00" name="Google Shape;200;p37"/>
          <p:cNvSpPr/>
          <p:nvPr>
            <p:ph idx="2" type="pic"/>
          </p:nvPr>
        </p:nvSpPr>
        <p:spPr>
          <a:xfrm>
            <a:off x="6438900" y="1545300"/>
            <a:ext cx="2705100" cy="3592500"/>
          </a:xfrm>
          <a:prstGeom prst="rect">
            <a:avLst/>
          </a:prstGeom>
          <a:noFill/>
          <a:ln>
            <a:noFill/>
          </a:ln>
        </p:spPr>
      </p:sp>
      <p:sp>
        <p:nvSpPr>
          <p:cNvPr id="201" name="Google Shape;201;p37"/>
          <p:cNvSpPr/>
          <p:nvPr>
            <p:ph idx="3" type="pic"/>
          </p:nvPr>
        </p:nvSpPr>
        <p:spPr>
          <a:xfrm>
            <a:off x="2871750" y="3721100"/>
            <a:ext cx="2899500" cy="1422300"/>
          </a:xfrm>
          <a:prstGeom prst="rect">
            <a:avLst/>
          </a:prstGeom>
          <a:noFill/>
          <a:ln>
            <a:noFill/>
          </a:ln>
        </p:spPr>
      </p:sp>
      <p:sp>
        <p:nvSpPr>
          <p:cNvPr id="202" name="Google Shape;202;p37"/>
          <p:cNvSpPr txBox="1"/>
          <p:nvPr>
            <p:ph idx="4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3" name="Google Shape;203;p37"/>
          <p:cNvSpPr txBox="1"/>
          <p:nvPr>
            <p:ph idx="5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4" name="Google Shape;204;p37"/>
          <p:cNvSpPr txBox="1"/>
          <p:nvPr>
            <p:ph type="title"/>
          </p:nvPr>
        </p:nvSpPr>
        <p:spPr>
          <a:xfrm>
            <a:off x="73152" y="335300"/>
            <a:ext cx="88848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05" name="Google Shape;205;p37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">
  <p:cSld name="TITLE_36">
    <p:bg>
      <p:bgPr>
        <a:solidFill>
          <a:schemeClr val="lt2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/>
          <p:nvPr>
            <p:ph type="title"/>
          </p:nvPr>
        </p:nvSpPr>
        <p:spPr>
          <a:xfrm>
            <a:off x="1605875" y="335300"/>
            <a:ext cx="75381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>
                <a:solidFill>
                  <a:schemeClr val="accent2"/>
                </a:solidFill>
              </a:defRPr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/>
        </p:txBody>
      </p:sp>
      <p:sp>
        <p:nvSpPr>
          <p:cNvPr id="208" name="Google Shape;208;p38"/>
          <p:cNvSpPr txBox="1"/>
          <p:nvPr>
            <p:ph idx="2" type="title"/>
          </p:nvPr>
        </p:nvSpPr>
        <p:spPr>
          <a:xfrm>
            <a:off x="1605875" y="1087988"/>
            <a:ext cx="7538100" cy="14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/>
        </p:txBody>
      </p:sp>
      <p:sp>
        <p:nvSpPr>
          <p:cNvPr id="209" name="Google Shape;209;p38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0" name="Google Shape;210;p38"/>
          <p:cNvSpPr txBox="1"/>
          <p:nvPr>
            <p:ph idx="3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1" name="Google Shape;211;p38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38"/>
          <p:cNvSpPr/>
          <p:nvPr>
            <p:ph idx="4" type="pic"/>
          </p:nvPr>
        </p:nvSpPr>
        <p:spPr>
          <a:xfrm>
            <a:off x="7429500" y="3429000"/>
            <a:ext cx="1714500" cy="1714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44">
          <p15:clr>
            <a:srgbClr val="FA7B17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siness Overview">
  <p:cSld name="CUSTOM_5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/>
          <p:nvPr/>
        </p:nvSpPr>
        <p:spPr>
          <a:xfrm>
            <a:off x="228600" y="3148725"/>
            <a:ext cx="2790000" cy="179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15" name="Google Shape;215;p39"/>
          <p:cNvSpPr/>
          <p:nvPr/>
        </p:nvSpPr>
        <p:spPr>
          <a:xfrm>
            <a:off x="3170550" y="3148725"/>
            <a:ext cx="2790000" cy="179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16" name="Google Shape;216;p39"/>
          <p:cNvSpPr/>
          <p:nvPr/>
        </p:nvSpPr>
        <p:spPr>
          <a:xfrm>
            <a:off x="6112500" y="3148725"/>
            <a:ext cx="2790000" cy="179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17" name="Google Shape;217;p39"/>
          <p:cNvSpPr/>
          <p:nvPr/>
        </p:nvSpPr>
        <p:spPr>
          <a:xfrm>
            <a:off x="6112500" y="1226475"/>
            <a:ext cx="2790000" cy="179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18" name="Google Shape;218;p39"/>
          <p:cNvSpPr/>
          <p:nvPr/>
        </p:nvSpPr>
        <p:spPr>
          <a:xfrm>
            <a:off x="3170550" y="1226400"/>
            <a:ext cx="2790000" cy="179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19" name="Google Shape;219;p39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0" name="Google Shape;220;p39"/>
          <p:cNvSpPr txBox="1"/>
          <p:nvPr>
            <p:ph idx="2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1" name="Google Shape;221;p39"/>
          <p:cNvSpPr txBox="1"/>
          <p:nvPr>
            <p:ph type="title"/>
          </p:nvPr>
        </p:nvSpPr>
        <p:spPr>
          <a:xfrm>
            <a:off x="73152" y="335300"/>
            <a:ext cx="88848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22" name="Google Shape;222;p39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3" name="Google Shape;223;p39"/>
          <p:cNvSpPr/>
          <p:nvPr/>
        </p:nvSpPr>
        <p:spPr>
          <a:xfrm>
            <a:off x="228600" y="1226475"/>
            <a:ext cx="2790000" cy="179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  <p:sp>
        <p:nvSpPr>
          <p:cNvPr id="224" name="Google Shape;224;p39"/>
          <p:cNvSpPr txBox="1"/>
          <p:nvPr>
            <p:ph idx="3" type="subTitle"/>
          </p:nvPr>
        </p:nvSpPr>
        <p:spPr>
          <a:xfrm>
            <a:off x="228600" y="1226400"/>
            <a:ext cx="2790000" cy="17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39"/>
          <p:cNvSpPr txBox="1"/>
          <p:nvPr>
            <p:ph idx="4" type="subTitle"/>
          </p:nvPr>
        </p:nvSpPr>
        <p:spPr>
          <a:xfrm>
            <a:off x="321279" y="3252025"/>
            <a:ext cx="2605500" cy="73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9"/>
          <p:cNvSpPr txBox="1"/>
          <p:nvPr>
            <p:ph idx="5" type="body"/>
          </p:nvPr>
        </p:nvSpPr>
        <p:spPr>
          <a:xfrm>
            <a:off x="321275" y="3775125"/>
            <a:ext cx="2605500" cy="11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27" name="Google Shape;227;p39"/>
          <p:cNvSpPr txBox="1"/>
          <p:nvPr>
            <p:ph idx="6" type="subTitle"/>
          </p:nvPr>
        </p:nvSpPr>
        <p:spPr>
          <a:xfrm>
            <a:off x="3262804" y="3252025"/>
            <a:ext cx="2605500" cy="73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39"/>
          <p:cNvSpPr txBox="1"/>
          <p:nvPr>
            <p:ph idx="7" type="body"/>
          </p:nvPr>
        </p:nvSpPr>
        <p:spPr>
          <a:xfrm>
            <a:off x="3262800" y="3775125"/>
            <a:ext cx="2605500" cy="11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29" name="Google Shape;229;p39"/>
          <p:cNvSpPr txBox="1"/>
          <p:nvPr>
            <p:ph idx="8" type="subTitle"/>
          </p:nvPr>
        </p:nvSpPr>
        <p:spPr>
          <a:xfrm>
            <a:off x="6204329" y="3252025"/>
            <a:ext cx="2605500" cy="73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39"/>
          <p:cNvSpPr txBox="1"/>
          <p:nvPr>
            <p:ph idx="9" type="body"/>
          </p:nvPr>
        </p:nvSpPr>
        <p:spPr>
          <a:xfrm>
            <a:off x="6204325" y="3775125"/>
            <a:ext cx="2605500" cy="11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31" name="Google Shape;231;p39"/>
          <p:cNvSpPr txBox="1"/>
          <p:nvPr>
            <p:ph idx="13" type="subTitle"/>
          </p:nvPr>
        </p:nvSpPr>
        <p:spPr>
          <a:xfrm>
            <a:off x="6204329" y="1324475"/>
            <a:ext cx="2605500" cy="73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39"/>
          <p:cNvSpPr txBox="1"/>
          <p:nvPr>
            <p:ph idx="14" type="body"/>
          </p:nvPr>
        </p:nvSpPr>
        <p:spPr>
          <a:xfrm>
            <a:off x="6204325" y="1847575"/>
            <a:ext cx="2605500" cy="11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33" name="Google Shape;233;p39"/>
          <p:cNvSpPr txBox="1"/>
          <p:nvPr>
            <p:ph idx="15" type="subTitle"/>
          </p:nvPr>
        </p:nvSpPr>
        <p:spPr>
          <a:xfrm>
            <a:off x="3262804" y="1324475"/>
            <a:ext cx="2605500" cy="73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39"/>
          <p:cNvSpPr txBox="1"/>
          <p:nvPr>
            <p:ph idx="16" type="body"/>
          </p:nvPr>
        </p:nvSpPr>
        <p:spPr>
          <a:xfrm>
            <a:off x="3262800" y="1847575"/>
            <a:ext cx="2605500" cy="11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72">
          <p15:clr>
            <a:srgbClr val="E46962"/>
          </p15:clr>
        </p15:guide>
        <p15:guide id="2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77">
          <p15:clr>
            <a:srgbClr val="E46962"/>
          </p15:clr>
        </p15:guide>
        <p15:guide id="5" pos="549">
          <p15:clr>
            <a:srgbClr val="E46962"/>
          </p15:clr>
        </p15:guide>
        <p15:guide id="6" pos="950">
          <p15:clr>
            <a:srgbClr val="E46962"/>
          </p15:clr>
        </p15:guide>
        <p15:guide id="7" pos="1022">
          <p15:clr>
            <a:srgbClr val="E46962"/>
          </p15:clr>
        </p15:guide>
        <p15:guide id="8" pos="1422">
          <p15:clr>
            <a:srgbClr val="E46962"/>
          </p15:clr>
        </p15:guide>
        <p15:guide id="9" pos="1494">
          <p15:clr>
            <a:srgbClr val="E46962"/>
          </p15:clr>
        </p15:guide>
        <p15:guide id="10" pos="1897">
          <p15:clr>
            <a:srgbClr val="E46962"/>
          </p15:clr>
        </p15:guide>
        <p15:guide id="11" pos="1969">
          <p15:clr>
            <a:srgbClr val="E46962"/>
          </p15:clr>
        </p15:guide>
        <p15:guide id="12" pos="2369">
          <p15:clr>
            <a:srgbClr val="E46962"/>
          </p15:clr>
        </p15:guide>
        <p15:guide id="13" pos="2441">
          <p15:clr>
            <a:srgbClr val="E46962"/>
          </p15:clr>
        </p15:guide>
        <p15:guide id="14" pos="2844">
          <p15:clr>
            <a:srgbClr val="E46962"/>
          </p15:clr>
        </p15:guide>
        <p15:guide id="15" pos="2916">
          <p15:clr>
            <a:srgbClr val="E46962"/>
          </p15:clr>
        </p15:guide>
        <p15:guide id="16" pos="3319">
          <p15:clr>
            <a:srgbClr val="E46962"/>
          </p15:clr>
        </p15:guide>
        <p15:guide id="17" pos="3391">
          <p15:clr>
            <a:srgbClr val="E46962"/>
          </p15:clr>
        </p15:guide>
        <p15:guide id="18" pos="3791">
          <p15:clr>
            <a:srgbClr val="E46962"/>
          </p15:clr>
        </p15:guide>
        <p15:guide id="19" pos="3863">
          <p15:clr>
            <a:srgbClr val="E46962"/>
          </p15:clr>
        </p15:guide>
        <p15:guide id="20" pos="4266">
          <p15:clr>
            <a:srgbClr val="E46962"/>
          </p15:clr>
        </p15:guide>
        <p15:guide id="21" pos="4338">
          <p15:clr>
            <a:srgbClr val="E46962"/>
          </p15:clr>
        </p15:guide>
        <p15:guide id="22" pos="4741">
          <p15:clr>
            <a:srgbClr val="E46962"/>
          </p15:clr>
        </p15:guide>
        <p15:guide id="23" pos="4813">
          <p15:clr>
            <a:srgbClr val="E46962"/>
          </p15:clr>
        </p15:guide>
        <p15:guide id="24" pos="5213">
          <p15:clr>
            <a:srgbClr val="E46962"/>
          </p15:clr>
        </p15:guide>
        <p15:guide id="25" pos="5285">
          <p15:clr>
            <a:srgbClr val="E46962"/>
          </p15:clr>
        </p15:guide>
        <p15:guide id="26" pos="5688">
          <p15:clr>
            <a:srgbClr val="E46962"/>
          </p15:clr>
        </p15:guide>
        <p15:guide id="27" orient="horz" pos="1620">
          <p15:clr>
            <a:srgbClr val="E46962"/>
          </p15:clr>
        </p15:guide>
        <p15:guide id="28" orient="horz" pos="588">
          <p15:clr>
            <a:srgbClr val="E46962"/>
          </p15:clr>
        </p15:guide>
        <p15:guide id="29" orient="horz" pos="1104">
          <p15:clr>
            <a:srgbClr val="E46962"/>
          </p15:clr>
        </p15:guide>
        <p15:guide id="30" orient="horz" pos="2136">
          <p15:clr>
            <a:srgbClr val="E46962"/>
          </p15:clr>
        </p15:guide>
        <p15:guide id="31" orient="horz" pos="2652">
          <p15:clr>
            <a:srgbClr val="E46962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">
  <p:cSld name="CUSTOM_2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 txBox="1"/>
          <p:nvPr>
            <p:ph idx="12" type="sldNum"/>
          </p:nvPr>
        </p:nvSpPr>
        <p:spPr>
          <a:xfrm>
            <a:off x="306795" y="21662"/>
            <a:ext cx="548700" cy="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40"/>
          <p:cNvSpPr txBox="1"/>
          <p:nvPr/>
        </p:nvSpPr>
        <p:spPr>
          <a:xfrm>
            <a:off x="228600" y="21650"/>
            <a:ext cx="434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p</a:t>
            </a:r>
            <a:r>
              <a:rPr lang="en" sz="9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g. </a:t>
            </a:r>
            <a:endParaRPr sz="9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  <p:sp>
        <p:nvSpPr>
          <p:cNvPr id="238" name="Google Shape;238;p40"/>
          <p:cNvSpPr txBox="1"/>
          <p:nvPr/>
        </p:nvSpPr>
        <p:spPr>
          <a:xfrm>
            <a:off x="1771200" y="21650"/>
            <a:ext cx="3181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Company Name</a:t>
            </a:r>
            <a:endParaRPr sz="9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  <p:sp>
        <p:nvSpPr>
          <p:cNvPr id="239" name="Google Shape;239;p40"/>
          <p:cNvSpPr txBox="1"/>
          <p:nvPr/>
        </p:nvSpPr>
        <p:spPr>
          <a:xfrm>
            <a:off x="7961250" y="21650"/>
            <a:ext cx="1047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09.14.</a:t>
            </a:r>
            <a:r>
              <a:rPr lang="en" sz="9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20XX</a:t>
            </a:r>
            <a:endParaRPr sz="9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 Snapshot">
  <p:cSld name="CUSTOM_2_1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1"/>
          <p:cNvSpPr txBox="1"/>
          <p:nvPr>
            <p:ph idx="1" type="subTitle"/>
          </p:nvPr>
        </p:nvSpPr>
        <p:spPr>
          <a:xfrm>
            <a:off x="1771198" y="3024500"/>
            <a:ext cx="25965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41"/>
          <p:cNvSpPr txBox="1"/>
          <p:nvPr>
            <p:ph idx="2" type="subTitle"/>
          </p:nvPr>
        </p:nvSpPr>
        <p:spPr>
          <a:xfrm>
            <a:off x="1771198" y="1764633"/>
            <a:ext cx="25965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41"/>
          <p:cNvSpPr txBox="1"/>
          <p:nvPr>
            <p:ph idx="3" type="subTitle"/>
          </p:nvPr>
        </p:nvSpPr>
        <p:spPr>
          <a:xfrm>
            <a:off x="1771198" y="2356467"/>
            <a:ext cx="25965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41"/>
          <p:cNvSpPr txBox="1"/>
          <p:nvPr>
            <p:ph idx="4" type="subTitle"/>
          </p:nvPr>
        </p:nvSpPr>
        <p:spPr>
          <a:xfrm>
            <a:off x="104050" y="1869125"/>
            <a:ext cx="21531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Spectral"/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41"/>
          <p:cNvSpPr txBox="1"/>
          <p:nvPr>
            <p:ph idx="5" type="subTitle"/>
          </p:nvPr>
        </p:nvSpPr>
        <p:spPr>
          <a:xfrm>
            <a:off x="104050" y="2464508"/>
            <a:ext cx="21531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Spectral"/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41"/>
          <p:cNvSpPr txBox="1"/>
          <p:nvPr>
            <p:ph idx="6" type="subTitle"/>
          </p:nvPr>
        </p:nvSpPr>
        <p:spPr>
          <a:xfrm>
            <a:off x="104050" y="3136092"/>
            <a:ext cx="21531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Spectral"/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41"/>
          <p:cNvSpPr txBox="1"/>
          <p:nvPr>
            <p:ph idx="7" type="subTitle"/>
          </p:nvPr>
        </p:nvSpPr>
        <p:spPr>
          <a:xfrm>
            <a:off x="94072" y="1215925"/>
            <a:ext cx="4076100" cy="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Familjen Grotesk Medium"/>
              <a:buNone/>
              <a:defRPr sz="1800"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41"/>
          <p:cNvSpPr txBox="1"/>
          <p:nvPr>
            <p:ph idx="8" type="subTitle"/>
          </p:nvPr>
        </p:nvSpPr>
        <p:spPr>
          <a:xfrm>
            <a:off x="4651939" y="1215925"/>
            <a:ext cx="4076100" cy="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Familjen Grotesk Medium"/>
              <a:buNone/>
              <a:defRPr sz="1800"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41"/>
          <p:cNvSpPr txBox="1"/>
          <p:nvPr>
            <p:ph idx="12" type="sldNum"/>
          </p:nvPr>
        </p:nvSpPr>
        <p:spPr>
          <a:xfrm>
            <a:off x="306795" y="21662"/>
            <a:ext cx="548700" cy="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rtl="0" algn="l">
              <a:buNone/>
              <a:defRPr/>
            </a:lvl1pPr>
            <a:lvl2pPr lvl="1" rtl="0" algn="l">
              <a:buNone/>
              <a:defRPr/>
            </a:lvl2pPr>
            <a:lvl3pPr lvl="2" rtl="0" algn="l">
              <a:buNone/>
              <a:defRPr/>
            </a:lvl3pPr>
            <a:lvl4pPr lvl="3" rtl="0" algn="l">
              <a:buNone/>
              <a:defRPr/>
            </a:lvl4pPr>
            <a:lvl5pPr lvl="4" rtl="0" algn="l">
              <a:buNone/>
              <a:defRPr/>
            </a:lvl5pPr>
            <a:lvl6pPr lvl="5" rtl="0" algn="l">
              <a:buNone/>
              <a:defRPr/>
            </a:lvl6pPr>
            <a:lvl7pPr lvl="6" rtl="0" algn="l">
              <a:buNone/>
              <a:defRPr/>
            </a:lvl7pPr>
            <a:lvl8pPr lvl="7" rtl="0" algn="l">
              <a:buNone/>
              <a:defRPr/>
            </a:lvl8pPr>
            <a:lvl9pPr lvl="8" rtl="0" algn="l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0" name="Google Shape;250;p41"/>
          <p:cNvSpPr txBox="1"/>
          <p:nvPr/>
        </p:nvSpPr>
        <p:spPr>
          <a:xfrm>
            <a:off x="228600" y="21650"/>
            <a:ext cx="434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pg. </a:t>
            </a:r>
            <a:endParaRPr sz="9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  <p:sp>
        <p:nvSpPr>
          <p:cNvPr id="251" name="Google Shape;251;p41"/>
          <p:cNvSpPr txBox="1"/>
          <p:nvPr/>
        </p:nvSpPr>
        <p:spPr>
          <a:xfrm>
            <a:off x="1771200" y="21650"/>
            <a:ext cx="3181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Company Name</a:t>
            </a:r>
            <a:endParaRPr sz="9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  <p:sp>
        <p:nvSpPr>
          <p:cNvPr id="252" name="Google Shape;252;p41"/>
          <p:cNvSpPr txBox="1"/>
          <p:nvPr/>
        </p:nvSpPr>
        <p:spPr>
          <a:xfrm>
            <a:off x="7961250" y="21650"/>
            <a:ext cx="1047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09.14.</a:t>
            </a:r>
            <a:r>
              <a:rPr lang="en" sz="9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20XX</a:t>
            </a:r>
            <a:endParaRPr sz="9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  <p:sp>
        <p:nvSpPr>
          <p:cNvPr id="253" name="Google Shape;253;p41"/>
          <p:cNvSpPr txBox="1"/>
          <p:nvPr>
            <p:ph type="title"/>
          </p:nvPr>
        </p:nvSpPr>
        <p:spPr>
          <a:xfrm>
            <a:off x="73152" y="335300"/>
            <a:ext cx="88848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9pPr>
          </a:lstStyle>
          <a:p/>
        </p:txBody>
      </p:sp>
      <p:cxnSp>
        <p:nvCxnSpPr>
          <p:cNvPr id="254" name="Google Shape;254;p41"/>
          <p:cNvCxnSpPr/>
          <p:nvPr/>
        </p:nvCxnSpPr>
        <p:spPr>
          <a:xfrm>
            <a:off x="4515550" y="1368725"/>
            <a:ext cx="0" cy="3425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5" name="Google Shape;255;p41"/>
          <p:cNvSpPr txBox="1"/>
          <p:nvPr>
            <p:ph idx="9" type="subTitle"/>
          </p:nvPr>
        </p:nvSpPr>
        <p:spPr>
          <a:xfrm>
            <a:off x="4676900" y="1869125"/>
            <a:ext cx="21531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Spectral"/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41"/>
          <p:cNvSpPr txBox="1"/>
          <p:nvPr>
            <p:ph idx="13" type="subTitle"/>
          </p:nvPr>
        </p:nvSpPr>
        <p:spPr>
          <a:xfrm>
            <a:off x="4676900" y="2464508"/>
            <a:ext cx="21531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Spectral"/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41"/>
          <p:cNvSpPr txBox="1"/>
          <p:nvPr>
            <p:ph idx="14" type="subTitle"/>
          </p:nvPr>
        </p:nvSpPr>
        <p:spPr>
          <a:xfrm>
            <a:off x="4676900" y="3059892"/>
            <a:ext cx="21531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Spectral"/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41"/>
          <p:cNvSpPr txBox="1"/>
          <p:nvPr>
            <p:ph idx="15" type="subTitle"/>
          </p:nvPr>
        </p:nvSpPr>
        <p:spPr>
          <a:xfrm>
            <a:off x="4676900" y="3655300"/>
            <a:ext cx="21531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Spectral"/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41"/>
          <p:cNvSpPr txBox="1"/>
          <p:nvPr>
            <p:ph idx="16" type="subTitle"/>
          </p:nvPr>
        </p:nvSpPr>
        <p:spPr>
          <a:xfrm>
            <a:off x="4676900" y="4326883"/>
            <a:ext cx="21531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Spectral"/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41"/>
          <p:cNvSpPr txBox="1"/>
          <p:nvPr>
            <p:ph idx="17" type="subTitle"/>
          </p:nvPr>
        </p:nvSpPr>
        <p:spPr>
          <a:xfrm>
            <a:off x="6411748" y="2963183"/>
            <a:ext cx="25965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41"/>
          <p:cNvSpPr txBox="1"/>
          <p:nvPr>
            <p:ph idx="18" type="subTitle"/>
          </p:nvPr>
        </p:nvSpPr>
        <p:spPr>
          <a:xfrm>
            <a:off x="6411748" y="1764633"/>
            <a:ext cx="25965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41"/>
          <p:cNvSpPr txBox="1"/>
          <p:nvPr>
            <p:ph idx="19" type="subTitle"/>
          </p:nvPr>
        </p:nvSpPr>
        <p:spPr>
          <a:xfrm>
            <a:off x="6411748" y="2363908"/>
            <a:ext cx="25965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41"/>
          <p:cNvSpPr txBox="1"/>
          <p:nvPr>
            <p:ph idx="20" type="subTitle"/>
          </p:nvPr>
        </p:nvSpPr>
        <p:spPr>
          <a:xfrm>
            <a:off x="6411748" y="3562458"/>
            <a:ext cx="25965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41"/>
          <p:cNvSpPr txBox="1"/>
          <p:nvPr>
            <p:ph idx="21" type="subTitle"/>
          </p:nvPr>
        </p:nvSpPr>
        <p:spPr>
          <a:xfrm>
            <a:off x="6411748" y="4237933"/>
            <a:ext cx="2596500" cy="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65" name="Google Shape;265;p41"/>
          <p:cNvCxnSpPr/>
          <p:nvPr/>
        </p:nvCxnSpPr>
        <p:spPr>
          <a:xfrm>
            <a:off x="200117" y="3089629"/>
            <a:ext cx="40821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41"/>
          <p:cNvCxnSpPr/>
          <p:nvPr/>
        </p:nvCxnSpPr>
        <p:spPr>
          <a:xfrm>
            <a:off x="4786525" y="4282704"/>
            <a:ext cx="40821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2016">
          <p15:clr>
            <a:srgbClr val="E46962"/>
          </p15:clr>
        </p15:guide>
        <p15:guide id="2" orient="horz" pos="1261">
          <p15:clr>
            <a:srgbClr val="E46962"/>
          </p15:clr>
        </p15:guide>
        <p15:guide id="3" orient="horz" pos="2771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 Executive Summary">
  <p:cSld name="TITLE_1_1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2"/>
          <p:cNvSpPr txBox="1"/>
          <p:nvPr>
            <p:ph idx="1" type="subTitle"/>
          </p:nvPr>
        </p:nvSpPr>
        <p:spPr>
          <a:xfrm>
            <a:off x="1985411" y="2323038"/>
            <a:ext cx="1581900" cy="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9pPr>
          </a:lstStyle>
          <a:p/>
        </p:txBody>
      </p:sp>
      <p:sp>
        <p:nvSpPr>
          <p:cNvPr id="269" name="Google Shape;269;p42"/>
          <p:cNvSpPr txBox="1"/>
          <p:nvPr>
            <p:ph idx="2" type="subTitle"/>
          </p:nvPr>
        </p:nvSpPr>
        <p:spPr>
          <a:xfrm>
            <a:off x="2014509" y="2802444"/>
            <a:ext cx="1551000" cy="204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9pPr>
          </a:lstStyle>
          <a:p/>
        </p:txBody>
      </p:sp>
      <p:sp>
        <p:nvSpPr>
          <p:cNvPr id="270" name="Google Shape;270;p42"/>
          <p:cNvSpPr txBox="1"/>
          <p:nvPr>
            <p:ph idx="3" type="subTitle"/>
          </p:nvPr>
        </p:nvSpPr>
        <p:spPr>
          <a:xfrm>
            <a:off x="189200" y="2978305"/>
            <a:ext cx="1581900" cy="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9pPr>
          </a:lstStyle>
          <a:p/>
        </p:txBody>
      </p:sp>
      <p:sp>
        <p:nvSpPr>
          <p:cNvPr id="271" name="Google Shape;271;p42"/>
          <p:cNvSpPr txBox="1"/>
          <p:nvPr>
            <p:ph idx="4" type="body"/>
          </p:nvPr>
        </p:nvSpPr>
        <p:spPr>
          <a:xfrm>
            <a:off x="212473" y="1023597"/>
            <a:ext cx="3560400" cy="9897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cxnSp>
        <p:nvCxnSpPr>
          <p:cNvPr id="272" name="Google Shape;272;p42"/>
          <p:cNvCxnSpPr/>
          <p:nvPr/>
        </p:nvCxnSpPr>
        <p:spPr>
          <a:xfrm>
            <a:off x="226950" y="4635025"/>
            <a:ext cx="342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42"/>
          <p:cNvCxnSpPr/>
          <p:nvPr/>
        </p:nvCxnSpPr>
        <p:spPr>
          <a:xfrm>
            <a:off x="226950" y="4326850"/>
            <a:ext cx="342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4" name="Google Shape;274;p42"/>
          <p:cNvSpPr/>
          <p:nvPr/>
        </p:nvSpPr>
        <p:spPr>
          <a:xfrm>
            <a:off x="7308210" y="4181450"/>
            <a:ext cx="1607100" cy="78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75" name="Google Shape;275;p42"/>
          <p:cNvSpPr txBox="1"/>
          <p:nvPr>
            <p:ph idx="5" type="body"/>
          </p:nvPr>
        </p:nvSpPr>
        <p:spPr>
          <a:xfrm>
            <a:off x="7308213" y="4314851"/>
            <a:ext cx="16071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76" name="Google Shape;276;p42"/>
          <p:cNvSpPr txBox="1"/>
          <p:nvPr>
            <p:ph idx="6" type="subTitle"/>
          </p:nvPr>
        </p:nvSpPr>
        <p:spPr>
          <a:xfrm>
            <a:off x="7308213" y="4203043"/>
            <a:ext cx="1607100" cy="3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 Medium"/>
              <a:buNone/>
              <a:defRPr sz="900"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9pPr>
          </a:lstStyle>
          <a:p/>
        </p:txBody>
      </p:sp>
      <p:sp>
        <p:nvSpPr>
          <p:cNvPr id="277" name="Google Shape;277;p42"/>
          <p:cNvSpPr/>
          <p:nvPr/>
        </p:nvSpPr>
        <p:spPr>
          <a:xfrm>
            <a:off x="7308198" y="3325500"/>
            <a:ext cx="1607100" cy="78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78" name="Google Shape;278;p42"/>
          <p:cNvSpPr txBox="1"/>
          <p:nvPr>
            <p:ph idx="7" type="body"/>
          </p:nvPr>
        </p:nvSpPr>
        <p:spPr>
          <a:xfrm>
            <a:off x="7308200" y="3458901"/>
            <a:ext cx="16071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79" name="Google Shape;279;p42"/>
          <p:cNvSpPr txBox="1"/>
          <p:nvPr>
            <p:ph idx="8" type="subTitle"/>
          </p:nvPr>
        </p:nvSpPr>
        <p:spPr>
          <a:xfrm>
            <a:off x="7308201" y="3347093"/>
            <a:ext cx="1607100" cy="3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 Medium"/>
              <a:buNone/>
              <a:defRPr sz="900"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9pPr>
          </a:lstStyle>
          <a:p/>
        </p:txBody>
      </p:sp>
      <p:sp>
        <p:nvSpPr>
          <p:cNvPr id="280" name="Google Shape;280;p42"/>
          <p:cNvSpPr/>
          <p:nvPr/>
        </p:nvSpPr>
        <p:spPr>
          <a:xfrm>
            <a:off x="3959148" y="4181450"/>
            <a:ext cx="1607100" cy="78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81" name="Google Shape;281;p42"/>
          <p:cNvSpPr txBox="1"/>
          <p:nvPr>
            <p:ph idx="9" type="body"/>
          </p:nvPr>
        </p:nvSpPr>
        <p:spPr>
          <a:xfrm>
            <a:off x="3959150" y="4314851"/>
            <a:ext cx="16071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82" name="Google Shape;282;p42"/>
          <p:cNvSpPr/>
          <p:nvPr/>
        </p:nvSpPr>
        <p:spPr>
          <a:xfrm>
            <a:off x="3959150" y="3325508"/>
            <a:ext cx="1607100" cy="78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  <p:sp>
        <p:nvSpPr>
          <p:cNvPr id="283" name="Google Shape;283;p42"/>
          <p:cNvSpPr txBox="1"/>
          <p:nvPr>
            <p:ph idx="13" type="subTitle"/>
          </p:nvPr>
        </p:nvSpPr>
        <p:spPr>
          <a:xfrm>
            <a:off x="3959150" y="3325475"/>
            <a:ext cx="1607100" cy="7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42"/>
          <p:cNvSpPr txBox="1"/>
          <p:nvPr>
            <p:ph idx="14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5" name="Google Shape;285;p42"/>
          <p:cNvSpPr txBox="1"/>
          <p:nvPr>
            <p:ph idx="15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6" name="Google Shape;286;p42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7" name="Google Shape;287;p42"/>
          <p:cNvSpPr txBox="1"/>
          <p:nvPr>
            <p:ph type="title"/>
          </p:nvPr>
        </p:nvSpPr>
        <p:spPr>
          <a:xfrm>
            <a:off x="73152" y="335300"/>
            <a:ext cx="88848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9pPr>
          </a:lstStyle>
          <a:p/>
        </p:txBody>
      </p:sp>
      <p:cxnSp>
        <p:nvCxnSpPr>
          <p:cNvPr id="288" name="Google Shape;288;p42"/>
          <p:cNvCxnSpPr/>
          <p:nvPr/>
        </p:nvCxnSpPr>
        <p:spPr>
          <a:xfrm>
            <a:off x="3952400" y="1193550"/>
            <a:ext cx="0" cy="76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42"/>
          <p:cNvCxnSpPr/>
          <p:nvPr/>
        </p:nvCxnSpPr>
        <p:spPr>
          <a:xfrm>
            <a:off x="5070844" y="1193550"/>
            <a:ext cx="0" cy="76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42"/>
          <p:cNvCxnSpPr/>
          <p:nvPr/>
        </p:nvCxnSpPr>
        <p:spPr>
          <a:xfrm>
            <a:off x="6189289" y="1193550"/>
            <a:ext cx="0" cy="76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42"/>
          <p:cNvCxnSpPr/>
          <p:nvPr/>
        </p:nvCxnSpPr>
        <p:spPr>
          <a:xfrm>
            <a:off x="7307733" y="1193550"/>
            <a:ext cx="0" cy="76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42"/>
          <p:cNvCxnSpPr/>
          <p:nvPr/>
        </p:nvCxnSpPr>
        <p:spPr>
          <a:xfrm>
            <a:off x="8426178" y="1193550"/>
            <a:ext cx="0" cy="76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42"/>
          <p:cNvCxnSpPr/>
          <p:nvPr/>
        </p:nvCxnSpPr>
        <p:spPr>
          <a:xfrm>
            <a:off x="4511622" y="1193550"/>
            <a:ext cx="0" cy="76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42"/>
          <p:cNvCxnSpPr/>
          <p:nvPr/>
        </p:nvCxnSpPr>
        <p:spPr>
          <a:xfrm>
            <a:off x="5630067" y="1193550"/>
            <a:ext cx="0" cy="76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42"/>
          <p:cNvCxnSpPr/>
          <p:nvPr/>
        </p:nvCxnSpPr>
        <p:spPr>
          <a:xfrm>
            <a:off x="6748511" y="1193550"/>
            <a:ext cx="0" cy="76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42"/>
          <p:cNvCxnSpPr/>
          <p:nvPr/>
        </p:nvCxnSpPr>
        <p:spPr>
          <a:xfrm>
            <a:off x="7866956" y="1193550"/>
            <a:ext cx="0" cy="76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42"/>
          <p:cNvCxnSpPr/>
          <p:nvPr/>
        </p:nvCxnSpPr>
        <p:spPr>
          <a:xfrm>
            <a:off x="8985400" y="1193550"/>
            <a:ext cx="0" cy="76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42"/>
          <p:cNvCxnSpPr/>
          <p:nvPr/>
        </p:nvCxnSpPr>
        <p:spPr>
          <a:xfrm>
            <a:off x="719400" y="4125475"/>
            <a:ext cx="0" cy="83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42"/>
          <p:cNvCxnSpPr/>
          <p:nvPr/>
        </p:nvCxnSpPr>
        <p:spPr>
          <a:xfrm>
            <a:off x="1208760" y="4125475"/>
            <a:ext cx="0" cy="83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42"/>
          <p:cNvCxnSpPr/>
          <p:nvPr/>
        </p:nvCxnSpPr>
        <p:spPr>
          <a:xfrm>
            <a:off x="1698120" y="4125475"/>
            <a:ext cx="0" cy="83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" name="Google Shape;301;p42"/>
          <p:cNvCxnSpPr/>
          <p:nvPr/>
        </p:nvCxnSpPr>
        <p:spPr>
          <a:xfrm>
            <a:off x="2187480" y="4125475"/>
            <a:ext cx="0" cy="83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2" name="Google Shape;302;p42"/>
          <p:cNvSpPr/>
          <p:nvPr/>
        </p:nvSpPr>
        <p:spPr>
          <a:xfrm>
            <a:off x="229843" y="4125475"/>
            <a:ext cx="3425935" cy="838687"/>
          </a:xfrm>
          <a:custGeom>
            <a:rect b="b" l="l" r="r" t="t"/>
            <a:pathLst>
              <a:path extrusionOk="0" h="148178" w="347018">
                <a:moveTo>
                  <a:pt x="0" y="0"/>
                </a:moveTo>
                <a:lnTo>
                  <a:pt x="0" y="148178"/>
                </a:lnTo>
                <a:lnTo>
                  <a:pt x="347018" y="148178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303" name="Google Shape;303;p42"/>
          <p:cNvCxnSpPr/>
          <p:nvPr/>
        </p:nvCxnSpPr>
        <p:spPr>
          <a:xfrm>
            <a:off x="2676840" y="4125475"/>
            <a:ext cx="0" cy="83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" name="Google Shape;304;p42"/>
          <p:cNvCxnSpPr/>
          <p:nvPr/>
        </p:nvCxnSpPr>
        <p:spPr>
          <a:xfrm>
            <a:off x="3166200" y="4125475"/>
            <a:ext cx="0" cy="83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5" name="Google Shape;305;p42"/>
          <p:cNvSpPr/>
          <p:nvPr/>
        </p:nvSpPr>
        <p:spPr>
          <a:xfrm>
            <a:off x="5633673" y="3325500"/>
            <a:ext cx="1607100" cy="78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06" name="Google Shape;306;p42"/>
          <p:cNvSpPr txBox="1"/>
          <p:nvPr>
            <p:ph idx="16" type="body"/>
          </p:nvPr>
        </p:nvSpPr>
        <p:spPr>
          <a:xfrm>
            <a:off x="5633675" y="3458901"/>
            <a:ext cx="16071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307" name="Google Shape;307;p42"/>
          <p:cNvSpPr txBox="1"/>
          <p:nvPr>
            <p:ph idx="17" type="subTitle"/>
          </p:nvPr>
        </p:nvSpPr>
        <p:spPr>
          <a:xfrm>
            <a:off x="3959151" y="4203043"/>
            <a:ext cx="1607100" cy="3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 Medium"/>
              <a:buNone/>
              <a:defRPr sz="900"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9pPr>
          </a:lstStyle>
          <a:p/>
        </p:txBody>
      </p:sp>
      <p:sp>
        <p:nvSpPr>
          <p:cNvPr id="308" name="Google Shape;308;p42"/>
          <p:cNvSpPr txBox="1"/>
          <p:nvPr>
            <p:ph idx="18" type="subTitle"/>
          </p:nvPr>
        </p:nvSpPr>
        <p:spPr>
          <a:xfrm>
            <a:off x="5633676" y="3347093"/>
            <a:ext cx="1607100" cy="3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 Medium"/>
              <a:buNone/>
              <a:defRPr sz="900"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9pPr>
          </a:lstStyle>
          <a:p/>
        </p:txBody>
      </p:sp>
      <p:sp>
        <p:nvSpPr>
          <p:cNvPr id="309" name="Google Shape;309;p42"/>
          <p:cNvSpPr/>
          <p:nvPr/>
        </p:nvSpPr>
        <p:spPr>
          <a:xfrm>
            <a:off x="5633660" y="4181450"/>
            <a:ext cx="1607100" cy="78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10" name="Google Shape;310;p42"/>
          <p:cNvSpPr txBox="1"/>
          <p:nvPr>
            <p:ph idx="19" type="body"/>
          </p:nvPr>
        </p:nvSpPr>
        <p:spPr>
          <a:xfrm>
            <a:off x="5633663" y="4314851"/>
            <a:ext cx="16071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311" name="Google Shape;311;p42"/>
          <p:cNvSpPr txBox="1"/>
          <p:nvPr>
            <p:ph idx="20" type="subTitle"/>
          </p:nvPr>
        </p:nvSpPr>
        <p:spPr>
          <a:xfrm>
            <a:off x="5633663" y="4203043"/>
            <a:ext cx="1607100" cy="3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 Medium"/>
              <a:buNone/>
              <a:defRPr sz="900"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9pPr>
          </a:lstStyle>
          <a:p/>
        </p:txBody>
      </p:sp>
      <p:sp>
        <p:nvSpPr>
          <p:cNvPr id="312" name="Google Shape;312;p42"/>
          <p:cNvSpPr txBox="1"/>
          <p:nvPr>
            <p:ph idx="21" type="subTitle"/>
          </p:nvPr>
        </p:nvSpPr>
        <p:spPr>
          <a:xfrm>
            <a:off x="3933400" y="1065775"/>
            <a:ext cx="5781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9pPr>
          </a:lstStyle>
          <a:p/>
        </p:txBody>
      </p:sp>
      <p:sp>
        <p:nvSpPr>
          <p:cNvPr id="313" name="Google Shape;313;p42"/>
          <p:cNvSpPr txBox="1"/>
          <p:nvPr>
            <p:ph idx="22" type="subTitle"/>
          </p:nvPr>
        </p:nvSpPr>
        <p:spPr>
          <a:xfrm>
            <a:off x="5052000" y="1065775"/>
            <a:ext cx="5781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9pPr>
          </a:lstStyle>
          <a:p/>
        </p:txBody>
      </p:sp>
      <p:sp>
        <p:nvSpPr>
          <p:cNvPr id="314" name="Google Shape;314;p42"/>
          <p:cNvSpPr txBox="1"/>
          <p:nvPr>
            <p:ph idx="23" type="subTitle"/>
          </p:nvPr>
        </p:nvSpPr>
        <p:spPr>
          <a:xfrm>
            <a:off x="7288862" y="1065775"/>
            <a:ext cx="5781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9pPr>
          </a:lstStyle>
          <a:p/>
        </p:txBody>
      </p:sp>
      <p:sp>
        <p:nvSpPr>
          <p:cNvPr id="315" name="Google Shape;315;p42"/>
          <p:cNvSpPr txBox="1"/>
          <p:nvPr>
            <p:ph idx="24" type="subTitle"/>
          </p:nvPr>
        </p:nvSpPr>
        <p:spPr>
          <a:xfrm>
            <a:off x="8407312" y="1065775"/>
            <a:ext cx="5781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9pPr>
          </a:lstStyle>
          <a:p/>
        </p:txBody>
      </p:sp>
      <p:sp>
        <p:nvSpPr>
          <p:cNvPr id="316" name="Google Shape;316;p42"/>
          <p:cNvSpPr txBox="1"/>
          <p:nvPr>
            <p:ph idx="25" type="subTitle"/>
          </p:nvPr>
        </p:nvSpPr>
        <p:spPr>
          <a:xfrm>
            <a:off x="6170412" y="1065775"/>
            <a:ext cx="5781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9pPr>
          </a:lstStyle>
          <a:p/>
        </p:txBody>
      </p:sp>
      <p:sp>
        <p:nvSpPr>
          <p:cNvPr id="317" name="Google Shape;317;p42"/>
          <p:cNvSpPr txBox="1"/>
          <p:nvPr>
            <p:ph idx="26" type="subTitle"/>
          </p:nvPr>
        </p:nvSpPr>
        <p:spPr>
          <a:xfrm>
            <a:off x="3946300" y="2211525"/>
            <a:ext cx="1589400" cy="461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18" name="Google Shape;318;p42"/>
          <p:cNvSpPr txBox="1"/>
          <p:nvPr>
            <p:ph idx="27" type="subTitle"/>
          </p:nvPr>
        </p:nvSpPr>
        <p:spPr>
          <a:xfrm>
            <a:off x="5619200" y="2211513"/>
            <a:ext cx="1589400" cy="461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19" name="Google Shape;319;p42"/>
          <p:cNvSpPr txBox="1"/>
          <p:nvPr>
            <p:ph idx="28" type="subTitle"/>
          </p:nvPr>
        </p:nvSpPr>
        <p:spPr>
          <a:xfrm>
            <a:off x="7302800" y="2211513"/>
            <a:ext cx="1589400" cy="461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20" name="Google Shape;320;p42"/>
          <p:cNvSpPr txBox="1"/>
          <p:nvPr>
            <p:ph idx="29" type="subTitle"/>
          </p:nvPr>
        </p:nvSpPr>
        <p:spPr>
          <a:xfrm>
            <a:off x="5625300" y="1997479"/>
            <a:ext cx="1590600" cy="30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42"/>
          <p:cNvSpPr txBox="1"/>
          <p:nvPr>
            <p:ph idx="30" type="subTitle"/>
          </p:nvPr>
        </p:nvSpPr>
        <p:spPr>
          <a:xfrm>
            <a:off x="7298200" y="1997467"/>
            <a:ext cx="1590600" cy="30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42"/>
          <p:cNvSpPr txBox="1"/>
          <p:nvPr>
            <p:ph idx="31" type="subTitle"/>
          </p:nvPr>
        </p:nvSpPr>
        <p:spPr>
          <a:xfrm>
            <a:off x="3952400" y="1997479"/>
            <a:ext cx="1590600" cy="30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42"/>
          <p:cNvSpPr txBox="1"/>
          <p:nvPr>
            <p:ph idx="32" type="subTitle"/>
          </p:nvPr>
        </p:nvSpPr>
        <p:spPr>
          <a:xfrm>
            <a:off x="3939000" y="2797425"/>
            <a:ext cx="4968900" cy="30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9pPr>
          </a:lstStyle>
          <a:p/>
        </p:txBody>
      </p:sp>
      <p:sp>
        <p:nvSpPr>
          <p:cNvPr id="324" name="Google Shape;324;p42"/>
          <p:cNvSpPr txBox="1"/>
          <p:nvPr>
            <p:ph idx="33" type="subTitle"/>
          </p:nvPr>
        </p:nvSpPr>
        <p:spPr>
          <a:xfrm>
            <a:off x="3946300" y="3070150"/>
            <a:ext cx="4968900" cy="204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25" name="Google Shape;325;p42"/>
          <p:cNvSpPr txBox="1"/>
          <p:nvPr>
            <p:ph idx="34" type="subTitle"/>
          </p:nvPr>
        </p:nvSpPr>
        <p:spPr>
          <a:xfrm>
            <a:off x="220150" y="3826873"/>
            <a:ext cx="3426000" cy="30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9pPr>
          </a:lstStyle>
          <a:p/>
        </p:txBody>
      </p:sp>
      <p:sp>
        <p:nvSpPr>
          <p:cNvPr id="326" name="Google Shape;326;p42"/>
          <p:cNvSpPr txBox="1"/>
          <p:nvPr>
            <p:ph idx="35" type="subTitle"/>
          </p:nvPr>
        </p:nvSpPr>
        <p:spPr>
          <a:xfrm>
            <a:off x="218299" y="3457711"/>
            <a:ext cx="1551000" cy="204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9pPr>
          </a:lstStyle>
          <a:p/>
        </p:txBody>
      </p:sp>
      <p:sp>
        <p:nvSpPr>
          <p:cNvPr id="327" name="Google Shape;327;p42"/>
          <p:cNvSpPr txBox="1"/>
          <p:nvPr>
            <p:ph idx="36" type="subTitle"/>
          </p:nvPr>
        </p:nvSpPr>
        <p:spPr>
          <a:xfrm>
            <a:off x="189200" y="2323038"/>
            <a:ext cx="1581900" cy="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9pPr>
          </a:lstStyle>
          <a:p/>
        </p:txBody>
      </p:sp>
      <p:sp>
        <p:nvSpPr>
          <p:cNvPr id="328" name="Google Shape;328;p42"/>
          <p:cNvSpPr txBox="1"/>
          <p:nvPr>
            <p:ph idx="37" type="subTitle"/>
          </p:nvPr>
        </p:nvSpPr>
        <p:spPr>
          <a:xfrm>
            <a:off x="218299" y="2802444"/>
            <a:ext cx="1551000" cy="204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9pPr>
          </a:lstStyle>
          <a:p/>
        </p:txBody>
      </p:sp>
      <p:sp>
        <p:nvSpPr>
          <p:cNvPr id="329" name="Google Shape;329;p42"/>
          <p:cNvSpPr txBox="1"/>
          <p:nvPr>
            <p:ph idx="38" type="subTitle"/>
          </p:nvPr>
        </p:nvSpPr>
        <p:spPr>
          <a:xfrm>
            <a:off x="220150" y="2152976"/>
            <a:ext cx="3426000" cy="30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9pPr>
          </a:lstStyle>
          <a:p/>
        </p:txBody>
      </p:sp>
      <p:sp>
        <p:nvSpPr>
          <p:cNvPr id="330" name="Google Shape;330;p42"/>
          <p:cNvSpPr txBox="1"/>
          <p:nvPr>
            <p:ph idx="39" type="subTitle"/>
          </p:nvPr>
        </p:nvSpPr>
        <p:spPr>
          <a:xfrm>
            <a:off x="1985411" y="2978305"/>
            <a:ext cx="1581900" cy="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9pPr>
          </a:lstStyle>
          <a:p/>
        </p:txBody>
      </p:sp>
      <p:sp>
        <p:nvSpPr>
          <p:cNvPr id="331" name="Google Shape;331;p42"/>
          <p:cNvSpPr txBox="1"/>
          <p:nvPr>
            <p:ph idx="40" type="subTitle"/>
          </p:nvPr>
        </p:nvSpPr>
        <p:spPr>
          <a:xfrm>
            <a:off x="2014509" y="3457711"/>
            <a:ext cx="1551000" cy="204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4">
    <p:bg>
      <p:bgPr>
        <a:solidFill>
          <a:schemeClr val="dk2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3"/>
          <p:cNvSpPr txBox="1"/>
          <p:nvPr/>
        </p:nvSpPr>
        <p:spPr>
          <a:xfrm>
            <a:off x="151500" y="-149638"/>
            <a:ext cx="1478700" cy="6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400">
                <a:solidFill>
                  <a:schemeClr val="accent2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“</a:t>
            </a:r>
            <a:endParaRPr b="1" sz="14400">
              <a:solidFill>
                <a:schemeClr val="accent2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  <p:sp>
        <p:nvSpPr>
          <p:cNvPr id="334" name="Google Shape;334;p43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5" name="Google Shape;335;p43"/>
          <p:cNvSpPr txBox="1"/>
          <p:nvPr>
            <p:ph idx="2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6" name="Google Shape;336;p43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7" name="Google Shape;337;p43"/>
          <p:cNvSpPr txBox="1"/>
          <p:nvPr>
            <p:ph idx="3" type="body"/>
          </p:nvPr>
        </p:nvSpPr>
        <p:spPr>
          <a:xfrm>
            <a:off x="1664044" y="349775"/>
            <a:ext cx="6903000" cy="3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indent="-457200" lvl="1" marL="91440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indent="-457200" lvl="2" marL="137160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indent="-457200" lvl="3" marL="182880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indent="-457200" lvl="4" marL="228600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indent="-457200" lvl="5" marL="274320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indent="-457200" lvl="6" marL="320040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indent="-457200" lvl="7" marL="365760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indent="-457200" lvl="8" marL="411480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  <p:sp>
        <p:nvSpPr>
          <p:cNvPr id="338" name="Google Shape;338;p43"/>
          <p:cNvSpPr txBox="1"/>
          <p:nvPr>
            <p:ph idx="4" type="subTitle"/>
          </p:nvPr>
        </p:nvSpPr>
        <p:spPr>
          <a:xfrm>
            <a:off x="1664050" y="4468300"/>
            <a:ext cx="54897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80">
          <p15:clr>
            <a:srgbClr val="FA7B17"/>
          </p15:clr>
        </p15:guide>
        <p15:guide id="2" pos="2790">
          <p15:clr>
            <a:srgbClr val="FA7B17"/>
          </p15:clr>
        </p15:guide>
        <p15:guide id="3" pos="2970">
          <p15:clr>
            <a:srgbClr val="FA7B17"/>
          </p15:clr>
        </p15:guide>
        <p15:guide id="4" pos="5580">
          <p15:clr>
            <a:srgbClr val="FA7B17"/>
          </p15:clr>
        </p15:guide>
        <p15:guide id="5" orient="horz" pos="180">
          <p15:clr>
            <a:srgbClr val="FA7B17"/>
          </p15:clr>
        </p15:guide>
        <p15:guide id="6" orient="horz" pos="2790">
          <p15:clr>
            <a:srgbClr val="FA7B17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BLANK_1_4_1">
    <p:bg>
      <p:bgPr>
        <a:solidFill>
          <a:schemeClr val="dk1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4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1" name="Google Shape;341;p44"/>
          <p:cNvSpPr txBox="1"/>
          <p:nvPr>
            <p:ph idx="2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2" name="Google Shape;342;p44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3" name="Google Shape;343;p44"/>
          <p:cNvSpPr txBox="1"/>
          <p:nvPr>
            <p:ph type="title"/>
          </p:nvPr>
        </p:nvSpPr>
        <p:spPr>
          <a:xfrm>
            <a:off x="73152" y="335300"/>
            <a:ext cx="88848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344" name="Google Shape;344;p44"/>
          <p:cNvCxnSpPr/>
          <p:nvPr/>
        </p:nvCxnSpPr>
        <p:spPr>
          <a:xfrm>
            <a:off x="234800" y="1193550"/>
            <a:ext cx="0" cy="36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" name="Google Shape;345;p44"/>
          <p:cNvCxnSpPr/>
          <p:nvPr/>
        </p:nvCxnSpPr>
        <p:spPr>
          <a:xfrm>
            <a:off x="1474000" y="1193550"/>
            <a:ext cx="0" cy="36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44"/>
          <p:cNvCxnSpPr/>
          <p:nvPr/>
        </p:nvCxnSpPr>
        <p:spPr>
          <a:xfrm>
            <a:off x="2713200" y="1193550"/>
            <a:ext cx="0" cy="36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" name="Google Shape;347;p44"/>
          <p:cNvCxnSpPr/>
          <p:nvPr/>
        </p:nvCxnSpPr>
        <p:spPr>
          <a:xfrm>
            <a:off x="3952400" y="1193550"/>
            <a:ext cx="0" cy="36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44"/>
          <p:cNvCxnSpPr/>
          <p:nvPr/>
        </p:nvCxnSpPr>
        <p:spPr>
          <a:xfrm>
            <a:off x="5191600" y="1193550"/>
            <a:ext cx="0" cy="36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44"/>
          <p:cNvCxnSpPr/>
          <p:nvPr/>
        </p:nvCxnSpPr>
        <p:spPr>
          <a:xfrm>
            <a:off x="6430800" y="1193550"/>
            <a:ext cx="0" cy="36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44"/>
          <p:cNvCxnSpPr/>
          <p:nvPr/>
        </p:nvCxnSpPr>
        <p:spPr>
          <a:xfrm>
            <a:off x="7670000" y="1193550"/>
            <a:ext cx="0" cy="36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44"/>
          <p:cNvCxnSpPr/>
          <p:nvPr/>
        </p:nvCxnSpPr>
        <p:spPr>
          <a:xfrm>
            <a:off x="8909200" y="1193550"/>
            <a:ext cx="0" cy="36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2" name="Google Shape;352;p44"/>
          <p:cNvSpPr txBox="1"/>
          <p:nvPr>
            <p:ph idx="3" type="body"/>
          </p:nvPr>
        </p:nvSpPr>
        <p:spPr>
          <a:xfrm>
            <a:off x="5172399" y="349775"/>
            <a:ext cx="3721800" cy="7071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3" name="Google Shape;353;p44"/>
          <p:cNvSpPr txBox="1"/>
          <p:nvPr>
            <p:ph idx="4" type="subTitle"/>
          </p:nvPr>
        </p:nvSpPr>
        <p:spPr>
          <a:xfrm>
            <a:off x="3933400" y="1065775"/>
            <a:ext cx="5781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4" name="Google Shape;354;p44"/>
          <p:cNvSpPr txBox="1"/>
          <p:nvPr>
            <p:ph idx="5" type="subTitle"/>
          </p:nvPr>
        </p:nvSpPr>
        <p:spPr>
          <a:xfrm>
            <a:off x="5174505" y="1065775"/>
            <a:ext cx="5781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5" name="Google Shape;355;p44"/>
          <p:cNvSpPr txBox="1"/>
          <p:nvPr>
            <p:ph idx="6" type="subTitle"/>
          </p:nvPr>
        </p:nvSpPr>
        <p:spPr>
          <a:xfrm>
            <a:off x="2692294" y="1065775"/>
            <a:ext cx="5781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6" name="Google Shape;356;p44"/>
          <p:cNvSpPr txBox="1"/>
          <p:nvPr>
            <p:ph idx="7" type="subTitle"/>
          </p:nvPr>
        </p:nvSpPr>
        <p:spPr>
          <a:xfrm>
            <a:off x="1454986" y="1065775"/>
            <a:ext cx="5781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7" name="Google Shape;357;p44"/>
          <p:cNvSpPr txBox="1"/>
          <p:nvPr>
            <p:ph idx="8" type="subTitle"/>
          </p:nvPr>
        </p:nvSpPr>
        <p:spPr>
          <a:xfrm>
            <a:off x="206286" y="1065775"/>
            <a:ext cx="5781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8" name="Google Shape;358;p44"/>
          <p:cNvSpPr txBox="1"/>
          <p:nvPr>
            <p:ph idx="9" type="subTitle"/>
          </p:nvPr>
        </p:nvSpPr>
        <p:spPr>
          <a:xfrm>
            <a:off x="6412959" y="1065775"/>
            <a:ext cx="5781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9" name="Google Shape;359;p44"/>
          <p:cNvSpPr txBox="1"/>
          <p:nvPr>
            <p:ph idx="13" type="subTitle"/>
          </p:nvPr>
        </p:nvSpPr>
        <p:spPr>
          <a:xfrm>
            <a:off x="7651409" y="1065775"/>
            <a:ext cx="5781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80">
          <p15:clr>
            <a:srgbClr val="FA7B17"/>
          </p15:clr>
        </p15:guide>
        <p15:guide id="2" pos="2790">
          <p15:clr>
            <a:srgbClr val="FA7B17"/>
          </p15:clr>
        </p15:guide>
        <p15:guide id="3" pos="2970">
          <p15:clr>
            <a:srgbClr val="FA7B17"/>
          </p15:clr>
        </p15:guide>
        <p15:guide id="4" pos="5580">
          <p15:clr>
            <a:srgbClr val="FA7B17"/>
          </p15:clr>
        </p15:guide>
        <p15:guide id="5" orient="horz" pos="180">
          <p15:clr>
            <a:srgbClr val="FA7B17"/>
          </p15:clr>
        </p15:guide>
        <p15:guide id="6" orient="horz" pos="2790">
          <p15:clr>
            <a:srgbClr val="FA7B17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arterly Chart">
  <p:cSld name="BLANK_1_5">
    <p:bg>
      <p:bgPr>
        <a:solidFill>
          <a:schemeClr val="lt1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5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2" name="Google Shape;362;p45"/>
          <p:cNvSpPr txBox="1"/>
          <p:nvPr>
            <p:ph idx="2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3" name="Google Shape;363;p45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4" name="Google Shape;364;p45"/>
          <p:cNvSpPr txBox="1"/>
          <p:nvPr>
            <p:ph type="title"/>
          </p:nvPr>
        </p:nvSpPr>
        <p:spPr>
          <a:xfrm>
            <a:off x="73152" y="335300"/>
            <a:ext cx="44487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365" name="Google Shape;365;p45"/>
          <p:cNvGrpSpPr/>
          <p:nvPr/>
        </p:nvGrpSpPr>
        <p:grpSpPr>
          <a:xfrm>
            <a:off x="234275" y="1193325"/>
            <a:ext cx="8682900" cy="3704450"/>
            <a:chOff x="234275" y="1193325"/>
            <a:chExt cx="8682900" cy="3704450"/>
          </a:xfrm>
        </p:grpSpPr>
        <p:cxnSp>
          <p:nvCxnSpPr>
            <p:cNvPr id="366" name="Google Shape;366;p45"/>
            <p:cNvCxnSpPr/>
            <p:nvPr/>
          </p:nvCxnSpPr>
          <p:spPr>
            <a:xfrm>
              <a:off x="234275" y="4008300"/>
              <a:ext cx="8682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7" name="Google Shape;367;p45"/>
            <p:cNvCxnSpPr/>
            <p:nvPr/>
          </p:nvCxnSpPr>
          <p:spPr>
            <a:xfrm>
              <a:off x="234275" y="3045563"/>
              <a:ext cx="8682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8" name="Google Shape;368;p45"/>
            <p:cNvCxnSpPr/>
            <p:nvPr/>
          </p:nvCxnSpPr>
          <p:spPr>
            <a:xfrm>
              <a:off x="234275" y="2082825"/>
              <a:ext cx="8682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69" name="Google Shape;369;p45"/>
            <p:cNvSpPr/>
            <p:nvPr/>
          </p:nvSpPr>
          <p:spPr>
            <a:xfrm>
              <a:off x="234275" y="1193325"/>
              <a:ext cx="8675450" cy="3704450"/>
            </a:xfrm>
            <a:custGeom>
              <a:rect b="b" l="l" r="r" t="t"/>
              <a:pathLst>
                <a:path extrusionOk="0" h="148178" w="347018">
                  <a:moveTo>
                    <a:pt x="0" y="0"/>
                  </a:moveTo>
                  <a:lnTo>
                    <a:pt x="0" y="148178"/>
                  </a:lnTo>
                  <a:lnTo>
                    <a:pt x="347018" y="148178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370" name="Google Shape;370;p45"/>
          <p:cNvSpPr txBox="1"/>
          <p:nvPr>
            <p:ph idx="3" type="body"/>
          </p:nvPr>
        </p:nvSpPr>
        <p:spPr>
          <a:xfrm>
            <a:off x="5172399" y="349775"/>
            <a:ext cx="3721800" cy="7071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71" name="Google Shape;371;p45"/>
          <p:cNvSpPr txBox="1"/>
          <p:nvPr>
            <p:ph idx="4" type="subTitle"/>
          </p:nvPr>
        </p:nvSpPr>
        <p:spPr>
          <a:xfrm>
            <a:off x="207975" y="1065775"/>
            <a:ext cx="8007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2" name="Google Shape;372;p45"/>
          <p:cNvSpPr txBox="1"/>
          <p:nvPr>
            <p:ph idx="5" type="subTitle"/>
          </p:nvPr>
        </p:nvSpPr>
        <p:spPr>
          <a:xfrm>
            <a:off x="207975" y="1803028"/>
            <a:ext cx="8007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3" name="Google Shape;373;p45"/>
          <p:cNvSpPr txBox="1"/>
          <p:nvPr>
            <p:ph idx="6" type="subTitle"/>
          </p:nvPr>
        </p:nvSpPr>
        <p:spPr>
          <a:xfrm>
            <a:off x="207975" y="2765045"/>
            <a:ext cx="8007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4" name="Google Shape;374;p45"/>
          <p:cNvSpPr txBox="1"/>
          <p:nvPr>
            <p:ph idx="7" type="subTitle"/>
          </p:nvPr>
        </p:nvSpPr>
        <p:spPr>
          <a:xfrm>
            <a:off x="207975" y="3743075"/>
            <a:ext cx="8007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5" name="Google Shape;375;p45"/>
          <p:cNvSpPr txBox="1"/>
          <p:nvPr>
            <p:ph idx="8" type="subTitle"/>
          </p:nvPr>
        </p:nvSpPr>
        <p:spPr>
          <a:xfrm>
            <a:off x="1656927" y="4574475"/>
            <a:ext cx="800700" cy="246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6" name="Google Shape;376;p45"/>
          <p:cNvSpPr txBox="1"/>
          <p:nvPr>
            <p:ph idx="9" type="subTitle"/>
          </p:nvPr>
        </p:nvSpPr>
        <p:spPr>
          <a:xfrm>
            <a:off x="3200680" y="4574475"/>
            <a:ext cx="800700" cy="246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7" name="Google Shape;377;p45"/>
          <p:cNvSpPr txBox="1"/>
          <p:nvPr>
            <p:ph idx="13" type="subTitle"/>
          </p:nvPr>
        </p:nvSpPr>
        <p:spPr>
          <a:xfrm>
            <a:off x="4745382" y="4574475"/>
            <a:ext cx="800700" cy="246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8" name="Google Shape;378;p45"/>
          <p:cNvSpPr txBox="1"/>
          <p:nvPr>
            <p:ph idx="14" type="subTitle"/>
          </p:nvPr>
        </p:nvSpPr>
        <p:spPr>
          <a:xfrm>
            <a:off x="6290585" y="4574475"/>
            <a:ext cx="800700" cy="246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9" name="Google Shape;379;p45"/>
          <p:cNvSpPr txBox="1"/>
          <p:nvPr>
            <p:ph idx="15" type="subTitle"/>
          </p:nvPr>
        </p:nvSpPr>
        <p:spPr>
          <a:xfrm>
            <a:off x="7839538" y="4574475"/>
            <a:ext cx="800700" cy="246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80">
          <p15:clr>
            <a:srgbClr val="FA7B17"/>
          </p15:clr>
        </p15:guide>
        <p15:guide id="2" pos="2790">
          <p15:clr>
            <a:srgbClr val="FA7B17"/>
          </p15:clr>
        </p15:guide>
        <p15:guide id="3" pos="2970">
          <p15:clr>
            <a:srgbClr val="FA7B17"/>
          </p15:clr>
        </p15:guide>
        <p15:guide id="4" pos="5580">
          <p15:clr>
            <a:srgbClr val="FA7B17"/>
          </p15:clr>
        </p15:guide>
        <p15:guide id="5" orient="horz" pos="180">
          <p15:clr>
            <a:srgbClr val="FA7B17"/>
          </p15:clr>
        </p15:guide>
        <p15:guide id="6" orient="horz" pos="2790">
          <p15:clr>
            <a:srgbClr val="FA7B17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ney Stats">
  <p:cSld name="CUSTOM_1_2_2_1">
    <p:bg>
      <p:bgPr>
        <a:solidFill>
          <a:schemeClr val="lt1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6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2" name="Google Shape;382;p46"/>
          <p:cNvSpPr txBox="1"/>
          <p:nvPr>
            <p:ph idx="2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3" name="Google Shape;383;p46"/>
          <p:cNvSpPr txBox="1"/>
          <p:nvPr>
            <p:ph type="title"/>
          </p:nvPr>
        </p:nvSpPr>
        <p:spPr>
          <a:xfrm>
            <a:off x="73152" y="335300"/>
            <a:ext cx="88848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84" name="Google Shape;384;p46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5" name="Google Shape;385;p46"/>
          <p:cNvSpPr txBox="1"/>
          <p:nvPr>
            <p:ph idx="3" type="subTitle"/>
          </p:nvPr>
        </p:nvSpPr>
        <p:spPr>
          <a:xfrm>
            <a:off x="302250" y="2300325"/>
            <a:ext cx="2428800" cy="24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6" name="Google Shape;386;p46"/>
          <p:cNvSpPr txBox="1"/>
          <p:nvPr>
            <p:ph idx="4" type="body"/>
          </p:nvPr>
        </p:nvSpPr>
        <p:spPr>
          <a:xfrm>
            <a:off x="2731051" y="2300325"/>
            <a:ext cx="1675800" cy="24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7" name="Google Shape;387;p46"/>
          <p:cNvSpPr txBox="1"/>
          <p:nvPr>
            <p:ph idx="5" type="subTitle"/>
          </p:nvPr>
        </p:nvSpPr>
        <p:spPr>
          <a:xfrm>
            <a:off x="302250" y="3355938"/>
            <a:ext cx="2428800" cy="24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8" name="Google Shape;388;p46"/>
          <p:cNvSpPr txBox="1"/>
          <p:nvPr>
            <p:ph idx="6" type="body"/>
          </p:nvPr>
        </p:nvSpPr>
        <p:spPr>
          <a:xfrm>
            <a:off x="2731051" y="3355938"/>
            <a:ext cx="1675800" cy="24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9" name="Google Shape;389;p46"/>
          <p:cNvSpPr txBox="1"/>
          <p:nvPr>
            <p:ph idx="7" type="subTitle"/>
          </p:nvPr>
        </p:nvSpPr>
        <p:spPr>
          <a:xfrm>
            <a:off x="302250" y="4411563"/>
            <a:ext cx="2428800" cy="24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0" name="Google Shape;390;p46"/>
          <p:cNvSpPr txBox="1"/>
          <p:nvPr>
            <p:ph idx="8" type="body"/>
          </p:nvPr>
        </p:nvSpPr>
        <p:spPr>
          <a:xfrm>
            <a:off x="2731051" y="4411563"/>
            <a:ext cx="1675800" cy="24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1" name="Google Shape;391;p46"/>
          <p:cNvSpPr txBox="1"/>
          <p:nvPr>
            <p:ph idx="9" type="subTitle"/>
          </p:nvPr>
        </p:nvSpPr>
        <p:spPr>
          <a:xfrm>
            <a:off x="4731600" y="2300325"/>
            <a:ext cx="2428800" cy="24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2" name="Google Shape;392;p46"/>
          <p:cNvSpPr txBox="1"/>
          <p:nvPr>
            <p:ph idx="13" type="body"/>
          </p:nvPr>
        </p:nvSpPr>
        <p:spPr>
          <a:xfrm>
            <a:off x="7160401" y="2300325"/>
            <a:ext cx="1675800" cy="24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3" name="Google Shape;393;p46"/>
          <p:cNvSpPr txBox="1"/>
          <p:nvPr>
            <p:ph idx="14" type="subTitle"/>
          </p:nvPr>
        </p:nvSpPr>
        <p:spPr>
          <a:xfrm>
            <a:off x="4731600" y="3355938"/>
            <a:ext cx="2428800" cy="24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4" name="Google Shape;394;p46"/>
          <p:cNvSpPr txBox="1"/>
          <p:nvPr>
            <p:ph idx="15" type="body"/>
          </p:nvPr>
        </p:nvSpPr>
        <p:spPr>
          <a:xfrm>
            <a:off x="7160401" y="3355938"/>
            <a:ext cx="1675800" cy="24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5" name="Google Shape;395;p46"/>
          <p:cNvSpPr txBox="1"/>
          <p:nvPr>
            <p:ph idx="16" type="subTitle"/>
          </p:nvPr>
        </p:nvSpPr>
        <p:spPr>
          <a:xfrm>
            <a:off x="4731600" y="4411563"/>
            <a:ext cx="2428800" cy="24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6" name="Google Shape;396;p46"/>
          <p:cNvSpPr txBox="1"/>
          <p:nvPr>
            <p:ph idx="17" type="body"/>
          </p:nvPr>
        </p:nvSpPr>
        <p:spPr>
          <a:xfrm>
            <a:off x="7160401" y="4411563"/>
            <a:ext cx="1675800" cy="24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down" showMasterSp="0">
  <p:cSld name="Title Slide">
    <p:bg>
      <p:bgPr>
        <a:solidFill>
          <a:schemeClr val="lt1"/>
        </a:soli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7"/>
          <p:cNvSpPr txBox="1"/>
          <p:nvPr/>
        </p:nvSpPr>
        <p:spPr>
          <a:xfrm>
            <a:off x="7222297" y="4866750"/>
            <a:ext cx="16782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>
                <a:solidFill>
                  <a:schemeClr val="dk2"/>
                </a:solidFill>
                <a:latin typeface="Familjen Grotesk Medium"/>
                <a:ea typeface="Familjen Grotesk Medium"/>
                <a:cs typeface="Familjen Grotesk Medium"/>
                <a:sym typeface="Familjen Grotesk Medium"/>
              </a:rPr>
              <a:t>Google_logo </a:t>
            </a:r>
            <a:r>
              <a:rPr lang="en" sz="400">
                <a:solidFill>
                  <a:schemeClr val="dk2"/>
                </a:solidFill>
                <a:latin typeface="Familjen Grotesk Medium"/>
                <a:ea typeface="Familjen Grotesk Medium"/>
                <a:cs typeface="Familjen Grotesk Medium"/>
                <a:sym typeface="Familjen Grotesk Medium"/>
              </a:rPr>
              <a:t> 2021   </a:t>
            </a:r>
            <a:r>
              <a:rPr lang="en" sz="400">
                <a:solidFill>
                  <a:schemeClr val="dk2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 |    </a:t>
            </a:r>
            <a:r>
              <a:rPr lang="en" sz="400">
                <a:solidFill>
                  <a:schemeClr val="dk2"/>
                </a:solidFill>
                <a:latin typeface="Familjen Grotesk Medium"/>
                <a:ea typeface="Familjen Grotesk Medium"/>
                <a:cs typeface="Familjen Grotesk Medium"/>
                <a:sym typeface="Familjen Grotesk Medium"/>
              </a:rPr>
              <a:t>Confidential and Proprietary  pg. </a:t>
            </a:r>
            <a:fld id="{00000000-1234-1234-1234-123412341234}" type="slidenum">
              <a:rPr lang="en" sz="400">
                <a:solidFill>
                  <a:schemeClr val="dk2"/>
                </a:solidFill>
                <a:latin typeface="Familjen Grotesk Medium"/>
                <a:ea typeface="Familjen Grotesk Medium"/>
                <a:cs typeface="Familjen Grotesk Medium"/>
                <a:sym typeface="Familjen Grotesk Medium"/>
              </a:rPr>
              <a:t>‹#›</a:t>
            </a:fld>
            <a:endParaRPr sz="400">
              <a:solidFill>
                <a:schemeClr val="dk2"/>
              </a:solidFill>
              <a:latin typeface="Familjen Grotesk Medium"/>
              <a:ea typeface="Familjen Grotesk Medium"/>
              <a:cs typeface="Familjen Grotesk Medium"/>
              <a:sym typeface="Familjen Grotesk Medium"/>
            </a:endParaRPr>
          </a:p>
        </p:txBody>
      </p:sp>
      <p:sp>
        <p:nvSpPr>
          <p:cNvPr id="399" name="Google Shape;399;p47"/>
          <p:cNvSpPr txBox="1"/>
          <p:nvPr>
            <p:ph idx="12" type="sldNum"/>
          </p:nvPr>
        </p:nvSpPr>
        <p:spPr>
          <a:xfrm>
            <a:off x="8556784" y="4749851"/>
            <a:ext cx="5487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1pPr>
            <a:lvl2pPr lvl="1"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2pPr>
            <a:lvl3pPr lvl="2"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3pPr>
            <a:lvl4pPr lvl="3"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4pPr>
            <a:lvl5pPr lvl="4"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5pPr>
            <a:lvl6pPr lvl="5"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6pPr>
            <a:lvl7pPr lvl="6"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7pPr>
            <a:lvl8pPr lvl="7"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8pPr>
            <a:lvl9pPr lvl="8"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0" name="Google Shape;400;p47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1" name="Google Shape;401;p47"/>
          <p:cNvSpPr txBox="1"/>
          <p:nvPr>
            <p:ph idx="2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2" name="Google Shape;402;p47"/>
          <p:cNvSpPr txBox="1"/>
          <p:nvPr>
            <p:ph idx="3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3" name="Google Shape;403;p47"/>
          <p:cNvSpPr txBox="1"/>
          <p:nvPr>
            <p:ph type="title"/>
          </p:nvPr>
        </p:nvSpPr>
        <p:spPr>
          <a:xfrm>
            <a:off x="73152" y="335300"/>
            <a:ext cx="44487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4" name="Google Shape;404;p47"/>
          <p:cNvSpPr txBox="1"/>
          <p:nvPr>
            <p:ph idx="4" type="body"/>
          </p:nvPr>
        </p:nvSpPr>
        <p:spPr>
          <a:xfrm>
            <a:off x="5172399" y="349775"/>
            <a:ext cx="3721800" cy="7071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">
  <p:cSld name="CUSTOM_2_1_1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8"/>
          <p:cNvSpPr txBox="1"/>
          <p:nvPr>
            <p:ph idx="1" type="subTitle"/>
          </p:nvPr>
        </p:nvSpPr>
        <p:spPr>
          <a:xfrm>
            <a:off x="3933400" y="1065775"/>
            <a:ext cx="5781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7" name="Google Shape;407;p48"/>
          <p:cNvSpPr txBox="1"/>
          <p:nvPr>
            <p:ph idx="2" type="subTitle"/>
          </p:nvPr>
        </p:nvSpPr>
        <p:spPr>
          <a:xfrm>
            <a:off x="5174505" y="1065775"/>
            <a:ext cx="5781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8" name="Google Shape;408;p48"/>
          <p:cNvSpPr txBox="1"/>
          <p:nvPr>
            <p:ph idx="3" type="subTitle"/>
          </p:nvPr>
        </p:nvSpPr>
        <p:spPr>
          <a:xfrm>
            <a:off x="2692294" y="1065775"/>
            <a:ext cx="5781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9" name="Google Shape;409;p48"/>
          <p:cNvSpPr txBox="1"/>
          <p:nvPr>
            <p:ph idx="4" type="subTitle"/>
          </p:nvPr>
        </p:nvSpPr>
        <p:spPr>
          <a:xfrm>
            <a:off x="1454986" y="1065775"/>
            <a:ext cx="5781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0" name="Google Shape;410;p48"/>
          <p:cNvSpPr txBox="1"/>
          <p:nvPr>
            <p:ph idx="5" type="subTitle"/>
          </p:nvPr>
        </p:nvSpPr>
        <p:spPr>
          <a:xfrm>
            <a:off x="206286" y="1065775"/>
            <a:ext cx="5781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1" name="Google Shape;411;p48"/>
          <p:cNvSpPr txBox="1"/>
          <p:nvPr>
            <p:ph idx="6" type="subTitle"/>
          </p:nvPr>
        </p:nvSpPr>
        <p:spPr>
          <a:xfrm>
            <a:off x="6412959" y="1065775"/>
            <a:ext cx="5781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2" name="Google Shape;412;p48"/>
          <p:cNvSpPr txBox="1"/>
          <p:nvPr>
            <p:ph idx="7" type="subTitle"/>
          </p:nvPr>
        </p:nvSpPr>
        <p:spPr>
          <a:xfrm>
            <a:off x="7651409" y="1065775"/>
            <a:ext cx="5781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413" name="Google Shape;413;p48"/>
          <p:cNvGrpSpPr/>
          <p:nvPr/>
        </p:nvGrpSpPr>
        <p:grpSpPr>
          <a:xfrm>
            <a:off x="234275" y="1193325"/>
            <a:ext cx="8682900" cy="3704625"/>
            <a:chOff x="234275" y="1193325"/>
            <a:chExt cx="8682900" cy="3704625"/>
          </a:xfrm>
        </p:grpSpPr>
        <p:cxnSp>
          <p:nvCxnSpPr>
            <p:cNvPr id="414" name="Google Shape;414;p48"/>
            <p:cNvCxnSpPr/>
            <p:nvPr/>
          </p:nvCxnSpPr>
          <p:spPr>
            <a:xfrm>
              <a:off x="234275" y="4008300"/>
              <a:ext cx="8682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5" name="Google Shape;415;p48"/>
            <p:cNvCxnSpPr/>
            <p:nvPr/>
          </p:nvCxnSpPr>
          <p:spPr>
            <a:xfrm>
              <a:off x="234275" y="3045563"/>
              <a:ext cx="8682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6" name="Google Shape;416;p48"/>
            <p:cNvCxnSpPr/>
            <p:nvPr/>
          </p:nvCxnSpPr>
          <p:spPr>
            <a:xfrm>
              <a:off x="234275" y="2082825"/>
              <a:ext cx="8682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7" name="Google Shape;417;p48"/>
            <p:cNvCxnSpPr/>
            <p:nvPr/>
          </p:nvCxnSpPr>
          <p:spPr>
            <a:xfrm>
              <a:off x="1474000" y="1193550"/>
              <a:ext cx="0" cy="370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8" name="Google Shape;418;p48"/>
            <p:cNvCxnSpPr/>
            <p:nvPr/>
          </p:nvCxnSpPr>
          <p:spPr>
            <a:xfrm>
              <a:off x="2713200" y="1193550"/>
              <a:ext cx="0" cy="370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9" name="Google Shape;419;p48"/>
            <p:cNvCxnSpPr/>
            <p:nvPr/>
          </p:nvCxnSpPr>
          <p:spPr>
            <a:xfrm>
              <a:off x="3952400" y="1193550"/>
              <a:ext cx="0" cy="370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0" name="Google Shape;420;p48"/>
            <p:cNvCxnSpPr/>
            <p:nvPr/>
          </p:nvCxnSpPr>
          <p:spPr>
            <a:xfrm>
              <a:off x="5191600" y="1193550"/>
              <a:ext cx="0" cy="370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1" name="Google Shape;421;p48"/>
            <p:cNvCxnSpPr/>
            <p:nvPr/>
          </p:nvCxnSpPr>
          <p:spPr>
            <a:xfrm>
              <a:off x="6430800" y="1193550"/>
              <a:ext cx="0" cy="370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2" name="Google Shape;422;p48"/>
            <p:cNvCxnSpPr/>
            <p:nvPr/>
          </p:nvCxnSpPr>
          <p:spPr>
            <a:xfrm>
              <a:off x="7670000" y="1193550"/>
              <a:ext cx="0" cy="370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23" name="Google Shape;423;p48"/>
            <p:cNvSpPr/>
            <p:nvPr/>
          </p:nvSpPr>
          <p:spPr>
            <a:xfrm>
              <a:off x="234275" y="1193325"/>
              <a:ext cx="8675450" cy="3704450"/>
            </a:xfrm>
            <a:custGeom>
              <a:rect b="b" l="l" r="r" t="t"/>
              <a:pathLst>
                <a:path extrusionOk="0" h="148178" w="347018">
                  <a:moveTo>
                    <a:pt x="0" y="0"/>
                  </a:moveTo>
                  <a:lnTo>
                    <a:pt x="0" y="148178"/>
                  </a:lnTo>
                  <a:lnTo>
                    <a:pt x="347018" y="148178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424" name="Google Shape;424;p48"/>
          <p:cNvSpPr txBox="1"/>
          <p:nvPr>
            <p:ph idx="8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5" name="Google Shape;425;p48"/>
          <p:cNvSpPr txBox="1"/>
          <p:nvPr>
            <p:ph idx="9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6" name="Google Shape;426;p48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7" name="Google Shape;427;p48"/>
          <p:cNvSpPr txBox="1"/>
          <p:nvPr>
            <p:ph type="title"/>
          </p:nvPr>
        </p:nvSpPr>
        <p:spPr>
          <a:xfrm>
            <a:off x="73152" y="335300"/>
            <a:ext cx="44487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28" name="Google Shape;428;p48"/>
          <p:cNvSpPr txBox="1"/>
          <p:nvPr>
            <p:ph idx="13" type="body"/>
          </p:nvPr>
        </p:nvSpPr>
        <p:spPr>
          <a:xfrm>
            <a:off x="5172399" y="349775"/>
            <a:ext cx="3721800" cy="7071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29" name="Google Shape;429;p48"/>
          <p:cNvSpPr txBox="1"/>
          <p:nvPr>
            <p:ph idx="14" type="subTitle"/>
          </p:nvPr>
        </p:nvSpPr>
        <p:spPr>
          <a:xfrm>
            <a:off x="207975" y="1803028"/>
            <a:ext cx="5397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0" name="Google Shape;430;p48"/>
          <p:cNvSpPr txBox="1"/>
          <p:nvPr>
            <p:ph idx="15" type="subTitle"/>
          </p:nvPr>
        </p:nvSpPr>
        <p:spPr>
          <a:xfrm>
            <a:off x="207975" y="2765045"/>
            <a:ext cx="5397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1" name="Google Shape;431;p48"/>
          <p:cNvSpPr txBox="1"/>
          <p:nvPr>
            <p:ph idx="16" type="subTitle"/>
          </p:nvPr>
        </p:nvSpPr>
        <p:spPr>
          <a:xfrm>
            <a:off x="207975" y="3743075"/>
            <a:ext cx="539700" cy="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xpenses">
  <p:cSld name="CUSTOM_2_1_1_1"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9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4" name="Google Shape;434;p49"/>
          <p:cNvSpPr txBox="1"/>
          <p:nvPr>
            <p:ph idx="2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5" name="Google Shape;435;p49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6" name="Google Shape;436;p49"/>
          <p:cNvSpPr txBox="1"/>
          <p:nvPr>
            <p:ph type="title"/>
          </p:nvPr>
        </p:nvSpPr>
        <p:spPr>
          <a:xfrm>
            <a:off x="73152" y="335300"/>
            <a:ext cx="44487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37" name="Google Shape;437;p49"/>
          <p:cNvSpPr txBox="1"/>
          <p:nvPr>
            <p:ph idx="3" type="body"/>
          </p:nvPr>
        </p:nvSpPr>
        <p:spPr>
          <a:xfrm>
            <a:off x="5172399" y="349775"/>
            <a:ext cx="3721800" cy="7071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s">
  <p:cSld name="CUSTOM_1_2">
    <p:bg>
      <p:bgPr>
        <a:solidFill>
          <a:schemeClr val="lt1"/>
        </a:solidFill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0"/>
          <p:cNvSpPr/>
          <p:nvPr/>
        </p:nvSpPr>
        <p:spPr>
          <a:xfrm>
            <a:off x="4572125" y="-25"/>
            <a:ext cx="4572000" cy="12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40" name="Google Shape;440;p50"/>
          <p:cNvSpPr/>
          <p:nvPr/>
        </p:nvSpPr>
        <p:spPr>
          <a:xfrm>
            <a:off x="-75" y="-25"/>
            <a:ext cx="4572000" cy="353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41" name="Google Shape;441;p50"/>
          <p:cNvSpPr/>
          <p:nvPr/>
        </p:nvSpPr>
        <p:spPr>
          <a:xfrm>
            <a:off x="4572025" y="1234025"/>
            <a:ext cx="4572000" cy="390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>
              <a:solidFill>
                <a:srgbClr val="3C3D36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  <p:sp>
        <p:nvSpPr>
          <p:cNvPr id="442" name="Google Shape;442;p50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3" name="Google Shape;443;p50"/>
          <p:cNvSpPr txBox="1"/>
          <p:nvPr>
            <p:ph idx="2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4" name="Google Shape;444;p50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5" name="Google Shape;445;p50"/>
          <p:cNvSpPr txBox="1"/>
          <p:nvPr>
            <p:ph type="title"/>
          </p:nvPr>
        </p:nvSpPr>
        <p:spPr>
          <a:xfrm>
            <a:off x="73152" y="335300"/>
            <a:ext cx="44487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46" name="Google Shape;446;p50"/>
          <p:cNvSpPr txBox="1"/>
          <p:nvPr>
            <p:ph idx="3" type="body"/>
          </p:nvPr>
        </p:nvSpPr>
        <p:spPr>
          <a:xfrm>
            <a:off x="201875" y="1328225"/>
            <a:ext cx="2888700" cy="18537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47" name="Google Shape;447;p50"/>
          <p:cNvSpPr/>
          <p:nvPr/>
        </p:nvSpPr>
        <p:spPr>
          <a:xfrm>
            <a:off x="-75" y="3531275"/>
            <a:ext cx="4572000" cy="161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48" name="Google Shape;448;p50"/>
          <p:cNvSpPr txBox="1"/>
          <p:nvPr>
            <p:ph idx="4" type="title"/>
          </p:nvPr>
        </p:nvSpPr>
        <p:spPr>
          <a:xfrm>
            <a:off x="1775" y="3706500"/>
            <a:ext cx="45720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449" name="Google Shape;449;p50"/>
          <p:cNvSpPr txBox="1"/>
          <p:nvPr>
            <p:ph idx="5" type="title"/>
          </p:nvPr>
        </p:nvSpPr>
        <p:spPr>
          <a:xfrm>
            <a:off x="4572025" y="1410802"/>
            <a:ext cx="45720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450" name="Google Shape;450;p50"/>
          <p:cNvSpPr txBox="1"/>
          <p:nvPr>
            <p:ph idx="6" type="subTitle"/>
          </p:nvPr>
        </p:nvSpPr>
        <p:spPr>
          <a:xfrm>
            <a:off x="4620125" y="2279600"/>
            <a:ext cx="36234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1" name="Google Shape;451;p50"/>
          <p:cNvSpPr txBox="1"/>
          <p:nvPr>
            <p:ph idx="7" type="subTitle"/>
          </p:nvPr>
        </p:nvSpPr>
        <p:spPr>
          <a:xfrm>
            <a:off x="90675" y="4563600"/>
            <a:ext cx="28887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92">
          <p15:clr>
            <a:srgbClr val="FA7B17"/>
          </p15:clr>
        </p15:guide>
        <p15:guide id="2" orient="horz" pos="3048">
          <p15:clr>
            <a:srgbClr val="FA7B17"/>
          </p15:clr>
        </p15:guide>
        <p15:guide id="3" pos="314">
          <p15:clr>
            <a:srgbClr val="FA7B17"/>
          </p15:clr>
        </p15:guide>
        <p15:guide id="4" pos="5446">
          <p15:clr>
            <a:srgbClr val="FA7B17"/>
          </p15:clr>
        </p15:guide>
        <p15:guide id="5" pos="567">
          <p15:clr>
            <a:srgbClr val="FA7B17"/>
          </p15:clr>
        </p15:guide>
        <p15:guide id="6" pos="757">
          <p15:clr>
            <a:srgbClr val="FA7B17"/>
          </p15:clr>
        </p15:guide>
        <p15:guide id="7" pos="1011">
          <p15:clr>
            <a:srgbClr val="FA7B17"/>
          </p15:clr>
        </p15:guide>
        <p15:guide id="8" pos="1201">
          <p15:clr>
            <a:srgbClr val="FA7B17"/>
          </p15:clr>
        </p15:guide>
        <p15:guide id="9" pos="1454">
          <p15:clr>
            <a:srgbClr val="FA7B17"/>
          </p15:clr>
        </p15:guide>
        <p15:guide id="10" pos="1644">
          <p15:clr>
            <a:srgbClr val="FA7B17"/>
          </p15:clr>
        </p15:guide>
        <p15:guide id="11" pos="1898">
          <p15:clr>
            <a:srgbClr val="FA7B17"/>
          </p15:clr>
        </p15:guide>
        <p15:guide id="12" pos="2088">
          <p15:clr>
            <a:srgbClr val="FA7B17"/>
          </p15:clr>
        </p15:guide>
        <p15:guide id="13" pos="2341">
          <p15:clr>
            <a:srgbClr val="FA7B17"/>
          </p15:clr>
        </p15:guide>
        <p15:guide id="14" pos="2532">
          <p15:clr>
            <a:srgbClr val="FA7B17"/>
          </p15:clr>
        </p15:guide>
        <p15:guide id="15" pos="2785">
          <p15:clr>
            <a:srgbClr val="FA7B17"/>
          </p15:clr>
        </p15:guide>
        <p15:guide id="16" pos="2975">
          <p15:clr>
            <a:srgbClr val="FA7B17"/>
          </p15:clr>
        </p15:guide>
        <p15:guide id="17" pos="3228">
          <p15:clr>
            <a:srgbClr val="FA7B17"/>
          </p15:clr>
        </p15:guide>
        <p15:guide id="18" pos="3419">
          <p15:clr>
            <a:srgbClr val="FA7B17"/>
          </p15:clr>
        </p15:guide>
        <p15:guide id="19" pos="3672">
          <p15:clr>
            <a:srgbClr val="FA7B17"/>
          </p15:clr>
        </p15:guide>
        <p15:guide id="20" pos="3862">
          <p15:clr>
            <a:srgbClr val="FA7B17"/>
          </p15:clr>
        </p15:guide>
        <p15:guide id="21" pos="4116">
          <p15:clr>
            <a:srgbClr val="FA7B17"/>
          </p15:clr>
        </p15:guide>
        <p15:guide id="22" pos="4306">
          <p15:clr>
            <a:srgbClr val="FA7B17"/>
          </p15:clr>
        </p15:guide>
        <p15:guide id="23" pos="4559">
          <p15:clr>
            <a:srgbClr val="FA7B17"/>
          </p15:clr>
        </p15:guide>
        <p15:guide id="24" pos="4749">
          <p15:clr>
            <a:srgbClr val="FA7B17"/>
          </p15:clr>
        </p15:guide>
        <p15:guide id="25" pos="5003">
          <p15:clr>
            <a:srgbClr val="FA7B17"/>
          </p15:clr>
        </p15:guide>
        <p15:guide id="26" pos="5193">
          <p15:clr>
            <a:srgbClr val="FA7B17"/>
          </p15:clr>
        </p15:guide>
        <p15:guide id="27" orient="horz" pos="837">
          <p15:clr>
            <a:srgbClr val="FA7B17"/>
          </p15:clr>
        </p15:guide>
        <p15:guide id="28" orient="horz" pos="2312">
          <p15:clr>
            <a:srgbClr val="FA7B17"/>
          </p15:clr>
        </p15:guide>
        <p15:guide id="29" orient="horz" pos="2405">
          <p15:clr>
            <a:srgbClr val="FA7B17"/>
          </p15:clr>
        </p15:guide>
        <p15:guide id="30" orient="horz" pos="929">
          <p15:clr>
            <a:srgbClr val="FA7B17"/>
          </p15:clr>
        </p15:guide>
        <p15:guide id="31" orient="horz" pos="1574">
          <p15:clr>
            <a:srgbClr val="FA7B17"/>
          </p15:clr>
        </p15:guide>
        <p15:guide id="32" orient="horz" pos="1666">
          <p15:clr>
            <a:srgbClr val="FA7B17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amping Up">
  <p:cSld name="TITLE_1_1_1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1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4" name="Google Shape;454;p51"/>
          <p:cNvSpPr txBox="1"/>
          <p:nvPr>
            <p:ph idx="2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5" name="Google Shape;455;p51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6" name="Google Shape;456;p51"/>
          <p:cNvSpPr txBox="1"/>
          <p:nvPr>
            <p:ph type="title"/>
          </p:nvPr>
        </p:nvSpPr>
        <p:spPr>
          <a:xfrm>
            <a:off x="73152" y="335300"/>
            <a:ext cx="44487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erarchy">
  <p:cSld name="CUSTOM_4">
    <p:bg>
      <p:bgPr>
        <a:solidFill>
          <a:schemeClr val="lt2"/>
        </a:solidFill>
      </p:bgPr>
    </p:bg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2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9" name="Google Shape;459;p52"/>
          <p:cNvSpPr txBox="1"/>
          <p:nvPr>
            <p:ph idx="2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0" name="Google Shape;460;p52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1" name="Google Shape;461;p52"/>
          <p:cNvSpPr txBox="1"/>
          <p:nvPr>
            <p:ph type="title"/>
          </p:nvPr>
        </p:nvSpPr>
        <p:spPr>
          <a:xfrm>
            <a:off x="73152" y="335300"/>
            <a:ext cx="44487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62" name="Google Shape;462;p52"/>
          <p:cNvSpPr txBox="1"/>
          <p:nvPr>
            <p:ph idx="3" type="body"/>
          </p:nvPr>
        </p:nvSpPr>
        <p:spPr>
          <a:xfrm>
            <a:off x="5172399" y="349775"/>
            <a:ext cx="3721800" cy="7071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ding">
  <p:cSld name="CUSTOM_2_1_1_1_1_1_1_1">
    <p:bg>
      <p:bgPr>
        <a:solidFill>
          <a:schemeClr val="lt1"/>
        </a:solidFill>
      </p:bgPr>
    </p:bg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3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5" name="Google Shape;465;p53"/>
          <p:cNvSpPr txBox="1"/>
          <p:nvPr>
            <p:ph idx="2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6" name="Google Shape;466;p53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7" name="Google Shape;467;p53"/>
          <p:cNvSpPr txBox="1"/>
          <p:nvPr>
            <p:ph type="title"/>
          </p:nvPr>
        </p:nvSpPr>
        <p:spPr>
          <a:xfrm>
            <a:off x="73152" y="335300"/>
            <a:ext cx="44487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68" name="Google Shape;468;p53"/>
          <p:cNvSpPr txBox="1"/>
          <p:nvPr>
            <p:ph idx="3" type="subTitle"/>
          </p:nvPr>
        </p:nvSpPr>
        <p:spPr>
          <a:xfrm>
            <a:off x="5799441" y="1594150"/>
            <a:ext cx="2616000" cy="2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9" name="Google Shape;469;p53"/>
          <p:cNvSpPr txBox="1"/>
          <p:nvPr>
            <p:ph idx="4" type="body"/>
          </p:nvPr>
        </p:nvSpPr>
        <p:spPr>
          <a:xfrm>
            <a:off x="5799450" y="2143800"/>
            <a:ext cx="2992800" cy="149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tlook">
  <p:cSld name="TITLE_2_1_1_1">
    <p:bg>
      <p:bgPr>
        <a:solidFill>
          <a:schemeClr val="dk1"/>
        </a:solidFill>
      </p:bgPr>
    </p:bg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4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2" name="Google Shape;472;p54"/>
          <p:cNvSpPr txBox="1"/>
          <p:nvPr>
            <p:ph idx="2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3" name="Google Shape;473;p54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4" name="Google Shape;474;p54"/>
          <p:cNvSpPr txBox="1"/>
          <p:nvPr>
            <p:ph type="title"/>
          </p:nvPr>
        </p:nvSpPr>
        <p:spPr>
          <a:xfrm>
            <a:off x="73152" y="340625"/>
            <a:ext cx="89538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5" name="Google Shape;475;p54"/>
          <p:cNvSpPr txBox="1"/>
          <p:nvPr>
            <p:ph idx="3" type="body"/>
          </p:nvPr>
        </p:nvSpPr>
        <p:spPr>
          <a:xfrm>
            <a:off x="1776150" y="1206375"/>
            <a:ext cx="4078500" cy="25146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6" name="Google Shape;476;p54"/>
          <p:cNvSpPr/>
          <p:nvPr>
            <p:ph idx="4" type="pic"/>
          </p:nvPr>
        </p:nvSpPr>
        <p:spPr>
          <a:xfrm>
            <a:off x="3801625" y="3595950"/>
            <a:ext cx="5342400" cy="1547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 4 Column ">
  <p:cSld name="TITLE_2_1_1_1_1"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5"/>
          <p:cNvSpPr/>
          <p:nvPr/>
        </p:nvSpPr>
        <p:spPr>
          <a:xfrm>
            <a:off x="6860750" y="1226475"/>
            <a:ext cx="2289600" cy="391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79" name="Google Shape;479;p55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0" name="Google Shape;480;p55"/>
          <p:cNvSpPr txBox="1"/>
          <p:nvPr>
            <p:ph idx="2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1" name="Google Shape;481;p55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2" name="Google Shape;482;p55"/>
          <p:cNvSpPr txBox="1"/>
          <p:nvPr>
            <p:ph type="title"/>
          </p:nvPr>
        </p:nvSpPr>
        <p:spPr>
          <a:xfrm>
            <a:off x="73152" y="340625"/>
            <a:ext cx="89538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83" name="Google Shape;483;p55"/>
          <p:cNvSpPr/>
          <p:nvPr/>
        </p:nvSpPr>
        <p:spPr>
          <a:xfrm>
            <a:off x="0" y="1226475"/>
            <a:ext cx="2289600" cy="391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84" name="Google Shape;484;p55"/>
          <p:cNvSpPr/>
          <p:nvPr/>
        </p:nvSpPr>
        <p:spPr>
          <a:xfrm>
            <a:off x="2289600" y="1226475"/>
            <a:ext cx="2289600" cy="391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85" name="Google Shape;485;p55"/>
          <p:cNvSpPr/>
          <p:nvPr/>
        </p:nvSpPr>
        <p:spPr>
          <a:xfrm>
            <a:off x="4579200" y="1226475"/>
            <a:ext cx="2289600" cy="391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86" name="Google Shape;486;p55"/>
          <p:cNvSpPr txBox="1"/>
          <p:nvPr>
            <p:ph idx="3" type="subTitle"/>
          </p:nvPr>
        </p:nvSpPr>
        <p:spPr>
          <a:xfrm>
            <a:off x="205725" y="2736600"/>
            <a:ext cx="1827300" cy="435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7" name="Google Shape;487;p55"/>
          <p:cNvSpPr txBox="1"/>
          <p:nvPr>
            <p:ph idx="4" type="body"/>
          </p:nvPr>
        </p:nvSpPr>
        <p:spPr>
          <a:xfrm>
            <a:off x="205700" y="3291860"/>
            <a:ext cx="1827300" cy="1582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488" name="Google Shape;488;p55"/>
          <p:cNvSpPr txBox="1"/>
          <p:nvPr>
            <p:ph idx="5" type="subTitle"/>
          </p:nvPr>
        </p:nvSpPr>
        <p:spPr>
          <a:xfrm>
            <a:off x="2509242" y="2736625"/>
            <a:ext cx="1827300" cy="435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9" name="Google Shape;489;p55"/>
          <p:cNvSpPr txBox="1"/>
          <p:nvPr>
            <p:ph idx="6" type="body"/>
          </p:nvPr>
        </p:nvSpPr>
        <p:spPr>
          <a:xfrm>
            <a:off x="2509217" y="3291885"/>
            <a:ext cx="1827300" cy="1582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490" name="Google Shape;490;p55"/>
          <p:cNvSpPr txBox="1"/>
          <p:nvPr>
            <p:ph idx="7" type="subTitle"/>
          </p:nvPr>
        </p:nvSpPr>
        <p:spPr>
          <a:xfrm>
            <a:off x="4813008" y="2736625"/>
            <a:ext cx="1827300" cy="435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1" name="Google Shape;491;p55"/>
          <p:cNvSpPr txBox="1"/>
          <p:nvPr>
            <p:ph idx="8" type="body"/>
          </p:nvPr>
        </p:nvSpPr>
        <p:spPr>
          <a:xfrm>
            <a:off x="4812983" y="3291885"/>
            <a:ext cx="1827300" cy="1582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492" name="Google Shape;492;p55"/>
          <p:cNvSpPr txBox="1"/>
          <p:nvPr>
            <p:ph idx="9" type="subTitle"/>
          </p:nvPr>
        </p:nvSpPr>
        <p:spPr>
          <a:xfrm>
            <a:off x="7091930" y="2736625"/>
            <a:ext cx="1827300" cy="435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3" name="Google Shape;493;p55"/>
          <p:cNvSpPr txBox="1"/>
          <p:nvPr>
            <p:ph idx="13" type="body"/>
          </p:nvPr>
        </p:nvSpPr>
        <p:spPr>
          <a:xfrm>
            <a:off x="7091905" y="3291885"/>
            <a:ext cx="1827300" cy="1582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494" name="Google Shape;494;p55"/>
          <p:cNvSpPr/>
          <p:nvPr>
            <p:ph idx="14" type="pic"/>
          </p:nvPr>
        </p:nvSpPr>
        <p:spPr>
          <a:xfrm>
            <a:off x="183850" y="1481700"/>
            <a:ext cx="994200" cy="994200"/>
          </a:xfrm>
          <a:prstGeom prst="rect">
            <a:avLst/>
          </a:prstGeom>
          <a:noFill/>
          <a:ln>
            <a:noFill/>
          </a:ln>
        </p:spPr>
      </p:sp>
      <p:sp>
        <p:nvSpPr>
          <p:cNvPr id="495" name="Google Shape;495;p55"/>
          <p:cNvSpPr/>
          <p:nvPr>
            <p:ph idx="15" type="pic"/>
          </p:nvPr>
        </p:nvSpPr>
        <p:spPr>
          <a:xfrm>
            <a:off x="2509225" y="1481700"/>
            <a:ext cx="994200" cy="994200"/>
          </a:xfrm>
          <a:prstGeom prst="rect">
            <a:avLst/>
          </a:prstGeom>
          <a:noFill/>
          <a:ln>
            <a:noFill/>
          </a:ln>
        </p:spPr>
      </p:sp>
      <p:sp>
        <p:nvSpPr>
          <p:cNvPr id="496" name="Google Shape;496;p55"/>
          <p:cNvSpPr/>
          <p:nvPr>
            <p:ph idx="16" type="pic"/>
          </p:nvPr>
        </p:nvSpPr>
        <p:spPr>
          <a:xfrm>
            <a:off x="4812975" y="1481700"/>
            <a:ext cx="994200" cy="994200"/>
          </a:xfrm>
          <a:prstGeom prst="rect">
            <a:avLst/>
          </a:prstGeom>
          <a:noFill/>
          <a:ln>
            <a:noFill/>
          </a:ln>
        </p:spPr>
      </p:sp>
      <p:sp>
        <p:nvSpPr>
          <p:cNvPr id="497" name="Google Shape;497;p55"/>
          <p:cNvSpPr/>
          <p:nvPr>
            <p:ph idx="17" type="pic"/>
          </p:nvPr>
        </p:nvSpPr>
        <p:spPr>
          <a:xfrm>
            <a:off x="7091900" y="1481700"/>
            <a:ext cx="994200" cy="994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 5 Column">
  <p:cSld name="TITLE_2_1_1_1_1_2"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6"/>
          <p:cNvSpPr/>
          <p:nvPr/>
        </p:nvSpPr>
        <p:spPr>
          <a:xfrm>
            <a:off x="0" y="1226475"/>
            <a:ext cx="1828800" cy="391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00" name="Google Shape;500;p56"/>
          <p:cNvSpPr/>
          <p:nvPr/>
        </p:nvSpPr>
        <p:spPr>
          <a:xfrm>
            <a:off x="1828799" y="1226475"/>
            <a:ext cx="1828800" cy="391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01" name="Google Shape;501;p56"/>
          <p:cNvSpPr/>
          <p:nvPr/>
        </p:nvSpPr>
        <p:spPr>
          <a:xfrm>
            <a:off x="3657599" y="1226475"/>
            <a:ext cx="1828800" cy="391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02" name="Google Shape;502;p56"/>
          <p:cNvSpPr/>
          <p:nvPr/>
        </p:nvSpPr>
        <p:spPr>
          <a:xfrm>
            <a:off x="5486408" y="1226475"/>
            <a:ext cx="1828800" cy="391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03" name="Google Shape;503;p56"/>
          <p:cNvSpPr/>
          <p:nvPr/>
        </p:nvSpPr>
        <p:spPr>
          <a:xfrm>
            <a:off x="7315192" y="1226475"/>
            <a:ext cx="1828800" cy="391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04" name="Google Shape;504;p56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5" name="Google Shape;505;p56"/>
          <p:cNvSpPr txBox="1"/>
          <p:nvPr>
            <p:ph idx="2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6" name="Google Shape;506;p56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7" name="Google Shape;507;p56"/>
          <p:cNvSpPr txBox="1"/>
          <p:nvPr>
            <p:ph type="title"/>
          </p:nvPr>
        </p:nvSpPr>
        <p:spPr>
          <a:xfrm>
            <a:off x="73152" y="340625"/>
            <a:ext cx="89538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508" name="Google Shape;508;p56"/>
          <p:cNvSpPr txBox="1"/>
          <p:nvPr>
            <p:ph idx="3" type="subTitle"/>
          </p:nvPr>
        </p:nvSpPr>
        <p:spPr>
          <a:xfrm>
            <a:off x="205720" y="2508000"/>
            <a:ext cx="1426200" cy="435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9" name="Google Shape;509;p56"/>
          <p:cNvSpPr txBox="1"/>
          <p:nvPr>
            <p:ph idx="4" type="body"/>
          </p:nvPr>
        </p:nvSpPr>
        <p:spPr>
          <a:xfrm>
            <a:off x="205700" y="3063257"/>
            <a:ext cx="1426200" cy="1582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510" name="Google Shape;510;p56"/>
          <p:cNvSpPr/>
          <p:nvPr>
            <p:ph idx="5" type="pic"/>
          </p:nvPr>
        </p:nvSpPr>
        <p:spPr>
          <a:xfrm>
            <a:off x="183850" y="1481700"/>
            <a:ext cx="994200" cy="994200"/>
          </a:xfrm>
          <a:prstGeom prst="rect">
            <a:avLst/>
          </a:prstGeom>
          <a:noFill/>
          <a:ln>
            <a:noFill/>
          </a:ln>
        </p:spPr>
      </p:sp>
      <p:sp>
        <p:nvSpPr>
          <p:cNvPr id="511" name="Google Shape;511;p56"/>
          <p:cNvSpPr/>
          <p:nvPr>
            <p:ph idx="6" type="pic"/>
          </p:nvPr>
        </p:nvSpPr>
        <p:spPr>
          <a:xfrm>
            <a:off x="2023222" y="1481700"/>
            <a:ext cx="994200" cy="994200"/>
          </a:xfrm>
          <a:prstGeom prst="rect">
            <a:avLst/>
          </a:prstGeom>
          <a:noFill/>
          <a:ln>
            <a:noFill/>
          </a:ln>
        </p:spPr>
      </p:sp>
      <p:sp>
        <p:nvSpPr>
          <p:cNvPr id="512" name="Google Shape;512;p56"/>
          <p:cNvSpPr/>
          <p:nvPr>
            <p:ph idx="7" type="pic"/>
          </p:nvPr>
        </p:nvSpPr>
        <p:spPr>
          <a:xfrm>
            <a:off x="3852019" y="1481700"/>
            <a:ext cx="994200" cy="994200"/>
          </a:xfrm>
          <a:prstGeom prst="rect">
            <a:avLst/>
          </a:prstGeom>
          <a:noFill/>
          <a:ln>
            <a:noFill/>
          </a:ln>
        </p:spPr>
      </p:sp>
      <p:sp>
        <p:nvSpPr>
          <p:cNvPr id="513" name="Google Shape;513;p56"/>
          <p:cNvSpPr/>
          <p:nvPr>
            <p:ph idx="8" type="pic"/>
          </p:nvPr>
        </p:nvSpPr>
        <p:spPr>
          <a:xfrm>
            <a:off x="5680816" y="1481700"/>
            <a:ext cx="994200" cy="994200"/>
          </a:xfrm>
          <a:prstGeom prst="rect">
            <a:avLst/>
          </a:prstGeom>
          <a:noFill/>
          <a:ln>
            <a:noFill/>
          </a:ln>
        </p:spPr>
      </p:sp>
      <p:sp>
        <p:nvSpPr>
          <p:cNvPr id="514" name="Google Shape;514;p56"/>
          <p:cNvSpPr/>
          <p:nvPr>
            <p:ph idx="9" type="pic"/>
          </p:nvPr>
        </p:nvSpPr>
        <p:spPr>
          <a:xfrm>
            <a:off x="7509613" y="1481700"/>
            <a:ext cx="994200" cy="994200"/>
          </a:xfrm>
          <a:prstGeom prst="rect">
            <a:avLst/>
          </a:prstGeom>
          <a:noFill/>
          <a:ln>
            <a:noFill/>
          </a:ln>
        </p:spPr>
      </p:sp>
      <p:sp>
        <p:nvSpPr>
          <p:cNvPr id="515" name="Google Shape;515;p56"/>
          <p:cNvSpPr txBox="1"/>
          <p:nvPr>
            <p:ph idx="13" type="subTitle"/>
          </p:nvPr>
        </p:nvSpPr>
        <p:spPr>
          <a:xfrm>
            <a:off x="2030107" y="2508000"/>
            <a:ext cx="1426200" cy="435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6" name="Google Shape;516;p56"/>
          <p:cNvSpPr txBox="1"/>
          <p:nvPr>
            <p:ph idx="14" type="body"/>
          </p:nvPr>
        </p:nvSpPr>
        <p:spPr>
          <a:xfrm>
            <a:off x="2030088" y="3063257"/>
            <a:ext cx="1426200" cy="1582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517" name="Google Shape;517;p56"/>
          <p:cNvSpPr txBox="1"/>
          <p:nvPr>
            <p:ph idx="15" type="subTitle"/>
          </p:nvPr>
        </p:nvSpPr>
        <p:spPr>
          <a:xfrm>
            <a:off x="3858907" y="2508000"/>
            <a:ext cx="1426200" cy="435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8" name="Google Shape;518;p56"/>
          <p:cNvSpPr txBox="1"/>
          <p:nvPr>
            <p:ph idx="16" type="body"/>
          </p:nvPr>
        </p:nvSpPr>
        <p:spPr>
          <a:xfrm>
            <a:off x="3858888" y="3063257"/>
            <a:ext cx="1426200" cy="1582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519" name="Google Shape;519;p56"/>
          <p:cNvSpPr txBox="1"/>
          <p:nvPr>
            <p:ph idx="17" type="subTitle"/>
          </p:nvPr>
        </p:nvSpPr>
        <p:spPr>
          <a:xfrm>
            <a:off x="5687707" y="2508000"/>
            <a:ext cx="1426200" cy="435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0" name="Google Shape;520;p56"/>
          <p:cNvSpPr txBox="1"/>
          <p:nvPr>
            <p:ph idx="18" type="body"/>
          </p:nvPr>
        </p:nvSpPr>
        <p:spPr>
          <a:xfrm>
            <a:off x="5687688" y="3063257"/>
            <a:ext cx="1426200" cy="1582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521" name="Google Shape;521;p56"/>
          <p:cNvSpPr txBox="1"/>
          <p:nvPr>
            <p:ph idx="19" type="subTitle"/>
          </p:nvPr>
        </p:nvSpPr>
        <p:spPr>
          <a:xfrm>
            <a:off x="7516507" y="2508000"/>
            <a:ext cx="1426200" cy="435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2" name="Google Shape;522;p56"/>
          <p:cNvSpPr txBox="1"/>
          <p:nvPr>
            <p:ph idx="20" type="body"/>
          </p:nvPr>
        </p:nvSpPr>
        <p:spPr>
          <a:xfrm>
            <a:off x="7516488" y="3063257"/>
            <a:ext cx="1426200" cy="1582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 6 Column">
  <p:cSld name="TITLE_2_1_1_1_1_2_1"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7"/>
          <p:cNvSpPr/>
          <p:nvPr/>
        </p:nvSpPr>
        <p:spPr>
          <a:xfrm>
            <a:off x="0" y="1226475"/>
            <a:ext cx="1524000" cy="391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25" name="Google Shape;525;p57"/>
          <p:cNvSpPr/>
          <p:nvPr/>
        </p:nvSpPr>
        <p:spPr>
          <a:xfrm>
            <a:off x="1523982" y="1226475"/>
            <a:ext cx="1524000" cy="391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26" name="Google Shape;526;p57"/>
          <p:cNvSpPr/>
          <p:nvPr/>
        </p:nvSpPr>
        <p:spPr>
          <a:xfrm>
            <a:off x="3047964" y="1226475"/>
            <a:ext cx="1524000" cy="391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27" name="Google Shape;527;p57"/>
          <p:cNvSpPr/>
          <p:nvPr/>
        </p:nvSpPr>
        <p:spPr>
          <a:xfrm>
            <a:off x="4571955" y="1226475"/>
            <a:ext cx="1524000" cy="391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28" name="Google Shape;528;p57"/>
          <p:cNvSpPr/>
          <p:nvPr/>
        </p:nvSpPr>
        <p:spPr>
          <a:xfrm>
            <a:off x="6095925" y="1226475"/>
            <a:ext cx="1524000" cy="391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29" name="Google Shape;529;p57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0" name="Google Shape;530;p57"/>
          <p:cNvSpPr txBox="1"/>
          <p:nvPr>
            <p:ph idx="2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1" name="Google Shape;531;p57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2" name="Google Shape;532;p57"/>
          <p:cNvSpPr txBox="1"/>
          <p:nvPr>
            <p:ph type="title"/>
          </p:nvPr>
        </p:nvSpPr>
        <p:spPr>
          <a:xfrm>
            <a:off x="73150" y="340625"/>
            <a:ext cx="89538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533" name="Google Shape;533;p57"/>
          <p:cNvSpPr txBox="1"/>
          <p:nvPr>
            <p:ph idx="3" type="subTitle"/>
          </p:nvPr>
        </p:nvSpPr>
        <p:spPr>
          <a:xfrm>
            <a:off x="171431" y="2431800"/>
            <a:ext cx="1188300" cy="435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4" name="Google Shape;534;p57"/>
          <p:cNvSpPr txBox="1"/>
          <p:nvPr>
            <p:ph idx="4" type="body"/>
          </p:nvPr>
        </p:nvSpPr>
        <p:spPr>
          <a:xfrm>
            <a:off x="171425" y="2987048"/>
            <a:ext cx="1188300" cy="2007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535" name="Google Shape;535;p57"/>
          <p:cNvSpPr/>
          <p:nvPr>
            <p:ph idx="5" type="pic"/>
          </p:nvPr>
        </p:nvSpPr>
        <p:spPr>
          <a:xfrm>
            <a:off x="153200" y="1481700"/>
            <a:ext cx="828600" cy="828600"/>
          </a:xfrm>
          <a:prstGeom prst="rect">
            <a:avLst/>
          </a:prstGeom>
          <a:noFill/>
          <a:ln>
            <a:noFill/>
          </a:ln>
        </p:spPr>
      </p:sp>
      <p:sp>
        <p:nvSpPr>
          <p:cNvPr id="536" name="Google Shape;536;p57"/>
          <p:cNvSpPr/>
          <p:nvPr>
            <p:ph idx="6" type="pic"/>
          </p:nvPr>
        </p:nvSpPr>
        <p:spPr>
          <a:xfrm>
            <a:off x="1685996" y="1481700"/>
            <a:ext cx="828600" cy="828600"/>
          </a:xfrm>
          <a:prstGeom prst="rect">
            <a:avLst/>
          </a:prstGeom>
          <a:noFill/>
          <a:ln>
            <a:noFill/>
          </a:ln>
        </p:spPr>
      </p:sp>
      <p:sp>
        <p:nvSpPr>
          <p:cNvPr id="537" name="Google Shape;537;p57"/>
          <p:cNvSpPr/>
          <p:nvPr>
            <p:ph idx="7" type="pic"/>
          </p:nvPr>
        </p:nvSpPr>
        <p:spPr>
          <a:xfrm>
            <a:off x="3209979" y="1481700"/>
            <a:ext cx="828600" cy="828600"/>
          </a:xfrm>
          <a:prstGeom prst="rect">
            <a:avLst/>
          </a:prstGeom>
          <a:noFill/>
          <a:ln>
            <a:noFill/>
          </a:ln>
        </p:spPr>
      </p:sp>
      <p:sp>
        <p:nvSpPr>
          <p:cNvPr id="538" name="Google Shape;538;p57"/>
          <p:cNvSpPr/>
          <p:nvPr>
            <p:ph idx="8" type="pic"/>
          </p:nvPr>
        </p:nvSpPr>
        <p:spPr>
          <a:xfrm>
            <a:off x="4733963" y="1481700"/>
            <a:ext cx="828600" cy="828600"/>
          </a:xfrm>
          <a:prstGeom prst="rect">
            <a:avLst/>
          </a:prstGeom>
          <a:noFill/>
          <a:ln>
            <a:noFill/>
          </a:ln>
        </p:spPr>
      </p:sp>
      <p:sp>
        <p:nvSpPr>
          <p:cNvPr id="539" name="Google Shape;539;p57"/>
          <p:cNvSpPr/>
          <p:nvPr>
            <p:ph idx="9" type="pic"/>
          </p:nvPr>
        </p:nvSpPr>
        <p:spPr>
          <a:xfrm>
            <a:off x="6257946" y="1481700"/>
            <a:ext cx="828600" cy="828600"/>
          </a:xfrm>
          <a:prstGeom prst="rect">
            <a:avLst/>
          </a:prstGeom>
          <a:noFill/>
          <a:ln>
            <a:noFill/>
          </a:ln>
        </p:spPr>
      </p:sp>
      <p:sp>
        <p:nvSpPr>
          <p:cNvPr id="540" name="Google Shape;540;p57"/>
          <p:cNvSpPr txBox="1"/>
          <p:nvPr>
            <p:ph idx="13" type="subTitle"/>
          </p:nvPr>
        </p:nvSpPr>
        <p:spPr>
          <a:xfrm>
            <a:off x="1691737" y="2431800"/>
            <a:ext cx="1188300" cy="435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1" name="Google Shape;541;p57"/>
          <p:cNvSpPr txBox="1"/>
          <p:nvPr>
            <p:ph idx="14" type="body"/>
          </p:nvPr>
        </p:nvSpPr>
        <p:spPr>
          <a:xfrm>
            <a:off x="1691730" y="2987048"/>
            <a:ext cx="1188300" cy="2007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542" name="Google Shape;542;p57"/>
          <p:cNvSpPr txBox="1"/>
          <p:nvPr>
            <p:ph idx="15" type="subTitle"/>
          </p:nvPr>
        </p:nvSpPr>
        <p:spPr>
          <a:xfrm>
            <a:off x="3215719" y="2431800"/>
            <a:ext cx="1188300" cy="435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3" name="Google Shape;543;p57"/>
          <p:cNvSpPr txBox="1"/>
          <p:nvPr>
            <p:ph idx="16" type="body"/>
          </p:nvPr>
        </p:nvSpPr>
        <p:spPr>
          <a:xfrm>
            <a:off x="3215712" y="2987048"/>
            <a:ext cx="1188300" cy="2007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544" name="Google Shape;544;p57"/>
          <p:cNvSpPr txBox="1"/>
          <p:nvPr>
            <p:ph idx="17" type="subTitle"/>
          </p:nvPr>
        </p:nvSpPr>
        <p:spPr>
          <a:xfrm>
            <a:off x="4739702" y="2431800"/>
            <a:ext cx="1188300" cy="435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5" name="Google Shape;545;p57"/>
          <p:cNvSpPr txBox="1"/>
          <p:nvPr>
            <p:ph idx="18" type="body"/>
          </p:nvPr>
        </p:nvSpPr>
        <p:spPr>
          <a:xfrm>
            <a:off x="4739694" y="2987048"/>
            <a:ext cx="1188300" cy="2007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546" name="Google Shape;546;p57"/>
          <p:cNvSpPr txBox="1"/>
          <p:nvPr>
            <p:ph idx="19" type="subTitle"/>
          </p:nvPr>
        </p:nvSpPr>
        <p:spPr>
          <a:xfrm>
            <a:off x="6263685" y="2431800"/>
            <a:ext cx="1188300" cy="435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7" name="Google Shape;547;p57"/>
          <p:cNvSpPr txBox="1"/>
          <p:nvPr>
            <p:ph idx="20" type="body"/>
          </p:nvPr>
        </p:nvSpPr>
        <p:spPr>
          <a:xfrm>
            <a:off x="6263677" y="2987048"/>
            <a:ext cx="1188300" cy="2007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548" name="Google Shape;548;p57"/>
          <p:cNvSpPr/>
          <p:nvPr/>
        </p:nvSpPr>
        <p:spPr>
          <a:xfrm>
            <a:off x="7619949" y="1226475"/>
            <a:ext cx="1524000" cy="391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49" name="Google Shape;549;p57"/>
          <p:cNvSpPr/>
          <p:nvPr>
            <p:ph idx="21" type="pic"/>
          </p:nvPr>
        </p:nvSpPr>
        <p:spPr>
          <a:xfrm>
            <a:off x="7781973" y="1481700"/>
            <a:ext cx="828600" cy="828600"/>
          </a:xfrm>
          <a:prstGeom prst="rect">
            <a:avLst/>
          </a:prstGeom>
          <a:noFill/>
          <a:ln>
            <a:noFill/>
          </a:ln>
        </p:spPr>
      </p:sp>
      <p:sp>
        <p:nvSpPr>
          <p:cNvPr id="550" name="Google Shape;550;p57"/>
          <p:cNvSpPr txBox="1"/>
          <p:nvPr>
            <p:ph idx="22" type="subTitle"/>
          </p:nvPr>
        </p:nvSpPr>
        <p:spPr>
          <a:xfrm>
            <a:off x="7787709" y="2431800"/>
            <a:ext cx="1188300" cy="435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1" name="Google Shape;551;p57"/>
          <p:cNvSpPr txBox="1"/>
          <p:nvPr>
            <p:ph idx="23" type="body"/>
          </p:nvPr>
        </p:nvSpPr>
        <p:spPr>
          <a:xfrm>
            <a:off x="7787700" y="2987048"/>
            <a:ext cx="1188300" cy="2007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 3 Column">
  <p:cSld name="TITLE_2_1_1_1_1_1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8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4" name="Google Shape;554;p58"/>
          <p:cNvSpPr txBox="1"/>
          <p:nvPr>
            <p:ph idx="2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5" name="Google Shape;555;p58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6" name="Google Shape;556;p58"/>
          <p:cNvSpPr txBox="1"/>
          <p:nvPr>
            <p:ph type="title"/>
          </p:nvPr>
        </p:nvSpPr>
        <p:spPr>
          <a:xfrm>
            <a:off x="73152" y="340625"/>
            <a:ext cx="89538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557" name="Google Shape;557;p58"/>
          <p:cNvSpPr/>
          <p:nvPr/>
        </p:nvSpPr>
        <p:spPr>
          <a:xfrm>
            <a:off x="0" y="1226475"/>
            <a:ext cx="3048000" cy="391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58" name="Google Shape;558;p58"/>
          <p:cNvSpPr/>
          <p:nvPr/>
        </p:nvSpPr>
        <p:spPr>
          <a:xfrm>
            <a:off x="3048040" y="1226475"/>
            <a:ext cx="3048000" cy="391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59" name="Google Shape;559;p58"/>
          <p:cNvSpPr/>
          <p:nvPr/>
        </p:nvSpPr>
        <p:spPr>
          <a:xfrm>
            <a:off x="6096081" y="1226475"/>
            <a:ext cx="3048000" cy="391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60" name="Google Shape;560;p58"/>
          <p:cNvSpPr/>
          <p:nvPr>
            <p:ph idx="3" type="pic"/>
          </p:nvPr>
        </p:nvSpPr>
        <p:spPr>
          <a:xfrm>
            <a:off x="183850" y="1481700"/>
            <a:ext cx="994200" cy="994200"/>
          </a:xfrm>
          <a:prstGeom prst="rect">
            <a:avLst/>
          </a:prstGeom>
          <a:noFill/>
          <a:ln>
            <a:noFill/>
          </a:ln>
        </p:spPr>
      </p:sp>
      <p:sp>
        <p:nvSpPr>
          <p:cNvPr id="561" name="Google Shape;561;p58"/>
          <p:cNvSpPr/>
          <p:nvPr>
            <p:ph idx="4" type="pic"/>
          </p:nvPr>
        </p:nvSpPr>
        <p:spPr>
          <a:xfrm>
            <a:off x="3242451" y="1481700"/>
            <a:ext cx="994200" cy="994200"/>
          </a:xfrm>
          <a:prstGeom prst="rect">
            <a:avLst/>
          </a:prstGeom>
          <a:noFill/>
          <a:ln>
            <a:noFill/>
          </a:ln>
        </p:spPr>
      </p:sp>
      <p:sp>
        <p:nvSpPr>
          <p:cNvPr id="562" name="Google Shape;562;p58"/>
          <p:cNvSpPr/>
          <p:nvPr>
            <p:ph idx="5" type="pic"/>
          </p:nvPr>
        </p:nvSpPr>
        <p:spPr>
          <a:xfrm>
            <a:off x="6290475" y="1481700"/>
            <a:ext cx="994200" cy="994200"/>
          </a:xfrm>
          <a:prstGeom prst="rect">
            <a:avLst/>
          </a:prstGeom>
          <a:noFill/>
          <a:ln>
            <a:noFill/>
          </a:ln>
        </p:spPr>
      </p:sp>
      <p:sp>
        <p:nvSpPr>
          <p:cNvPr id="563" name="Google Shape;563;p58"/>
          <p:cNvSpPr txBox="1"/>
          <p:nvPr>
            <p:ph idx="6" type="subTitle"/>
          </p:nvPr>
        </p:nvSpPr>
        <p:spPr>
          <a:xfrm>
            <a:off x="205735" y="2736600"/>
            <a:ext cx="2581800" cy="435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4" name="Google Shape;564;p58"/>
          <p:cNvSpPr txBox="1"/>
          <p:nvPr>
            <p:ph idx="7" type="body"/>
          </p:nvPr>
        </p:nvSpPr>
        <p:spPr>
          <a:xfrm>
            <a:off x="205700" y="3291857"/>
            <a:ext cx="2581800" cy="1582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65" name="Google Shape;565;p58"/>
          <p:cNvSpPr txBox="1"/>
          <p:nvPr>
            <p:ph idx="8" type="subTitle"/>
          </p:nvPr>
        </p:nvSpPr>
        <p:spPr>
          <a:xfrm>
            <a:off x="3253915" y="2736625"/>
            <a:ext cx="2581800" cy="435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6" name="Google Shape;566;p58"/>
          <p:cNvSpPr txBox="1"/>
          <p:nvPr>
            <p:ph idx="9" type="body"/>
          </p:nvPr>
        </p:nvSpPr>
        <p:spPr>
          <a:xfrm>
            <a:off x="3253879" y="3291882"/>
            <a:ext cx="2581800" cy="1582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67" name="Google Shape;567;p58"/>
          <p:cNvSpPr txBox="1"/>
          <p:nvPr>
            <p:ph idx="13" type="subTitle"/>
          </p:nvPr>
        </p:nvSpPr>
        <p:spPr>
          <a:xfrm>
            <a:off x="6299133" y="2736625"/>
            <a:ext cx="2581800" cy="435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8" name="Google Shape;568;p58"/>
          <p:cNvSpPr txBox="1"/>
          <p:nvPr>
            <p:ph idx="14" type="body"/>
          </p:nvPr>
        </p:nvSpPr>
        <p:spPr>
          <a:xfrm>
            <a:off x="6299098" y="3291882"/>
            <a:ext cx="2581800" cy="1582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portunities and Challenges">
  <p:cSld name="TITLE_2_1_1_2">
    <p:bg>
      <p:bgPr>
        <a:solidFill>
          <a:schemeClr val="dk1"/>
        </a:solidFill>
      </p:bgPr>
    </p:bg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59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1" name="Google Shape;571;p59"/>
          <p:cNvSpPr txBox="1"/>
          <p:nvPr>
            <p:ph idx="2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2" name="Google Shape;572;p59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3" name="Google Shape;573;p59"/>
          <p:cNvSpPr txBox="1"/>
          <p:nvPr>
            <p:ph type="title"/>
          </p:nvPr>
        </p:nvSpPr>
        <p:spPr>
          <a:xfrm>
            <a:off x="73152" y="340625"/>
            <a:ext cx="89538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4" name="Google Shape;574;p59"/>
          <p:cNvSpPr/>
          <p:nvPr>
            <p:ph idx="3" type="pic"/>
          </p:nvPr>
        </p:nvSpPr>
        <p:spPr>
          <a:xfrm>
            <a:off x="4235850" y="3600625"/>
            <a:ext cx="2494800" cy="1542900"/>
          </a:xfrm>
          <a:prstGeom prst="rect">
            <a:avLst/>
          </a:prstGeom>
          <a:noFill/>
          <a:ln>
            <a:noFill/>
          </a:ln>
        </p:spPr>
      </p:sp>
      <p:sp>
        <p:nvSpPr>
          <p:cNvPr id="575" name="Google Shape;575;p59"/>
          <p:cNvSpPr/>
          <p:nvPr>
            <p:ph idx="4" type="pic"/>
          </p:nvPr>
        </p:nvSpPr>
        <p:spPr>
          <a:xfrm>
            <a:off x="5748150" y="1121900"/>
            <a:ext cx="3395700" cy="2478600"/>
          </a:xfrm>
          <a:prstGeom prst="rect">
            <a:avLst/>
          </a:prstGeom>
          <a:noFill/>
          <a:ln>
            <a:noFill/>
          </a:ln>
        </p:spPr>
      </p:sp>
      <p:sp>
        <p:nvSpPr>
          <p:cNvPr id="576" name="Google Shape;576;p59"/>
          <p:cNvSpPr txBox="1"/>
          <p:nvPr>
            <p:ph idx="5" type="subTitle"/>
          </p:nvPr>
        </p:nvSpPr>
        <p:spPr>
          <a:xfrm>
            <a:off x="170300" y="1466475"/>
            <a:ext cx="3328200" cy="31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s">
  <p:cSld name="TITLE_2_2">
    <p:bg>
      <p:bgPr>
        <a:solidFill>
          <a:schemeClr val="lt1"/>
        </a:solidFill>
      </p:bgPr>
    </p:bg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60"/>
          <p:cNvSpPr/>
          <p:nvPr>
            <p:ph idx="2" type="pic"/>
          </p:nvPr>
        </p:nvSpPr>
        <p:spPr>
          <a:xfrm>
            <a:off x="5751600" y="1419575"/>
            <a:ext cx="2234700" cy="824400"/>
          </a:xfrm>
          <a:prstGeom prst="rect">
            <a:avLst/>
          </a:prstGeom>
          <a:noFill/>
          <a:ln>
            <a:noFill/>
          </a:ln>
        </p:spPr>
      </p:sp>
      <p:sp>
        <p:nvSpPr>
          <p:cNvPr id="579" name="Google Shape;579;p60"/>
          <p:cNvSpPr/>
          <p:nvPr>
            <p:ph idx="3" type="pic"/>
          </p:nvPr>
        </p:nvSpPr>
        <p:spPr>
          <a:xfrm>
            <a:off x="3516900" y="1419525"/>
            <a:ext cx="2234700" cy="824400"/>
          </a:xfrm>
          <a:prstGeom prst="rect">
            <a:avLst/>
          </a:prstGeom>
          <a:noFill/>
          <a:ln>
            <a:noFill/>
          </a:ln>
        </p:spPr>
      </p:sp>
      <p:sp>
        <p:nvSpPr>
          <p:cNvPr id="580" name="Google Shape;580;p60"/>
          <p:cNvSpPr/>
          <p:nvPr>
            <p:ph idx="4" type="pic"/>
          </p:nvPr>
        </p:nvSpPr>
        <p:spPr>
          <a:xfrm>
            <a:off x="1282250" y="1419575"/>
            <a:ext cx="2234700" cy="824400"/>
          </a:xfrm>
          <a:prstGeom prst="rect">
            <a:avLst/>
          </a:prstGeom>
          <a:noFill/>
          <a:ln>
            <a:noFill/>
          </a:ln>
        </p:spPr>
      </p:sp>
      <p:sp>
        <p:nvSpPr>
          <p:cNvPr id="581" name="Google Shape;581;p60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2" name="Google Shape;582;p60"/>
          <p:cNvSpPr txBox="1"/>
          <p:nvPr>
            <p:ph idx="5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3" name="Google Shape;583;p60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4" name="Google Shape;584;p60"/>
          <p:cNvSpPr txBox="1"/>
          <p:nvPr>
            <p:ph type="title"/>
          </p:nvPr>
        </p:nvSpPr>
        <p:spPr>
          <a:xfrm>
            <a:off x="73152" y="340625"/>
            <a:ext cx="89538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85" name="Google Shape;585;p60"/>
          <p:cNvSpPr/>
          <p:nvPr/>
        </p:nvSpPr>
        <p:spPr>
          <a:xfrm>
            <a:off x="1282200" y="2243875"/>
            <a:ext cx="2234700" cy="246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86" name="Google Shape;586;p60"/>
          <p:cNvSpPr/>
          <p:nvPr/>
        </p:nvSpPr>
        <p:spPr>
          <a:xfrm>
            <a:off x="3516900" y="2243875"/>
            <a:ext cx="2234700" cy="246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87" name="Google Shape;587;p60"/>
          <p:cNvSpPr/>
          <p:nvPr/>
        </p:nvSpPr>
        <p:spPr>
          <a:xfrm>
            <a:off x="5751600" y="2243875"/>
            <a:ext cx="2234700" cy="246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88" name="Google Shape;588;p60"/>
          <p:cNvSpPr txBox="1"/>
          <p:nvPr>
            <p:ph idx="6" type="subTitle"/>
          </p:nvPr>
        </p:nvSpPr>
        <p:spPr>
          <a:xfrm>
            <a:off x="1363375" y="2273875"/>
            <a:ext cx="2025300" cy="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9" name="Google Shape;589;p60"/>
          <p:cNvSpPr txBox="1"/>
          <p:nvPr>
            <p:ph idx="7" type="subTitle"/>
          </p:nvPr>
        </p:nvSpPr>
        <p:spPr>
          <a:xfrm>
            <a:off x="1363375" y="2677184"/>
            <a:ext cx="2025300" cy="12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0" name="Google Shape;590;p60"/>
          <p:cNvSpPr txBox="1"/>
          <p:nvPr>
            <p:ph idx="8" type="subTitle"/>
          </p:nvPr>
        </p:nvSpPr>
        <p:spPr>
          <a:xfrm>
            <a:off x="3621600" y="2273875"/>
            <a:ext cx="2025300" cy="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1" name="Google Shape;591;p60"/>
          <p:cNvSpPr txBox="1"/>
          <p:nvPr>
            <p:ph idx="9" type="subTitle"/>
          </p:nvPr>
        </p:nvSpPr>
        <p:spPr>
          <a:xfrm>
            <a:off x="3621600" y="2677184"/>
            <a:ext cx="2025300" cy="12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2" name="Google Shape;592;p60"/>
          <p:cNvSpPr txBox="1"/>
          <p:nvPr>
            <p:ph idx="13" type="subTitle"/>
          </p:nvPr>
        </p:nvSpPr>
        <p:spPr>
          <a:xfrm>
            <a:off x="5879825" y="2273875"/>
            <a:ext cx="2025300" cy="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3" name="Google Shape;593;p60"/>
          <p:cNvSpPr txBox="1"/>
          <p:nvPr>
            <p:ph idx="14" type="subTitle"/>
          </p:nvPr>
        </p:nvSpPr>
        <p:spPr>
          <a:xfrm>
            <a:off x="5879825" y="2677184"/>
            <a:ext cx="2025300" cy="12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TITLE_2_1_2_1">
    <p:bg>
      <p:bgPr>
        <a:solidFill>
          <a:schemeClr val="lt2"/>
        </a:solidFill>
      </p:bgPr>
    </p:bg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61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6" name="Google Shape;596;p61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7" name="Google Shape;597;p61"/>
          <p:cNvSpPr txBox="1"/>
          <p:nvPr>
            <p:ph type="title"/>
          </p:nvPr>
        </p:nvSpPr>
        <p:spPr>
          <a:xfrm>
            <a:off x="73151" y="340625"/>
            <a:ext cx="37473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598" name="Google Shape;598;p61"/>
          <p:cNvSpPr/>
          <p:nvPr>
            <p:ph idx="2" type="pic"/>
          </p:nvPr>
        </p:nvSpPr>
        <p:spPr>
          <a:xfrm>
            <a:off x="0" y="2771225"/>
            <a:ext cx="2824800" cy="1885500"/>
          </a:xfrm>
          <a:prstGeom prst="rect">
            <a:avLst/>
          </a:prstGeom>
          <a:noFill/>
          <a:ln>
            <a:noFill/>
          </a:ln>
        </p:spPr>
      </p:sp>
      <p:sp>
        <p:nvSpPr>
          <p:cNvPr id="599" name="Google Shape;599;p61"/>
          <p:cNvSpPr/>
          <p:nvPr>
            <p:ph idx="3" type="pic"/>
          </p:nvPr>
        </p:nvSpPr>
        <p:spPr>
          <a:xfrm>
            <a:off x="2824800" y="2015675"/>
            <a:ext cx="2893800" cy="1930200"/>
          </a:xfrm>
          <a:prstGeom prst="rect">
            <a:avLst/>
          </a:prstGeom>
          <a:noFill/>
          <a:ln>
            <a:noFill/>
          </a:ln>
        </p:spPr>
      </p:sp>
      <p:sp>
        <p:nvSpPr>
          <p:cNvPr id="600" name="Google Shape;600;p61"/>
          <p:cNvSpPr/>
          <p:nvPr>
            <p:ph idx="4" type="pic"/>
          </p:nvPr>
        </p:nvSpPr>
        <p:spPr>
          <a:xfrm>
            <a:off x="5718550" y="2610550"/>
            <a:ext cx="2961300" cy="1973700"/>
          </a:xfrm>
          <a:prstGeom prst="rect">
            <a:avLst/>
          </a:prstGeom>
          <a:noFill/>
          <a:ln>
            <a:noFill/>
          </a:ln>
        </p:spPr>
      </p:sp>
      <p:sp>
        <p:nvSpPr>
          <p:cNvPr id="601" name="Google Shape;601;p61"/>
          <p:cNvSpPr/>
          <p:nvPr>
            <p:ph idx="5" type="pic"/>
          </p:nvPr>
        </p:nvSpPr>
        <p:spPr>
          <a:xfrm>
            <a:off x="5718650" y="0"/>
            <a:ext cx="3425400" cy="2246100"/>
          </a:xfrm>
          <a:prstGeom prst="rect">
            <a:avLst/>
          </a:prstGeom>
          <a:noFill/>
          <a:ln>
            <a:noFill/>
          </a:ln>
        </p:spPr>
      </p:sp>
      <p:sp>
        <p:nvSpPr>
          <p:cNvPr id="602" name="Google Shape;602;p61"/>
          <p:cNvSpPr/>
          <p:nvPr>
            <p:ph idx="6" type="pic"/>
          </p:nvPr>
        </p:nvSpPr>
        <p:spPr>
          <a:xfrm>
            <a:off x="3820450" y="0"/>
            <a:ext cx="1898100" cy="1265100"/>
          </a:xfrm>
          <a:prstGeom prst="rect">
            <a:avLst/>
          </a:prstGeom>
          <a:noFill/>
          <a:ln>
            <a:noFill/>
          </a:ln>
        </p:spPr>
      </p:sp>
      <p:sp>
        <p:nvSpPr>
          <p:cNvPr id="603" name="Google Shape;603;p61"/>
          <p:cNvSpPr/>
          <p:nvPr>
            <p:ph idx="7" type="pic"/>
          </p:nvPr>
        </p:nvSpPr>
        <p:spPr>
          <a:xfrm>
            <a:off x="1768175" y="1006775"/>
            <a:ext cx="1056900" cy="1008900"/>
          </a:xfrm>
          <a:prstGeom prst="rect">
            <a:avLst/>
          </a:prstGeom>
          <a:noFill/>
          <a:ln>
            <a:noFill/>
          </a:ln>
        </p:spPr>
      </p:sp>
      <p:sp>
        <p:nvSpPr>
          <p:cNvPr id="604" name="Google Shape;604;p61"/>
          <p:cNvSpPr txBox="1"/>
          <p:nvPr>
            <p:ph idx="8" type="subTitle"/>
          </p:nvPr>
        </p:nvSpPr>
        <p:spPr>
          <a:xfrm>
            <a:off x="1771200" y="2057446"/>
            <a:ext cx="1056900" cy="32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5" name="Google Shape;605;p61"/>
          <p:cNvSpPr txBox="1"/>
          <p:nvPr>
            <p:ph idx="9" type="subTitle"/>
          </p:nvPr>
        </p:nvSpPr>
        <p:spPr>
          <a:xfrm>
            <a:off x="2901125" y="3987842"/>
            <a:ext cx="1056900" cy="32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6" name="Google Shape;606;p61"/>
          <p:cNvSpPr txBox="1"/>
          <p:nvPr>
            <p:ph idx="13" type="subTitle"/>
          </p:nvPr>
        </p:nvSpPr>
        <p:spPr>
          <a:xfrm>
            <a:off x="73150" y="4736976"/>
            <a:ext cx="1056900" cy="32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7" name="Google Shape;607;p61"/>
          <p:cNvSpPr txBox="1"/>
          <p:nvPr>
            <p:ph idx="14" type="subTitle"/>
          </p:nvPr>
        </p:nvSpPr>
        <p:spPr>
          <a:xfrm>
            <a:off x="5718725" y="4656978"/>
            <a:ext cx="1056900" cy="32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8" name="Google Shape;608;p61"/>
          <p:cNvSpPr txBox="1"/>
          <p:nvPr>
            <p:ph idx="15" type="subTitle"/>
          </p:nvPr>
        </p:nvSpPr>
        <p:spPr>
          <a:xfrm>
            <a:off x="5785025" y="2287438"/>
            <a:ext cx="1056900" cy="32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9" name="Google Shape;609;p61"/>
          <p:cNvSpPr txBox="1"/>
          <p:nvPr>
            <p:ph idx="16" type="subTitle"/>
          </p:nvPr>
        </p:nvSpPr>
        <p:spPr>
          <a:xfrm>
            <a:off x="3820450" y="1302198"/>
            <a:ext cx="1056900" cy="32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ITLE_2_1_1_3">
    <p:bg>
      <p:bgPr>
        <a:solidFill>
          <a:schemeClr val="lt2"/>
        </a:solidFill>
      </p:bgPr>
    </p:bg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2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2" name="Google Shape;612;p62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3" name="Google Shape;613;p62"/>
          <p:cNvSpPr txBox="1"/>
          <p:nvPr>
            <p:ph type="title"/>
          </p:nvPr>
        </p:nvSpPr>
        <p:spPr>
          <a:xfrm>
            <a:off x="1605875" y="1164200"/>
            <a:ext cx="7538100" cy="14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/>
        </p:txBody>
      </p:sp>
      <p:sp>
        <p:nvSpPr>
          <p:cNvPr id="614" name="Google Shape;614;p62"/>
          <p:cNvSpPr/>
          <p:nvPr>
            <p:ph idx="2" type="pic"/>
          </p:nvPr>
        </p:nvSpPr>
        <p:spPr>
          <a:xfrm>
            <a:off x="1610975" y="3460538"/>
            <a:ext cx="4131000" cy="1683000"/>
          </a:xfrm>
          <a:prstGeom prst="rect">
            <a:avLst/>
          </a:prstGeom>
          <a:noFill/>
          <a:ln>
            <a:noFill/>
          </a:ln>
        </p:spPr>
      </p:sp>
      <p:sp>
        <p:nvSpPr>
          <p:cNvPr id="615" name="Google Shape;615;p62"/>
          <p:cNvSpPr/>
          <p:nvPr>
            <p:ph idx="3" type="pic"/>
          </p:nvPr>
        </p:nvSpPr>
        <p:spPr>
          <a:xfrm>
            <a:off x="6455100" y="0"/>
            <a:ext cx="2688900" cy="3681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44" Type="http://schemas.openxmlformats.org/officeDocument/2006/relationships/slideLayout" Target="../slideLayouts/slideLayout55.xml"/><Relationship Id="rId43" Type="http://schemas.openxmlformats.org/officeDocument/2006/relationships/slideLayout" Target="../slideLayouts/slideLayout54.xml"/><Relationship Id="rId46" Type="http://schemas.openxmlformats.org/officeDocument/2006/relationships/slideLayout" Target="../slideLayouts/slideLayout57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48" Type="http://schemas.openxmlformats.org/officeDocument/2006/relationships/slideLayout" Target="../slideLayouts/slideLayout59.xml"/><Relationship Id="rId47" Type="http://schemas.openxmlformats.org/officeDocument/2006/relationships/slideLayout" Target="../slideLayouts/slideLayout58.xml"/><Relationship Id="rId49" Type="http://schemas.openxmlformats.org/officeDocument/2006/relationships/slideLayout" Target="../slideLayouts/slideLayout6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33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43.xml"/><Relationship Id="rId35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45.xml"/><Relationship Id="rId37" Type="http://schemas.openxmlformats.org/officeDocument/2006/relationships/slideLayout" Target="../slideLayouts/slideLayout48.xml"/><Relationship Id="rId36" Type="http://schemas.openxmlformats.org/officeDocument/2006/relationships/slideLayout" Target="../slideLayouts/slideLayout47.xml"/><Relationship Id="rId39" Type="http://schemas.openxmlformats.org/officeDocument/2006/relationships/slideLayout" Target="../slideLayouts/slideLayout50.xml"/><Relationship Id="rId38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0.xml"/><Relationship Id="rId50" Type="http://schemas.openxmlformats.org/officeDocument/2006/relationships/theme" Target="../theme/theme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293325"/>
            <a:ext cx="8520600" cy="19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Familjen Grotesk"/>
              <a:buNone/>
              <a:defRPr sz="72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Familjen Grotesk"/>
              <a:buNone/>
              <a:defRPr sz="72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Familjen Grotesk"/>
              <a:buNone/>
              <a:defRPr sz="72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Familjen Grotesk"/>
              <a:buNone/>
              <a:defRPr sz="72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Familjen Grotesk"/>
              <a:buNone/>
              <a:defRPr sz="72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Familjen Grotesk"/>
              <a:buNone/>
              <a:defRPr sz="72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Familjen Grotesk"/>
              <a:buNone/>
              <a:defRPr sz="72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Familjen Grotesk"/>
              <a:buNone/>
              <a:defRPr sz="72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Familjen Grotesk"/>
              <a:buNone/>
              <a:defRPr sz="72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 sz="9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lvl="1">
              <a:buNone/>
              <a:defRPr sz="9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2pPr>
            <a:lvl3pPr lvl="2">
              <a:buNone/>
              <a:defRPr sz="9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3pPr>
            <a:lvl4pPr lvl="3">
              <a:buNone/>
              <a:defRPr sz="9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4pPr>
            <a:lvl5pPr lvl="4">
              <a:buNone/>
              <a:defRPr sz="9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5pPr>
            <a:lvl6pPr lvl="5">
              <a:buNone/>
              <a:defRPr sz="9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6pPr>
            <a:lvl7pPr lvl="6">
              <a:buNone/>
              <a:defRPr sz="9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7pPr>
            <a:lvl8pPr lvl="7">
              <a:buNone/>
              <a:defRPr sz="9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8pPr>
            <a:lvl9pPr lvl="8">
              <a:buNone/>
              <a:defRPr sz="9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311700" y="3033075"/>
            <a:ext cx="8520600" cy="18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Char char="●"/>
              <a:defRPr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Char char="○"/>
              <a:defRPr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Char char="■"/>
              <a:defRPr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Char char="●"/>
              <a:defRPr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Char char="○"/>
              <a:defRPr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Char char="■"/>
              <a:defRPr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Char char="●"/>
              <a:defRPr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Char char="○"/>
              <a:defRPr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Char char="■"/>
              <a:defRPr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63"/>
          <p:cNvSpPr txBox="1"/>
          <p:nvPr>
            <p:ph type="ctrTitle"/>
          </p:nvPr>
        </p:nvSpPr>
        <p:spPr>
          <a:xfrm>
            <a:off x="311700" y="1044300"/>
            <a:ext cx="8278200" cy="10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800">
                <a:solidFill>
                  <a:srgbClr val="E69138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Detailed Project Report </a:t>
            </a:r>
            <a:endParaRPr b="1" sz="3800">
              <a:solidFill>
                <a:srgbClr val="E69138"/>
              </a:solidFill>
            </a:endParaRPr>
          </a:p>
        </p:txBody>
      </p:sp>
      <p:sp>
        <p:nvSpPr>
          <p:cNvPr id="621" name="Google Shape;621;p6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72"/>
          <p:cNvSpPr txBox="1"/>
          <p:nvPr>
            <p:ph type="title"/>
          </p:nvPr>
        </p:nvSpPr>
        <p:spPr>
          <a:xfrm>
            <a:off x="680500" y="340625"/>
            <a:ext cx="75381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88">
                <a:solidFill>
                  <a:srgbClr val="E69138"/>
                </a:solidFill>
              </a:rPr>
              <a:t>6 Model Building</a:t>
            </a:r>
            <a:br>
              <a:rPr lang="en" sz="2862">
                <a:solidFill>
                  <a:schemeClr val="dk1"/>
                </a:solidFill>
                <a:latin typeface="Spectral ExtraLight"/>
                <a:ea typeface="Spectral ExtraLight"/>
                <a:cs typeface="Spectral ExtraLight"/>
                <a:sym typeface="Spectral ExtraLight"/>
              </a:rPr>
            </a:br>
            <a:endParaRPr b="1">
              <a:solidFill>
                <a:srgbClr val="E69138"/>
              </a:solidFill>
            </a:endParaRPr>
          </a:p>
        </p:txBody>
      </p:sp>
      <p:sp>
        <p:nvSpPr>
          <p:cNvPr id="700" name="Google Shape;700;p72"/>
          <p:cNvSpPr txBox="1"/>
          <p:nvPr>
            <p:ph idx="2" type="title"/>
          </p:nvPr>
        </p:nvSpPr>
        <p:spPr>
          <a:xfrm>
            <a:off x="680500" y="1005200"/>
            <a:ext cx="7914900" cy="39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62">
                <a:latin typeface="Spectral"/>
                <a:ea typeface="Spectral"/>
                <a:cs typeface="Spectral"/>
                <a:sym typeface="Spectral"/>
              </a:rPr>
              <a:t>1. Data Ingestion</a:t>
            </a:r>
            <a:endParaRPr b="1" sz="2362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62">
                <a:latin typeface="Spectral ExtraLight"/>
                <a:ea typeface="Spectral ExtraLight"/>
                <a:cs typeface="Spectral ExtraLight"/>
                <a:sym typeface="Spectral ExtraLight"/>
              </a:rPr>
              <a:t>   - Loads NASA C-MAPSS dataset (CSV) from Kaggle/local storage</a:t>
            </a:r>
            <a:endParaRPr sz="2362">
              <a:latin typeface="Spectral ExtraLight"/>
              <a:ea typeface="Spectral ExtraLight"/>
              <a:cs typeface="Spectral ExtraLight"/>
              <a:sym typeface="Spectral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62">
                <a:latin typeface="Spectral ExtraLight"/>
                <a:ea typeface="Spectral ExtraLight"/>
                <a:cs typeface="Spectral ExtraLight"/>
                <a:sym typeface="Spectral ExtraLight"/>
              </a:rPr>
              <a:t>   - Checks file integrity, converts to Pandas DataFrame.</a:t>
            </a:r>
            <a:endParaRPr sz="2362">
              <a:latin typeface="Spectral ExtraLight"/>
              <a:ea typeface="Spectral ExtraLight"/>
              <a:cs typeface="Spectral ExtraLight"/>
              <a:sym typeface="Spectral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62">
              <a:latin typeface="Spectral ExtraLight"/>
              <a:ea typeface="Spectral ExtraLight"/>
              <a:cs typeface="Spectral ExtraLight"/>
              <a:sym typeface="Spectral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62">
                <a:latin typeface="Spectral"/>
                <a:ea typeface="Spectral"/>
                <a:cs typeface="Spectral"/>
                <a:sym typeface="Spectral"/>
              </a:rPr>
              <a:t>2. Data Preprocessing</a:t>
            </a:r>
            <a:endParaRPr b="1" sz="2362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62">
                <a:latin typeface="Spectral ExtraLight"/>
                <a:ea typeface="Spectral ExtraLight"/>
                <a:cs typeface="Spectral ExtraLight"/>
                <a:sym typeface="Spectral ExtraLight"/>
              </a:rPr>
              <a:t>   - Applies Robust Scaling (IQR) to minimize outlier impact</a:t>
            </a:r>
            <a:endParaRPr sz="2362">
              <a:latin typeface="Spectral ExtraLight"/>
              <a:ea typeface="Spectral ExtraLight"/>
              <a:cs typeface="Spectral ExtraLight"/>
              <a:sym typeface="Spectral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62">
                <a:latin typeface="Spectral ExtraLight"/>
                <a:ea typeface="Spectral ExtraLight"/>
                <a:cs typeface="Spectral ExtraLight"/>
                <a:sym typeface="Spectral ExtraLight"/>
              </a:rPr>
              <a:t>   - Imputes missing values (median), extracts cyclical trends</a:t>
            </a:r>
            <a:endParaRPr sz="2362">
              <a:latin typeface="Spectral ExtraLight"/>
              <a:ea typeface="Spectral ExtraLight"/>
              <a:cs typeface="Spectral ExtraLight"/>
              <a:sym typeface="Spectral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62">
              <a:latin typeface="Spectral ExtraLight"/>
              <a:ea typeface="Spectral ExtraLight"/>
              <a:cs typeface="Spectral ExtraLight"/>
              <a:sym typeface="Spectral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62">
                <a:latin typeface="Spectral"/>
                <a:ea typeface="Spectral"/>
                <a:cs typeface="Spectral"/>
                <a:sym typeface="Spectral"/>
              </a:rPr>
              <a:t>3. Data Transformation</a:t>
            </a:r>
            <a:endParaRPr b="1" sz="2362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62">
                <a:latin typeface="Spectral ExtraLight"/>
                <a:ea typeface="Spectral ExtraLight"/>
                <a:cs typeface="Spectral ExtraLight"/>
                <a:sym typeface="Spectral ExtraLight"/>
              </a:rPr>
              <a:t>  - Converts raw sensor data into time-sequenced inputs</a:t>
            </a:r>
            <a:endParaRPr sz="2362">
              <a:latin typeface="Spectral ExtraLight"/>
              <a:ea typeface="Spectral ExtraLight"/>
              <a:cs typeface="Spectral ExtraLight"/>
              <a:sym typeface="Spectral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62">
                <a:latin typeface="Spectral ExtraLight"/>
                <a:ea typeface="Spectral ExtraLight"/>
                <a:cs typeface="Spectral ExtraLight"/>
                <a:sym typeface="Spectral ExtraLight"/>
              </a:rPr>
              <a:t>  - Creates degradation trend features for RUL patterns </a:t>
            </a:r>
            <a:r>
              <a:rPr lang="en" sz="2140">
                <a:latin typeface="Spectral ExtraLight"/>
                <a:ea typeface="Spectral ExtraLight"/>
                <a:cs typeface="Spectral ExtraLight"/>
                <a:sym typeface="Spectral ExtraLight"/>
              </a:rPr>
              <a:t> </a:t>
            </a:r>
            <a:endParaRPr sz="2140">
              <a:latin typeface="Spectral ExtraLight"/>
              <a:ea typeface="Spectral ExtraLight"/>
              <a:cs typeface="Spectral ExtraLight"/>
              <a:sym typeface="Spectral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40">
              <a:latin typeface="Spectral ExtraLight"/>
              <a:ea typeface="Spectral ExtraLight"/>
              <a:cs typeface="Spectral ExtraLight"/>
              <a:sym typeface="Spectral ExtraLight"/>
            </a:endParaRPr>
          </a:p>
        </p:txBody>
      </p:sp>
      <p:sp>
        <p:nvSpPr>
          <p:cNvPr id="701" name="Google Shape;701;p72"/>
          <p:cNvSpPr txBox="1"/>
          <p:nvPr>
            <p:ph idx="1" type="subTitle"/>
          </p:nvPr>
        </p:nvSpPr>
        <p:spPr>
          <a:xfrm>
            <a:off x="6207450" y="6477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72"/>
          <p:cNvSpPr txBox="1"/>
          <p:nvPr>
            <p:ph idx="12" type="sldNum"/>
          </p:nvPr>
        </p:nvSpPr>
        <p:spPr>
          <a:xfrm>
            <a:off x="8595293" y="-24622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72"/>
          <p:cNvSpPr txBox="1"/>
          <p:nvPr>
            <p:ph idx="3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73"/>
          <p:cNvSpPr txBox="1"/>
          <p:nvPr>
            <p:ph type="title"/>
          </p:nvPr>
        </p:nvSpPr>
        <p:spPr>
          <a:xfrm>
            <a:off x="680500" y="340625"/>
            <a:ext cx="75381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88">
                <a:solidFill>
                  <a:srgbClr val="E69138"/>
                </a:solidFill>
              </a:rPr>
              <a:t>6 Model Training</a:t>
            </a:r>
            <a:br>
              <a:rPr lang="en" sz="2862">
                <a:solidFill>
                  <a:schemeClr val="dk1"/>
                </a:solidFill>
                <a:latin typeface="Spectral ExtraLight"/>
                <a:ea typeface="Spectral ExtraLight"/>
                <a:cs typeface="Spectral ExtraLight"/>
                <a:sym typeface="Spectral ExtraLight"/>
              </a:rPr>
            </a:br>
            <a:endParaRPr b="1">
              <a:solidFill>
                <a:srgbClr val="E69138"/>
              </a:solidFill>
            </a:endParaRPr>
          </a:p>
        </p:txBody>
      </p:sp>
      <p:sp>
        <p:nvSpPr>
          <p:cNvPr id="709" name="Google Shape;709;p73"/>
          <p:cNvSpPr txBox="1"/>
          <p:nvPr>
            <p:ph idx="1" type="subTitle"/>
          </p:nvPr>
        </p:nvSpPr>
        <p:spPr>
          <a:xfrm>
            <a:off x="6207450" y="6477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73"/>
          <p:cNvSpPr txBox="1"/>
          <p:nvPr>
            <p:ph idx="12" type="sldNum"/>
          </p:nvPr>
        </p:nvSpPr>
        <p:spPr>
          <a:xfrm>
            <a:off x="8595293" y="-24622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73"/>
          <p:cNvSpPr txBox="1"/>
          <p:nvPr>
            <p:ph idx="3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73"/>
          <p:cNvSpPr txBox="1"/>
          <p:nvPr>
            <p:ph idx="2" type="title"/>
          </p:nvPr>
        </p:nvSpPr>
        <p:spPr>
          <a:xfrm>
            <a:off x="680500" y="900775"/>
            <a:ext cx="7914900" cy="39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026">
                <a:latin typeface="Spectral"/>
                <a:ea typeface="Spectral"/>
                <a:cs typeface="Spectral"/>
                <a:sym typeface="Spectral"/>
              </a:rPr>
              <a:t>4. Model Training</a:t>
            </a:r>
            <a:endParaRPr b="1" sz="2026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6">
                <a:latin typeface="Spectral ExtraLight"/>
                <a:ea typeface="Spectral ExtraLight"/>
                <a:cs typeface="Spectral ExtraLight"/>
                <a:sym typeface="Spectral ExtraLight"/>
              </a:rPr>
              <a:t>   - Trains SVM, Random Forest, XGBoost with hyperparameter tuning</a:t>
            </a:r>
            <a:endParaRPr sz="2026">
              <a:latin typeface="Spectral ExtraLight"/>
              <a:ea typeface="Spectral ExtraLight"/>
              <a:cs typeface="Spectral ExtraLight"/>
              <a:sym typeface="Spectral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6">
                <a:latin typeface="Spectral ExtraLight"/>
                <a:ea typeface="Spectral ExtraLight"/>
                <a:cs typeface="Spectral ExtraLight"/>
                <a:sym typeface="Spectral ExtraLight"/>
              </a:rPr>
              <a:t>   - Balances accuracy (MAE) and overfitting (5-fold cross-validation)</a:t>
            </a:r>
            <a:endParaRPr sz="2026">
              <a:latin typeface="Spectral ExtraLight"/>
              <a:ea typeface="Spectral ExtraLight"/>
              <a:cs typeface="Spectral ExtraLight"/>
              <a:sym typeface="Spectral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26">
              <a:latin typeface="Spectral ExtraLight"/>
              <a:ea typeface="Spectral ExtraLight"/>
              <a:cs typeface="Spectral ExtraLight"/>
              <a:sym typeface="Spectral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026">
                <a:latin typeface="Spectral"/>
                <a:ea typeface="Spectral"/>
                <a:cs typeface="Spectral"/>
                <a:sym typeface="Spectral"/>
              </a:rPr>
              <a:t>5. Model Evaluation</a:t>
            </a:r>
            <a:endParaRPr b="1" sz="2026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6">
                <a:latin typeface="Spectral ExtraLight"/>
                <a:ea typeface="Spectral ExtraLight"/>
                <a:cs typeface="Spectral ExtraLight"/>
                <a:sym typeface="Spectral ExtraLight"/>
              </a:rPr>
              <a:t>   - Validates MAE, RMSE, R² on held-out test set</a:t>
            </a:r>
            <a:endParaRPr sz="2026">
              <a:latin typeface="Spectral ExtraLight"/>
              <a:ea typeface="Spectral ExtraLight"/>
              <a:cs typeface="Spectral ExtraLight"/>
              <a:sym typeface="Spectral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6">
                <a:latin typeface="Spectral ExtraLight"/>
                <a:ea typeface="Spectral ExtraLight"/>
                <a:cs typeface="Spectral ExtraLight"/>
                <a:sym typeface="Spectral ExtraLight"/>
              </a:rPr>
              <a:t>   - Compares against NASA's baseline models</a:t>
            </a:r>
            <a:endParaRPr sz="2026">
              <a:latin typeface="Spectral ExtraLight"/>
              <a:ea typeface="Spectral ExtraLight"/>
              <a:cs typeface="Spectral ExtraLight"/>
              <a:sym typeface="Spectral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26">
              <a:latin typeface="Spectral ExtraLight"/>
              <a:ea typeface="Spectral ExtraLight"/>
              <a:cs typeface="Spectral ExtraLight"/>
              <a:sym typeface="Spectral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026">
                <a:latin typeface="Spectral"/>
                <a:ea typeface="Spectral"/>
                <a:cs typeface="Spectral"/>
                <a:sym typeface="Spectral"/>
              </a:rPr>
              <a:t>6. Model Deployment</a:t>
            </a:r>
            <a:endParaRPr b="1" sz="2026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6">
                <a:latin typeface="Spectral ExtraLight"/>
                <a:ea typeface="Spectral ExtraLight"/>
                <a:cs typeface="Spectral ExtraLight"/>
                <a:sym typeface="Spectral ExtraLight"/>
              </a:rPr>
              <a:t>   - Flask app at localhost:5001 with Plotly Dash visualizations</a:t>
            </a:r>
            <a:endParaRPr sz="2026">
              <a:latin typeface="Spectral ExtraLight"/>
              <a:ea typeface="Spectral ExtraLight"/>
              <a:cs typeface="Spectral ExtraLight"/>
              <a:sym typeface="Spectral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26">
              <a:latin typeface="Spectral ExtraLight"/>
              <a:ea typeface="Spectral ExtraLight"/>
              <a:cs typeface="Spectral ExtraLight"/>
              <a:sym typeface="Spectral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026">
                <a:latin typeface="Spectral"/>
                <a:ea typeface="Spectral"/>
                <a:cs typeface="Spectral"/>
                <a:sym typeface="Spectral"/>
              </a:rPr>
              <a:t>7. User Interaction</a:t>
            </a:r>
            <a:endParaRPr b="1" sz="2026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6">
                <a:latin typeface="Spectral ExtraLight"/>
                <a:ea typeface="Spectral ExtraLight"/>
                <a:cs typeface="Spectral ExtraLight"/>
                <a:sym typeface="Spectral ExtraLight"/>
              </a:rPr>
              <a:t>     - Dashboard with RUL Prediction system.</a:t>
            </a:r>
            <a:endParaRPr sz="2026">
              <a:latin typeface="Spectral ExtraLight"/>
              <a:ea typeface="Spectral ExtraLight"/>
              <a:cs typeface="Spectral ExtraLight"/>
              <a:sym typeface="Spectral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926">
              <a:latin typeface="Spectral ExtraLight"/>
              <a:ea typeface="Spectral ExtraLight"/>
              <a:cs typeface="Spectral ExtraLight"/>
              <a:sym typeface="Spectral Extra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74"/>
          <p:cNvSpPr txBox="1"/>
          <p:nvPr>
            <p:ph type="title"/>
          </p:nvPr>
        </p:nvSpPr>
        <p:spPr>
          <a:xfrm>
            <a:off x="510800" y="613675"/>
            <a:ext cx="3601500" cy="18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4040">
                <a:solidFill>
                  <a:srgbClr val="E69138"/>
                </a:solidFill>
              </a:rPr>
              <a:t>7 Architecture </a:t>
            </a:r>
            <a:endParaRPr b="1" sz="4040"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4040">
                <a:solidFill>
                  <a:srgbClr val="E69138"/>
                </a:solidFill>
              </a:rPr>
              <a:t>  - workflow</a:t>
            </a:r>
            <a:endParaRPr b="1" sz="4040"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4040">
                <a:solidFill>
                  <a:srgbClr val="E69138"/>
                </a:solidFill>
              </a:rPr>
              <a:t>     diagram</a:t>
            </a:r>
            <a:endParaRPr b="1" sz="4040">
              <a:solidFill>
                <a:srgbClr val="E69138"/>
              </a:solidFill>
            </a:endParaRPr>
          </a:p>
        </p:txBody>
      </p:sp>
      <p:sp>
        <p:nvSpPr>
          <p:cNvPr id="718" name="Google Shape;718;p74"/>
          <p:cNvSpPr txBox="1"/>
          <p:nvPr>
            <p:ph idx="2" type="title"/>
          </p:nvPr>
        </p:nvSpPr>
        <p:spPr>
          <a:xfrm flipH="1">
            <a:off x="8151525" y="174175"/>
            <a:ext cx="3339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7197"/>
              <a:buNone/>
            </a:pPr>
            <a:r>
              <a:t/>
            </a:r>
            <a:endParaRPr sz="3640">
              <a:latin typeface="Spectral ExtraLight"/>
              <a:ea typeface="Spectral ExtraLight"/>
              <a:cs typeface="Spectral ExtraLight"/>
              <a:sym typeface="Spectral ExtraLight"/>
            </a:endParaRPr>
          </a:p>
        </p:txBody>
      </p:sp>
      <p:sp>
        <p:nvSpPr>
          <p:cNvPr id="719" name="Google Shape;719;p74"/>
          <p:cNvSpPr txBox="1"/>
          <p:nvPr>
            <p:ph idx="1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74"/>
          <p:cNvSpPr txBox="1"/>
          <p:nvPr>
            <p:ph idx="12" type="sldNum"/>
          </p:nvPr>
        </p:nvSpPr>
        <p:spPr>
          <a:xfrm>
            <a:off x="8595293" y="174178"/>
            <a:ext cx="548700" cy="6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74"/>
          <p:cNvSpPr txBox="1"/>
          <p:nvPr>
            <p:ph idx="3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2" name="Google Shape;722;p74" title="work_flow_Arc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3574" y="0"/>
            <a:ext cx="35116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75"/>
          <p:cNvSpPr txBox="1"/>
          <p:nvPr>
            <p:ph type="title"/>
          </p:nvPr>
        </p:nvSpPr>
        <p:spPr>
          <a:xfrm>
            <a:off x="615250" y="597350"/>
            <a:ext cx="3749700" cy="16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88">
                <a:solidFill>
                  <a:srgbClr val="E69138"/>
                </a:solidFill>
              </a:rPr>
              <a:t>7 Architecture </a:t>
            </a:r>
            <a:endParaRPr b="1" sz="4488"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88">
                <a:solidFill>
                  <a:srgbClr val="E69138"/>
                </a:solidFill>
              </a:rPr>
              <a:t>    - User I/O</a:t>
            </a:r>
            <a:endParaRPr b="1" sz="4488"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88">
                <a:solidFill>
                  <a:srgbClr val="E69138"/>
                </a:solidFill>
              </a:rPr>
              <a:t>      diagram</a:t>
            </a:r>
            <a:br>
              <a:rPr lang="en" sz="2862">
                <a:solidFill>
                  <a:schemeClr val="dk1"/>
                </a:solidFill>
                <a:latin typeface="Spectral ExtraLight"/>
                <a:ea typeface="Spectral ExtraLight"/>
                <a:cs typeface="Spectral ExtraLight"/>
                <a:sym typeface="Spectral ExtraLight"/>
              </a:rPr>
            </a:br>
            <a:endParaRPr b="1">
              <a:solidFill>
                <a:srgbClr val="E69138"/>
              </a:solidFill>
            </a:endParaRPr>
          </a:p>
        </p:txBody>
      </p:sp>
      <p:sp>
        <p:nvSpPr>
          <p:cNvPr id="728" name="Google Shape;728;p75"/>
          <p:cNvSpPr txBox="1"/>
          <p:nvPr>
            <p:ph idx="2" type="title"/>
          </p:nvPr>
        </p:nvSpPr>
        <p:spPr>
          <a:xfrm rot="10800000">
            <a:off x="8441025" y="143750"/>
            <a:ext cx="318600" cy="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7197"/>
              <a:buNone/>
            </a:pPr>
            <a:r>
              <a:t/>
            </a:r>
            <a:endParaRPr sz="3640">
              <a:latin typeface="Spectral ExtraLight"/>
              <a:ea typeface="Spectral ExtraLight"/>
              <a:cs typeface="Spectral ExtraLight"/>
              <a:sym typeface="Spectral ExtraLight"/>
            </a:endParaRPr>
          </a:p>
        </p:txBody>
      </p:sp>
      <p:sp>
        <p:nvSpPr>
          <p:cNvPr id="729" name="Google Shape;729;p75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75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75"/>
          <p:cNvSpPr txBox="1"/>
          <p:nvPr>
            <p:ph idx="3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2" name="Google Shape;732;p75" title="user_flow_Arc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2625"/>
            <a:ext cx="27646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76"/>
          <p:cNvSpPr txBox="1"/>
          <p:nvPr>
            <p:ph type="title"/>
          </p:nvPr>
        </p:nvSpPr>
        <p:spPr>
          <a:xfrm>
            <a:off x="680500" y="797550"/>
            <a:ext cx="75381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88">
                <a:solidFill>
                  <a:srgbClr val="E69138"/>
                </a:solidFill>
              </a:rPr>
              <a:t>8 Insights</a:t>
            </a:r>
            <a:br>
              <a:rPr lang="en" sz="2862">
                <a:solidFill>
                  <a:schemeClr val="dk1"/>
                </a:solidFill>
                <a:latin typeface="Spectral ExtraLight"/>
                <a:ea typeface="Spectral ExtraLight"/>
                <a:cs typeface="Spectral ExtraLight"/>
                <a:sym typeface="Spectral ExtraLight"/>
              </a:rPr>
            </a:br>
            <a:endParaRPr b="1">
              <a:solidFill>
                <a:srgbClr val="E69138"/>
              </a:solidFill>
            </a:endParaRPr>
          </a:p>
        </p:txBody>
      </p:sp>
      <p:sp>
        <p:nvSpPr>
          <p:cNvPr id="738" name="Google Shape;738;p76"/>
          <p:cNvSpPr txBox="1"/>
          <p:nvPr>
            <p:ph idx="2" type="title"/>
          </p:nvPr>
        </p:nvSpPr>
        <p:spPr>
          <a:xfrm>
            <a:off x="8595300" y="-24625"/>
            <a:ext cx="548700" cy="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640">
              <a:latin typeface="Spectral ExtraLight"/>
              <a:ea typeface="Spectral ExtraLight"/>
              <a:cs typeface="Spectral ExtraLight"/>
              <a:sym typeface="Spectral ExtraLight"/>
            </a:endParaRPr>
          </a:p>
        </p:txBody>
      </p:sp>
      <p:sp>
        <p:nvSpPr>
          <p:cNvPr id="739" name="Google Shape;739;p76"/>
          <p:cNvSpPr txBox="1"/>
          <p:nvPr>
            <p:ph idx="1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76"/>
          <p:cNvSpPr txBox="1"/>
          <p:nvPr>
            <p:ph idx="12" type="sldNum"/>
          </p:nvPr>
        </p:nvSpPr>
        <p:spPr>
          <a:xfrm>
            <a:off x="8595293" y="-24622"/>
            <a:ext cx="548700" cy="6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76"/>
          <p:cNvSpPr txBox="1"/>
          <p:nvPr>
            <p:ph idx="3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2" name="Google Shape;742;p76" title="Turbofan Engine Life cycl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9725" y="0"/>
            <a:ext cx="4458874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77"/>
          <p:cNvSpPr txBox="1"/>
          <p:nvPr>
            <p:ph type="title"/>
          </p:nvPr>
        </p:nvSpPr>
        <p:spPr>
          <a:xfrm>
            <a:off x="693550" y="836700"/>
            <a:ext cx="75381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88">
                <a:solidFill>
                  <a:srgbClr val="E69138"/>
                </a:solidFill>
              </a:rPr>
              <a:t>8</a:t>
            </a:r>
            <a:r>
              <a:rPr b="1" lang="en" sz="4488">
                <a:solidFill>
                  <a:srgbClr val="E69138"/>
                </a:solidFill>
              </a:rPr>
              <a:t> Insights</a:t>
            </a:r>
            <a:br>
              <a:rPr lang="en" sz="2862">
                <a:solidFill>
                  <a:schemeClr val="dk1"/>
                </a:solidFill>
                <a:latin typeface="Spectral ExtraLight"/>
                <a:ea typeface="Spectral ExtraLight"/>
                <a:cs typeface="Spectral ExtraLight"/>
                <a:sym typeface="Spectral ExtraLight"/>
              </a:rPr>
            </a:br>
            <a:endParaRPr b="1">
              <a:solidFill>
                <a:srgbClr val="E69138"/>
              </a:solidFill>
            </a:endParaRPr>
          </a:p>
        </p:txBody>
      </p:sp>
      <p:sp>
        <p:nvSpPr>
          <p:cNvPr id="748" name="Google Shape;748;p77"/>
          <p:cNvSpPr txBox="1"/>
          <p:nvPr>
            <p:ph idx="2" type="title"/>
          </p:nvPr>
        </p:nvSpPr>
        <p:spPr>
          <a:xfrm>
            <a:off x="8942700" y="0"/>
            <a:ext cx="201300" cy="41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640">
              <a:latin typeface="Spectral ExtraLight"/>
              <a:ea typeface="Spectral ExtraLight"/>
              <a:cs typeface="Spectral ExtraLight"/>
              <a:sym typeface="Spectral ExtraLight"/>
            </a:endParaRPr>
          </a:p>
        </p:txBody>
      </p:sp>
      <p:sp>
        <p:nvSpPr>
          <p:cNvPr id="749" name="Google Shape;749;p77"/>
          <p:cNvSpPr txBox="1"/>
          <p:nvPr>
            <p:ph idx="1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77"/>
          <p:cNvSpPr txBox="1"/>
          <p:nvPr>
            <p:ph idx="12" type="sldNum"/>
          </p:nvPr>
        </p:nvSpPr>
        <p:spPr>
          <a:xfrm>
            <a:off x="8595293" y="-24622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77"/>
          <p:cNvSpPr txBox="1"/>
          <p:nvPr>
            <p:ph idx="3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2" name="Google Shape;752;p77" title="Correlation Heatmap for RUL and sensor dat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2050" y="0"/>
            <a:ext cx="50896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78"/>
          <p:cNvSpPr txBox="1"/>
          <p:nvPr>
            <p:ph type="title"/>
          </p:nvPr>
        </p:nvSpPr>
        <p:spPr>
          <a:xfrm>
            <a:off x="680500" y="784475"/>
            <a:ext cx="75381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88">
                <a:solidFill>
                  <a:srgbClr val="E69138"/>
                </a:solidFill>
              </a:rPr>
              <a:t>8</a:t>
            </a:r>
            <a:r>
              <a:rPr b="1" lang="en" sz="4488">
                <a:solidFill>
                  <a:srgbClr val="E69138"/>
                </a:solidFill>
              </a:rPr>
              <a:t> Insights</a:t>
            </a:r>
            <a:br>
              <a:rPr lang="en" sz="2862">
                <a:solidFill>
                  <a:schemeClr val="dk1"/>
                </a:solidFill>
                <a:latin typeface="Spectral ExtraLight"/>
                <a:ea typeface="Spectral ExtraLight"/>
                <a:cs typeface="Spectral ExtraLight"/>
                <a:sym typeface="Spectral ExtraLight"/>
              </a:rPr>
            </a:br>
            <a:endParaRPr b="1">
              <a:solidFill>
                <a:srgbClr val="E69138"/>
              </a:solidFill>
            </a:endParaRPr>
          </a:p>
        </p:txBody>
      </p:sp>
      <p:sp>
        <p:nvSpPr>
          <p:cNvPr id="758" name="Google Shape;758;p78"/>
          <p:cNvSpPr txBox="1"/>
          <p:nvPr>
            <p:ph idx="2" type="title"/>
          </p:nvPr>
        </p:nvSpPr>
        <p:spPr>
          <a:xfrm>
            <a:off x="9008250" y="22625"/>
            <a:ext cx="109800" cy="41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640">
              <a:latin typeface="Spectral ExtraLight"/>
              <a:ea typeface="Spectral ExtraLight"/>
              <a:cs typeface="Spectral ExtraLight"/>
              <a:sym typeface="Spectral ExtraLight"/>
            </a:endParaRPr>
          </a:p>
        </p:txBody>
      </p:sp>
      <p:sp>
        <p:nvSpPr>
          <p:cNvPr id="759" name="Google Shape;759;p78"/>
          <p:cNvSpPr txBox="1"/>
          <p:nvPr>
            <p:ph idx="1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78"/>
          <p:cNvSpPr txBox="1"/>
          <p:nvPr>
            <p:ph idx="12" type="sldNum"/>
          </p:nvPr>
        </p:nvSpPr>
        <p:spPr>
          <a:xfrm>
            <a:off x="8595293" y="-24622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78"/>
          <p:cNvSpPr txBox="1"/>
          <p:nvPr>
            <p:ph idx="3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2" name="Google Shape;762;p78" title="Correlation Heatmap for RUL and Operational settin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3100" y="22625"/>
            <a:ext cx="53393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79"/>
          <p:cNvSpPr txBox="1"/>
          <p:nvPr>
            <p:ph type="title"/>
          </p:nvPr>
        </p:nvSpPr>
        <p:spPr>
          <a:xfrm>
            <a:off x="680500" y="784475"/>
            <a:ext cx="75381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88">
                <a:solidFill>
                  <a:srgbClr val="E69138"/>
                </a:solidFill>
              </a:rPr>
              <a:t>8</a:t>
            </a:r>
            <a:r>
              <a:rPr b="1" lang="en" sz="4488">
                <a:solidFill>
                  <a:srgbClr val="E69138"/>
                </a:solidFill>
              </a:rPr>
              <a:t> Insights</a:t>
            </a:r>
            <a:br>
              <a:rPr lang="en" sz="2862">
                <a:solidFill>
                  <a:schemeClr val="dk1"/>
                </a:solidFill>
                <a:latin typeface="Spectral ExtraLight"/>
                <a:ea typeface="Spectral ExtraLight"/>
                <a:cs typeface="Spectral ExtraLight"/>
                <a:sym typeface="Spectral ExtraLight"/>
              </a:rPr>
            </a:br>
            <a:endParaRPr b="1">
              <a:solidFill>
                <a:srgbClr val="E69138"/>
              </a:solidFill>
            </a:endParaRPr>
          </a:p>
        </p:txBody>
      </p:sp>
      <p:sp>
        <p:nvSpPr>
          <p:cNvPr id="768" name="Google Shape;768;p79"/>
          <p:cNvSpPr txBox="1"/>
          <p:nvPr>
            <p:ph idx="2" type="title"/>
          </p:nvPr>
        </p:nvSpPr>
        <p:spPr>
          <a:xfrm>
            <a:off x="900775" y="1396850"/>
            <a:ext cx="2023500" cy="9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40">
                <a:latin typeface="Spectral ExtraLight"/>
                <a:ea typeface="Spectral ExtraLight"/>
                <a:cs typeface="Spectral ExtraLight"/>
                <a:sym typeface="Spectral ExtraLight"/>
              </a:rPr>
              <a:t>Distribution</a:t>
            </a:r>
            <a:r>
              <a:rPr lang="en" sz="2140">
                <a:latin typeface="Spectral ExtraLight"/>
                <a:ea typeface="Spectral ExtraLight"/>
                <a:cs typeface="Spectral ExtraLight"/>
                <a:sym typeface="Spectral ExtraLight"/>
              </a:rPr>
              <a:t> of sensor data</a:t>
            </a:r>
            <a:endParaRPr sz="2140">
              <a:latin typeface="Spectral ExtraLight"/>
              <a:ea typeface="Spectral ExtraLight"/>
              <a:cs typeface="Spectral ExtraLight"/>
              <a:sym typeface="Spectral ExtraLight"/>
            </a:endParaRPr>
          </a:p>
        </p:txBody>
      </p:sp>
      <p:sp>
        <p:nvSpPr>
          <p:cNvPr id="769" name="Google Shape;769;p79"/>
          <p:cNvSpPr txBox="1"/>
          <p:nvPr>
            <p:ph idx="1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79"/>
          <p:cNvSpPr txBox="1"/>
          <p:nvPr>
            <p:ph idx="12" type="sldNum"/>
          </p:nvPr>
        </p:nvSpPr>
        <p:spPr>
          <a:xfrm>
            <a:off x="8595293" y="-24622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79"/>
          <p:cNvSpPr txBox="1"/>
          <p:nvPr>
            <p:ph idx="3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2" name="Google Shape;772;p79" title="Distribution of sensor dat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0301" y="0"/>
            <a:ext cx="47982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80"/>
          <p:cNvSpPr txBox="1"/>
          <p:nvPr>
            <p:ph type="title"/>
          </p:nvPr>
        </p:nvSpPr>
        <p:spPr>
          <a:xfrm>
            <a:off x="680500" y="340625"/>
            <a:ext cx="75381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E69138"/>
                </a:solidFill>
              </a:rPr>
              <a:t>9</a:t>
            </a:r>
            <a:r>
              <a:rPr b="1" lang="en" sz="4000">
                <a:solidFill>
                  <a:srgbClr val="E69138"/>
                </a:solidFill>
              </a:rPr>
              <a:t> Conclusion</a:t>
            </a:r>
            <a:endParaRPr b="1" sz="4000">
              <a:solidFill>
                <a:srgbClr val="E69138"/>
              </a:solidFill>
            </a:endParaRPr>
          </a:p>
        </p:txBody>
      </p:sp>
      <p:sp>
        <p:nvSpPr>
          <p:cNvPr id="778" name="Google Shape;778;p80"/>
          <p:cNvSpPr txBox="1"/>
          <p:nvPr>
            <p:ph idx="2" type="title"/>
          </p:nvPr>
        </p:nvSpPr>
        <p:spPr>
          <a:xfrm>
            <a:off x="680500" y="1028150"/>
            <a:ext cx="7914900" cy="41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40">
                <a:latin typeface="Spectral ExtraLight"/>
                <a:ea typeface="Spectral ExtraLight"/>
                <a:cs typeface="Spectral ExtraLight"/>
                <a:sym typeface="Spectral ExtraLight"/>
              </a:rPr>
              <a:t>1. The project successfully developed a machine learning system to predict aircraft engine remaining useful life.  </a:t>
            </a:r>
            <a:endParaRPr sz="2140">
              <a:latin typeface="Spectral ExtraLight"/>
              <a:ea typeface="Spectral ExtraLight"/>
              <a:cs typeface="Spectral ExtraLight"/>
              <a:sym typeface="Spectral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40">
              <a:latin typeface="Spectral ExtraLight"/>
              <a:ea typeface="Spectral ExtraLight"/>
              <a:cs typeface="Spectral ExtraLight"/>
              <a:sym typeface="Spectral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40">
                <a:latin typeface="Spectral ExtraLight"/>
                <a:ea typeface="Spectral ExtraLight"/>
                <a:cs typeface="Spectral ExtraLight"/>
                <a:sym typeface="Spectral ExtraLight"/>
              </a:rPr>
              <a:t>2. The solution enables proactive maintenance planning through accurate degradation monitoring.  </a:t>
            </a:r>
            <a:endParaRPr sz="2140">
              <a:latin typeface="Spectral ExtraLight"/>
              <a:ea typeface="Spectral ExtraLight"/>
              <a:cs typeface="Spectral ExtraLight"/>
              <a:sym typeface="Spectral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40">
              <a:latin typeface="Spectral ExtraLight"/>
              <a:ea typeface="Spectral ExtraLight"/>
              <a:cs typeface="Spectral ExtraLight"/>
              <a:sym typeface="Spectral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40">
                <a:latin typeface="Spectral ExtraLight"/>
                <a:ea typeface="Spectral ExtraLight"/>
                <a:cs typeface="Spectral ExtraLight"/>
                <a:sym typeface="Spectral ExtraLight"/>
              </a:rPr>
              <a:t>3. The modular design supports both local and cloud deployment for flexible implementation.  </a:t>
            </a:r>
            <a:endParaRPr sz="2140">
              <a:latin typeface="Spectral ExtraLight"/>
              <a:ea typeface="Spectral ExtraLight"/>
              <a:cs typeface="Spectral ExtraLight"/>
              <a:sym typeface="Spectral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40">
              <a:latin typeface="Spectral ExtraLight"/>
              <a:ea typeface="Spectral ExtraLight"/>
              <a:cs typeface="Spectral ExtraLight"/>
              <a:sym typeface="Spectral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40">
                <a:latin typeface="Spectral ExtraLight"/>
                <a:ea typeface="Spectral ExtraLight"/>
                <a:cs typeface="Spectral ExtraLight"/>
                <a:sym typeface="Spectral ExtraLight"/>
              </a:rPr>
              <a:t>4. This approach demonstrates how predictive analytics can transform aviation maintenance operations.  </a:t>
            </a:r>
            <a:endParaRPr sz="2140">
              <a:latin typeface="Spectral ExtraLight"/>
              <a:ea typeface="Spectral ExtraLight"/>
              <a:cs typeface="Spectral ExtraLight"/>
              <a:sym typeface="Spectral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40">
              <a:latin typeface="Spectral ExtraLight"/>
              <a:ea typeface="Spectral ExtraLight"/>
              <a:cs typeface="Spectral ExtraLight"/>
              <a:sym typeface="Spectral ExtraLight"/>
            </a:endParaRPr>
          </a:p>
        </p:txBody>
      </p:sp>
      <p:sp>
        <p:nvSpPr>
          <p:cNvPr id="779" name="Google Shape;779;p80"/>
          <p:cNvSpPr txBox="1"/>
          <p:nvPr>
            <p:ph idx="1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80"/>
          <p:cNvSpPr txBox="1"/>
          <p:nvPr>
            <p:ph idx="12" type="sldNum"/>
          </p:nvPr>
        </p:nvSpPr>
        <p:spPr>
          <a:xfrm>
            <a:off x="8595293" y="-24622"/>
            <a:ext cx="548700" cy="6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80"/>
          <p:cNvSpPr txBox="1"/>
          <p:nvPr>
            <p:ph idx="3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81"/>
          <p:cNvSpPr txBox="1"/>
          <p:nvPr>
            <p:ph type="title"/>
          </p:nvPr>
        </p:nvSpPr>
        <p:spPr>
          <a:xfrm>
            <a:off x="680500" y="340625"/>
            <a:ext cx="75381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88">
                <a:solidFill>
                  <a:srgbClr val="E69138"/>
                </a:solidFill>
              </a:rPr>
              <a:t>10. Q and A</a:t>
            </a:r>
            <a:br>
              <a:rPr lang="en" sz="2862">
                <a:solidFill>
                  <a:schemeClr val="dk1"/>
                </a:solidFill>
                <a:latin typeface="Spectral ExtraLight"/>
                <a:ea typeface="Spectral ExtraLight"/>
                <a:cs typeface="Spectral ExtraLight"/>
                <a:sym typeface="Spectral ExtraLight"/>
              </a:rPr>
            </a:br>
            <a:endParaRPr b="1">
              <a:solidFill>
                <a:srgbClr val="E69138"/>
              </a:solidFill>
            </a:endParaRPr>
          </a:p>
        </p:txBody>
      </p:sp>
      <p:sp>
        <p:nvSpPr>
          <p:cNvPr id="787" name="Google Shape;787;p81"/>
          <p:cNvSpPr txBox="1"/>
          <p:nvPr>
            <p:ph idx="2" type="title"/>
          </p:nvPr>
        </p:nvSpPr>
        <p:spPr>
          <a:xfrm>
            <a:off x="680500" y="900775"/>
            <a:ext cx="7914900" cy="42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40">
                <a:latin typeface="Spectral ExtraLight"/>
                <a:ea typeface="Spectral ExtraLight"/>
                <a:cs typeface="Spectral ExtraLight"/>
                <a:sym typeface="Spectral ExtraLight"/>
              </a:rPr>
              <a:t> Q1) What’s the source of data? </a:t>
            </a:r>
            <a:endParaRPr sz="1840">
              <a:latin typeface="Spectral ExtraLight"/>
              <a:ea typeface="Spectral ExtraLight"/>
              <a:cs typeface="Spectral ExtraLight"/>
              <a:sym typeface="Spectral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40">
                <a:latin typeface="Spectral ExtraLight"/>
                <a:ea typeface="Spectral ExtraLight"/>
                <a:cs typeface="Spectral ExtraLight"/>
                <a:sym typeface="Spectral ExtraLight"/>
              </a:rPr>
              <a:t>Ans: The data for training is provided by Ineuron (kaggle dataset)</a:t>
            </a:r>
            <a:endParaRPr sz="1840">
              <a:latin typeface="Spectral ExtraLight"/>
              <a:ea typeface="Spectral ExtraLight"/>
              <a:cs typeface="Spectral ExtraLight"/>
              <a:sym typeface="Spectral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40">
                <a:latin typeface="Spectral ExtraLight"/>
                <a:ea typeface="Spectral ExtraLight"/>
                <a:cs typeface="Spectral ExtraLight"/>
                <a:sym typeface="Spectral ExtraLight"/>
              </a:rPr>
              <a:t>. </a:t>
            </a:r>
            <a:endParaRPr sz="1840">
              <a:latin typeface="Spectral ExtraLight"/>
              <a:ea typeface="Spectral ExtraLight"/>
              <a:cs typeface="Spectral ExtraLight"/>
              <a:sym typeface="Spectral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40">
                <a:latin typeface="Spectral ExtraLight"/>
                <a:ea typeface="Spectral ExtraLight"/>
                <a:cs typeface="Spectral ExtraLight"/>
                <a:sym typeface="Spectral ExtraLight"/>
              </a:rPr>
              <a:t>Q 2) What was the type of data? </a:t>
            </a:r>
            <a:endParaRPr sz="1840">
              <a:latin typeface="Spectral ExtraLight"/>
              <a:ea typeface="Spectral ExtraLight"/>
              <a:cs typeface="Spectral ExtraLight"/>
              <a:sym typeface="Spectral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40">
                <a:latin typeface="Spectral ExtraLight"/>
                <a:ea typeface="Spectral ExtraLight"/>
                <a:cs typeface="Spectral ExtraLight"/>
                <a:sym typeface="Spectral ExtraLight"/>
              </a:rPr>
              <a:t>Ans: The data has purely numerical values. </a:t>
            </a:r>
            <a:endParaRPr sz="1840">
              <a:latin typeface="Spectral ExtraLight"/>
              <a:ea typeface="Spectral ExtraLight"/>
              <a:cs typeface="Spectral ExtraLight"/>
              <a:sym typeface="Spectral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840">
              <a:latin typeface="Spectral ExtraLight"/>
              <a:ea typeface="Spectral ExtraLight"/>
              <a:cs typeface="Spectral ExtraLight"/>
              <a:sym typeface="Spectral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40">
                <a:latin typeface="Spectral ExtraLight"/>
                <a:ea typeface="Spectral ExtraLight"/>
                <a:cs typeface="Spectral ExtraLight"/>
                <a:sym typeface="Spectral ExtraLight"/>
              </a:rPr>
              <a:t>Q 3) What’s the complete flow you followed in this Project? </a:t>
            </a:r>
            <a:endParaRPr sz="1840">
              <a:latin typeface="Spectral ExtraLight"/>
              <a:ea typeface="Spectral ExtraLight"/>
              <a:cs typeface="Spectral ExtraLight"/>
              <a:sym typeface="Spectral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40">
                <a:latin typeface="Spectral ExtraLight"/>
                <a:ea typeface="Spectral ExtraLight"/>
                <a:cs typeface="Spectral ExtraLight"/>
                <a:sym typeface="Spectral ExtraLight"/>
              </a:rPr>
              <a:t>Ans: End to End </a:t>
            </a:r>
            <a:r>
              <a:rPr lang="en" sz="1840">
                <a:latin typeface="Spectral ExtraLight"/>
                <a:ea typeface="Spectral ExtraLight"/>
                <a:cs typeface="Spectral ExtraLight"/>
                <a:sym typeface="Spectral ExtraLight"/>
              </a:rPr>
              <a:t>project</a:t>
            </a:r>
            <a:r>
              <a:rPr lang="en" sz="1840">
                <a:latin typeface="Spectral ExtraLight"/>
                <a:ea typeface="Spectral ExtraLight"/>
                <a:cs typeface="Spectral ExtraLight"/>
                <a:sym typeface="Spectral ExtraLight"/>
              </a:rPr>
              <a:t> flow from scratch to deployment.</a:t>
            </a:r>
            <a:endParaRPr sz="1840">
              <a:latin typeface="Spectral ExtraLight"/>
              <a:ea typeface="Spectral ExtraLight"/>
              <a:cs typeface="Spectral ExtraLight"/>
              <a:sym typeface="Spectral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40">
                <a:latin typeface="Spectral ExtraLight"/>
                <a:ea typeface="Spectral ExtraLight"/>
                <a:cs typeface="Spectral ExtraLight"/>
                <a:sym typeface="Spectral ExtraLight"/>
              </a:rPr>
              <a:t> </a:t>
            </a:r>
            <a:endParaRPr sz="1840">
              <a:latin typeface="Spectral ExtraLight"/>
              <a:ea typeface="Spectral ExtraLight"/>
              <a:cs typeface="Spectral ExtraLight"/>
              <a:sym typeface="Spectral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40">
                <a:latin typeface="Spectral ExtraLight"/>
                <a:ea typeface="Spectral ExtraLight"/>
                <a:cs typeface="Spectral ExtraLight"/>
                <a:sym typeface="Spectral ExtraLight"/>
              </a:rPr>
              <a:t>Q 4) What techniques were you using for data pre-processing? </a:t>
            </a:r>
            <a:endParaRPr sz="1840">
              <a:latin typeface="Spectral ExtraLight"/>
              <a:ea typeface="Spectral ExtraLight"/>
              <a:cs typeface="Spectral ExtraLight"/>
              <a:sym typeface="Spectral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40">
                <a:latin typeface="Spectral ExtraLight"/>
                <a:ea typeface="Spectral ExtraLight"/>
                <a:cs typeface="Spectral ExtraLight"/>
                <a:sym typeface="Spectral ExtraLight"/>
              </a:rPr>
              <a:t>Ans: Checking for nulls, duplicates in data. Removing Outliers if present.</a:t>
            </a:r>
            <a:endParaRPr sz="1840">
              <a:latin typeface="Spectral ExtraLight"/>
              <a:ea typeface="Spectral ExtraLight"/>
              <a:cs typeface="Spectral ExtraLight"/>
              <a:sym typeface="Spectral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840">
              <a:latin typeface="Spectral ExtraLight"/>
              <a:ea typeface="Spectral ExtraLight"/>
              <a:cs typeface="Spectral ExtraLight"/>
              <a:sym typeface="Spectral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40">
                <a:latin typeface="Spectral ExtraLight"/>
                <a:ea typeface="Spectral ExtraLight"/>
                <a:cs typeface="Spectral ExtraLight"/>
                <a:sym typeface="Spectral ExtraLight"/>
              </a:rPr>
              <a:t>Q5) How are logs managed? </a:t>
            </a:r>
            <a:endParaRPr sz="1840">
              <a:latin typeface="Spectral ExtraLight"/>
              <a:ea typeface="Spectral ExtraLight"/>
              <a:cs typeface="Spectral ExtraLight"/>
              <a:sym typeface="Spectral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40">
                <a:latin typeface="Spectral ExtraLight"/>
                <a:ea typeface="Spectral ExtraLight"/>
                <a:cs typeface="Spectral ExtraLight"/>
                <a:sym typeface="Spectral ExtraLight"/>
              </a:rPr>
              <a:t>Ans: Logs manages with the help of pipeline and logger functions </a:t>
            </a:r>
            <a:endParaRPr sz="1840">
              <a:latin typeface="Spectral ExtraLight"/>
              <a:ea typeface="Spectral ExtraLight"/>
              <a:cs typeface="Spectral ExtraLight"/>
              <a:sym typeface="Spectral ExtraLight"/>
            </a:endParaRPr>
          </a:p>
        </p:txBody>
      </p:sp>
      <p:sp>
        <p:nvSpPr>
          <p:cNvPr id="788" name="Google Shape;788;p81"/>
          <p:cNvSpPr txBox="1"/>
          <p:nvPr>
            <p:ph idx="1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81"/>
          <p:cNvSpPr txBox="1"/>
          <p:nvPr>
            <p:ph idx="12" type="sldNum"/>
          </p:nvPr>
        </p:nvSpPr>
        <p:spPr>
          <a:xfrm>
            <a:off x="8595293" y="67053"/>
            <a:ext cx="548700" cy="6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81"/>
          <p:cNvSpPr txBox="1"/>
          <p:nvPr>
            <p:ph idx="3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64"/>
          <p:cNvSpPr txBox="1"/>
          <p:nvPr>
            <p:ph type="title"/>
          </p:nvPr>
        </p:nvSpPr>
        <p:spPr>
          <a:xfrm>
            <a:off x="404700" y="2729475"/>
            <a:ext cx="83283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n" sz="2280">
                <a:solidFill>
                  <a:srgbClr val="666666"/>
                </a:solidFill>
              </a:rPr>
              <a:t>Predictive Maintenance - NASA Turbofan Jet Engine RUL Prediction</a:t>
            </a:r>
            <a:endParaRPr i="1" sz="2280">
              <a:solidFill>
                <a:srgbClr val="666666"/>
              </a:solidFill>
            </a:endParaRPr>
          </a:p>
        </p:txBody>
      </p:sp>
      <p:sp>
        <p:nvSpPr>
          <p:cNvPr id="627" name="Google Shape;627;p64"/>
          <p:cNvSpPr txBox="1"/>
          <p:nvPr>
            <p:ph idx="2" type="title"/>
          </p:nvPr>
        </p:nvSpPr>
        <p:spPr>
          <a:xfrm>
            <a:off x="352350" y="892175"/>
            <a:ext cx="8433000" cy="14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100">
                <a:solidFill>
                  <a:srgbClr val="E69138"/>
                </a:solidFill>
              </a:rPr>
              <a:t>Detailed Project Report (DPR)</a:t>
            </a:r>
            <a:endParaRPr b="1" sz="6100">
              <a:solidFill>
                <a:srgbClr val="E69138"/>
              </a:solidFill>
            </a:endParaRPr>
          </a:p>
        </p:txBody>
      </p:sp>
      <p:sp>
        <p:nvSpPr>
          <p:cNvPr id="628" name="Google Shape;628;p64"/>
          <p:cNvSpPr txBox="1"/>
          <p:nvPr>
            <p:ph idx="1" type="subTitle"/>
          </p:nvPr>
        </p:nvSpPr>
        <p:spPr>
          <a:xfrm>
            <a:off x="6207450" y="6477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Maintenance RUL Prediction</a:t>
            </a:r>
            <a:endParaRPr/>
          </a:p>
        </p:txBody>
      </p:sp>
      <p:sp>
        <p:nvSpPr>
          <p:cNvPr id="629" name="Google Shape;629;p64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64"/>
          <p:cNvSpPr txBox="1"/>
          <p:nvPr>
            <p:ph idx="3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64"/>
          <p:cNvSpPr txBox="1"/>
          <p:nvPr/>
        </p:nvSpPr>
        <p:spPr>
          <a:xfrm>
            <a:off x="3093750" y="3742300"/>
            <a:ext cx="2950200" cy="11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Author : Kunal Lokhande February 2025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iNeuron Internship </a:t>
            </a:r>
            <a:r>
              <a:rPr lang="en" sz="13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 sz="13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82"/>
          <p:cNvSpPr txBox="1"/>
          <p:nvPr>
            <p:ph type="ctrTitle"/>
          </p:nvPr>
        </p:nvSpPr>
        <p:spPr>
          <a:xfrm>
            <a:off x="2691300" y="1279275"/>
            <a:ext cx="3761400" cy="10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E69138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Thank you</a:t>
            </a:r>
            <a:endParaRPr b="1" sz="4000">
              <a:solidFill>
                <a:srgbClr val="E69138"/>
              </a:solidFill>
            </a:endParaRPr>
          </a:p>
        </p:txBody>
      </p:sp>
      <p:sp>
        <p:nvSpPr>
          <p:cNvPr id="796" name="Google Shape;796;p8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83"/>
          <p:cNvSpPr txBox="1"/>
          <p:nvPr>
            <p:ph type="ctrTitle"/>
          </p:nvPr>
        </p:nvSpPr>
        <p:spPr>
          <a:xfrm>
            <a:off x="1445400" y="1096575"/>
            <a:ext cx="6253200" cy="105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88">
                <a:solidFill>
                  <a:srgbClr val="E69138"/>
                </a:solidFill>
              </a:rPr>
              <a:t>iNeuron internship</a:t>
            </a:r>
            <a:endParaRPr b="1" sz="3888">
              <a:solidFill>
                <a:srgbClr val="E69138"/>
              </a:solidFill>
            </a:endParaRPr>
          </a:p>
          <a:p>
            <a:pPr indent="0" lvl="0" marL="91440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88">
                <a:solidFill>
                  <a:srgbClr val="E69138"/>
                </a:solidFill>
              </a:rPr>
              <a:t>Predictive </a:t>
            </a:r>
            <a:r>
              <a:rPr b="1" lang="en" sz="3888">
                <a:solidFill>
                  <a:srgbClr val="E69138"/>
                </a:solidFill>
              </a:rPr>
              <a:t>Maintenance</a:t>
            </a:r>
            <a:r>
              <a:rPr b="1" lang="en" sz="4000">
                <a:solidFill>
                  <a:srgbClr val="E69138"/>
                </a:solidFill>
              </a:rPr>
              <a:t> </a:t>
            </a:r>
            <a:endParaRPr b="1" sz="4000">
              <a:solidFill>
                <a:srgbClr val="E69138"/>
              </a:solidFill>
            </a:endParaRPr>
          </a:p>
        </p:txBody>
      </p:sp>
      <p:sp>
        <p:nvSpPr>
          <p:cNvPr id="802" name="Google Shape;802;p83"/>
          <p:cNvSpPr txBox="1"/>
          <p:nvPr>
            <p:ph idx="1" type="subTitle"/>
          </p:nvPr>
        </p:nvSpPr>
        <p:spPr>
          <a:xfrm>
            <a:off x="6581725" y="0"/>
            <a:ext cx="2481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65"/>
          <p:cNvSpPr txBox="1"/>
          <p:nvPr>
            <p:ph type="title"/>
          </p:nvPr>
        </p:nvSpPr>
        <p:spPr>
          <a:xfrm>
            <a:off x="1605875" y="335300"/>
            <a:ext cx="75381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69138"/>
                </a:solidFill>
              </a:rPr>
              <a:t>Contents</a:t>
            </a:r>
            <a:endParaRPr b="1">
              <a:solidFill>
                <a:srgbClr val="E69138"/>
              </a:solidFill>
            </a:endParaRPr>
          </a:p>
        </p:txBody>
      </p:sp>
      <p:sp>
        <p:nvSpPr>
          <p:cNvPr id="637" name="Google Shape;637;p65"/>
          <p:cNvSpPr txBox="1"/>
          <p:nvPr>
            <p:ph idx="2" type="title"/>
          </p:nvPr>
        </p:nvSpPr>
        <p:spPr>
          <a:xfrm>
            <a:off x="1605875" y="1028150"/>
            <a:ext cx="6482700" cy="41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4588"/>
              <a:buNone/>
            </a:pPr>
            <a:r>
              <a:rPr i="1" lang="en" sz="2862">
                <a:latin typeface="Spectral ExtraLight"/>
                <a:ea typeface="Spectral ExtraLight"/>
                <a:cs typeface="Spectral ExtraLight"/>
                <a:sym typeface="Spectral ExtraLight"/>
              </a:rPr>
              <a:t>1</a:t>
            </a:r>
            <a:r>
              <a:rPr lang="en" sz="2862">
                <a:latin typeface="Spectral ExtraLight"/>
                <a:ea typeface="Spectral ExtraLight"/>
                <a:cs typeface="Spectral ExtraLight"/>
                <a:sym typeface="Spectral ExtraLight"/>
              </a:rPr>
              <a:t> </a:t>
            </a:r>
            <a:r>
              <a:rPr lang="en" sz="2862"/>
              <a:t>Objective</a:t>
            </a:r>
            <a:br>
              <a:rPr lang="en" sz="2862">
                <a:latin typeface="Spectral ExtraLight"/>
                <a:ea typeface="Spectral ExtraLight"/>
                <a:cs typeface="Spectral ExtraLight"/>
                <a:sym typeface="Spectral ExtraLight"/>
              </a:rPr>
            </a:br>
            <a:r>
              <a:rPr i="1" lang="en" sz="2862">
                <a:latin typeface="Spectral ExtraLight"/>
                <a:ea typeface="Spectral ExtraLight"/>
                <a:cs typeface="Spectral ExtraLight"/>
                <a:sym typeface="Spectral ExtraLight"/>
              </a:rPr>
              <a:t>2</a:t>
            </a:r>
            <a:r>
              <a:rPr lang="en" sz="2862">
                <a:latin typeface="Spectral ExtraLight"/>
                <a:ea typeface="Spectral ExtraLight"/>
                <a:cs typeface="Spectral ExtraLight"/>
                <a:sym typeface="Spectral ExtraLight"/>
              </a:rPr>
              <a:t> </a:t>
            </a:r>
            <a:r>
              <a:rPr lang="en" sz="2862"/>
              <a:t>Problem Statement</a:t>
            </a:r>
            <a:endParaRPr sz="286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4588"/>
              <a:buNone/>
            </a:pPr>
            <a:r>
              <a:rPr i="1" lang="en" sz="2862">
                <a:latin typeface="Spectral ExtraLight"/>
                <a:ea typeface="Spectral ExtraLight"/>
                <a:cs typeface="Spectral ExtraLight"/>
                <a:sym typeface="Spectral ExtraLight"/>
              </a:rPr>
              <a:t>3</a:t>
            </a:r>
            <a:r>
              <a:rPr lang="en" sz="2862">
                <a:latin typeface="Spectral ExtraLight"/>
                <a:ea typeface="Spectral ExtraLight"/>
                <a:cs typeface="Spectral ExtraLight"/>
                <a:sym typeface="Spectral ExtraLight"/>
              </a:rPr>
              <a:t> </a:t>
            </a:r>
            <a:r>
              <a:rPr lang="en" sz="2862"/>
              <a:t>Benefits</a:t>
            </a:r>
            <a:endParaRPr sz="2862">
              <a:latin typeface="Spectral ExtraLight"/>
              <a:ea typeface="Spectral ExtraLight"/>
              <a:cs typeface="Spectral ExtraLight"/>
              <a:sym typeface="Spectral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4588"/>
              <a:buNone/>
            </a:pPr>
            <a:r>
              <a:rPr i="1" lang="en" sz="2862">
                <a:latin typeface="Spectral ExtraLight"/>
                <a:ea typeface="Spectral ExtraLight"/>
                <a:cs typeface="Spectral ExtraLight"/>
                <a:sym typeface="Spectral ExtraLight"/>
              </a:rPr>
              <a:t>4</a:t>
            </a:r>
            <a:r>
              <a:rPr lang="en" sz="2862">
                <a:latin typeface="Spectral ExtraLight"/>
                <a:ea typeface="Spectral ExtraLight"/>
                <a:cs typeface="Spectral ExtraLight"/>
                <a:sym typeface="Spectral ExtraLight"/>
              </a:rPr>
              <a:t> </a:t>
            </a:r>
            <a:r>
              <a:rPr lang="en" sz="2862"/>
              <a:t>Data Sharing Agreement</a:t>
            </a:r>
            <a:endParaRPr sz="2862">
              <a:latin typeface="Spectral ExtraLight"/>
              <a:ea typeface="Spectral ExtraLight"/>
              <a:cs typeface="Spectral ExtraLight"/>
              <a:sym typeface="Spectral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4588"/>
              <a:buNone/>
            </a:pPr>
            <a:r>
              <a:rPr i="1" lang="en" sz="2862">
                <a:latin typeface="Spectral ExtraLight"/>
                <a:ea typeface="Spectral ExtraLight"/>
                <a:cs typeface="Spectral ExtraLight"/>
                <a:sym typeface="Spectral ExtraLight"/>
              </a:rPr>
              <a:t>5 </a:t>
            </a:r>
            <a:r>
              <a:rPr lang="en" sz="2862"/>
              <a:t>Dataset Description</a:t>
            </a:r>
            <a:endParaRPr sz="286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4588"/>
              <a:buNone/>
            </a:pPr>
            <a:r>
              <a:rPr i="1" lang="en" sz="2862">
                <a:latin typeface="Spectral ExtraLight"/>
                <a:ea typeface="Spectral ExtraLight"/>
                <a:cs typeface="Spectral ExtraLight"/>
                <a:sym typeface="Spectral ExtraLight"/>
              </a:rPr>
              <a:t>6 </a:t>
            </a:r>
            <a:r>
              <a:rPr lang="en" sz="2862"/>
              <a:t>Model Building</a:t>
            </a:r>
            <a:endParaRPr sz="286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4588"/>
              <a:buNone/>
            </a:pPr>
            <a:r>
              <a:rPr i="1" lang="en" sz="2862">
                <a:latin typeface="Spectral ExtraLight"/>
                <a:ea typeface="Spectral ExtraLight"/>
                <a:cs typeface="Spectral ExtraLight"/>
                <a:sym typeface="Spectral ExtraLight"/>
              </a:rPr>
              <a:t>7 </a:t>
            </a:r>
            <a:r>
              <a:rPr lang="en" sz="2862"/>
              <a:t>Architecture</a:t>
            </a:r>
            <a:endParaRPr sz="286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4588"/>
              <a:buNone/>
            </a:pPr>
            <a:r>
              <a:rPr i="1" lang="en" sz="2862">
                <a:latin typeface="Spectral ExtraLight"/>
                <a:ea typeface="Spectral ExtraLight"/>
                <a:cs typeface="Spectral ExtraLight"/>
                <a:sym typeface="Spectral ExtraLight"/>
              </a:rPr>
              <a:t>8 </a:t>
            </a:r>
            <a:r>
              <a:rPr lang="en" sz="2862"/>
              <a:t>Insights</a:t>
            </a:r>
            <a:endParaRPr sz="286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4588"/>
              <a:buNone/>
            </a:pPr>
            <a:r>
              <a:rPr i="1" lang="en" sz="2862">
                <a:latin typeface="Spectral ExtraLight"/>
                <a:ea typeface="Spectral ExtraLight"/>
                <a:cs typeface="Spectral ExtraLight"/>
                <a:sym typeface="Spectral ExtraLight"/>
              </a:rPr>
              <a:t>9 </a:t>
            </a:r>
            <a:r>
              <a:rPr lang="en" sz="2862"/>
              <a:t>Conclusion</a:t>
            </a:r>
            <a:endParaRPr sz="286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4588"/>
              <a:buNone/>
            </a:pPr>
            <a:r>
              <a:rPr i="1" lang="en" sz="2862">
                <a:latin typeface="Spectral ExtraLight"/>
                <a:ea typeface="Spectral ExtraLight"/>
                <a:cs typeface="Spectral ExtraLight"/>
                <a:sym typeface="Spectral ExtraLight"/>
              </a:rPr>
              <a:t>10 </a:t>
            </a:r>
            <a:r>
              <a:rPr lang="en" sz="2862"/>
              <a:t>Q &amp; A</a:t>
            </a:r>
            <a:endParaRPr sz="286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4588"/>
              <a:buNone/>
            </a:pPr>
            <a:r>
              <a:rPr i="1" lang="en" sz="2862">
                <a:latin typeface="Spectral ExtraLight"/>
                <a:ea typeface="Spectral ExtraLight"/>
                <a:cs typeface="Spectral ExtraLight"/>
                <a:sym typeface="Spectral ExtraLight"/>
              </a:rPr>
              <a:t> </a:t>
            </a:r>
            <a:endParaRPr sz="3640">
              <a:latin typeface="Spectral ExtraLight"/>
              <a:ea typeface="Spectral ExtraLight"/>
              <a:cs typeface="Spectral ExtraLight"/>
              <a:sym typeface="Spectral ExtraLight"/>
            </a:endParaRPr>
          </a:p>
        </p:txBody>
      </p:sp>
      <p:sp>
        <p:nvSpPr>
          <p:cNvPr id="638" name="Google Shape;638;p65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65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65"/>
          <p:cNvSpPr txBox="1"/>
          <p:nvPr>
            <p:ph idx="3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66"/>
          <p:cNvSpPr txBox="1"/>
          <p:nvPr>
            <p:ph type="title"/>
          </p:nvPr>
        </p:nvSpPr>
        <p:spPr>
          <a:xfrm>
            <a:off x="430800" y="340625"/>
            <a:ext cx="75381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88">
                <a:solidFill>
                  <a:srgbClr val="E69138"/>
                </a:solidFill>
              </a:rPr>
              <a:t>1 Objective</a:t>
            </a:r>
            <a:br>
              <a:rPr lang="en" sz="2862">
                <a:solidFill>
                  <a:schemeClr val="dk1"/>
                </a:solidFill>
                <a:latin typeface="Spectral ExtraLight"/>
                <a:ea typeface="Spectral ExtraLight"/>
                <a:cs typeface="Spectral ExtraLight"/>
                <a:sym typeface="Spectral ExtraLight"/>
              </a:rPr>
            </a:br>
            <a:endParaRPr b="1">
              <a:solidFill>
                <a:srgbClr val="E69138"/>
              </a:solidFill>
            </a:endParaRPr>
          </a:p>
        </p:txBody>
      </p:sp>
      <p:sp>
        <p:nvSpPr>
          <p:cNvPr id="646" name="Google Shape;646;p66"/>
          <p:cNvSpPr txBox="1"/>
          <p:nvPr>
            <p:ph idx="2" type="title"/>
          </p:nvPr>
        </p:nvSpPr>
        <p:spPr>
          <a:xfrm>
            <a:off x="430800" y="966050"/>
            <a:ext cx="8198400" cy="41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100">
                <a:latin typeface="Spectral"/>
                <a:ea typeface="Spectral"/>
                <a:cs typeface="Spectral"/>
                <a:sym typeface="Spectral"/>
              </a:rPr>
              <a:t>1. Accurate RUL Prediction</a:t>
            </a:r>
            <a:r>
              <a:rPr lang="en" sz="2100">
                <a:latin typeface="Spectral ExtraLight"/>
                <a:ea typeface="Spectral ExtraLight"/>
                <a:cs typeface="Spectral ExtraLight"/>
                <a:sym typeface="Spectral ExtraLight"/>
              </a:rPr>
              <a:t>: Develop a machine learning model to forecast turbofan jet engine Remaining Useful Life (RUL) enhancing maintenance precision.  </a:t>
            </a:r>
            <a:endParaRPr sz="2100">
              <a:latin typeface="Spectral ExtraLight"/>
              <a:ea typeface="Spectral ExtraLight"/>
              <a:cs typeface="Spectral ExtraLight"/>
              <a:sym typeface="Spectral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00">
              <a:latin typeface="Spectral ExtraLight"/>
              <a:ea typeface="Spectral ExtraLight"/>
              <a:cs typeface="Spectral ExtraLight"/>
              <a:sym typeface="Spectral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100">
                <a:latin typeface="Spectral"/>
                <a:ea typeface="Spectral"/>
                <a:cs typeface="Spectral"/>
                <a:sym typeface="Spectral"/>
              </a:rPr>
              <a:t>2. Cost Reduction:</a:t>
            </a:r>
            <a:r>
              <a:rPr lang="en" sz="2100">
                <a:latin typeface="Spectral ExtraLight"/>
                <a:ea typeface="Spectral ExtraLight"/>
                <a:cs typeface="Spectral ExtraLight"/>
                <a:sym typeface="Spectral ExtraLight"/>
              </a:rPr>
              <a:t> Minimize unplanned downtime and optimize servicing schedules to cut airline maintenance costs.  </a:t>
            </a:r>
            <a:endParaRPr sz="2100">
              <a:latin typeface="Spectral ExtraLight"/>
              <a:ea typeface="Spectral ExtraLight"/>
              <a:cs typeface="Spectral ExtraLight"/>
              <a:sym typeface="Spectral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00">
              <a:latin typeface="Spectral ExtraLight"/>
              <a:ea typeface="Spectral ExtraLight"/>
              <a:cs typeface="Spectral ExtraLight"/>
              <a:sym typeface="Spectral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100">
                <a:latin typeface="Spectral"/>
                <a:ea typeface="Spectral"/>
                <a:cs typeface="Spectral"/>
                <a:sym typeface="Spectral"/>
              </a:rPr>
              <a:t>3. User-Centric Interface</a:t>
            </a:r>
            <a:r>
              <a:rPr lang="en" sz="2100">
                <a:latin typeface="Spectral ExtraLight"/>
                <a:ea typeface="Spectral ExtraLight"/>
                <a:cs typeface="Spectral ExtraLight"/>
                <a:sym typeface="Spectral ExtraLight"/>
              </a:rPr>
              <a:t>: Build an intuitive web dashboard for real-time RUL monitoring and actionable maintenance alerts.  </a:t>
            </a:r>
            <a:endParaRPr sz="2100">
              <a:latin typeface="Spectral ExtraLight"/>
              <a:ea typeface="Spectral ExtraLight"/>
              <a:cs typeface="Spectral ExtraLight"/>
              <a:sym typeface="Spectral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00">
              <a:latin typeface="Spectral ExtraLight"/>
              <a:ea typeface="Spectral ExtraLight"/>
              <a:cs typeface="Spectral ExtraLight"/>
              <a:sym typeface="Spectral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100">
                <a:latin typeface="Spectral"/>
                <a:ea typeface="Spectral"/>
                <a:cs typeface="Spectral"/>
                <a:sym typeface="Spectral"/>
              </a:rPr>
              <a:t>4. Scalable Deployment</a:t>
            </a:r>
            <a:r>
              <a:rPr lang="en" sz="2100">
                <a:latin typeface="Spectral ExtraLight"/>
                <a:ea typeface="Spectral ExtraLight"/>
                <a:cs typeface="Spectral ExtraLight"/>
                <a:sym typeface="Spectral ExtraLight"/>
              </a:rPr>
              <a:t>: Design a modular system deployable on cloud or local servers, ensuring adaptability across airline fleets.  </a:t>
            </a:r>
            <a:endParaRPr sz="2100">
              <a:latin typeface="Spectral ExtraLight"/>
              <a:ea typeface="Spectral ExtraLight"/>
              <a:cs typeface="Spectral ExtraLight"/>
              <a:sym typeface="Spectral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76">
              <a:latin typeface="Spectral ExtraLight"/>
              <a:ea typeface="Spectral ExtraLight"/>
              <a:cs typeface="Spectral ExtraLight"/>
              <a:sym typeface="Spectral ExtraLight"/>
            </a:endParaRPr>
          </a:p>
        </p:txBody>
      </p:sp>
      <p:sp>
        <p:nvSpPr>
          <p:cNvPr id="647" name="Google Shape;647;p66"/>
          <p:cNvSpPr txBox="1"/>
          <p:nvPr>
            <p:ph idx="1" type="subTitle"/>
          </p:nvPr>
        </p:nvSpPr>
        <p:spPr>
          <a:xfrm>
            <a:off x="7898025" y="64775"/>
            <a:ext cx="9690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66"/>
          <p:cNvSpPr txBox="1"/>
          <p:nvPr>
            <p:ph idx="12" type="sldNum"/>
          </p:nvPr>
        </p:nvSpPr>
        <p:spPr>
          <a:xfrm>
            <a:off x="7968893" y="174203"/>
            <a:ext cx="548700" cy="6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66"/>
          <p:cNvSpPr txBox="1"/>
          <p:nvPr>
            <p:ph idx="3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67"/>
          <p:cNvSpPr txBox="1"/>
          <p:nvPr>
            <p:ph type="title"/>
          </p:nvPr>
        </p:nvSpPr>
        <p:spPr>
          <a:xfrm>
            <a:off x="470150" y="418950"/>
            <a:ext cx="75381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88">
                <a:solidFill>
                  <a:srgbClr val="E69138"/>
                </a:solidFill>
              </a:rPr>
              <a:t>2 Problem Statement</a:t>
            </a:r>
            <a:br>
              <a:rPr lang="en" sz="2862">
                <a:solidFill>
                  <a:schemeClr val="dk1"/>
                </a:solidFill>
                <a:latin typeface="Spectral ExtraLight"/>
                <a:ea typeface="Spectral ExtraLight"/>
                <a:cs typeface="Spectral ExtraLight"/>
                <a:sym typeface="Spectral ExtraLight"/>
              </a:rPr>
            </a:br>
            <a:endParaRPr b="1">
              <a:solidFill>
                <a:srgbClr val="E69138"/>
              </a:solidFill>
            </a:endParaRPr>
          </a:p>
        </p:txBody>
      </p:sp>
      <p:sp>
        <p:nvSpPr>
          <p:cNvPr id="655" name="Google Shape;655;p67"/>
          <p:cNvSpPr txBox="1"/>
          <p:nvPr>
            <p:ph idx="2" type="title"/>
          </p:nvPr>
        </p:nvSpPr>
        <p:spPr>
          <a:xfrm>
            <a:off x="603300" y="900750"/>
            <a:ext cx="7937400" cy="4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40">
              <a:latin typeface="Spectral ExtraLight"/>
              <a:ea typeface="Spectral ExtraLight"/>
              <a:cs typeface="Spectral ExtraLight"/>
              <a:sym typeface="Spectral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40">
                <a:latin typeface="Spectral"/>
                <a:ea typeface="Spectral"/>
                <a:cs typeface="Spectral"/>
                <a:sym typeface="Spectral"/>
              </a:rPr>
              <a:t>1. Unplanned Downtime</a:t>
            </a:r>
            <a:r>
              <a:rPr lang="en" sz="2340">
                <a:latin typeface="Spectral ExtraLight"/>
                <a:ea typeface="Spectral ExtraLight"/>
                <a:cs typeface="Spectral ExtraLight"/>
                <a:sym typeface="Spectral ExtraLight"/>
              </a:rPr>
              <a:t>: Current reactive maintenance leads to costly engine failures, disrupting flight schedules and safety.  </a:t>
            </a:r>
            <a:endParaRPr sz="2340">
              <a:latin typeface="Spectral ExtraLight"/>
              <a:ea typeface="Spectral ExtraLight"/>
              <a:cs typeface="Spectral ExtraLight"/>
              <a:sym typeface="Spectral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40">
              <a:latin typeface="Spectral ExtraLight"/>
              <a:ea typeface="Spectral ExtraLight"/>
              <a:cs typeface="Spectral ExtraLight"/>
              <a:sym typeface="Spectral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40">
                <a:latin typeface="Spectral"/>
                <a:ea typeface="Spectral"/>
                <a:cs typeface="Spectral"/>
                <a:sym typeface="Spectral"/>
              </a:rPr>
              <a:t>2. Inefficient Servicing</a:t>
            </a:r>
            <a:r>
              <a:rPr lang="en" sz="2340">
                <a:latin typeface="Spectral ExtraLight"/>
                <a:ea typeface="Spectral ExtraLight"/>
                <a:cs typeface="Spectral ExtraLight"/>
                <a:sym typeface="Spectral ExtraLight"/>
              </a:rPr>
              <a:t>: Lack of accurate RUL predictions results in unnecessary maintenance, increasing operational expenses.  </a:t>
            </a:r>
            <a:endParaRPr sz="2340">
              <a:latin typeface="Spectral ExtraLight"/>
              <a:ea typeface="Spectral ExtraLight"/>
              <a:cs typeface="Spectral ExtraLight"/>
              <a:sym typeface="Spectral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40">
              <a:latin typeface="Spectral ExtraLight"/>
              <a:ea typeface="Spectral ExtraLight"/>
              <a:cs typeface="Spectral ExtraLight"/>
              <a:sym typeface="Spectral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40">
                <a:latin typeface="Spectral"/>
                <a:ea typeface="Spectral"/>
                <a:cs typeface="Spectral"/>
                <a:sym typeface="Spectral"/>
              </a:rPr>
              <a:t>3. Data Underutilization:</a:t>
            </a:r>
            <a:r>
              <a:rPr lang="en" sz="2340">
                <a:latin typeface="Spectral ExtraLight"/>
                <a:ea typeface="Spectral ExtraLight"/>
                <a:cs typeface="Spectral ExtraLight"/>
                <a:sym typeface="Spectral ExtraLight"/>
              </a:rPr>
              <a:t> Vast volumes of sensor data remain untapped, missing critical opportunities for predictive insights and proactive maintenance.  </a:t>
            </a:r>
            <a:endParaRPr sz="2340">
              <a:latin typeface="Spectral ExtraLight"/>
              <a:ea typeface="Spectral ExtraLight"/>
              <a:cs typeface="Spectral ExtraLight"/>
              <a:sym typeface="Spectral ExtraLight"/>
            </a:endParaRPr>
          </a:p>
        </p:txBody>
      </p:sp>
      <p:sp>
        <p:nvSpPr>
          <p:cNvPr id="656" name="Google Shape;656;p67"/>
          <p:cNvSpPr txBox="1"/>
          <p:nvPr>
            <p:ph idx="1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67"/>
          <p:cNvSpPr txBox="1"/>
          <p:nvPr>
            <p:ph idx="12" type="sldNum"/>
          </p:nvPr>
        </p:nvSpPr>
        <p:spPr>
          <a:xfrm>
            <a:off x="8459543" y="67053"/>
            <a:ext cx="548700" cy="6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67"/>
          <p:cNvSpPr txBox="1"/>
          <p:nvPr>
            <p:ph idx="3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68"/>
          <p:cNvSpPr txBox="1"/>
          <p:nvPr>
            <p:ph type="title"/>
          </p:nvPr>
        </p:nvSpPr>
        <p:spPr>
          <a:xfrm>
            <a:off x="680500" y="340625"/>
            <a:ext cx="75381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88">
                <a:solidFill>
                  <a:srgbClr val="E69138"/>
                </a:solidFill>
              </a:rPr>
              <a:t>3 Benefits</a:t>
            </a:r>
            <a:br>
              <a:rPr lang="en" sz="2862">
                <a:solidFill>
                  <a:schemeClr val="dk1"/>
                </a:solidFill>
                <a:latin typeface="Spectral ExtraLight"/>
                <a:ea typeface="Spectral ExtraLight"/>
                <a:cs typeface="Spectral ExtraLight"/>
                <a:sym typeface="Spectral ExtraLight"/>
              </a:rPr>
            </a:br>
            <a:endParaRPr b="1">
              <a:solidFill>
                <a:srgbClr val="E69138"/>
              </a:solidFill>
            </a:endParaRPr>
          </a:p>
        </p:txBody>
      </p:sp>
      <p:sp>
        <p:nvSpPr>
          <p:cNvPr id="664" name="Google Shape;664;p68"/>
          <p:cNvSpPr txBox="1"/>
          <p:nvPr>
            <p:ph idx="2" type="title"/>
          </p:nvPr>
        </p:nvSpPr>
        <p:spPr>
          <a:xfrm>
            <a:off x="680500" y="952975"/>
            <a:ext cx="7914900" cy="41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40">
                <a:latin typeface="Spectral"/>
                <a:ea typeface="Spectral"/>
                <a:cs typeface="Spectral"/>
                <a:sym typeface="Spectral"/>
              </a:rPr>
              <a:t>1. Cost Savings</a:t>
            </a:r>
            <a:r>
              <a:rPr lang="en" sz="2340">
                <a:latin typeface="Spectral ExtraLight"/>
                <a:ea typeface="Spectral ExtraLight"/>
                <a:cs typeface="Spectral ExtraLight"/>
                <a:sym typeface="Spectral ExtraLight"/>
              </a:rPr>
              <a:t>: Reduce maintenance expenses through optimized, data-driven servicing schedules.  </a:t>
            </a:r>
            <a:endParaRPr sz="2340">
              <a:latin typeface="Spectral ExtraLight"/>
              <a:ea typeface="Spectral ExtraLight"/>
              <a:cs typeface="Spectral ExtraLight"/>
              <a:sym typeface="Spectral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40">
              <a:latin typeface="Spectral ExtraLight"/>
              <a:ea typeface="Spectral ExtraLight"/>
              <a:cs typeface="Spectral ExtraLight"/>
              <a:sym typeface="Spectral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40">
                <a:latin typeface="Spectral"/>
                <a:ea typeface="Spectral"/>
                <a:cs typeface="Spectral"/>
                <a:sym typeface="Spectral"/>
              </a:rPr>
              <a:t>2. Enhanced Safety</a:t>
            </a:r>
            <a:r>
              <a:rPr lang="en" sz="2340">
                <a:latin typeface="Spectral ExtraLight"/>
                <a:ea typeface="Spectral ExtraLight"/>
                <a:cs typeface="Spectral ExtraLight"/>
                <a:sym typeface="Spectral ExtraLight"/>
              </a:rPr>
              <a:t>: Minimize in-flight engine failures with early RUL alerts, improving passenger and crew safety.  </a:t>
            </a:r>
            <a:endParaRPr sz="2340">
              <a:latin typeface="Spectral ExtraLight"/>
              <a:ea typeface="Spectral ExtraLight"/>
              <a:cs typeface="Spectral ExtraLight"/>
              <a:sym typeface="Spectral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40">
              <a:latin typeface="Spectral ExtraLight"/>
              <a:ea typeface="Spectral ExtraLight"/>
              <a:cs typeface="Spectral ExtraLight"/>
              <a:sym typeface="Spectral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40">
                <a:latin typeface="Spectral"/>
                <a:ea typeface="Spectral"/>
                <a:cs typeface="Spectral"/>
                <a:sym typeface="Spectral"/>
              </a:rPr>
              <a:t>3. Operational Efficiency</a:t>
            </a:r>
            <a:r>
              <a:rPr lang="en" sz="2340">
                <a:latin typeface="Spectral ExtraLight"/>
                <a:ea typeface="Spectral ExtraLight"/>
                <a:cs typeface="Spectral ExtraLight"/>
                <a:sym typeface="Spectral ExtraLight"/>
              </a:rPr>
              <a:t>: Cut unplanned downtime by ensuring smoother airline operations and higher fleet availability.  </a:t>
            </a:r>
            <a:endParaRPr sz="2340">
              <a:latin typeface="Spectral ExtraLight"/>
              <a:ea typeface="Spectral ExtraLight"/>
              <a:cs typeface="Spectral ExtraLight"/>
              <a:sym typeface="Spectral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40">
              <a:latin typeface="Spectral ExtraLight"/>
              <a:ea typeface="Spectral ExtraLight"/>
              <a:cs typeface="Spectral ExtraLight"/>
              <a:sym typeface="Spectral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40">
                <a:latin typeface="Spectral"/>
                <a:ea typeface="Spectral"/>
                <a:cs typeface="Spectral"/>
                <a:sym typeface="Spectral"/>
              </a:rPr>
              <a:t>4. Sustainability Impact</a:t>
            </a:r>
            <a:r>
              <a:rPr lang="en" sz="2340">
                <a:latin typeface="Spectral ExtraLight"/>
                <a:ea typeface="Spectral ExtraLight"/>
                <a:cs typeface="Spectral ExtraLight"/>
                <a:sym typeface="Spectral ExtraLight"/>
              </a:rPr>
              <a:t>: Extend engine lifespan by reducing waste and carbon footprint through optimized part replacement cycles. </a:t>
            </a:r>
            <a:endParaRPr sz="2340">
              <a:latin typeface="Spectral ExtraLight"/>
              <a:ea typeface="Spectral ExtraLight"/>
              <a:cs typeface="Spectral ExtraLight"/>
              <a:sym typeface="Spectral ExtraLight"/>
            </a:endParaRPr>
          </a:p>
        </p:txBody>
      </p:sp>
      <p:sp>
        <p:nvSpPr>
          <p:cNvPr id="665" name="Google Shape;665;p68"/>
          <p:cNvSpPr txBox="1"/>
          <p:nvPr>
            <p:ph idx="1" type="subTitle"/>
          </p:nvPr>
        </p:nvSpPr>
        <p:spPr>
          <a:xfrm>
            <a:off x="6207450" y="114300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68"/>
          <p:cNvSpPr txBox="1"/>
          <p:nvPr>
            <p:ph idx="12" type="sldNum"/>
          </p:nvPr>
        </p:nvSpPr>
        <p:spPr>
          <a:xfrm>
            <a:off x="8595293" y="-71547"/>
            <a:ext cx="548700" cy="6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68"/>
          <p:cNvSpPr txBox="1"/>
          <p:nvPr>
            <p:ph idx="3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69"/>
          <p:cNvSpPr txBox="1"/>
          <p:nvPr>
            <p:ph type="title"/>
          </p:nvPr>
        </p:nvSpPr>
        <p:spPr>
          <a:xfrm>
            <a:off x="680500" y="340625"/>
            <a:ext cx="75381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88">
                <a:solidFill>
                  <a:srgbClr val="E69138"/>
                </a:solidFill>
              </a:rPr>
              <a:t>4 Data Saving Agreement</a:t>
            </a:r>
            <a:br>
              <a:rPr lang="en" sz="2862">
                <a:solidFill>
                  <a:schemeClr val="dk1"/>
                </a:solidFill>
                <a:latin typeface="Spectral ExtraLight"/>
                <a:ea typeface="Spectral ExtraLight"/>
                <a:cs typeface="Spectral ExtraLight"/>
                <a:sym typeface="Spectral ExtraLight"/>
              </a:rPr>
            </a:br>
            <a:endParaRPr b="1">
              <a:solidFill>
                <a:srgbClr val="E69138"/>
              </a:solidFill>
            </a:endParaRPr>
          </a:p>
        </p:txBody>
      </p:sp>
      <p:sp>
        <p:nvSpPr>
          <p:cNvPr id="673" name="Google Shape;673;p69"/>
          <p:cNvSpPr txBox="1"/>
          <p:nvPr>
            <p:ph idx="2" type="title"/>
          </p:nvPr>
        </p:nvSpPr>
        <p:spPr>
          <a:xfrm>
            <a:off x="680500" y="1145650"/>
            <a:ext cx="7914900" cy="41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40">
                <a:latin typeface="Spectral ExtraLight"/>
                <a:ea typeface="Spectral ExtraLight"/>
                <a:cs typeface="Spectral ExtraLight"/>
                <a:sym typeface="Spectral ExtraLight"/>
              </a:rPr>
              <a:t>● Base Dataset for training and validation</a:t>
            </a:r>
            <a:endParaRPr sz="2340">
              <a:latin typeface="Spectral ExtraLight"/>
              <a:ea typeface="Spectral ExtraLight"/>
              <a:cs typeface="Spectral ExtraLight"/>
              <a:sym typeface="Spectral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40">
                <a:latin typeface="Spectral ExtraLight"/>
                <a:ea typeface="Spectral ExtraLight"/>
                <a:cs typeface="Spectral ExtraLight"/>
                <a:sym typeface="Spectral ExtraLight"/>
              </a:rPr>
              <a:t>● Sample file name</a:t>
            </a:r>
            <a:endParaRPr sz="2340">
              <a:latin typeface="Spectral ExtraLight"/>
              <a:ea typeface="Spectral ExtraLight"/>
              <a:cs typeface="Spectral ExtraLight"/>
              <a:sym typeface="Spectral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40">
                <a:latin typeface="Spectral ExtraLight"/>
                <a:ea typeface="Spectral ExtraLight"/>
                <a:cs typeface="Spectral ExtraLight"/>
                <a:sym typeface="Spectral ExtraLight"/>
              </a:rPr>
              <a:t>● Length of dataset </a:t>
            </a:r>
            <a:endParaRPr sz="2340">
              <a:latin typeface="Spectral ExtraLight"/>
              <a:ea typeface="Spectral ExtraLight"/>
              <a:cs typeface="Spectral ExtraLight"/>
              <a:sym typeface="Spectral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40">
                <a:latin typeface="Spectral ExtraLight"/>
                <a:ea typeface="Spectral ExtraLight"/>
                <a:cs typeface="Spectral ExtraLight"/>
                <a:sym typeface="Spectral ExtraLight"/>
              </a:rPr>
              <a:t>● Number of columns </a:t>
            </a:r>
            <a:endParaRPr sz="2340">
              <a:latin typeface="Spectral ExtraLight"/>
              <a:ea typeface="Spectral ExtraLight"/>
              <a:cs typeface="Spectral ExtraLight"/>
              <a:sym typeface="Spectral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40">
                <a:latin typeface="Spectral ExtraLight"/>
                <a:ea typeface="Spectral ExtraLight"/>
                <a:cs typeface="Spectral ExtraLight"/>
                <a:sym typeface="Spectral ExtraLight"/>
              </a:rPr>
              <a:t>● Column names </a:t>
            </a:r>
            <a:endParaRPr sz="2340">
              <a:latin typeface="Spectral ExtraLight"/>
              <a:ea typeface="Spectral ExtraLight"/>
              <a:cs typeface="Spectral ExtraLight"/>
              <a:sym typeface="Spectral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40">
                <a:latin typeface="Spectral ExtraLight"/>
                <a:ea typeface="Spectral ExtraLight"/>
                <a:cs typeface="Spectral ExtraLight"/>
                <a:sym typeface="Spectral ExtraLight"/>
              </a:rPr>
              <a:t>● Column relevance </a:t>
            </a:r>
            <a:endParaRPr sz="2340">
              <a:latin typeface="Spectral ExtraLight"/>
              <a:ea typeface="Spectral ExtraLight"/>
              <a:cs typeface="Spectral ExtraLight"/>
              <a:sym typeface="Spectral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40">
                <a:latin typeface="Spectral ExtraLight"/>
                <a:ea typeface="Spectral ExtraLight"/>
                <a:cs typeface="Spectral ExtraLight"/>
                <a:sym typeface="Spectral ExtraLight"/>
              </a:rPr>
              <a:t>● Column data types </a:t>
            </a:r>
            <a:endParaRPr sz="2340">
              <a:latin typeface="Spectral ExtraLight"/>
              <a:ea typeface="Spectral ExtraLight"/>
              <a:cs typeface="Spectral ExtraLight"/>
              <a:sym typeface="Spectral ExtraLight"/>
            </a:endParaRPr>
          </a:p>
        </p:txBody>
      </p:sp>
      <p:sp>
        <p:nvSpPr>
          <p:cNvPr id="674" name="Google Shape;674;p69"/>
          <p:cNvSpPr txBox="1"/>
          <p:nvPr>
            <p:ph idx="1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69"/>
          <p:cNvSpPr txBox="1"/>
          <p:nvPr>
            <p:ph idx="12" type="sldNum"/>
          </p:nvPr>
        </p:nvSpPr>
        <p:spPr>
          <a:xfrm>
            <a:off x="8595293" y="3"/>
            <a:ext cx="548700" cy="6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69"/>
          <p:cNvSpPr txBox="1"/>
          <p:nvPr>
            <p:ph idx="3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70"/>
          <p:cNvSpPr txBox="1"/>
          <p:nvPr>
            <p:ph type="title"/>
          </p:nvPr>
        </p:nvSpPr>
        <p:spPr>
          <a:xfrm>
            <a:off x="680500" y="340625"/>
            <a:ext cx="75381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88">
                <a:solidFill>
                  <a:srgbClr val="E69138"/>
                </a:solidFill>
              </a:rPr>
              <a:t>5</a:t>
            </a:r>
            <a:r>
              <a:rPr b="1" lang="en" sz="4488">
                <a:solidFill>
                  <a:srgbClr val="E69138"/>
                </a:solidFill>
              </a:rPr>
              <a:t> Dataset Description</a:t>
            </a:r>
            <a:br>
              <a:rPr lang="en" sz="2862">
                <a:solidFill>
                  <a:schemeClr val="dk1"/>
                </a:solidFill>
                <a:latin typeface="Spectral ExtraLight"/>
                <a:ea typeface="Spectral ExtraLight"/>
                <a:cs typeface="Spectral ExtraLight"/>
                <a:sym typeface="Spectral ExtraLight"/>
              </a:rPr>
            </a:br>
            <a:endParaRPr b="1">
              <a:solidFill>
                <a:srgbClr val="E69138"/>
              </a:solidFill>
            </a:endParaRPr>
          </a:p>
        </p:txBody>
      </p:sp>
      <p:sp>
        <p:nvSpPr>
          <p:cNvPr id="682" name="Google Shape;682;p70"/>
          <p:cNvSpPr txBox="1"/>
          <p:nvPr>
            <p:ph idx="2" type="title"/>
          </p:nvPr>
        </p:nvSpPr>
        <p:spPr>
          <a:xfrm>
            <a:off x="680500" y="979100"/>
            <a:ext cx="7914900" cy="41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40">
                <a:latin typeface="Spectral"/>
                <a:ea typeface="Spectral"/>
                <a:cs typeface="Spectral"/>
                <a:sym typeface="Spectral"/>
              </a:rPr>
              <a:t>1. Source</a:t>
            </a:r>
            <a:r>
              <a:rPr lang="en" sz="2240">
                <a:latin typeface="Spectral ExtraLight"/>
                <a:ea typeface="Spectral ExtraLight"/>
                <a:cs typeface="Spectral ExtraLight"/>
                <a:sym typeface="Spectral ExtraLight"/>
              </a:rPr>
              <a:t>: NASA C-MAPSS (Commercial Modular Aero-Propulsion System Simulation) benchmark dataset.  </a:t>
            </a:r>
            <a:endParaRPr sz="2240">
              <a:latin typeface="Spectral ExtraLight"/>
              <a:ea typeface="Spectral ExtraLight"/>
              <a:cs typeface="Spectral ExtraLight"/>
              <a:sym typeface="Spectral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40">
              <a:latin typeface="Spectral ExtraLight"/>
              <a:ea typeface="Spectral ExtraLight"/>
              <a:cs typeface="Spectral ExtraLight"/>
              <a:sym typeface="Spectral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40">
                <a:latin typeface="Spectral"/>
                <a:ea typeface="Spectral"/>
                <a:cs typeface="Spectral"/>
                <a:sym typeface="Spectral"/>
              </a:rPr>
              <a:t>2. Content</a:t>
            </a:r>
            <a:r>
              <a:rPr lang="en" sz="2240">
                <a:latin typeface="Spectral ExtraLight"/>
                <a:ea typeface="Spectral ExtraLight"/>
                <a:cs typeface="Spectral ExtraLight"/>
                <a:sym typeface="Spectral ExtraLight"/>
              </a:rPr>
              <a:t>: Multivariate time-series data from turbofan jet engines, tracking 21 sensor readings (temperature, pressure, RPM) and 3 operational settings.  </a:t>
            </a:r>
            <a:endParaRPr sz="2240">
              <a:latin typeface="Spectral ExtraLight"/>
              <a:ea typeface="Spectral ExtraLight"/>
              <a:cs typeface="Spectral ExtraLight"/>
              <a:sym typeface="Spectral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40">
              <a:latin typeface="Spectral ExtraLight"/>
              <a:ea typeface="Spectral ExtraLight"/>
              <a:cs typeface="Spectral ExtraLight"/>
              <a:sym typeface="Spectral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40">
                <a:latin typeface="Spectral"/>
                <a:ea typeface="Spectral"/>
                <a:cs typeface="Spectral"/>
                <a:sym typeface="Spectral"/>
              </a:rPr>
              <a:t>3. Scope:</a:t>
            </a:r>
            <a:r>
              <a:rPr lang="en" sz="2240">
                <a:latin typeface="Spectral ExtraLight"/>
                <a:ea typeface="Spectral ExtraLight"/>
                <a:cs typeface="Spectral ExtraLight"/>
                <a:sym typeface="Spectral ExtraLight"/>
              </a:rPr>
              <a:t> Simulated run-to-failure cycles (20,631 records) under varying conditions (sea level, altitude, fault modes).  </a:t>
            </a:r>
            <a:endParaRPr sz="2240">
              <a:latin typeface="Spectral ExtraLight"/>
              <a:ea typeface="Spectral ExtraLight"/>
              <a:cs typeface="Spectral ExtraLight"/>
              <a:sym typeface="Spectral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40">
              <a:latin typeface="Spectral ExtraLight"/>
              <a:ea typeface="Spectral ExtraLight"/>
              <a:cs typeface="Spectral ExtraLight"/>
              <a:sym typeface="Spectral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40">
                <a:latin typeface="Spectral"/>
                <a:ea typeface="Spectral"/>
                <a:cs typeface="Spectral"/>
                <a:sym typeface="Spectral"/>
              </a:rPr>
              <a:t>4. Preprocessing</a:t>
            </a:r>
            <a:r>
              <a:rPr lang="en" sz="2240">
                <a:latin typeface="Spectral ExtraLight"/>
                <a:ea typeface="Spectral ExtraLight"/>
                <a:cs typeface="Spectral ExtraLight"/>
                <a:sym typeface="Spectral ExtraLight"/>
              </a:rPr>
              <a:t>: Normalized using Robust Scaling (median/IQR) to handle sensor outliers and noise.  </a:t>
            </a:r>
            <a:endParaRPr sz="2240">
              <a:latin typeface="Spectral ExtraLight"/>
              <a:ea typeface="Spectral ExtraLight"/>
              <a:cs typeface="Spectral ExtraLight"/>
              <a:sym typeface="Spectral ExtraLight"/>
            </a:endParaRPr>
          </a:p>
        </p:txBody>
      </p:sp>
      <p:sp>
        <p:nvSpPr>
          <p:cNvPr id="683" name="Google Shape;683;p70"/>
          <p:cNvSpPr txBox="1"/>
          <p:nvPr>
            <p:ph idx="1" type="subTitle"/>
          </p:nvPr>
        </p:nvSpPr>
        <p:spPr>
          <a:xfrm>
            <a:off x="6207450" y="6477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70"/>
          <p:cNvSpPr txBox="1"/>
          <p:nvPr>
            <p:ph idx="12" type="sldNum"/>
          </p:nvPr>
        </p:nvSpPr>
        <p:spPr>
          <a:xfrm>
            <a:off x="8595293" y="-24622"/>
            <a:ext cx="548700" cy="6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70"/>
          <p:cNvSpPr txBox="1"/>
          <p:nvPr>
            <p:ph idx="3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71"/>
          <p:cNvSpPr txBox="1"/>
          <p:nvPr>
            <p:ph type="title"/>
          </p:nvPr>
        </p:nvSpPr>
        <p:spPr>
          <a:xfrm>
            <a:off x="680500" y="340625"/>
            <a:ext cx="75381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88">
                <a:solidFill>
                  <a:srgbClr val="E69138"/>
                </a:solidFill>
              </a:rPr>
              <a:t>5 Dataset Description</a:t>
            </a:r>
            <a:br>
              <a:rPr lang="en" sz="2862">
                <a:solidFill>
                  <a:schemeClr val="dk1"/>
                </a:solidFill>
                <a:latin typeface="Spectral ExtraLight"/>
                <a:ea typeface="Spectral ExtraLight"/>
                <a:cs typeface="Spectral ExtraLight"/>
                <a:sym typeface="Spectral ExtraLight"/>
              </a:rPr>
            </a:br>
            <a:endParaRPr b="1">
              <a:solidFill>
                <a:srgbClr val="E69138"/>
              </a:solidFill>
            </a:endParaRPr>
          </a:p>
        </p:txBody>
      </p:sp>
      <p:sp>
        <p:nvSpPr>
          <p:cNvPr id="691" name="Google Shape;691;p71"/>
          <p:cNvSpPr txBox="1"/>
          <p:nvPr>
            <p:ph idx="2" type="title"/>
          </p:nvPr>
        </p:nvSpPr>
        <p:spPr>
          <a:xfrm>
            <a:off x="680500" y="1187975"/>
            <a:ext cx="7914900" cy="39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40">
                <a:latin typeface="Spectral"/>
                <a:ea typeface="Spectral"/>
                <a:cs typeface="Spectral"/>
                <a:sym typeface="Spectral"/>
              </a:rPr>
              <a:t>5. Key Sensors</a:t>
            </a:r>
            <a:r>
              <a:rPr lang="en" sz="2140">
                <a:latin typeface="Spectral ExtraLight"/>
                <a:ea typeface="Spectral ExtraLight"/>
                <a:cs typeface="Spectral ExtraLight"/>
                <a:sym typeface="Spectral ExtraLight"/>
              </a:rPr>
              <a:t>: Focus on critical degradation indicators (e.g., Sensor 7: exhaust temperature, Sensor 12: fuel flow).  </a:t>
            </a:r>
            <a:endParaRPr sz="2140">
              <a:latin typeface="Spectral ExtraLight"/>
              <a:ea typeface="Spectral ExtraLight"/>
              <a:cs typeface="Spectral ExtraLight"/>
              <a:sym typeface="Spectral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40">
              <a:latin typeface="Spectral ExtraLight"/>
              <a:ea typeface="Spectral ExtraLight"/>
              <a:cs typeface="Spectral ExtraLight"/>
              <a:sym typeface="Spectral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40">
                <a:latin typeface="Spectral"/>
                <a:ea typeface="Spectral"/>
                <a:cs typeface="Spectral"/>
                <a:sym typeface="Spectral"/>
              </a:rPr>
              <a:t>6. Data Splits: </a:t>
            </a:r>
            <a:r>
              <a:rPr lang="en" sz="2140">
                <a:latin typeface="Spectral ExtraLight"/>
                <a:ea typeface="Spectral ExtraLight"/>
                <a:cs typeface="Spectral ExtraLight"/>
                <a:sym typeface="Spectral ExtraLight"/>
              </a:rPr>
              <a:t> </a:t>
            </a:r>
            <a:endParaRPr sz="2140">
              <a:latin typeface="Spectral ExtraLight"/>
              <a:ea typeface="Spectral ExtraLight"/>
              <a:cs typeface="Spectral ExtraLight"/>
              <a:sym typeface="Spectral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40">
                <a:latin typeface="Spectral ExtraLight"/>
                <a:ea typeface="Spectral ExtraLight"/>
                <a:cs typeface="Spectral ExtraLight"/>
                <a:sym typeface="Spectral ExtraLight"/>
              </a:rPr>
              <a:t>   - </a:t>
            </a:r>
            <a:r>
              <a:rPr lang="en" sz="2140" u="sng">
                <a:latin typeface="Spectral ExtraLight"/>
                <a:ea typeface="Spectral ExtraLight"/>
                <a:cs typeface="Spectral ExtraLight"/>
                <a:sym typeface="Spectral ExtraLight"/>
              </a:rPr>
              <a:t>Training Data</a:t>
            </a:r>
            <a:r>
              <a:rPr lang="en" sz="2140">
                <a:latin typeface="Spectral ExtraLight"/>
                <a:ea typeface="Spectral ExtraLight"/>
                <a:cs typeface="Spectral ExtraLight"/>
                <a:sym typeface="Spectral ExtraLight"/>
              </a:rPr>
              <a:t>: 100 engines with full run-to-failure cycles (21 sensors × 20,631 cycles)  </a:t>
            </a:r>
            <a:endParaRPr sz="2140">
              <a:latin typeface="Spectral ExtraLight"/>
              <a:ea typeface="Spectral ExtraLight"/>
              <a:cs typeface="Spectral ExtraLight"/>
              <a:sym typeface="Spectral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40">
                <a:latin typeface="Spectral ExtraLight"/>
                <a:ea typeface="Spectral ExtraLight"/>
                <a:cs typeface="Spectral ExtraLight"/>
                <a:sym typeface="Spectral ExtraLight"/>
              </a:rPr>
              <a:t>   - </a:t>
            </a:r>
            <a:r>
              <a:rPr lang="en" sz="2140" u="sng">
                <a:latin typeface="Spectral ExtraLight"/>
                <a:ea typeface="Spectral ExtraLight"/>
                <a:cs typeface="Spectral ExtraLight"/>
                <a:sym typeface="Spectral ExtraLight"/>
              </a:rPr>
              <a:t>T</a:t>
            </a:r>
            <a:r>
              <a:rPr lang="en" sz="2140" u="sng">
                <a:latin typeface="Spectral ExtraLight"/>
                <a:ea typeface="Spectral ExtraLight"/>
                <a:cs typeface="Spectral ExtraLight"/>
                <a:sym typeface="Spectral ExtraLight"/>
              </a:rPr>
              <a:t>esting Data</a:t>
            </a:r>
            <a:r>
              <a:rPr lang="en" sz="2140">
                <a:latin typeface="Spectral ExtraLight"/>
                <a:ea typeface="Spectral ExtraLight"/>
                <a:cs typeface="Spectral ExtraLight"/>
                <a:sym typeface="Spectral ExtraLight"/>
              </a:rPr>
              <a:t>: </a:t>
            </a:r>
            <a:r>
              <a:rPr lang="en" sz="2140">
                <a:latin typeface="Spectral ExtraLight"/>
                <a:ea typeface="Spectral ExtraLight"/>
                <a:cs typeface="Spectral ExtraLight"/>
                <a:sym typeface="Spectral ExtraLight"/>
              </a:rPr>
              <a:t>100 engines with partial cycles + final RUL values for validation  </a:t>
            </a:r>
            <a:endParaRPr sz="2140">
              <a:latin typeface="Spectral ExtraLight"/>
              <a:ea typeface="Spectral ExtraLight"/>
              <a:cs typeface="Spectral ExtraLight"/>
              <a:sym typeface="Spectral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40">
                <a:latin typeface="Spectral ExtraLight"/>
                <a:ea typeface="Spectral ExtraLight"/>
                <a:cs typeface="Spectral ExtraLight"/>
                <a:sym typeface="Spectral ExtraLight"/>
              </a:rPr>
              <a:t>   - </a:t>
            </a:r>
            <a:r>
              <a:rPr lang="en" sz="2140" u="sng">
                <a:latin typeface="Spectral ExtraLight"/>
                <a:ea typeface="Spectral ExtraLight"/>
                <a:cs typeface="Spectral ExtraLight"/>
                <a:sym typeface="Spectral ExtraLight"/>
              </a:rPr>
              <a:t>RUL Labels</a:t>
            </a:r>
            <a:r>
              <a:rPr lang="en" sz="2140">
                <a:latin typeface="Spectral ExtraLight"/>
                <a:ea typeface="Spectral ExtraLight"/>
                <a:cs typeface="Spectral ExtraLight"/>
                <a:sym typeface="Spectral ExtraLight"/>
              </a:rPr>
              <a:t>: Provided separately for each engine in testing set </a:t>
            </a:r>
            <a:r>
              <a:rPr lang="en" sz="2140">
                <a:latin typeface="Spectral ExtraLight"/>
                <a:ea typeface="Spectral ExtraLight"/>
                <a:cs typeface="Spectral ExtraLight"/>
                <a:sym typeface="Spectral ExtraLight"/>
              </a:rPr>
              <a:t> </a:t>
            </a:r>
            <a:endParaRPr sz="2140">
              <a:latin typeface="Spectral ExtraLight"/>
              <a:ea typeface="Spectral ExtraLight"/>
              <a:cs typeface="Spectral ExtraLight"/>
              <a:sym typeface="Spectral ExtraLight"/>
            </a:endParaRPr>
          </a:p>
        </p:txBody>
      </p:sp>
      <p:sp>
        <p:nvSpPr>
          <p:cNvPr id="692" name="Google Shape;692;p71"/>
          <p:cNvSpPr txBox="1"/>
          <p:nvPr>
            <p:ph idx="1" type="subTitle"/>
          </p:nvPr>
        </p:nvSpPr>
        <p:spPr>
          <a:xfrm>
            <a:off x="6207450" y="6477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71"/>
          <p:cNvSpPr txBox="1"/>
          <p:nvPr>
            <p:ph idx="12" type="sldNum"/>
          </p:nvPr>
        </p:nvSpPr>
        <p:spPr>
          <a:xfrm>
            <a:off x="8595293" y="-24622"/>
            <a:ext cx="548700" cy="3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71"/>
          <p:cNvSpPr txBox="1"/>
          <p:nvPr>
            <p:ph idx="3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usiness &amp; Financial Report">
  <a:themeElements>
    <a:clrScheme name="Simple Light">
      <a:dk1>
        <a:srgbClr val="3C3D36"/>
      </a:dk1>
      <a:lt1>
        <a:srgbClr val="F2F2F2"/>
      </a:lt1>
      <a:dk2>
        <a:srgbClr val="D4D2D1"/>
      </a:dk2>
      <a:lt2>
        <a:srgbClr val="E3D6BC"/>
      </a:lt2>
      <a:accent1>
        <a:srgbClr val="D4C2AB"/>
      </a:accent1>
      <a:accent2>
        <a:srgbClr val="817463"/>
      </a:accent2>
      <a:accent3>
        <a:srgbClr val="27BAA6"/>
      </a:accent3>
      <a:accent4>
        <a:srgbClr val="F1C232"/>
      </a:accent4>
      <a:accent5>
        <a:srgbClr val="FF691C"/>
      </a:accent5>
      <a:accent6>
        <a:srgbClr val="F9D8FB"/>
      </a:accent6>
      <a:hlink>
        <a:srgbClr val="27BAA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