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1704" y="17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unal Mujoo" userId="2785bec77be6fdc0" providerId="LiveId" clId="{45DFD606-D613-4C5D-8FDD-55716C1AE026}"/>
    <pc:docChg chg="custSel modSld">
      <pc:chgData name="Kunal Mujoo" userId="2785bec77be6fdc0" providerId="LiveId" clId="{45DFD606-D613-4C5D-8FDD-55716C1AE026}" dt="2020-12-06T17:28:33.084" v="23" actId="27636"/>
      <pc:docMkLst>
        <pc:docMk/>
      </pc:docMkLst>
      <pc:sldChg chg="modSp mod">
        <pc:chgData name="Kunal Mujoo" userId="2785bec77be6fdc0" providerId="LiveId" clId="{45DFD606-D613-4C5D-8FDD-55716C1AE026}" dt="2020-12-06T17:28:33.084" v="23" actId="27636"/>
        <pc:sldMkLst>
          <pc:docMk/>
          <pc:sldMk cId="0" sldId="256"/>
        </pc:sldMkLst>
        <pc:spChg chg="mod">
          <ac:chgData name="Kunal Mujoo" userId="2785bec77be6fdc0" providerId="LiveId" clId="{45DFD606-D613-4C5D-8FDD-55716C1AE026}" dt="2020-12-06T17:28:33.084" v="23" actId="27636"/>
          <ac:spMkLst>
            <pc:docMk/>
            <pc:sldMk cId="0" sldId="256"/>
            <ac:spMk id="8" creationId="{00000000-0000-0000-0000-000000000000}"/>
          </ac:spMkLst>
        </pc:spChg>
      </pc:sldChg>
      <pc:sldChg chg="modSp mod">
        <pc:chgData name="Kunal Mujoo" userId="2785bec77be6fdc0" providerId="LiveId" clId="{45DFD606-D613-4C5D-8FDD-55716C1AE026}" dt="2020-12-06T17:08:25.357" v="9" actId="20577"/>
        <pc:sldMkLst>
          <pc:docMk/>
          <pc:sldMk cId="0" sldId="259"/>
        </pc:sldMkLst>
        <pc:spChg chg="mod">
          <ac:chgData name="Kunal Mujoo" userId="2785bec77be6fdc0" providerId="LiveId" clId="{45DFD606-D613-4C5D-8FDD-55716C1AE026}" dt="2020-12-06T17:08:25.357" v="9" actId="20577"/>
          <ac:spMkLst>
            <pc:docMk/>
            <pc:sldMk cId="0" sldId="259"/>
            <ac:spMk id="3" creationId="{00000000-0000-0000-0000-000000000000}"/>
          </ac:spMkLst>
        </pc:spChg>
      </pc:sldChg>
      <pc:sldChg chg="modSp mod">
        <pc:chgData name="Kunal Mujoo" userId="2785bec77be6fdc0" providerId="LiveId" clId="{45DFD606-D613-4C5D-8FDD-55716C1AE026}" dt="2020-12-06T17:08:29.925" v="18" actId="20577"/>
        <pc:sldMkLst>
          <pc:docMk/>
          <pc:sldMk cId="1865654926" sldId="260"/>
        </pc:sldMkLst>
        <pc:spChg chg="mod">
          <ac:chgData name="Kunal Mujoo" userId="2785bec77be6fdc0" providerId="LiveId" clId="{45DFD606-D613-4C5D-8FDD-55716C1AE026}" dt="2020-12-06T17:08:29.925" v="18" actId="20577"/>
          <ac:spMkLst>
            <pc:docMk/>
            <pc:sldMk cId="1865654926" sldId="260"/>
            <ac:spMk id="3" creationId="{B909D662-E112-4A77-AD29-210DCAF9310E}"/>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37B0890D-01E6-49DF-A341-A670F1E2DAD4}" type="datetimeFigureOut">
              <a:rPr lang="en-US" smtClean="0"/>
              <a:t>12/6/2020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6B47EBE-58BF-4AF9-A807-E2BB9297F3D6}" type="slidenum">
              <a:rPr lang="en-GB" smtClean="0"/>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37B0890D-01E6-49DF-A341-A670F1E2DAD4}" type="datetimeFigureOut">
              <a:rPr lang="en-US" smtClean="0"/>
              <a:t>12/6/2020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6B47EBE-58BF-4AF9-A807-E2BB9297F3D6}"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37B0890D-01E6-49DF-A341-A670F1E2DAD4}" type="datetimeFigureOut">
              <a:rPr lang="en-US" smtClean="0"/>
              <a:t>12/6/2020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6B47EBE-58BF-4AF9-A807-E2BB9297F3D6}" type="slidenum">
              <a:rPr lang="en-GB" smtClean="0"/>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37B0890D-01E6-49DF-A341-A670F1E2DAD4}" type="datetimeFigureOut">
              <a:rPr lang="en-US" smtClean="0"/>
              <a:t>12/6/2020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6B47EBE-58BF-4AF9-A807-E2BB9297F3D6}" type="slidenum">
              <a:rPr lang="en-GB" smtClean="0"/>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B0890D-01E6-49DF-A341-A670F1E2DAD4}" type="datetimeFigureOut">
              <a:rPr lang="en-US" smtClean="0"/>
              <a:t>12/6/2020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6B47EBE-58BF-4AF9-A807-E2BB9297F3D6}" type="slidenum">
              <a:rPr lang="en-GB" smtClean="0"/>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37B0890D-01E6-49DF-A341-A670F1E2DAD4}" type="datetimeFigureOut">
              <a:rPr lang="en-US" smtClean="0"/>
              <a:t>12/6/2020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6B47EBE-58BF-4AF9-A807-E2BB9297F3D6}" type="slidenum">
              <a:rPr lang="en-GB" smtClean="0"/>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37B0890D-01E6-49DF-A341-A670F1E2DAD4}" type="datetimeFigureOut">
              <a:rPr lang="en-US" smtClean="0"/>
              <a:t>12/6/2020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C6B47EBE-58BF-4AF9-A807-E2BB9297F3D6}" type="slidenum">
              <a:rPr lang="en-GB" smtClean="0"/>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37B0890D-01E6-49DF-A341-A670F1E2DAD4}" type="datetimeFigureOut">
              <a:rPr lang="en-US" smtClean="0"/>
              <a:t>12/6/2020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C6B47EBE-58BF-4AF9-A807-E2BB9297F3D6}" type="slidenum">
              <a:rPr lang="en-GB" smtClean="0"/>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B0890D-01E6-49DF-A341-A670F1E2DAD4}" type="datetimeFigureOut">
              <a:rPr lang="en-US" smtClean="0"/>
              <a:t>12/6/2020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C6B47EBE-58BF-4AF9-A807-E2BB9297F3D6}"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B0890D-01E6-49DF-A341-A670F1E2DAD4}" type="datetimeFigureOut">
              <a:rPr lang="en-US" smtClean="0"/>
              <a:t>12/6/2020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6B47EBE-58BF-4AF9-A807-E2BB9297F3D6}" type="slidenum">
              <a:rPr lang="en-GB" smtClean="0"/>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B0890D-01E6-49DF-A341-A670F1E2DAD4}" type="datetimeFigureOut">
              <a:rPr lang="en-US" smtClean="0"/>
              <a:t>12/6/2020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6B47EBE-58BF-4AF9-A807-E2BB9297F3D6}" type="slidenum">
              <a:rPr lang="en-GB" smtClean="0"/>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B0890D-01E6-49DF-A341-A670F1E2DAD4}" type="datetimeFigureOut">
              <a:rPr lang="en-US" smtClean="0"/>
              <a:t>12/6/2020</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B47EBE-58BF-4AF9-A807-E2BB9297F3D6}" type="slidenum">
              <a:rPr lang="en-GB" smtClean="0"/>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KunalMujoo/BIG-BASKET.git"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24000"/>
            <a:ext cx="7772400" cy="1241425"/>
          </a:xfrm>
        </p:spPr>
        <p:txBody>
          <a:bodyPr>
            <a:normAutofit/>
          </a:bodyPr>
          <a:lstStyle/>
          <a:p>
            <a:r>
              <a:rPr lang="en-US" sz="3200" dirty="0"/>
              <a:t>UE19CS204 – Web Technologies</a:t>
            </a:r>
            <a:br>
              <a:rPr lang="en-US" sz="3200" dirty="0"/>
            </a:br>
            <a:r>
              <a:rPr lang="en-US" sz="3200" dirty="0"/>
              <a:t>Mini Project</a:t>
            </a:r>
            <a:endParaRPr lang="en-GB" sz="3200" dirty="0"/>
          </a:p>
        </p:txBody>
      </p:sp>
      <p:sp>
        <p:nvSpPr>
          <p:cNvPr id="3" name="Subtitle 2"/>
          <p:cNvSpPr>
            <a:spLocks noGrp="1"/>
          </p:cNvSpPr>
          <p:nvPr>
            <p:ph type="subTitle" idx="1"/>
          </p:nvPr>
        </p:nvSpPr>
        <p:spPr>
          <a:xfrm>
            <a:off x="990600" y="4038600"/>
            <a:ext cx="7086600" cy="1752600"/>
          </a:xfrm>
        </p:spPr>
        <p:txBody>
          <a:bodyPr>
            <a:normAutofit fontScale="92500" lnSpcReduction="10000"/>
          </a:bodyPr>
          <a:lstStyle/>
          <a:p>
            <a:r>
              <a:rPr lang="en-US" sz="2800" dirty="0"/>
              <a:t>Section - C </a:t>
            </a:r>
          </a:p>
          <a:p>
            <a:r>
              <a:rPr lang="en-US" sz="2800" dirty="0"/>
              <a:t>Team Member Names – Team member SRNs KUNAL MUJOO - PES2UG19CS196 </a:t>
            </a:r>
          </a:p>
          <a:p>
            <a:r>
              <a:rPr lang="en-US" sz="2800" dirty="0"/>
              <a:t>JANAVI SRINIVASAN – PES2UG19CS158</a:t>
            </a:r>
            <a:endParaRPr lang="en-GB" sz="2800" dirty="0"/>
          </a:p>
        </p:txBody>
      </p:sp>
      <p:sp>
        <p:nvSpPr>
          <p:cNvPr id="1030" name="AutoShape 6" descr="PES University - Home | Faceboo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pic>
        <p:nvPicPr>
          <p:cNvPr id="7" name="Picture 6" descr="index.png"/>
          <p:cNvPicPr>
            <a:picLocks noChangeAspect="1"/>
          </p:cNvPicPr>
          <p:nvPr/>
        </p:nvPicPr>
        <p:blipFill>
          <a:blip r:embed="rId2"/>
          <a:stretch>
            <a:fillRect/>
          </a:stretch>
        </p:blipFill>
        <p:spPr>
          <a:xfrm>
            <a:off x="3729038" y="0"/>
            <a:ext cx="1685925" cy="1685925"/>
          </a:xfrm>
          <a:prstGeom prst="rect">
            <a:avLst/>
          </a:prstGeom>
        </p:spPr>
      </p:pic>
      <p:sp>
        <p:nvSpPr>
          <p:cNvPr id="8" name="Subtitle 2"/>
          <p:cNvSpPr txBox="1">
            <a:spLocks/>
          </p:cNvSpPr>
          <p:nvPr/>
        </p:nvSpPr>
        <p:spPr>
          <a:xfrm>
            <a:off x="1143000" y="6172200"/>
            <a:ext cx="7086600" cy="533400"/>
          </a:xfrm>
          <a:prstGeom prst="rect">
            <a:avLst/>
          </a:prstGeom>
        </p:spPr>
        <p:txBody>
          <a:bodyPr vert="horz" lIns="91440" tIns="45720" rIns="91440" bIns="45720" rtlCol="0">
            <a:normAutofit fontScale="55000" lnSpcReduction="20000"/>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800" b="0" i="0" u="none" strike="noStrike" kern="1200" cap="none" spc="0" normalizeH="0" baseline="0" noProof="0" dirty="0">
                <a:ln>
                  <a:noFill/>
                </a:ln>
                <a:solidFill>
                  <a:schemeClr val="tx1">
                    <a:tint val="75000"/>
                  </a:schemeClr>
                </a:solidFill>
                <a:effectLst/>
                <a:uLnTx/>
                <a:uFillTx/>
                <a:latin typeface="+mn-lt"/>
                <a:ea typeface="+mn-ea"/>
                <a:cs typeface="+mn-cs"/>
              </a:rPr>
              <a:t>GITHUB Link - </a:t>
            </a:r>
            <a:r>
              <a:rPr kumimoji="0" lang="en-US" sz="2800" b="0" i="0" u="none" strike="noStrike" kern="1200" cap="none" spc="0" normalizeH="0" baseline="0" noProof="0" dirty="0">
                <a:ln>
                  <a:noFill/>
                </a:ln>
                <a:solidFill>
                  <a:schemeClr val="tx1">
                    <a:tint val="75000"/>
                  </a:schemeClr>
                </a:solidFill>
                <a:effectLst/>
                <a:uLnTx/>
                <a:uFillTx/>
                <a:latin typeface="+mn-lt"/>
                <a:ea typeface="+mn-ea"/>
                <a:cs typeface="+mn-cs"/>
                <a:hlinkClick r:id="rId3"/>
              </a:rPr>
              <a:t>https://github.com/KunalMujoo/BIG-BASKET.git</a:t>
            </a:r>
            <a:endParaRPr kumimoji="0" lang="en-US" sz="2800" b="0" i="0" u="none" strike="noStrike" kern="1200" cap="none" spc="0" normalizeH="0" baseline="0" noProof="0" dirty="0">
              <a:ln>
                <a:noFill/>
              </a:ln>
              <a:solidFill>
                <a:schemeClr val="tx1">
                  <a:tint val="75000"/>
                </a:schemeClr>
              </a:solidFill>
              <a:effectLst/>
              <a:uLnTx/>
              <a:uFillTx/>
              <a:latin typeface="+mn-lt"/>
              <a:ea typeface="+mn-ea"/>
              <a:cs typeface="+mn-cs"/>
            </a:endParaRP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800" b="0" i="0" u="none" strike="noStrike" kern="1200" cap="none" spc="0" normalizeH="0" baseline="0" noProof="0" dirty="0">
                <a:ln>
                  <a:noFill/>
                </a:ln>
                <a:solidFill>
                  <a:schemeClr val="tx1">
                    <a:tint val="75000"/>
                  </a:schemeClr>
                </a:solidFill>
                <a:effectLst/>
                <a:uLnTx/>
                <a:uFillTx/>
                <a:latin typeface="+mn-lt"/>
                <a:ea typeface="+mn-ea"/>
                <a:cs typeface="+mn-cs"/>
              </a:rPr>
              <a:t> </a:t>
            </a:r>
            <a:endParaRPr kumimoji="0" lang="en-GB" sz="28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9" name="Title 1"/>
          <p:cNvSpPr txBox="1">
            <a:spLocks/>
          </p:cNvSpPr>
          <p:nvPr/>
        </p:nvSpPr>
        <p:spPr>
          <a:xfrm>
            <a:off x="685800" y="2895600"/>
            <a:ext cx="7772400" cy="914400"/>
          </a:xfrm>
          <a:prstGeom prst="rect">
            <a:avLst/>
          </a:prstGeom>
        </p:spPr>
        <p:txBody>
          <a:bodyPr vert="horz" lIns="91440" tIns="45720" rIns="91440" bIns="45720" rtlCol="0" anchor="ctr">
            <a:normAutofit fontScale="925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a:ln>
                  <a:noFill/>
                </a:ln>
                <a:solidFill>
                  <a:schemeClr val="tx1"/>
                </a:solidFill>
                <a:effectLst/>
                <a:uLnTx/>
                <a:uFillTx/>
                <a:latin typeface="+mj-lt"/>
                <a:ea typeface="+mj-ea"/>
                <a:cs typeface="+mj-cs"/>
              </a:rPr>
              <a:t>Project</a:t>
            </a:r>
            <a:r>
              <a:rPr kumimoji="0" lang="en-US" sz="3200" b="0" i="0" u="none" strike="noStrike" kern="1200" cap="none" spc="0" normalizeH="0" noProof="0" dirty="0">
                <a:ln>
                  <a:noFill/>
                </a:ln>
                <a:solidFill>
                  <a:schemeClr val="tx1"/>
                </a:solidFill>
                <a:effectLst/>
                <a:uLnTx/>
                <a:uFillTx/>
                <a:latin typeface="+mj-lt"/>
                <a:ea typeface="+mj-ea"/>
                <a:cs typeface="+mj-cs"/>
              </a:rPr>
              <a:t> Title –BIG BASKET GROCERY SHOPPING </a:t>
            </a:r>
            <a:endParaRPr kumimoji="0" lang="en-GB" sz="32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a:t>
            </a:r>
            <a:endParaRPr lang="en-GB" dirty="0"/>
          </a:p>
        </p:txBody>
      </p:sp>
      <p:sp>
        <p:nvSpPr>
          <p:cNvPr id="3" name="Content Placeholder 2"/>
          <p:cNvSpPr>
            <a:spLocks noGrp="1"/>
          </p:cNvSpPr>
          <p:nvPr>
            <p:ph idx="1"/>
          </p:nvPr>
        </p:nvSpPr>
        <p:spPr/>
        <p:txBody>
          <a:bodyPr/>
          <a:lstStyle/>
          <a:p>
            <a:r>
              <a:rPr lang="en-GB" dirty="0"/>
              <a:t>This application is made to enable grocery shopping on an online platform.</a:t>
            </a:r>
          </a:p>
          <a:p>
            <a:r>
              <a:rPr lang="en-GB" dirty="0"/>
              <a:t>The customer can add the groceries they wish to order to their shopping cart, and will be prompted to sign in when they checkout from the order screen, and register if not signed in.</a:t>
            </a:r>
          </a:p>
          <a:p>
            <a:r>
              <a:rPr lang="en-GB" dirty="0"/>
              <a:t>Then on placing the order the customer will be redirected to the confirmation screen.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Technologies Used</a:t>
            </a:r>
            <a:endParaRPr lang="en-GB" dirty="0"/>
          </a:p>
        </p:txBody>
      </p:sp>
      <p:sp>
        <p:nvSpPr>
          <p:cNvPr id="3" name="Content Placeholder 2"/>
          <p:cNvSpPr>
            <a:spLocks noGrp="1"/>
          </p:cNvSpPr>
          <p:nvPr>
            <p:ph idx="1"/>
          </p:nvPr>
        </p:nvSpPr>
        <p:spPr/>
        <p:txBody>
          <a:bodyPr/>
          <a:lstStyle/>
          <a:p>
            <a:r>
              <a:rPr lang="en-US" dirty="0"/>
              <a:t>MERN STACK</a:t>
            </a:r>
          </a:p>
          <a:p>
            <a:r>
              <a:rPr lang="en-US" dirty="0"/>
              <a:t>React(react-router-</a:t>
            </a:r>
            <a:r>
              <a:rPr lang="en-US" dirty="0" err="1"/>
              <a:t>dom</a:t>
            </a:r>
            <a:r>
              <a:rPr lang="en-US" dirty="0"/>
              <a:t>, React)</a:t>
            </a:r>
          </a:p>
          <a:p>
            <a:r>
              <a:rPr lang="en-US" dirty="0"/>
              <a:t>Redux(react-</a:t>
            </a:r>
            <a:r>
              <a:rPr lang="en-US" dirty="0" err="1"/>
              <a:t>redux,redux</a:t>
            </a:r>
            <a:r>
              <a:rPr lang="en-US" dirty="0"/>
              <a:t>-</a:t>
            </a:r>
            <a:r>
              <a:rPr lang="en-US" dirty="0" err="1"/>
              <a:t>thunk</a:t>
            </a:r>
            <a:r>
              <a:rPr lang="en-US" dirty="0"/>
              <a:t>)</a:t>
            </a:r>
          </a:p>
          <a:p>
            <a:r>
              <a:rPr lang="en-US" dirty="0"/>
              <a:t>Node</a:t>
            </a:r>
          </a:p>
          <a:p>
            <a:r>
              <a:rPr lang="en-US" dirty="0"/>
              <a:t>Mongo/Mongoose</a:t>
            </a:r>
          </a:p>
          <a:p>
            <a:r>
              <a:rPr lang="en-US" dirty="0"/>
              <a:t>Express</a:t>
            </a:r>
          </a:p>
          <a:p>
            <a:r>
              <a:rPr lang="en-GB" dirty="0"/>
              <a:t>Cookies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Member Contributions</a:t>
            </a:r>
            <a:endParaRPr lang="en-GB" dirty="0"/>
          </a:p>
        </p:txBody>
      </p:sp>
      <p:sp>
        <p:nvSpPr>
          <p:cNvPr id="3" name="Content Placeholder 2"/>
          <p:cNvSpPr>
            <a:spLocks noGrp="1"/>
          </p:cNvSpPr>
          <p:nvPr>
            <p:ph idx="1"/>
          </p:nvPr>
        </p:nvSpPr>
        <p:spPr/>
        <p:txBody>
          <a:bodyPr>
            <a:normAutofit/>
          </a:bodyPr>
          <a:lstStyle/>
          <a:p>
            <a:r>
              <a:rPr lang="en-GB" dirty="0" err="1"/>
              <a:t>Janavi</a:t>
            </a:r>
            <a:r>
              <a:rPr lang="en-GB" dirty="0"/>
              <a:t> Srinivasan</a:t>
            </a:r>
          </a:p>
          <a:p>
            <a:endParaRPr lang="en-GB" dirty="0"/>
          </a:p>
          <a:p>
            <a:r>
              <a:rPr lang="en-GB" dirty="0"/>
              <a:t>Website Template</a:t>
            </a:r>
          </a:p>
          <a:p>
            <a:r>
              <a:rPr lang="en-GB" dirty="0"/>
              <a:t>React app</a:t>
            </a:r>
          </a:p>
          <a:p>
            <a:r>
              <a:rPr lang="en-GB" dirty="0"/>
              <a:t>React-Routing and Product details</a:t>
            </a:r>
          </a:p>
          <a:p>
            <a:r>
              <a:rPr lang="en-GB" dirty="0"/>
              <a:t>Node server creation</a:t>
            </a:r>
          </a:p>
          <a:p>
            <a:r>
              <a:rPr lang="en-GB" dirty="0"/>
              <a:t>React-hooks to fetch data</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04FDE-7052-426C-9E7E-C9B150EA9435}"/>
              </a:ext>
            </a:extLst>
          </p:cNvPr>
          <p:cNvSpPr>
            <a:spLocks noGrp="1"/>
          </p:cNvSpPr>
          <p:nvPr>
            <p:ph type="title"/>
          </p:nvPr>
        </p:nvSpPr>
        <p:spPr/>
        <p:txBody>
          <a:bodyPr/>
          <a:lstStyle/>
          <a:p>
            <a:r>
              <a:rPr lang="en-US" dirty="0"/>
              <a:t>Member Contributions</a:t>
            </a:r>
            <a:endParaRPr lang="en-IN" dirty="0"/>
          </a:p>
        </p:txBody>
      </p:sp>
      <p:sp>
        <p:nvSpPr>
          <p:cNvPr id="3" name="Content Placeholder 2">
            <a:extLst>
              <a:ext uri="{FF2B5EF4-FFF2-40B4-BE49-F238E27FC236}">
                <a16:creationId xmlns:a16="http://schemas.microsoft.com/office/drawing/2014/main" id="{B909D662-E112-4A77-AD29-210DCAF9310E}"/>
              </a:ext>
            </a:extLst>
          </p:cNvPr>
          <p:cNvSpPr>
            <a:spLocks noGrp="1"/>
          </p:cNvSpPr>
          <p:nvPr>
            <p:ph idx="1"/>
          </p:nvPr>
        </p:nvSpPr>
        <p:spPr/>
        <p:txBody>
          <a:bodyPr/>
          <a:lstStyle/>
          <a:p>
            <a:r>
              <a:rPr lang="en-IN" dirty="0"/>
              <a:t>Kunal Mujoo</a:t>
            </a:r>
          </a:p>
          <a:p>
            <a:endParaRPr lang="en-IN" dirty="0"/>
          </a:p>
          <a:p>
            <a:r>
              <a:rPr lang="en-GB" dirty="0"/>
              <a:t>State with redux</a:t>
            </a:r>
          </a:p>
          <a:p>
            <a:r>
              <a:rPr lang="en-GB" dirty="0"/>
              <a:t>Shopping cart and checkout</a:t>
            </a:r>
          </a:p>
          <a:p>
            <a:r>
              <a:rPr lang="en-GB" dirty="0"/>
              <a:t>Mongo integration with node</a:t>
            </a:r>
          </a:p>
          <a:p>
            <a:r>
              <a:rPr lang="en-GB" dirty="0"/>
              <a:t>Sign in authentication(</a:t>
            </a:r>
            <a:r>
              <a:rPr lang="en-GB" dirty="0" err="1"/>
              <a:t>mongoDB</a:t>
            </a:r>
            <a:r>
              <a:rPr lang="en-GB" dirty="0"/>
              <a:t>)</a:t>
            </a:r>
          </a:p>
          <a:p>
            <a:pPr marL="0" indent="0">
              <a:buNone/>
            </a:pPr>
            <a:endParaRPr lang="en-IN" dirty="0"/>
          </a:p>
        </p:txBody>
      </p:sp>
    </p:spTree>
    <p:extLst>
      <p:ext uri="{BB962C8B-B14F-4D97-AF65-F5344CB8AC3E}">
        <p14:creationId xmlns:p14="http://schemas.microsoft.com/office/powerpoint/2010/main" val="18656549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100</TotalTime>
  <Words>175</Words>
  <Application>Microsoft Office PowerPoint</Application>
  <PresentationFormat>On-screen Show (4:3)</PresentationFormat>
  <Paragraphs>34</Paragraphs>
  <Slides>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Arial</vt:lpstr>
      <vt:lpstr>Calibri</vt:lpstr>
      <vt:lpstr>Office Theme</vt:lpstr>
      <vt:lpstr>UE19CS204 – Web Technologies Mini Project</vt:lpstr>
      <vt:lpstr>Abstract</vt:lpstr>
      <vt:lpstr>Technologies Used</vt:lpstr>
      <vt:lpstr>Member Contributions</vt:lpstr>
      <vt:lpstr>Member Contributions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UE19CS204 – Web Technologies Mini Project</dc:title>
  <dc:creator>VJ</dc:creator>
  <cp:lastModifiedBy>Kunal Mujoo</cp:lastModifiedBy>
  <cp:revision>6</cp:revision>
  <dcterms:created xsi:type="dcterms:W3CDTF">2020-11-18T05:59:33Z</dcterms:created>
  <dcterms:modified xsi:type="dcterms:W3CDTF">2020-12-06T17:30:27Z</dcterms:modified>
</cp:coreProperties>
</file>