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8128000" cy="4572000"/>
  <p:notesSz cx="8128000" cy="4572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0A5C4295-620C-4D20-A0CF-CFD1AC1611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7C9F29-1428-4BD3-9AE7-56B9CA9E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7319"/>
            <a:ext cx="6908800" cy="9601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3" name="Holder 3">
            <a:extLst>
              <a:ext uri="{0539383E-4733-475B-A6D1-E55CF6F0CC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DBBF71-A814-44AD-9EEF-D55ECCBE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560319"/>
            <a:ext cx="5689600" cy="11430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4" name="Holder 4">
            <a:extLst>
              <a:ext uri="{F2D7DE59-1FF8-42F4-B8C7-33371FC4098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6AFAD4-ADA3-40C0-A7A9-6C4D496F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>
            <a:extLst>
              <a:ext uri="{3C6402F3-90CA-433E-8F16-4EE01B54A9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B2B46C-19EB-4921-AB08-185B5205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106D-552C-4EA9-AAAE-B80A7F79A1B4}" type="datetime1">
              <a:t>12/21/2024</a:t>
            </a:fld>
            <a:endParaRPr lang="en-US" dirty="0"/>
          </a:p>
        </p:txBody>
      </p:sp>
      <p:sp>
        <p:nvSpPr>
          <p:cNvPr id="6" name="Holder 6">
            <a:extLst>
              <a:ext uri="{F42630E3-2F52-46C1-AF43-0B10BD357F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E16BC9-5825-4638-B8C2-0EEA3ED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C6ED-17E5-4C5A-9A9C-EF174136F0BC}" type="slidenum">
              <a:t>‹#›</a:t>
            </a:fld>
            <a:endParaRPr lang="en-US" dirty="0"/>
          </a:p>
        </p:txBody>
      </p:sp>
    </p:spTree>
    <p:extLst>
      <p:ext uri="{51AA2881-D99E-467C-ACC5-09ADCB05DD6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48FAC058-1CD9-4CA9-B780-AF2E15971A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C3A0BE-ED91-4F60-9090-2AAD681C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3" name="Holder 3">
            <a:extLst>
              <a:ext uri="{688BD552-4004-49DD-83DF-AD3B753352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022664-0DB8-4F85-9D53-9CCCF038F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4" name="Holder 4">
            <a:extLst>
              <a:ext uri="{E8FBBCC6-B5BF-4942-8D3F-DFA33D6483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53D8FC-2F63-4020-BD27-90BDB762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>
            <a:extLst>
              <a:ext uri="{A7F94E1D-CE5E-4FBC-825C-564886BFE9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02E056-77C5-4A3C-9934-6686D6CF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7E49-32E8-4668-988B-48ABC623FD90}" type="datetime1">
              <a:t>12/21/2024</a:t>
            </a:fld>
            <a:endParaRPr lang="en-US" dirty="0"/>
          </a:p>
        </p:txBody>
      </p:sp>
      <p:sp>
        <p:nvSpPr>
          <p:cNvPr id="6" name="Holder 6">
            <a:extLst>
              <a:ext uri="{5D72EF31-7CA1-4044-9A66-D5DAD010AE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172525-4CCA-4F29-977E-24C5947B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48B1-DD30-44E3-823F-756521D02605}" type="slidenum">
              <a:t>‹#›</a:t>
            </a:fld>
            <a:endParaRPr lang="en-US" dirty="0"/>
          </a:p>
        </p:txBody>
      </p:sp>
    </p:spTree>
    <p:extLst>
      <p:ext uri="{44CECA2D-E267-45DD-8BFD-92882588C8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3F60A6DB-40FD-435B-99BE-BBD4F0873A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BCA52B-77CC-4784-B97A-7255B5E8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3" name="Holder 3">
            <a:extLst>
              <a:ext uri="{C650ABFC-0A70-4345-85CA-683C0C8096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528007-80C0-473F-93F1-4869ADB1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51559"/>
            <a:ext cx="3535679" cy="30175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4" name="Holder 4">
            <a:extLst>
              <a:ext uri="{A3B2D72D-7224-4C3A-85F1-FE7807F543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E532F0-1815-428A-8CED-E290C7B6D0F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185920" y="1051559"/>
            <a:ext cx="3535679" cy="30175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5" name="Holder 5">
            <a:extLst>
              <a:ext uri="{9D633628-81DA-4F76-B6E6-A0A736B3E6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0B2402-E8BF-4816-A4F9-6B5CA60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>
            <a:extLst>
              <a:ext uri="{CA584B63-0427-4FD0-B0E3-3D0C52E4D9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7A89D1-5047-4D3D-BF95-C62C786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2C71-22AC-48C1-A0CA-24F2D6EF8CDE}" type="datetime1">
              <a:t>12/21/2024</a:t>
            </a:fld>
            <a:endParaRPr lang="en-US" dirty="0"/>
          </a:p>
        </p:txBody>
      </p:sp>
      <p:sp>
        <p:nvSpPr>
          <p:cNvPr id="7" name="Holder 7">
            <a:extLst>
              <a:ext uri="{6054EB7E-0103-462F-80D0-2634B1C0B3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6EE276C-AFEB-45DE-9E4B-137110FA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5B73-B557-45BF-9321-BDB3E32900E0}" type="slidenum">
              <a:t>‹#›</a:t>
            </a:fld>
            <a:endParaRPr lang="en-US" dirty="0"/>
          </a:p>
        </p:txBody>
      </p:sp>
    </p:spTree>
    <p:extLst>
      <p:ext uri="{20E2E54E-0F07-4DB2-AD64-7B37FC48C3E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1992DDBB-FB10-4BD1-941C-2A92371BE0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73C25A-01FA-4221-9114-5877456F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rtlCol="0"/>
          <a:lstStyle>
            <a:lvl1pPr lvl="0"/>
          </a:lstStyle>
          <a:p>
            <a:endParaRPr lang="en-US" dirty="0"/>
          </a:p>
        </p:txBody>
      </p:sp>
      <p:sp>
        <p:nvSpPr>
          <p:cNvPr id="3" name="Holder 3">
            <a:extLst>
              <a:ext uri="{24882855-6C75-40B8-9DCF-51A05E4914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13CA64-470D-4036-B866-0F453794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Holder 4">
            <a:extLst>
              <a:ext uri="{A6972683-3AA7-4C73-A84C-23C9D647AD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5FC0EA-530D-40DC-9E6E-A01D13BF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A36C-9BF9-44F6-AAAB-15E34581A872}" type="datetime1">
              <a:t>12/21/2024</a:t>
            </a:fld>
            <a:endParaRPr lang="en-US" dirty="0"/>
          </a:p>
        </p:txBody>
      </p:sp>
      <p:sp>
        <p:nvSpPr>
          <p:cNvPr id="5" name="Holder 5">
            <a:extLst>
              <a:ext uri="{950CC6FE-6720-44C0-A643-52585B08C9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4FDEE6-D2E8-4A4A-8754-DA6A690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F1B5-D0F8-4023-8DC2-D2B7901AF9F0}" type="slidenum">
              <a:t>‹#›</a:t>
            </a:fld>
            <a:endParaRPr lang="en-US" dirty="0"/>
          </a:p>
        </p:txBody>
      </p:sp>
    </p:spTree>
    <p:extLst>
      <p:ext uri="{66C69258-028B-4CEB-86A0-4888725B4A1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6B6669E7-93A0-4087-BC73-2091CF0292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FA0FD8-A637-402A-918F-1AF912A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 rtlCol="0"/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Holder 3">
            <a:extLst>
              <a:ext uri="{61A572DB-0C3D-45D3-B582-6AC8ABEA37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A7A16F-4512-4CEF-9ED1-55C29330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 rtlCol="0"/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C52A-2C2F-46BE-A12F-D03F9C43DD09}" type="datetime1">
              <a:t>12/21/2024</a:t>
            </a:fld>
            <a:endParaRPr lang="en-US" dirty="0"/>
          </a:p>
        </p:txBody>
      </p:sp>
      <p:sp>
        <p:nvSpPr>
          <p:cNvPr id="4" name="Holder 4">
            <a:extLst>
              <a:ext uri="{780842D8-AA01-4A1C-9177-C16ED2AC5F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B86157-5BAA-46B0-B5A9-9F730ED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 rtlCol="0"/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EFE3-FC75-43C2-8EB4-858E5D5287A1}" type="slidenum">
              <a:t>‹#›</a:t>
            </a:fld>
            <a:endParaRPr lang="en-US" dirty="0"/>
          </a:p>
        </p:txBody>
      </p:sp>
    </p:spTree>
    <p:extLst>
      <p:ext uri="{61EFC61A-50ED-41FC-A031-97934F471E1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A884A6C0-6D5E-48EF-9557-C228ABEC64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3101D2-3A0E-4E81-8DE7-1566FECD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3" name="Holder 3">
            <a:extLst>
              <a:ext uri="{D87E5823-ADA6-486D-9EE4-E3E197F648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107488-9D5C-4AFC-99BD-67501056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051559"/>
            <a:ext cx="7315200" cy="30175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/>
          </a:lstStyle>
          <a:p>
            <a:endParaRPr lang="en-US" dirty="0"/>
          </a:p>
        </p:txBody>
      </p:sp>
      <p:sp>
        <p:nvSpPr>
          <p:cNvPr id="4" name="Holder 4">
            <a:extLst>
              <a:ext uri="{0D09C109-F198-488C-9BB7-A68FBD1FE8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66C48D-C445-45F2-884E-47829E553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 algn="ct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>
            <a:extLst>
              <a:ext uri="{F2EF3944-976A-4A73-BA3C-BFE64EACE4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F1FED9-1F21-44E4-848B-0846CA2C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 algn="l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B9CF-80B6-49F8-A1F8-721DDABA391D}" type="datetime1">
              <a:t>12/21/2024</a:t>
            </a:fld>
            <a:endParaRPr lang="en-US" dirty="0"/>
          </a:p>
        </p:txBody>
      </p:sp>
      <p:sp>
        <p:nvSpPr>
          <p:cNvPr id="6" name="Holder 6">
            <a:extLst>
              <a:ext uri="{9939EEB4-27EA-4316-99CD-46FF895279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7E4CF8-8BDE-4683-B746-DB7793268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lvl="0" algn="r">
              <a:defRPr lang="en-US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0BCA-250A-43D5-A945-27D09F8C01C5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lang="en-US" dirty="0">
          <a:latin typeface="+mj-lt"/>
        </a:defRPr>
      </a:lvl1pPr>
    </p:titleStyle>
    <p:bodyStyle>
      <a:lvl1pPr marL="0" lvl="0">
        <a:defRPr lang="en-US" dirty="0">
          <a:latin typeface="+mn-lt"/>
        </a:defRPr>
      </a:lvl1pPr>
      <a:lvl2pPr marL="457200" lvl="1">
        <a:defRPr lang="en-US" dirty="0">
          <a:latin typeface="+mn-lt"/>
        </a:defRPr>
      </a:lvl2pPr>
      <a:lvl3pPr marL="914400" lvl="2">
        <a:defRPr lang="en-US" dirty="0">
          <a:latin typeface="+mn-lt"/>
        </a:defRPr>
      </a:lvl3pPr>
      <a:lvl4pPr marL="1371600" lvl="3">
        <a:defRPr lang="en-US" dirty="0">
          <a:latin typeface="+mn-lt"/>
        </a:defRPr>
      </a:lvl4pPr>
      <a:lvl5pPr marL="1828800" lvl="4">
        <a:defRPr lang="en-US" dirty="0">
          <a:latin typeface="+mn-lt"/>
        </a:defRPr>
      </a:lvl5pPr>
      <a:lvl6pPr marL="2286000" lvl="5">
        <a:defRPr lang="en-US" dirty="0">
          <a:latin typeface="+mn-lt"/>
        </a:defRPr>
      </a:lvl6pPr>
      <a:lvl7pPr marL="2743200" lvl="6">
        <a:defRPr lang="en-US" dirty="0">
          <a:latin typeface="+mn-lt"/>
        </a:defRPr>
      </a:lvl7pPr>
      <a:lvl8pPr marL="3200400" lvl="7">
        <a:defRPr lang="en-US" dirty="0">
          <a:latin typeface="+mn-lt"/>
        </a:defRPr>
      </a:lvl8pPr>
      <a:lvl9pPr marL="3657600" lvl="8">
        <a:defRPr lang="en-US" dirty="0">
          <a:latin typeface="+mn-lt"/>
        </a:defRPr>
      </a:lvl9pPr>
    </p:bodyStyle>
    <p:otherStyle>
      <a:lvl1pPr marL="0" lvl="0">
        <a:defRPr lang="en-US" sz="1800" dirty="0">
          <a:latin typeface="+mn-lt"/>
        </a:defRPr>
      </a:lvl1pPr>
      <a:lvl2pPr marL="457200" lvl="1">
        <a:defRPr lang="en-US" sz="1800" dirty="0">
          <a:latin typeface="+mn-lt"/>
        </a:defRPr>
      </a:lvl2pPr>
      <a:lvl3pPr marL="914400" lvl="2">
        <a:defRPr lang="en-US" sz="1800" dirty="0">
          <a:latin typeface="+mn-lt"/>
        </a:defRPr>
      </a:lvl3pPr>
      <a:lvl4pPr marL="1371600" lvl="3">
        <a:defRPr lang="en-US" sz="1800" dirty="0">
          <a:latin typeface="+mn-lt"/>
        </a:defRPr>
      </a:lvl4pPr>
      <a:lvl5pPr marL="1828800" lvl="4">
        <a:defRPr lang="en-US" sz="1800" dirty="0">
          <a:latin typeface="+mn-lt"/>
        </a:defRPr>
      </a:lvl5pPr>
      <a:lvl6pPr marL="2286000" lvl="5">
        <a:defRPr lang="en-US" sz="1800" dirty="0">
          <a:latin typeface="+mn-lt"/>
        </a:defRPr>
      </a:lvl6pPr>
      <a:lvl7pPr marL="2743200" lvl="6">
        <a:defRPr lang="en-US" sz="1800" dirty="0">
          <a:latin typeface="+mn-lt"/>
        </a:defRPr>
      </a:lvl7pPr>
      <a:lvl8pPr marL="3200400" lvl="7">
        <a:defRPr lang="en-US" sz="1800" dirty="0">
          <a:latin typeface="+mn-lt"/>
        </a:defRPr>
      </a:lvl8pPr>
      <a:lvl9pPr marL="3657600" lvl="8">
        <a:defRPr lang="en-US" sz="1800" dirty="0"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06C2070B-F14F-4D96-962D-C44A51181C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75BAAD-B8BE-4A19-BC3D-2C2D529D8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  <a:noFill/>
        </p:spPr>
      </p:pic>
    </p:spTree>
    <p:extLst>
      <p:ext uri="{FFA8F7D6-0A2C-4E9A-A4C6-9C2EFC4FA1B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2C084829-A026-42AC-906D-CFA0AE3C47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88926C-1ED5-41A2-9B86-383CB4E8C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667" y="0"/>
            <a:ext cx="7789333" cy="4572000"/>
          </a:xfrm>
          <a:prstGeom prst="rect">
            <a:avLst/>
          </a:prstGeom>
          <a:noFill/>
        </p:spPr>
      </p:pic>
    </p:spTree>
    <p:extLst>
      <p:ext uri="{5D59DA88-4B2D-49BD-8BD4-606945F624B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1E25BA07-105E-40D8-A04F-2255D230B7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7EAFDC-5A08-44A5-917B-4299714ECF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3866" cy="4572000"/>
          </a:xfrm>
          <a:prstGeom prst="rect">
            <a:avLst/>
          </a:prstGeom>
          <a:noFill/>
        </p:spPr>
      </p:pic>
    </p:spTree>
    <p:extLst>
      <p:ext uri="{8722498E-A830-4403-A1E2-C8D55BAC24E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9AAC78EF-77BC-4A97-BF03-84D35C429B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67F036-FFDC-4870-B4EB-F0E76C4246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433" y="0"/>
            <a:ext cx="7793566" cy="4572000"/>
          </a:xfrm>
          <a:prstGeom prst="rect">
            <a:avLst/>
          </a:prstGeom>
          <a:noFill/>
        </p:spPr>
      </p:pic>
    </p:spTree>
    <p:extLst>
      <p:ext uri="{8204BA61-3267-419F-B4A0-A8138DAC781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3A936A94-5D58-4609-B6A7-658F1D7943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4B0959-7660-441B-B9F6-E6BFDA0928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666" y="0"/>
            <a:ext cx="7789333" cy="4572000"/>
          </a:xfrm>
          <a:prstGeom prst="rect">
            <a:avLst/>
          </a:prstGeom>
          <a:noFill/>
        </p:spPr>
      </p:pic>
    </p:spTree>
    <p:extLst>
      <p:ext uri="{1E1313CB-1487-439E-B0D6-A21B26044BF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D0645D1B-8A45-4E75-B06A-DB89065A41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CF3256-C6E8-46C8-8A16-E90AE97A9006}"/>
              </a:ext>
            </a:extLst>
          </p:cNvPr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  <a:noFill/>
        </p:spPr>
      </p:pic>
      <p:sp>
        <p:nvSpPr>
          <p:cNvPr id="3" name="Text Box 2">
            <a:extLst>
              <a:ext uri="{7F6DAA17-BC17-409D-BC7A-D27839B411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7864B2-3FF9-4DCC-A623-42C36415EA2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70419" y="1256848"/>
            <a:ext cx="2566730" cy="1987036"/>
          </a:xfrm>
          <a:noFill/>
          <a:ln w="14288" cap="flat">
            <a:solidFill>
              <a:srgbClr val="BC953A">
                <a:shade val="95000"/>
                <a:satMod val="104999"/>
              </a:srgbClr>
            </a:solidFill>
            <a:prstDash val="dash"/>
            <a:miter lim="800000"/>
          </a:ln>
        </p:spPr>
        <p:txBody>
          <a:bodyPr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5400" b="1" i="0" u="sng" dirty="0">
                <a:latin typeface="+mj-lt"/>
              </a:rPr>
              <a:t>THANK</a:t>
            </a:r>
          </a:p>
          <a:p>
            <a:pPr algn="ctr">
              <a:defRPr lang="en-US" sz="1400" dirty="0"/>
            </a:pPr>
            <a:r>
              <a:rPr lang="en-US" sz="5400" b="1" i="0" u="sng" dirty="0">
                <a:latin typeface="+mj-lt"/>
              </a:rPr>
              <a:t>YOU</a:t>
            </a:r>
          </a:p>
        </p:txBody>
      </p:sp>
    </p:spTree>
    <p:extLst>
      <p:ext uri="{6573A254-2E7F-4455-80F0-D787498215F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65D68EBE-D070-47B3-8E58-0E5500948F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3CB902-5818-4DFB-A316-70CA609CF1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666" y="0"/>
            <a:ext cx="7789333" cy="4572000"/>
          </a:xfrm>
          <a:prstGeom prst="rect">
            <a:avLst/>
          </a:prstGeom>
          <a:noFill/>
        </p:spPr>
      </p:pic>
    </p:spTree>
    <p:extLst>
      <p:ext uri="{A9346322-D4E1-4E9A-A29E-54222E18053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C616267D-A58A-45F3-8C0B-7A353EF4A7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2FE354-4F4C-4CA4-9DC9-D50F14EA2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666" y="0"/>
            <a:ext cx="7789333" cy="4572000"/>
          </a:xfrm>
          <a:prstGeom prst="rect">
            <a:avLst/>
          </a:prstGeom>
          <a:noFill/>
        </p:spPr>
      </p:pic>
    </p:spTree>
    <p:extLst>
      <p:ext uri="{B85269D4-B7B8-4AB6-A0F5-5796FEE7D6D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4CB12B50-C122-43B9-BF44-E045A0F7EC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CCC7F7-D1AD-4953-BE8B-C4DD0D279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3566" cy="4572000"/>
          </a:xfrm>
          <a:prstGeom prst="rect">
            <a:avLst/>
          </a:prstGeom>
          <a:noFill/>
        </p:spPr>
      </p:pic>
    </p:spTree>
    <p:extLst>
      <p:ext uri="{A259BEB7-B561-4D76-9F3D-A7DB1D7DEFF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82FEFF48-CC89-4AFA-AE85-740F2CEB09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8B26CB-0738-48CF-B4CD-86C3C60DDA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3566" cy="4572000"/>
          </a:xfrm>
          <a:prstGeom prst="rect">
            <a:avLst/>
          </a:prstGeom>
          <a:noFill/>
        </p:spPr>
      </p:pic>
    </p:spTree>
    <p:extLst>
      <p:ext uri="{9DB900D4-CEAE-4AF1-A248-3CDF10764BE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C7DBBD59-9EC4-4713-9954-CA2B3315BF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7FB088-AFEF-4B77-8985-2EC44DA31B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  <a:noFill/>
        </p:spPr>
      </p:pic>
    </p:spTree>
    <p:extLst>
      <p:ext uri="{C0252FEC-5EC9-4975-BA9E-3FEB04FB707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1DCB7E45-2E09-4367-8287-A004757406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FF4C31-901C-4971-9B06-9AB653F054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666" y="0"/>
            <a:ext cx="7789333" cy="4572000"/>
          </a:xfrm>
          <a:prstGeom prst="rect">
            <a:avLst/>
          </a:prstGeom>
          <a:noFill/>
        </p:spPr>
      </p:pic>
    </p:spTree>
    <p:extLst>
      <p:ext uri="{6A00BA72-AFF7-406D-819E-5AD076BBD03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76F9BD2C-7052-47AA-9A40-91F77DBED6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D187E9-2046-4E73-9205-B9BAFA19FE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  <a:noFill/>
        </p:spPr>
      </p:pic>
    </p:spTree>
    <p:extLst>
      <p:ext uri="{32275038-4173-4C3B-9D77-D007E8DA9A4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7EDACDFE-2C8F-4F5B-8AC4-B7790D6E4A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6E9A13-4792-4312-A76C-EA90B2CC0D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  <a:noFill/>
        </p:spPr>
      </p:pic>
    </p:spTree>
    <p:extLst>
      <p:ext uri="{4DC2C6DF-30B7-4D77-905A-5E8B1C90EEA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4795377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CKS:NOMODIFY" val="true"/>
  <p:tag name="LOCKERS" val="prop: MODIFY&#10;locker: &quot;eee58cc591e56636d53dc362f587e844&quo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DOTTED_SIGN: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2024-12-21T20:59:51Z</dcterms:created>
  <dcterms:modified xsi:type="dcterms:W3CDTF">2024-12-21T15:46:35Z</dcterms:modified>
</cp:coreProperties>
</file>