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70" r:id="rId6"/>
    <p:sldId id="271" r:id="rId7"/>
    <p:sldId id="269" r:id="rId8"/>
    <p:sldId id="264" r:id="rId9"/>
    <p:sldId id="267" r:id="rId10"/>
    <p:sldId id="268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B712-6A56-1C0B-302B-DDF1A65D3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AB525-9BAB-2784-5F96-3418FC56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CF71-0AFD-A518-18F4-C2545964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8BF5-88AF-71E6-AD1C-20792567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AF19-3BC2-A0A5-9499-925FDFC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332B-A9A5-0755-9597-B1212498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01A11-8FA6-6278-F118-2321D6EB0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9FC5-0011-5AD6-1251-AB94DA4E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74EE-DA69-661F-E8CC-93683707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3E38-C82A-EADA-7E38-EA4828E7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7823D-DC95-D150-4AF5-8F654627C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DF72F-8F00-1B83-417B-6F8FA563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895F-8C5D-D723-D083-404EDCE9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904A-B1A6-3156-3F4B-BF15EF38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34C5-C3B2-BEA9-07AB-0F00C5F5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725A-C78F-9DD6-563C-072BC0D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54A0-B085-8B58-0F2C-6181A602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302F-2D65-4D48-8D6C-0EC88D8C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4380-A641-4970-632A-EB81B982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DBD7-222B-573F-C640-F43DACA6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0F6D-EA1F-389B-BB45-02484A77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73B3-0E8F-DA72-3833-BEC62D71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5BCD-DB38-1362-DD59-3AD62CCE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81B8-C95E-CD45-C190-F7D8048D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E0DA-72BB-238B-43B3-DFB58F54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892-C1D8-154F-B723-611151C6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5B7B-63DB-1F7B-5D89-1881F7F3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A815-593E-5DF5-D782-E0AAEFD5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53C9-0C47-D77C-95B0-401A35F5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DFE5-B7D3-DBF9-A54F-C17790E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981D-4E56-0183-6895-73387BBB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9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5DC0-38EA-69B9-48FD-93B4D2A8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7FA7-28AC-179C-2063-8E8B71C7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8FEB6-797D-4C5A-CF3E-15AA0328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B955C-131D-FE39-7DC7-CD9DC2F86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363E9-698F-7E26-00C9-5539CEB95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78F17-8602-22F9-05DA-81E1D90B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B892A-F027-E8EE-E558-8ECFAE82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E3AB6-5919-0954-B1A4-16A7C75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8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C771-A0D8-7A02-9B0A-E5706C84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56775-88ED-8DA7-228E-BA22879B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E3D7-7A89-C294-318C-0B2C88F5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2A801-8D3F-E0A9-7D7A-FA0FEE9D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4956E-F0E8-8F64-FA9D-784DA6E2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2187A-BA3F-C1D5-E2DC-A42C834B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CDE0-9CB7-6B4A-B8B5-F675839E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7F40-D071-0234-8942-2B0A264E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09B6-1676-8240-9DCD-828B2618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AFAA2-8B6A-85C7-1C37-BD41F9D77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994A7-FCA2-6C4F-45AC-CC85E1A7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1BE58-FFC0-0B67-1208-DACB0098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FA22-A710-C62A-5F1B-78DABF3A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68D0-6EE3-4342-E40A-F62E0531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B70E-8875-BA37-3D38-D7C5A9B7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EEA7C-ADE2-EC8D-6E5B-456A48D8C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BC17-BE55-E97A-1673-4CC7E81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7E31-3B2C-1945-7F70-36ABBD5E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1829E-A858-1708-5A5A-28A1D4FF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2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9E6C2-BF72-5A43-27F1-3921C00C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3D7F-B10B-0C93-0B2D-8E9D389D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48C5-52AE-C570-CCDA-2EEFB740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CA13-0BAF-4676-AFCC-4DF460BC24A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255D-5948-217B-868B-28235973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A28E-81AD-0830-ECFB-5F2E2024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5BB0-48CA-41C9-BD1B-21D105CD2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4" descr="How Delta Air Lines Makes Money: Passenger, Cargo, Other">
            <a:extLst>
              <a:ext uri="{FF2B5EF4-FFF2-40B4-BE49-F238E27FC236}">
                <a16:creationId xmlns:a16="http://schemas.microsoft.com/office/drawing/2014/main" id="{4784ABA8-AB1D-338C-82B7-B3A5B2A4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95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5479CB-5122-20D4-A38E-B109E0EF0F20}"/>
              </a:ext>
            </a:extLst>
          </p:cNvPr>
          <p:cNvSpPr txBox="1"/>
          <p:nvPr/>
        </p:nvSpPr>
        <p:spPr>
          <a:xfrm>
            <a:off x="1223682" y="699248"/>
            <a:ext cx="1009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US DOMESTIC AIRLINE FLIGHTS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F118C-E5A2-BE56-7E48-B5CFE5C4E7B0}"/>
              </a:ext>
            </a:extLst>
          </p:cNvPr>
          <p:cNvSpPr txBox="1"/>
          <p:nvPr/>
        </p:nvSpPr>
        <p:spPr>
          <a:xfrm>
            <a:off x="10139082" y="5949843"/>
            <a:ext cx="341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Kunal Sachdev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1A CS</a:t>
            </a:r>
          </a:p>
        </p:txBody>
      </p:sp>
    </p:spTree>
    <p:extLst>
      <p:ext uri="{BB962C8B-B14F-4D97-AF65-F5344CB8AC3E}">
        <p14:creationId xmlns:p14="http://schemas.microsoft.com/office/powerpoint/2010/main" val="337151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F5635-5E5A-BD65-17D4-9405A04E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832"/>
            <a:ext cx="5678700" cy="3215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1DBFC8-91CC-3640-B4D9-C3BFF53B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52" y="2046832"/>
            <a:ext cx="5659848" cy="32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B3637-A723-9FE8-B499-6B94EB3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341766"/>
            <a:ext cx="10515600" cy="1325563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YEARLY AIRLINE DELAY REPORT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F4A01-294A-B7B1-BB9C-D619C3AB945A}"/>
              </a:ext>
            </a:extLst>
          </p:cNvPr>
          <p:cNvSpPr txBox="1"/>
          <p:nvPr/>
        </p:nvSpPr>
        <p:spPr>
          <a:xfrm>
            <a:off x="564777" y="1570112"/>
            <a:ext cx="11134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u="sng" dirty="0">
                <a:solidFill>
                  <a:schemeClr val="bg1"/>
                </a:solidFill>
              </a:rPr>
              <a:t>Line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Monthly average carrier delay by reporting airline for the given year.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August 2018, Delta Airlines reported an average carrier delay of 104.5 minutes.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AF9A5-3770-10CD-7062-E2AB1A4B0CF6}"/>
              </a:ext>
            </a:extLst>
          </p:cNvPr>
          <p:cNvSpPr txBox="1"/>
          <p:nvPr/>
        </p:nvSpPr>
        <p:spPr>
          <a:xfrm>
            <a:off x="564768" y="4055979"/>
            <a:ext cx="10927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000" b="1" u="sng" dirty="0">
                <a:solidFill>
                  <a:schemeClr val="bg1"/>
                </a:solidFill>
              </a:rPr>
              <a:t>Line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Monthly average weather delay by reporting airline for the given year.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November 2018, American Airlines reported an average weather delay of 25.33 minutes.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947E4-0192-DD54-7D50-07B67D59C340}"/>
              </a:ext>
            </a:extLst>
          </p:cNvPr>
          <p:cNvSpPr txBox="1"/>
          <p:nvPr/>
        </p:nvSpPr>
        <p:spPr>
          <a:xfrm>
            <a:off x="564769" y="5499260"/>
            <a:ext cx="1092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N" sz="2000" b="1" u="sng" dirty="0">
                <a:solidFill>
                  <a:schemeClr val="bg1"/>
                </a:solidFill>
              </a:rPr>
              <a:t>Line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Monthly average national air system (NAS) delay by reporting airline for the given year.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May 2018, Spirit Airlines reported an average NAS delay of 495.5 minutes.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BD123-62CC-A7CF-A3DD-BEAB4B2FBDC3}"/>
              </a:ext>
            </a:extLst>
          </p:cNvPr>
          <p:cNvSpPr txBox="1"/>
          <p:nvPr/>
        </p:nvSpPr>
        <p:spPr>
          <a:xfrm>
            <a:off x="564768" y="2659157"/>
            <a:ext cx="10927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000" b="1" u="sng" dirty="0">
                <a:solidFill>
                  <a:schemeClr val="bg1"/>
                </a:solidFill>
              </a:rPr>
              <a:t>Line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Monthly average late aircraft delay by reporting airline for the given year.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November 2018, Endeavor Air reported an average late aircraft delay time of 191 minutes.</a:t>
            </a:r>
          </a:p>
        </p:txBody>
      </p:sp>
    </p:spTree>
    <p:extLst>
      <p:ext uri="{BB962C8B-B14F-4D97-AF65-F5344CB8AC3E}">
        <p14:creationId xmlns:p14="http://schemas.microsoft.com/office/powerpoint/2010/main" val="319832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B3637-A723-9FE8-B499-6B94EB3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52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B3637-A723-9FE8-B499-6B94EB3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3" y="219859"/>
            <a:ext cx="10515600" cy="1325563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10D39-119B-C981-F59C-A1253EFCE2A9}"/>
              </a:ext>
            </a:extLst>
          </p:cNvPr>
          <p:cNvSpPr txBox="1"/>
          <p:nvPr/>
        </p:nvSpPr>
        <p:spPr>
          <a:xfrm>
            <a:off x="378758" y="2090172"/>
            <a:ext cx="11445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u="sng" dirty="0">
                <a:solidFill>
                  <a:schemeClr val="bg1"/>
                </a:solidFill>
                <a:effectLst/>
                <a:latin typeface="Calibri (Body)"/>
              </a:rPr>
              <a:t>Task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: As a data analyst, monitor and report US Domestic 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irline 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F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lights 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P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erformance.</a:t>
            </a:r>
          </a:p>
          <a:p>
            <a:pPr algn="just"/>
            <a:endParaRPr lang="en-US" sz="2800" b="0" i="0" dirty="0">
              <a:solidFill>
                <a:schemeClr val="bg1"/>
              </a:solidFill>
              <a:effectLst/>
              <a:latin typeface="Calibri (Body)"/>
            </a:endParaRPr>
          </a:p>
          <a:p>
            <a:pPr algn="just"/>
            <a:endParaRPr lang="en-US" sz="2800" b="0" i="0" dirty="0">
              <a:solidFill>
                <a:schemeClr val="bg1"/>
              </a:solidFill>
              <a:effectLst/>
              <a:latin typeface="Calibri (Body)"/>
            </a:endParaRPr>
          </a:p>
          <a:p>
            <a:pPr algn="just"/>
            <a:r>
              <a:rPr lang="en-US" sz="2800" b="1" i="1" u="sng" dirty="0">
                <a:solidFill>
                  <a:schemeClr val="bg1"/>
                </a:solidFill>
                <a:effectLst/>
                <a:latin typeface="Calibri (Body)"/>
              </a:rPr>
              <a:t>Goal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: Analyze the performance of the reporting airline to improve fight reliability thereby improving customer reliability.</a:t>
            </a:r>
            <a:endParaRPr lang="en-IN" sz="28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9209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B3637-A723-9FE8-B499-6B94EB3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3" y="219859"/>
            <a:ext cx="10515600" cy="1325563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INTERACTIVE WEB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25893-2ABE-30F2-83A2-D942276F0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78"/>
          <a:stretch/>
        </p:blipFill>
        <p:spPr>
          <a:xfrm>
            <a:off x="156883" y="1765281"/>
            <a:ext cx="6606987" cy="3893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10D39-119B-C981-F59C-A1253EFCE2A9}"/>
              </a:ext>
            </a:extLst>
          </p:cNvPr>
          <p:cNvSpPr txBox="1"/>
          <p:nvPr/>
        </p:nvSpPr>
        <p:spPr>
          <a:xfrm>
            <a:off x="7077636" y="2481108"/>
            <a:ext cx="49574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b="1" u="sng" dirty="0">
                <a:solidFill>
                  <a:schemeClr val="bg1"/>
                </a:solidFill>
              </a:rPr>
              <a:t>Report Type</a:t>
            </a:r>
            <a:r>
              <a:rPr lang="en-IN" sz="22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Yearly Airline Performance Report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Yearly Airline Delay Report</a:t>
            </a:r>
          </a:p>
          <a:p>
            <a:pPr lvl="1"/>
            <a:endParaRPr lang="en-IN" sz="22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2200" b="1" u="sng" dirty="0">
                <a:solidFill>
                  <a:schemeClr val="bg1"/>
                </a:solidFill>
              </a:rPr>
              <a:t>Choose Year</a:t>
            </a:r>
            <a:r>
              <a:rPr lang="en-IN" sz="2200" b="1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2005 - 2020</a:t>
            </a:r>
          </a:p>
          <a:p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B3637-A723-9FE8-B499-6B94EB3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YEARLY AIRLINE PERFORMANCE REPORT 2018</a:t>
            </a:r>
          </a:p>
        </p:txBody>
      </p:sp>
    </p:spTree>
    <p:extLst>
      <p:ext uri="{BB962C8B-B14F-4D97-AF65-F5344CB8AC3E}">
        <p14:creationId xmlns:p14="http://schemas.microsoft.com/office/powerpoint/2010/main" val="52801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98D3B-9C62-F537-1B8C-EB5C2A59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992"/>
            <a:ext cx="12192000" cy="2653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2BA15-A924-FC89-6A73-A9B60F48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70475"/>
            <a:ext cx="12192000" cy="27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752F36-695B-C5F0-20A8-E60A8C37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97" y="268637"/>
            <a:ext cx="6402606" cy="3358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89107-6EC2-4EBF-34EC-77781626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1806"/>
            <a:ext cx="12192000" cy="25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B3637-A723-9FE8-B499-6B94EB3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341766"/>
            <a:ext cx="10515600" cy="1325563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YEARLY AIRLINE DELAY REPORT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F4A01-294A-B7B1-BB9C-D619C3AB945A}"/>
              </a:ext>
            </a:extLst>
          </p:cNvPr>
          <p:cNvSpPr txBox="1"/>
          <p:nvPr/>
        </p:nvSpPr>
        <p:spPr>
          <a:xfrm>
            <a:off x="564777" y="1570112"/>
            <a:ext cx="11134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u="sng" dirty="0" err="1">
                <a:solidFill>
                  <a:schemeClr val="bg1"/>
                </a:solidFill>
              </a:rPr>
              <a:t>Treemap</a:t>
            </a:r>
            <a:endParaRPr lang="en-IN" sz="2000" b="1" u="sng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Total Number of Flights flying to each State from each Reporting Airline.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2018, a total of 35 </a:t>
            </a:r>
            <a:r>
              <a:rPr lang="en-IN" sz="2000" dirty="0" err="1">
                <a:solidFill>
                  <a:schemeClr val="bg1"/>
                </a:solidFill>
              </a:rPr>
              <a:t>WinAir</a:t>
            </a:r>
            <a:r>
              <a:rPr lang="en-IN" sz="2000" dirty="0">
                <a:solidFill>
                  <a:schemeClr val="bg1"/>
                </a:solidFill>
              </a:rPr>
              <a:t> flights flew TO California.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AF9A5-3770-10CD-7062-E2AB1A4B0CF6}"/>
              </a:ext>
            </a:extLst>
          </p:cNvPr>
          <p:cNvSpPr txBox="1"/>
          <p:nvPr/>
        </p:nvSpPr>
        <p:spPr>
          <a:xfrm>
            <a:off x="564772" y="4067164"/>
            <a:ext cx="1092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000" b="1" u="sng" dirty="0" err="1">
                <a:solidFill>
                  <a:schemeClr val="bg1"/>
                </a:solidFill>
              </a:rPr>
              <a:t>Chloropleth</a:t>
            </a:r>
            <a:r>
              <a:rPr lang="en-IN" sz="2000" b="1" u="sng" dirty="0">
                <a:solidFill>
                  <a:schemeClr val="bg1"/>
                </a:solidFill>
              </a:rPr>
              <a:t> Map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Total Number of Flights Flying from each State.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2018, a total of 111 flights flew FROM California.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BD123-62CC-A7CF-A3DD-BEAB4B2FBDC3}"/>
              </a:ext>
            </a:extLst>
          </p:cNvPr>
          <p:cNvSpPr txBox="1"/>
          <p:nvPr/>
        </p:nvSpPr>
        <p:spPr>
          <a:xfrm>
            <a:off x="564773" y="5336213"/>
            <a:ext cx="1092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N" sz="2000" b="1" u="sng" dirty="0">
                <a:solidFill>
                  <a:schemeClr val="bg1"/>
                </a:solidFill>
              </a:rPr>
              <a:t>Line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Average Flight Time (minutes) by Reporting Airline.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April 2018, Alaska Airlines reported an average flight time of 235.5 minutes.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947E4-0192-DD54-7D50-07B67D59C340}"/>
              </a:ext>
            </a:extLst>
          </p:cNvPr>
          <p:cNvSpPr txBox="1"/>
          <p:nvPr/>
        </p:nvSpPr>
        <p:spPr>
          <a:xfrm>
            <a:off x="564771" y="2787778"/>
            <a:ext cx="1092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000" b="1" u="sng" dirty="0">
                <a:solidFill>
                  <a:schemeClr val="bg1"/>
                </a:solidFill>
              </a:rPr>
              <a:t>Bar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Total Number of flights under different Cancellation Categories.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Hover shows that in July 2018, one flight was cancelled with Cancellation Code B.</a:t>
            </a:r>
          </a:p>
        </p:txBody>
      </p:sp>
    </p:spTree>
    <p:extLst>
      <p:ext uri="{BB962C8B-B14F-4D97-AF65-F5344CB8AC3E}">
        <p14:creationId xmlns:p14="http://schemas.microsoft.com/office/powerpoint/2010/main" val="320234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B3637-A723-9FE8-B499-6B94EB3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YEARLY AIRLINE DELAY REPORT 2018</a:t>
            </a:r>
          </a:p>
        </p:txBody>
      </p:sp>
    </p:spTree>
    <p:extLst>
      <p:ext uri="{BB962C8B-B14F-4D97-AF65-F5344CB8AC3E}">
        <p14:creationId xmlns:p14="http://schemas.microsoft.com/office/powerpoint/2010/main" val="28975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3C5C5-B882-5F96-917E-F0C2C32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83C80-5AB9-4916-8FCC-30DB00A1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043"/>
            <a:ext cx="12192000" cy="2659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D4220E-0EE9-14F8-E94A-7196DAF9D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4413"/>
            <a:ext cx="12192000" cy="25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335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  <vt:lpstr>STORY</vt:lpstr>
      <vt:lpstr>INTERACTIVE WEB DASHBOARD</vt:lpstr>
      <vt:lpstr>YEARLY AIRLINE PERFORMANCE REPORT 2018</vt:lpstr>
      <vt:lpstr>PowerPoint Presentation</vt:lpstr>
      <vt:lpstr>PowerPoint Presentation</vt:lpstr>
      <vt:lpstr>YEARLY AIRLINE DELAY REPORT 2018</vt:lpstr>
      <vt:lpstr>YEARLY AIRLINE DELAY REPORT 2018</vt:lpstr>
      <vt:lpstr>PowerPoint Presentation</vt:lpstr>
      <vt:lpstr>PowerPoint Presentation</vt:lpstr>
      <vt:lpstr>YEARLY AIRLINE DELAY REPORT 2018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Sachdev</dc:creator>
  <cp:lastModifiedBy>Kunal Sachdev</cp:lastModifiedBy>
  <cp:revision>7</cp:revision>
  <dcterms:created xsi:type="dcterms:W3CDTF">2023-10-06T19:21:08Z</dcterms:created>
  <dcterms:modified xsi:type="dcterms:W3CDTF">2023-10-08T22:00:08Z</dcterms:modified>
</cp:coreProperties>
</file>