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5FE5-B532-C29A-2313-E2A02D67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2C66A-AA6F-9E2F-186C-332899EA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374C-406B-E3AE-2079-1D4C198B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465C-9427-69C6-D83F-F1DEFAD1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A916-C2A2-0792-2AFE-AA78C6B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A28-0312-6915-F1F5-55CECB9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43D6C-C21A-DFE4-2895-343FA19C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E315-E245-4864-7088-45E58D99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89B9-EB3E-2CA2-402C-1BE9046A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3213-3C9C-96AC-1215-1185C14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A52-E9D8-17A4-43D4-4BFADD5C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5801-4436-EFF3-2332-DE163577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A94B-9BF2-9808-11A1-3576DF81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D89A-EED1-21B6-1F3D-21B7ED29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5002-97F5-20F0-E0E6-65475685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F826-CC04-C9FC-1D28-80D285D8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C38E-48C8-ADCB-0EEA-BC0E5EB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2F03-F825-1181-EA3B-2BF3AC30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CAEA-C9A6-E57F-3BA9-BBEC42CC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E250-A1D1-438C-96AC-CDE2E09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1D12-2F26-97C5-8A3D-C3BA0C8E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2ED3-7E01-208A-14B2-162907FD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D096-B725-22E1-72A1-40770E61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BF57-EBEE-AF38-5A74-D74F56D6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C2BC-381B-E4DE-3E63-88B2FF11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4232-8E8C-741F-35E0-542E2D99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B8A1-E045-A212-5776-E77B9461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0B24-6B65-947C-B35F-0047CBB4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82125-712F-AEEE-35EC-5E1AD72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3115-11ED-9A9E-C864-46142DF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858CE-4B0A-2BF9-A006-2B6946C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2F92-256C-2734-1363-97230BA6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DF70-DEA3-BE8F-1ECF-6367C2AE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8DEA4-21EC-612D-3083-8389E34F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F4EE7-6F47-CBEB-AC30-C365E7577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8EEBC-7072-B3E2-1BB9-1C7CBAF1B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1B37C-B5F7-57BC-3361-0125CC1A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5A30D-E8CF-DA1D-BF06-638F804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A06-BF04-0C5B-4B50-6A6B8DD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3DCC-F746-3A05-F405-D3367974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DAF1A-2A69-DC14-E26C-F7119827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A54CA-2884-F7C0-74FF-06B6D2E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78522-6DEE-9D43-5FD3-5146121D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2128D-65A5-F647-398A-C88FF9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1FEC6-0F7E-4EF3-60A0-EC8C0787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26DA3-774C-8678-5E4D-119A1DA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C5CB-9D7C-A3B3-2481-C185204E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182-71CB-4534-C390-5A272347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2BBE-5795-7503-9632-F48F16D8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711E-9964-732A-6CDF-F54BF1C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B07F-C642-A057-9A9F-E78D5975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94577-15F5-3253-24D1-7C1C0366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E501-362F-8D83-53C3-4B766D60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27BC7-4B24-1D30-54CB-9794DD11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1AEC1-530F-2FF7-986B-0F345558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C8E9A-1B34-5173-AD78-1F8A641B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CD5C-AB69-EE66-F9CB-D23A9BC8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3E4E-5B5B-115B-3CDD-9A770936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61A9D-F7BD-B73D-3C30-A6B297F3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E8-4A03-1DCF-DDAB-69668ACE4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79F-1A6C-8836-EDE6-816FBE536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6B68-997A-41B2-A382-30AD568F54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2620-DA29-EF55-060D-122FD4DB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3371-ADA7-CA73-6011-F676AED79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29E6-EEEE-437F-BDC9-89C3D486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ADB3-1C44-49D6-0927-318BEBF15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0824"/>
            <a:ext cx="9144000" cy="1667435"/>
          </a:xfrm>
        </p:spPr>
        <p:txBody>
          <a:bodyPr>
            <a:noAutofit/>
          </a:bodyPr>
          <a:lstStyle/>
          <a:p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: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How can I predict the stock price of a company using LSTM in a Jupyter notebook?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CB0C6-9883-A9D2-9790-FEC18BFA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92156"/>
              </p:ext>
            </p:extLst>
          </p:nvPr>
        </p:nvGraphicFramePr>
        <p:xfrm>
          <a:off x="1447800" y="1990725"/>
          <a:ext cx="9296400" cy="2505075"/>
        </p:xfrm>
        <a:graphic>
          <a:graphicData uri="http://schemas.openxmlformats.org/drawingml/2006/table">
            <a:tbl>
              <a:tblPr/>
              <a:tblGrid>
                <a:gridCol w="9296400">
                  <a:extLst>
                    <a:ext uri="{9D8B030D-6E8A-4147-A177-3AD203B41FA5}">
                      <a16:colId xmlns:a16="http://schemas.microsoft.com/office/drawing/2014/main" val="3529006228"/>
                    </a:ext>
                  </a:extLst>
                </a:gridCol>
              </a:tblGrid>
              <a:tr h="2505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01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1B30B7-19FB-0369-CFC3-812F6621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19503"/>
            <a:ext cx="1619250" cy="1613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B12BA-ACDB-399B-E19A-BE0F6B92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19688"/>
            <a:ext cx="365760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F0CAC-9604-E4BC-00AA-43B975340D6D}"/>
              </a:ext>
            </a:extLst>
          </p:cNvPr>
          <p:cNvSpPr txBox="1"/>
          <p:nvPr/>
        </p:nvSpPr>
        <p:spPr>
          <a:xfrm>
            <a:off x="5286375" y="62061"/>
            <a:ext cx="1619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Salunkhe</a:t>
            </a:r>
          </a:p>
        </p:txBody>
      </p:sp>
    </p:spTree>
    <p:extLst>
      <p:ext uri="{BB962C8B-B14F-4D97-AF65-F5344CB8AC3E}">
        <p14:creationId xmlns:p14="http://schemas.microsoft.com/office/powerpoint/2010/main" val="31020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07AD2B-EF44-3A69-15CE-63FFF5ED8CBB}"/>
              </a:ext>
            </a:extLst>
          </p:cNvPr>
          <p:cNvSpPr txBox="1"/>
          <p:nvPr/>
        </p:nvSpPr>
        <p:spPr>
          <a:xfrm>
            <a:off x="1004047" y="599745"/>
            <a:ext cx="32093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Import Libraries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99B96-6D5C-D2AB-1430-5227D95831D8}"/>
              </a:ext>
            </a:extLst>
          </p:cNvPr>
          <p:cNvSpPr txBox="1"/>
          <p:nvPr/>
        </p:nvSpPr>
        <p:spPr>
          <a:xfrm>
            <a:off x="1004047" y="2755757"/>
            <a:ext cx="6096000" cy="942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Load and Preprocess Data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have a CSV file with historical stock data: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1A668-52A5-1139-E5FE-473080C7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204457"/>
            <a:ext cx="5262282" cy="15111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56E516-7882-8F39-B7E7-FBC4B658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9" y="3698579"/>
            <a:ext cx="8029070" cy="31594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6A340A-D660-2FE1-D2B4-78DEBCE7A4FD}"/>
              </a:ext>
            </a:extLst>
          </p:cNvPr>
          <p:cNvSpPr txBox="1"/>
          <p:nvPr/>
        </p:nvSpPr>
        <p:spPr>
          <a:xfrm>
            <a:off x="5286375" y="62061"/>
            <a:ext cx="1619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Salunkhe</a:t>
            </a:r>
          </a:p>
        </p:txBody>
      </p:sp>
    </p:spTree>
    <p:extLst>
      <p:ext uri="{BB962C8B-B14F-4D97-AF65-F5344CB8AC3E}">
        <p14:creationId xmlns:p14="http://schemas.microsoft.com/office/powerpoint/2010/main" val="6621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69DE05-692F-4563-D7DD-536BB29A649F}"/>
              </a:ext>
            </a:extLst>
          </p:cNvPr>
          <p:cNvSpPr txBox="1"/>
          <p:nvPr/>
        </p:nvSpPr>
        <p:spPr>
          <a:xfrm>
            <a:off x="759554" y="152209"/>
            <a:ext cx="43965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Sequences for LSTM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46690-3D15-FEE7-C994-24553F6C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4" y="655163"/>
            <a:ext cx="8550610" cy="33804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BFB90-E2AE-A151-2BF1-767783113CE2}"/>
              </a:ext>
            </a:extLst>
          </p:cNvPr>
          <p:cNvSpPr txBox="1"/>
          <p:nvPr/>
        </p:nvSpPr>
        <p:spPr>
          <a:xfrm>
            <a:off x="759554" y="4079365"/>
            <a:ext cx="44823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Build and Train LSTM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B8F740-F287-28C5-5886-6100DE83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54" y="4451547"/>
            <a:ext cx="10544940" cy="2406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32A21-3E17-CFAA-1475-9FE5E74E9070}"/>
              </a:ext>
            </a:extLst>
          </p:cNvPr>
          <p:cNvSpPr txBox="1"/>
          <p:nvPr/>
        </p:nvSpPr>
        <p:spPr>
          <a:xfrm>
            <a:off x="5286375" y="62061"/>
            <a:ext cx="1619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Salunkhe</a:t>
            </a:r>
          </a:p>
        </p:txBody>
      </p:sp>
    </p:spTree>
    <p:extLst>
      <p:ext uri="{BB962C8B-B14F-4D97-AF65-F5344CB8AC3E}">
        <p14:creationId xmlns:p14="http://schemas.microsoft.com/office/powerpoint/2010/main" val="39516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27500-0093-F0AA-614D-711906D160D3}"/>
              </a:ext>
            </a:extLst>
          </p:cNvPr>
          <p:cNvSpPr txBox="1"/>
          <p:nvPr/>
        </p:nvSpPr>
        <p:spPr>
          <a:xfrm>
            <a:off x="1039906" y="572181"/>
            <a:ext cx="397136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Make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587B-6C56-9D6D-4F2F-A5B39D4A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407598"/>
            <a:ext cx="10004613" cy="4374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EAE8B-56F6-CDC3-0431-2C6D374FC053}"/>
              </a:ext>
            </a:extLst>
          </p:cNvPr>
          <p:cNvSpPr txBox="1"/>
          <p:nvPr/>
        </p:nvSpPr>
        <p:spPr>
          <a:xfrm>
            <a:off x="5286375" y="62061"/>
            <a:ext cx="1438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Salunkhe</a:t>
            </a:r>
          </a:p>
        </p:txBody>
      </p:sp>
    </p:spTree>
    <p:extLst>
      <p:ext uri="{BB962C8B-B14F-4D97-AF65-F5344CB8AC3E}">
        <p14:creationId xmlns:p14="http://schemas.microsoft.com/office/powerpoint/2010/main" val="1224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0CC80-6220-0ABB-530E-C04CC0227349}"/>
              </a:ext>
            </a:extLst>
          </p:cNvPr>
          <p:cNvSpPr txBox="1"/>
          <p:nvPr/>
        </p:nvSpPr>
        <p:spPr>
          <a:xfrm>
            <a:off x="688939" y="725251"/>
            <a:ext cx="37562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234A0-6C64-1413-3667-741DB631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9" y="1727893"/>
            <a:ext cx="9270849" cy="1882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EF5B-B465-B032-578D-41AEC049220F}"/>
              </a:ext>
            </a:extLst>
          </p:cNvPr>
          <p:cNvSpPr txBox="1"/>
          <p:nvPr/>
        </p:nvSpPr>
        <p:spPr>
          <a:xfrm>
            <a:off x="4595812" y="5501759"/>
            <a:ext cx="30003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You..!! </a:t>
            </a:r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en-US" sz="3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7FC8CD-B69A-E24A-6D10-AFDA0AB694B0}"/>
              </a:ext>
            </a:extLst>
          </p:cNvPr>
          <p:cNvGraphicFramePr>
            <a:graphicFrameLocks noGrp="1"/>
          </p:cNvGraphicFramePr>
          <p:nvPr/>
        </p:nvGraphicFramePr>
        <p:xfrm>
          <a:off x="4219575" y="5476875"/>
          <a:ext cx="3581400" cy="619125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51676819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46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CA5AD9-ECBB-A0FA-197D-14B91273975E}"/>
              </a:ext>
            </a:extLst>
          </p:cNvPr>
          <p:cNvSpPr txBox="1"/>
          <p:nvPr/>
        </p:nvSpPr>
        <p:spPr>
          <a:xfrm>
            <a:off x="5438776" y="109686"/>
            <a:ext cx="144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Salunkhe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CBCE02-F601-E17A-D6E5-05BA49C3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000928"/>
            <a:ext cx="1619250" cy="16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Stock Prediction :   Question: How can I predict the stock price of a company using LSTM in a Jupyter notebook?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Stock Prediction :   Question: How can I predict the stock price of a company using LSTM in a Jupyter notebook? </dc:title>
  <dc:creator>kunal</dc:creator>
  <cp:lastModifiedBy>kunal</cp:lastModifiedBy>
  <cp:revision>1</cp:revision>
  <dcterms:created xsi:type="dcterms:W3CDTF">2023-12-29T17:26:39Z</dcterms:created>
  <dcterms:modified xsi:type="dcterms:W3CDTF">2023-12-30T07:08:09Z</dcterms:modified>
</cp:coreProperties>
</file>