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Lst>
  <p:notesMasterIdLst>
    <p:notesMasterId r:id="rId23"/>
  </p:notesMasterIdLst>
  <p:handoutMasterIdLst>
    <p:handoutMasterId r:id="rId24"/>
  </p:handoutMasterIdLst>
  <p:sldIdLst>
    <p:sldId id="256" r:id="rId5"/>
    <p:sldId id="264" r:id="rId6"/>
    <p:sldId id="265" r:id="rId7"/>
    <p:sldId id="266" r:id="rId8"/>
    <p:sldId id="267" r:id="rId9"/>
    <p:sldId id="268" r:id="rId10"/>
    <p:sldId id="269" r:id="rId11"/>
    <p:sldId id="271" r:id="rId12"/>
    <p:sldId id="276" r:id="rId13"/>
    <p:sldId id="272" r:id="rId14"/>
    <p:sldId id="277" r:id="rId15"/>
    <p:sldId id="275" r:id="rId16"/>
    <p:sldId id="279" r:id="rId17"/>
    <p:sldId id="283" r:id="rId18"/>
    <p:sldId id="280" r:id="rId19"/>
    <p:sldId id="274" r:id="rId20"/>
    <p:sldId id="282"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A4CA79-E520-4B5A-8BC5-CBB7180D4F4C}" v="99" dt="2023-04-25T16:07:38.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hvi, Kunal Sanjay" userId="183026ab-86d6-485f-8ab4-8956ce921c04" providerId="ADAL" clId="{ACA4CA79-E520-4B5A-8BC5-CBB7180D4F4C}"/>
    <pc:docChg chg="undo redo custSel addSld delSld modSld sldOrd">
      <pc:chgData name="Sanghvi, Kunal Sanjay" userId="183026ab-86d6-485f-8ab4-8956ce921c04" providerId="ADAL" clId="{ACA4CA79-E520-4B5A-8BC5-CBB7180D4F4C}" dt="2023-04-25T16:07:38.813" v="3310" actId="20577"/>
      <pc:docMkLst>
        <pc:docMk/>
      </pc:docMkLst>
      <pc:sldChg chg="modSp mod">
        <pc:chgData name="Sanghvi, Kunal Sanjay" userId="183026ab-86d6-485f-8ab4-8956ce921c04" providerId="ADAL" clId="{ACA4CA79-E520-4B5A-8BC5-CBB7180D4F4C}" dt="2023-04-24T23:58:15.840" v="18" actId="1076"/>
        <pc:sldMkLst>
          <pc:docMk/>
          <pc:sldMk cId="1819359268" sldId="256"/>
        </pc:sldMkLst>
        <pc:spChg chg="mod">
          <ac:chgData name="Sanghvi, Kunal Sanjay" userId="183026ab-86d6-485f-8ab4-8956ce921c04" providerId="ADAL" clId="{ACA4CA79-E520-4B5A-8BC5-CBB7180D4F4C}" dt="2023-04-24T23:58:11.109" v="17" actId="1076"/>
          <ac:spMkLst>
            <pc:docMk/>
            <pc:sldMk cId="1819359268" sldId="256"/>
            <ac:spMk id="2" creationId="{8268D3E5-C7A3-47DF-A374-46BF83A69904}"/>
          </ac:spMkLst>
        </pc:spChg>
        <pc:spChg chg="mod">
          <ac:chgData name="Sanghvi, Kunal Sanjay" userId="183026ab-86d6-485f-8ab4-8956ce921c04" providerId="ADAL" clId="{ACA4CA79-E520-4B5A-8BC5-CBB7180D4F4C}" dt="2023-04-24T23:58:15.840" v="18" actId="1076"/>
          <ac:spMkLst>
            <pc:docMk/>
            <pc:sldMk cId="1819359268" sldId="256"/>
            <ac:spMk id="3" creationId="{2E78725B-6E40-4D82-B375-7831D81C29EE}"/>
          </ac:spMkLst>
        </pc:spChg>
      </pc:sldChg>
      <pc:sldChg chg="del">
        <pc:chgData name="Sanghvi, Kunal Sanjay" userId="183026ab-86d6-485f-8ab4-8956ce921c04" providerId="ADAL" clId="{ACA4CA79-E520-4B5A-8BC5-CBB7180D4F4C}" dt="2023-04-24T23:57:05.469" v="0" actId="47"/>
        <pc:sldMkLst>
          <pc:docMk/>
          <pc:sldMk cId="3253689747" sldId="257"/>
        </pc:sldMkLst>
      </pc:sldChg>
      <pc:sldChg chg="del">
        <pc:chgData name="Sanghvi, Kunal Sanjay" userId="183026ab-86d6-485f-8ab4-8956ce921c04" providerId="ADAL" clId="{ACA4CA79-E520-4B5A-8BC5-CBB7180D4F4C}" dt="2023-04-24T23:57:05.977" v="1" actId="47"/>
        <pc:sldMkLst>
          <pc:docMk/>
          <pc:sldMk cId="2172179498" sldId="258"/>
        </pc:sldMkLst>
      </pc:sldChg>
      <pc:sldChg chg="del">
        <pc:chgData name="Sanghvi, Kunal Sanjay" userId="183026ab-86d6-485f-8ab4-8956ce921c04" providerId="ADAL" clId="{ACA4CA79-E520-4B5A-8BC5-CBB7180D4F4C}" dt="2023-04-24T23:57:06.397" v="2" actId="47"/>
        <pc:sldMkLst>
          <pc:docMk/>
          <pc:sldMk cId="1193417028" sldId="259"/>
        </pc:sldMkLst>
      </pc:sldChg>
      <pc:sldChg chg="del">
        <pc:chgData name="Sanghvi, Kunal Sanjay" userId="183026ab-86d6-485f-8ab4-8956ce921c04" providerId="ADAL" clId="{ACA4CA79-E520-4B5A-8BC5-CBB7180D4F4C}" dt="2023-04-24T23:57:06.748" v="3" actId="47"/>
        <pc:sldMkLst>
          <pc:docMk/>
          <pc:sldMk cId="1398410914" sldId="260"/>
        </pc:sldMkLst>
      </pc:sldChg>
      <pc:sldChg chg="del">
        <pc:chgData name="Sanghvi, Kunal Sanjay" userId="183026ab-86d6-485f-8ab4-8956ce921c04" providerId="ADAL" clId="{ACA4CA79-E520-4B5A-8BC5-CBB7180D4F4C}" dt="2023-04-24T23:57:07.219" v="4" actId="47"/>
        <pc:sldMkLst>
          <pc:docMk/>
          <pc:sldMk cId="1348318116" sldId="261"/>
        </pc:sldMkLst>
      </pc:sldChg>
      <pc:sldChg chg="del">
        <pc:chgData name="Sanghvi, Kunal Sanjay" userId="183026ab-86d6-485f-8ab4-8956ce921c04" providerId="ADAL" clId="{ACA4CA79-E520-4B5A-8BC5-CBB7180D4F4C}" dt="2023-04-24T23:57:08.261" v="5" actId="47"/>
        <pc:sldMkLst>
          <pc:docMk/>
          <pc:sldMk cId="2919556985" sldId="262"/>
        </pc:sldMkLst>
      </pc:sldChg>
      <pc:sldChg chg="del">
        <pc:chgData name="Sanghvi, Kunal Sanjay" userId="183026ab-86d6-485f-8ab4-8956ce921c04" providerId="ADAL" clId="{ACA4CA79-E520-4B5A-8BC5-CBB7180D4F4C}" dt="2023-04-24T23:57:08.887" v="6" actId="47"/>
        <pc:sldMkLst>
          <pc:docMk/>
          <pc:sldMk cId="1902613301" sldId="263"/>
        </pc:sldMkLst>
      </pc:sldChg>
      <pc:sldChg chg="modSp mod">
        <pc:chgData name="Sanghvi, Kunal Sanjay" userId="183026ab-86d6-485f-8ab4-8956ce921c04" providerId="ADAL" clId="{ACA4CA79-E520-4B5A-8BC5-CBB7180D4F4C}" dt="2023-04-24T23:57:43.560" v="13" actId="20577"/>
        <pc:sldMkLst>
          <pc:docMk/>
          <pc:sldMk cId="3116343820" sldId="264"/>
        </pc:sldMkLst>
        <pc:spChg chg="mod">
          <ac:chgData name="Sanghvi, Kunal Sanjay" userId="183026ab-86d6-485f-8ab4-8956ce921c04" providerId="ADAL" clId="{ACA4CA79-E520-4B5A-8BC5-CBB7180D4F4C}" dt="2023-04-24T23:57:43.560" v="13" actId="20577"/>
          <ac:spMkLst>
            <pc:docMk/>
            <pc:sldMk cId="3116343820" sldId="264"/>
            <ac:spMk id="3" creationId="{90FE8BEC-70E8-357B-E9A0-C9AAD89E5DB5}"/>
          </ac:spMkLst>
        </pc:spChg>
      </pc:sldChg>
      <pc:sldChg chg="modSp new mod">
        <pc:chgData name="Sanghvi, Kunal Sanjay" userId="183026ab-86d6-485f-8ab4-8956ce921c04" providerId="ADAL" clId="{ACA4CA79-E520-4B5A-8BC5-CBB7180D4F4C}" dt="2023-04-25T00:01:19.629" v="58" actId="122"/>
        <pc:sldMkLst>
          <pc:docMk/>
          <pc:sldMk cId="3148570504" sldId="265"/>
        </pc:sldMkLst>
        <pc:spChg chg="mod">
          <ac:chgData name="Sanghvi, Kunal Sanjay" userId="183026ab-86d6-485f-8ab4-8956ce921c04" providerId="ADAL" clId="{ACA4CA79-E520-4B5A-8BC5-CBB7180D4F4C}" dt="2023-04-25T00:01:19.629" v="58" actId="122"/>
          <ac:spMkLst>
            <pc:docMk/>
            <pc:sldMk cId="3148570504" sldId="265"/>
            <ac:spMk id="2" creationId="{0AEF37FB-CBAF-B673-3F4C-88BF631E28EA}"/>
          </ac:spMkLst>
        </pc:spChg>
        <pc:spChg chg="mod">
          <ac:chgData name="Sanghvi, Kunal Sanjay" userId="183026ab-86d6-485f-8ab4-8956ce921c04" providerId="ADAL" clId="{ACA4CA79-E520-4B5A-8BC5-CBB7180D4F4C}" dt="2023-04-25T00:01:09.156" v="57" actId="12"/>
          <ac:spMkLst>
            <pc:docMk/>
            <pc:sldMk cId="3148570504" sldId="265"/>
            <ac:spMk id="3" creationId="{3150C83F-39F0-B932-C48B-382C034C5FAD}"/>
          </ac:spMkLst>
        </pc:spChg>
      </pc:sldChg>
      <pc:sldChg chg="modSp add mod">
        <pc:chgData name="Sanghvi, Kunal Sanjay" userId="183026ab-86d6-485f-8ab4-8956ce921c04" providerId="ADAL" clId="{ACA4CA79-E520-4B5A-8BC5-CBB7180D4F4C}" dt="2023-04-25T00:03:19.689" v="95" actId="12"/>
        <pc:sldMkLst>
          <pc:docMk/>
          <pc:sldMk cId="1153928318" sldId="266"/>
        </pc:sldMkLst>
        <pc:spChg chg="mod">
          <ac:chgData name="Sanghvi, Kunal Sanjay" userId="183026ab-86d6-485f-8ab4-8956ce921c04" providerId="ADAL" clId="{ACA4CA79-E520-4B5A-8BC5-CBB7180D4F4C}" dt="2023-04-25T00:02:03.828" v="81" actId="20577"/>
          <ac:spMkLst>
            <pc:docMk/>
            <pc:sldMk cId="1153928318" sldId="266"/>
            <ac:spMk id="2" creationId="{0AEF37FB-CBAF-B673-3F4C-88BF631E28EA}"/>
          </ac:spMkLst>
        </pc:spChg>
        <pc:spChg chg="mod">
          <ac:chgData name="Sanghvi, Kunal Sanjay" userId="183026ab-86d6-485f-8ab4-8956ce921c04" providerId="ADAL" clId="{ACA4CA79-E520-4B5A-8BC5-CBB7180D4F4C}" dt="2023-04-25T00:03:19.689" v="95" actId="12"/>
          <ac:spMkLst>
            <pc:docMk/>
            <pc:sldMk cId="1153928318" sldId="266"/>
            <ac:spMk id="3" creationId="{3150C83F-39F0-B932-C48B-382C034C5FAD}"/>
          </ac:spMkLst>
        </pc:spChg>
      </pc:sldChg>
      <pc:sldChg chg="addSp delSp modSp new mod">
        <pc:chgData name="Sanghvi, Kunal Sanjay" userId="183026ab-86d6-485f-8ab4-8956ce921c04" providerId="ADAL" clId="{ACA4CA79-E520-4B5A-8BC5-CBB7180D4F4C}" dt="2023-04-25T09:09:22.201" v="2964" actId="20577"/>
        <pc:sldMkLst>
          <pc:docMk/>
          <pc:sldMk cId="2117359126" sldId="267"/>
        </pc:sldMkLst>
        <pc:spChg chg="mod">
          <ac:chgData name="Sanghvi, Kunal Sanjay" userId="183026ab-86d6-485f-8ab4-8956ce921c04" providerId="ADAL" clId="{ACA4CA79-E520-4B5A-8BC5-CBB7180D4F4C}" dt="2023-04-25T00:14:26.645" v="165" actId="1076"/>
          <ac:spMkLst>
            <pc:docMk/>
            <pc:sldMk cId="2117359126" sldId="267"/>
            <ac:spMk id="2" creationId="{1C4C32FB-E2DF-C191-5484-2057B01BFF6D}"/>
          </ac:spMkLst>
        </pc:spChg>
        <pc:spChg chg="mod">
          <ac:chgData name="Sanghvi, Kunal Sanjay" userId="183026ab-86d6-485f-8ab4-8956ce921c04" providerId="ADAL" clId="{ACA4CA79-E520-4B5A-8BC5-CBB7180D4F4C}" dt="2023-04-25T00:14:07.995" v="162" actId="1076"/>
          <ac:spMkLst>
            <pc:docMk/>
            <pc:sldMk cId="2117359126" sldId="267"/>
            <ac:spMk id="3" creationId="{C8AA2FE6-0ED2-9AAD-D956-F643D51354E9}"/>
          </ac:spMkLst>
        </pc:spChg>
        <pc:spChg chg="del mod">
          <ac:chgData name="Sanghvi, Kunal Sanjay" userId="183026ab-86d6-485f-8ab4-8956ce921c04" providerId="ADAL" clId="{ACA4CA79-E520-4B5A-8BC5-CBB7180D4F4C}" dt="2023-04-25T00:21:02.476" v="166" actId="931"/>
          <ac:spMkLst>
            <pc:docMk/>
            <pc:sldMk cId="2117359126" sldId="267"/>
            <ac:spMk id="4" creationId="{3AFC13DC-1113-2097-EBAF-58BCD6B8AF6C}"/>
          </ac:spMkLst>
        </pc:spChg>
        <pc:spChg chg="mod">
          <ac:chgData name="Sanghvi, Kunal Sanjay" userId="183026ab-86d6-485f-8ab4-8956ce921c04" providerId="ADAL" clId="{ACA4CA79-E520-4B5A-8BC5-CBB7180D4F4C}" dt="2023-04-25T00:14:04.402" v="161" actId="1076"/>
          <ac:spMkLst>
            <pc:docMk/>
            <pc:sldMk cId="2117359126" sldId="267"/>
            <ac:spMk id="5" creationId="{DEC805ED-D396-9C66-A086-A7E12462C15B}"/>
          </ac:spMkLst>
        </pc:spChg>
        <pc:spChg chg="del mod">
          <ac:chgData name="Sanghvi, Kunal Sanjay" userId="183026ab-86d6-485f-8ab4-8956ce921c04" providerId="ADAL" clId="{ACA4CA79-E520-4B5A-8BC5-CBB7180D4F4C}" dt="2023-04-25T00:21:31.014" v="169" actId="931"/>
          <ac:spMkLst>
            <pc:docMk/>
            <pc:sldMk cId="2117359126" sldId="267"/>
            <ac:spMk id="6" creationId="{47F8A6D0-667C-0A2D-46B1-D33C35AE797E}"/>
          </ac:spMkLst>
        </pc:spChg>
        <pc:spChg chg="add mod">
          <ac:chgData name="Sanghvi, Kunal Sanjay" userId="183026ab-86d6-485f-8ab4-8956ce921c04" providerId="ADAL" clId="{ACA4CA79-E520-4B5A-8BC5-CBB7180D4F4C}" dt="2023-04-25T09:09:22.201" v="2964" actId="20577"/>
          <ac:spMkLst>
            <pc:docMk/>
            <pc:sldMk cId="2117359126" sldId="267"/>
            <ac:spMk id="11" creationId="{1A6B48D8-DE56-BC93-7D17-5ADB60B755FD}"/>
          </ac:spMkLst>
        </pc:spChg>
        <pc:spChg chg="add mod">
          <ac:chgData name="Sanghvi, Kunal Sanjay" userId="183026ab-86d6-485f-8ab4-8956ce921c04" providerId="ADAL" clId="{ACA4CA79-E520-4B5A-8BC5-CBB7180D4F4C}" dt="2023-04-25T09:09:19.930" v="2962" actId="20577"/>
          <ac:spMkLst>
            <pc:docMk/>
            <pc:sldMk cId="2117359126" sldId="267"/>
            <ac:spMk id="12" creationId="{5D216404-C040-2B12-0975-64D7BAFDEA10}"/>
          </ac:spMkLst>
        </pc:spChg>
        <pc:picChg chg="add mod">
          <ac:chgData name="Sanghvi, Kunal Sanjay" userId="183026ab-86d6-485f-8ab4-8956ce921c04" providerId="ADAL" clId="{ACA4CA79-E520-4B5A-8BC5-CBB7180D4F4C}" dt="2023-04-25T00:36:01.250" v="624" actId="14826"/>
          <ac:picMkLst>
            <pc:docMk/>
            <pc:sldMk cId="2117359126" sldId="267"/>
            <ac:picMk id="8" creationId="{706E9584-4B88-9EBE-A490-4303F7B7141C}"/>
          </ac:picMkLst>
        </pc:picChg>
        <pc:picChg chg="add mod">
          <ac:chgData name="Sanghvi, Kunal Sanjay" userId="183026ab-86d6-485f-8ab4-8956ce921c04" providerId="ADAL" clId="{ACA4CA79-E520-4B5A-8BC5-CBB7180D4F4C}" dt="2023-04-25T00:36:10.893" v="625" actId="14826"/>
          <ac:picMkLst>
            <pc:docMk/>
            <pc:sldMk cId="2117359126" sldId="267"/>
            <ac:picMk id="10" creationId="{F053C856-AA3C-DF64-DEC2-7DE9FA7AE657}"/>
          </ac:picMkLst>
        </pc:picChg>
      </pc:sldChg>
      <pc:sldChg chg="addSp delSp modSp add mod">
        <pc:chgData name="Sanghvi, Kunal Sanjay" userId="183026ab-86d6-485f-8ab4-8956ce921c04" providerId="ADAL" clId="{ACA4CA79-E520-4B5A-8BC5-CBB7180D4F4C}" dt="2023-04-25T00:58:31.554" v="717" actId="1076"/>
        <pc:sldMkLst>
          <pc:docMk/>
          <pc:sldMk cId="4099710737" sldId="268"/>
        </pc:sldMkLst>
        <pc:spChg chg="mod">
          <ac:chgData name="Sanghvi, Kunal Sanjay" userId="183026ab-86d6-485f-8ab4-8956ce921c04" providerId="ADAL" clId="{ACA4CA79-E520-4B5A-8BC5-CBB7180D4F4C}" dt="2023-04-25T00:58:31.554" v="717" actId="1076"/>
          <ac:spMkLst>
            <pc:docMk/>
            <pc:sldMk cId="4099710737" sldId="268"/>
            <ac:spMk id="2" creationId="{1C4C32FB-E2DF-C191-5484-2057B01BFF6D}"/>
          </ac:spMkLst>
        </pc:spChg>
        <pc:spChg chg="mod">
          <ac:chgData name="Sanghvi, Kunal Sanjay" userId="183026ab-86d6-485f-8ab4-8956ce921c04" providerId="ADAL" clId="{ACA4CA79-E520-4B5A-8BC5-CBB7180D4F4C}" dt="2023-04-25T00:57:54.292" v="713" actId="1076"/>
          <ac:spMkLst>
            <pc:docMk/>
            <pc:sldMk cId="4099710737" sldId="268"/>
            <ac:spMk id="3" creationId="{C8AA2FE6-0ED2-9AAD-D956-F643D51354E9}"/>
          </ac:spMkLst>
        </pc:spChg>
        <pc:spChg chg="mod">
          <ac:chgData name="Sanghvi, Kunal Sanjay" userId="183026ab-86d6-485f-8ab4-8956ce921c04" providerId="ADAL" clId="{ACA4CA79-E520-4B5A-8BC5-CBB7180D4F4C}" dt="2023-04-25T00:58:19.800" v="716" actId="1076"/>
          <ac:spMkLst>
            <pc:docMk/>
            <pc:sldMk cId="4099710737" sldId="268"/>
            <ac:spMk id="5" creationId="{DEC805ED-D396-9C66-A086-A7E12462C15B}"/>
          </ac:spMkLst>
        </pc:spChg>
        <pc:spChg chg="add mod">
          <ac:chgData name="Sanghvi, Kunal Sanjay" userId="183026ab-86d6-485f-8ab4-8956ce921c04" providerId="ADAL" clId="{ACA4CA79-E520-4B5A-8BC5-CBB7180D4F4C}" dt="2023-04-25T00:57:51.280" v="712" actId="1076"/>
          <ac:spMkLst>
            <pc:docMk/>
            <pc:sldMk cId="4099710737" sldId="268"/>
            <ac:spMk id="6" creationId="{E3A7C116-3FC9-9A67-2E03-205B95A6E9E2}"/>
          </ac:spMkLst>
        </pc:spChg>
        <pc:spChg chg="add mod">
          <ac:chgData name="Sanghvi, Kunal Sanjay" userId="183026ab-86d6-485f-8ab4-8956ce921c04" providerId="ADAL" clId="{ACA4CA79-E520-4B5A-8BC5-CBB7180D4F4C}" dt="2023-04-25T00:58:15.038" v="715" actId="1076"/>
          <ac:spMkLst>
            <pc:docMk/>
            <pc:sldMk cId="4099710737" sldId="268"/>
            <ac:spMk id="9" creationId="{E016A478-E357-C0AF-ED74-AA42158CB814}"/>
          </ac:spMkLst>
        </pc:spChg>
        <pc:spChg chg="del">
          <ac:chgData name="Sanghvi, Kunal Sanjay" userId="183026ab-86d6-485f-8ab4-8956ce921c04" providerId="ADAL" clId="{ACA4CA79-E520-4B5A-8BC5-CBB7180D4F4C}" dt="2023-04-25T00:24:53.469" v="209" actId="478"/>
          <ac:spMkLst>
            <pc:docMk/>
            <pc:sldMk cId="4099710737" sldId="268"/>
            <ac:spMk id="11" creationId="{1A6B48D8-DE56-BC93-7D17-5ADB60B755FD}"/>
          </ac:spMkLst>
        </pc:spChg>
        <pc:spChg chg="del">
          <ac:chgData name="Sanghvi, Kunal Sanjay" userId="183026ab-86d6-485f-8ab4-8956ce921c04" providerId="ADAL" clId="{ACA4CA79-E520-4B5A-8BC5-CBB7180D4F4C}" dt="2023-04-25T00:25:01.526" v="210" actId="478"/>
          <ac:spMkLst>
            <pc:docMk/>
            <pc:sldMk cId="4099710737" sldId="268"/>
            <ac:spMk id="12" creationId="{5D216404-C040-2B12-0975-64D7BAFDEA10}"/>
          </ac:spMkLst>
        </pc:spChg>
        <pc:picChg chg="del">
          <ac:chgData name="Sanghvi, Kunal Sanjay" userId="183026ab-86d6-485f-8ab4-8956ce921c04" providerId="ADAL" clId="{ACA4CA79-E520-4B5A-8BC5-CBB7180D4F4C}" dt="2023-04-25T00:24:28.985" v="204" actId="478"/>
          <ac:picMkLst>
            <pc:docMk/>
            <pc:sldMk cId="4099710737" sldId="268"/>
            <ac:picMk id="8" creationId="{706E9584-4B88-9EBE-A490-4303F7B7141C}"/>
          </ac:picMkLst>
        </pc:picChg>
        <pc:picChg chg="del">
          <ac:chgData name="Sanghvi, Kunal Sanjay" userId="183026ab-86d6-485f-8ab4-8956ce921c04" providerId="ADAL" clId="{ACA4CA79-E520-4B5A-8BC5-CBB7180D4F4C}" dt="2023-04-25T00:24:30.318" v="205" actId="478"/>
          <ac:picMkLst>
            <pc:docMk/>
            <pc:sldMk cId="4099710737" sldId="268"/>
            <ac:picMk id="10" creationId="{F053C856-AA3C-DF64-DEC2-7DE9FA7AE657}"/>
          </ac:picMkLst>
        </pc:picChg>
      </pc:sldChg>
      <pc:sldChg chg="modSp new mod">
        <pc:chgData name="Sanghvi, Kunal Sanjay" userId="183026ab-86d6-485f-8ab4-8956ce921c04" providerId="ADAL" clId="{ACA4CA79-E520-4B5A-8BC5-CBB7180D4F4C}" dt="2023-04-25T16:00:49.673" v="2997" actId="20577"/>
        <pc:sldMkLst>
          <pc:docMk/>
          <pc:sldMk cId="536545831" sldId="269"/>
        </pc:sldMkLst>
        <pc:spChg chg="mod">
          <ac:chgData name="Sanghvi, Kunal Sanjay" userId="183026ab-86d6-485f-8ab4-8956ce921c04" providerId="ADAL" clId="{ACA4CA79-E520-4B5A-8BC5-CBB7180D4F4C}" dt="2023-04-25T08:24:47.953" v="2321" actId="1076"/>
          <ac:spMkLst>
            <pc:docMk/>
            <pc:sldMk cId="536545831" sldId="269"/>
            <ac:spMk id="2" creationId="{D96B03B1-6CD0-3380-43F6-627E0AB4020F}"/>
          </ac:spMkLst>
        </pc:spChg>
        <pc:spChg chg="mod">
          <ac:chgData name="Sanghvi, Kunal Sanjay" userId="183026ab-86d6-485f-8ab4-8956ce921c04" providerId="ADAL" clId="{ACA4CA79-E520-4B5A-8BC5-CBB7180D4F4C}" dt="2023-04-25T16:00:49.673" v="2997" actId="20577"/>
          <ac:spMkLst>
            <pc:docMk/>
            <pc:sldMk cId="536545831" sldId="269"/>
            <ac:spMk id="3" creationId="{046D63F9-853E-5ECE-ED09-FAD4D1877AD7}"/>
          </ac:spMkLst>
        </pc:spChg>
      </pc:sldChg>
      <pc:sldChg chg="addSp delSp modSp new del mod setBg">
        <pc:chgData name="Sanghvi, Kunal Sanjay" userId="183026ab-86d6-485f-8ab4-8956ce921c04" providerId="ADAL" clId="{ACA4CA79-E520-4B5A-8BC5-CBB7180D4F4C}" dt="2023-04-25T04:45:02.803" v="1090" actId="47"/>
        <pc:sldMkLst>
          <pc:docMk/>
          <pc:sldMk cId="4235258389" sldId="270"/>
        </pc:sldMkLst>
        <pc:spChg chg="mod">
          <ac:chgData name="Sanghvi, Kunal Sanjay" userId="183026ab-86d6-485f-8ab4-8956ce921c04" providerId="ADAL" clId="{ACA4CA79-E520-4B5A-8BC5-CBB7180D4F4C}" dt="2023-04-25T04:23:09.501" v="1038" actId="26606"/>
          <ac:spMkLst>
            <pc:docMk/>
            <pc:sldMk cId="4235258389" sldId="270"/>
            <ac:spMk id="2" creationId="{C1D7CE1E-03EC-A231-B962-F3B66CBAB071}"/>
          </ac:spMkLst>
        </pc:spChg>
        <pc:spChg chg="del mod">
          <ac:chgData name="Sanghvi, Kunal Sanjay" userId="183026ab-86d6-485f-8ab4-8956ce921c04" providerId="ADAL" clId="{ACA4CA79-E520-4B5A-8BC5-CBB7180D4F4C}" dt="2023-04-25T04:22:43.443" v="1026" actId="931"/>
          <ac:spMkLst>
            <pc:docMk/>
            <pc:sldMk cId="4235258389" sldId="270"/>
            <ac:spMk id="3" creationId="{E05A731D-BAD4-5FCD-7C0A-832FBDE160CB}"/>
          </ac:spMkLst>
        </pc:spChg>
        <pc:spChg chg="add del">
          <ac:chgData name="Sanghvi, Kunal Sanjay" userId="183026ab-86d6-485f-8ab4-8956ce921c04" providerId="ADAL" clId="{ACA4CA79-E520-4B5A-8BC5-CBB7180D4F4C}" dt="2023-04-25T04:23:00.864" v="1033" actId="26606"/>
          <ac:spMkLst>
            <pc:docMk/>
            <pc:sldMk cId="4235258389" sldId="270"/>
            <ac:spMk id="11" creationId="{09610516-47F9-9FCB-4495-D950352F7D61}"/>
          </ac:spMkLst>
        </pc:spChg>
        <pc:spChg chg="add del">
          <ac:chgData name="Sanghvi, Kunal Sanjay" userId="183026ab-86d6-485f-8ab4-8956ce921c04" providerId="ADAL" clId="{ACA4CA79-E520-4B5A-8BC5-CBB7180D4F4C}" dt="2023-04-25T04:23:00.864" v="1033" actId="26606"/>
          <ac:spMkLst>
            <pc:docMk/>
            <pc:sldMk cId="4235258389" sldId="270"/>
            <ac:spMk id="14" creationId="{A886A0E9-8E0D-490C-95F7-B0BF969E14D8}"/>
          </ac:spMkLst>
        </pc:spChg>
        <pc:spChg chg="add del">
          <ac:chgData name="Sanghvi, Kunal Sanjay" userId="183026ab-86d6-485f-8ab4-8956ce921c04" providerId="ADAL" clId="{ACA4CA79-E520-4B5A-8BC5-CBB7180D4F4C}" dt="2023-04-25T04:23:02.539" v="1035" actId="26606"/>
          <ac:spMkLst>
            <pc:docMk/>
            <pc:sldMk cId="4235258389" sldId="270"/>
            <ac:spMk id="16" creationId="{14ED8075-2147-4DA9-B6C5-C7AFA914B086}"/>
          </ac:spMkLst>
        </pc:spChg>
        <pc:spChg chg="add del">
          <ac:chgData name="Sanghvi, Kunal Sanjay" userId="183026ab-86d6-485f-8ab4-8956ce921c04" providerId="ADAL" clId="{ACA4CA79-E520-4B5A-8BC5-CBB7180D4F4C}" dt="2023-04-25T04:23:09.494" v="1037" actId="26606"/>
          <ac:spMkLst>
            <pc:docMk/>
            <pc:sldMk cId="4235258389" sldId="270"/>
            <ac:spMk id="18" creationId="{09610516-47F9-9FCB-4495-D950352F7D61}"/>
          </ac:spMkLst>
        </pc:spChg>
        <pc:spChg chg="add del">
          <ac:chgData name="Sanghvi, Kunal Sanjay" userId="183026ab-86d6-485f-8ab4-8956ce921c04" providerId="ADAL" clId="{ACA4CA79-E520-4B5A-8BC5-CBB7180D4F4C}" dt="2023-04-25T04:23:09.494" v="1037" actId="26606"/>
          <ac:spMkLst>
            <pc:docMk/>
            <pc:sldMk cId="4235258389" sldId="270"/>
            <ac:spMk id="19" creationId="{A886A0E9-8E0D-490C-95F7-B0BF969E14D8}"/>
          </ac:spMkLst>
        </pc:spChg>
        <pc:spChg chg="add">
          <ac:chgData name="Sanghvi, Kunal Sanjay" userId="183026ab-86d6-485f-8ab4-8956ce921c04" providerId="ADAL" clId="{ACA4CA79-E520-4B5A-8BC5-CBB7180D4F4C}" dt="2023-04-25T04:23:09.501" v="1038" actId="26606"/>
          <ac:spMkLst>
            <pc:docMk/>
            <pc:sldMk cId="4235258389" sldId="270"/>
            <ac:spMk id="21" creationId="{B5898079-081F-4617-AC6B-4290266737B3}"/>
          </ac:spMkLst>
        </pc:spChg>
        <pc:spChg chg="add">
          <ac:chgData name="Sanghvi, Kunal Sanjay" userId="183026ab-86d6-485f-8ab4-8956ce921c04" providerId="ADAL" clId="{ACA4CA79-E520-4B5A-8BC5-CBB7180D4F4C}" dt="2023-04-25T04:23:09.501" v="1038" actId="26606"/>
          <ac:spMkLst>
            <pc:docMk/>
            <pc:sldMk cId="4235258389" sldId="270"/>
            <ac:spMk id="22" creationId="{BB829EC8-5B3D-469E-942E-5E6E569E5C9B}"/>
          </ac:spMkLst>
        </pc:spChg>
        <pc:spChg chg="add mod">
          <ac:chgData name="Sanghvi, Kunal Sanjay" userId="183026ab-86d6-485f-8ab4-8956ce921c04" providerId="ADAL" clId="{ACA4CA79-E520-4B5A-8BC5-CBB7180D4F4C}" dt="2023-04-25T04:44:54.115" v="1089" actId="14100"/>
          <ac:spMkLst>
            <pc:docMk/>
            <pc:sldMk cId="4235258389" sldId="270"/>
            <ac:spMk id="23" creationId="{4CA91F7A-13C6-33E8-F4A5-1FFF71D69077}"/>
          </ac:spMkLst>
        </pc:spChg>
        <pc:spChg chg="add">
          <ac:chgData name="Sanghvi, Kunal Sanjay" userId="183026ab-86d6-485f-8ab4-8956ce921c04" providerId="ADAL" clId="{ACA4CA79-E520-4B5A-8BC5-CBB7180D4F4C}" dt="2023-04-25T04:23:09.501" v="1038" actId="26606"/>
          <ac:spMkLst>
            <pc:docMk/>
            <pc:sldMk cId="4235258389" sldId="270"/>
            <ac:spMk id="24" creationId="{55D72A3F-A083-4502-838A-2C32C980026F}"/>
          </ac:spMkLst>
        </pc:spChg>
        <pc:picChg chg="add del mod">
          <ac:chgData name="Sanghvi, Kunal Sanjay" userId="183026ab-86d6-485f-8ab4-8956ce921c04" providerId="ADAL" clId="{ACA4CA79-E520-4B5A-8BC5-CBB7180D4F4C}" dt="2023-04-25T04:36:34.113" v="1087" actId="478"/>
          <ac:picMkLst>
            <pc:docMk/>
            <pc:sldMk cId="4235258389" sldId="270"/>
            <ac:picMk id="5" creationId="{CC382685-CCBE-8814-623A-3720531720C4}"/>
          </ac:picMkLst>
        </pc:picChg>
        <pc:picChg chg="add del mod">
          <ac:chgData name="Sanghvi, Kunal Sanjay" userId="183026ab-86d6-485f-8ab4-8956ce921c04" providerId="ADAL" clId="{ACA4CA79-E520-4B5A-8BC5-CBB7180D4F4C}" dt="2023-04-25T04:36:35.696" v="1088" actId="478"/>
          <ac:picMkLst>
            <pc:docMk/>
            <pc:sldMk cId="4235258389" sldId="270"/>
            <ac:picMk id="7" creationId="{561AE853-59A0-36A3-D632-2DE5ADFB5ADC}"/>
          </ac:picMkLst>
        </pc:picChg>
      </pc:sldChg>
      <pc:sldChg chg="addSp delSp modSp add mod">
        <pc:chgData name="Sanghvi, Kunal Sanjay" userId="183026ab-86d6-485f-8ab4-8956ce921c04" providerId="ADAL" clId="{ACA4CA79-E520-4B5A-8BC5-CBB7180D4F4C}" dt="2023-04-25T04:50:33.394" v="1194" actId="1076"/>
        <pc:sldMkLst>
          <pc:docMk/>
          <pc:sldMk cId="406730393" sldId="271"/>
        </pc:sldMkLst>
        <pc:spChg chg="mod">
          <ac:chgData name="Sanghvi, Kunal Sanjay" userId="183026ab-86d6-485f-8ab4-8956ce921c04" providerId="ADAL" clId="{ACA4CA79-E520-4B5A-8BC5-CBB7180D4F4C}" dt="2023-04-25T04:49:26.213" v="1173" actId="1076"/>
          <ac:spMkLst>
            <pc:docMk/>
            <pc:sldMk cId="406730393" sldId="271"/>
            <ac:spMk id="2" creationId="{C1D7CE1E-03EC-A231-B962-F3B66CBAB071}"/>
          </ac:spMkLst>
        </pc:spChg>
        <pc:spChg chg="add del">
          <ac:chgData name="Sanghvi, Kunal Sanjay" userId="183026ab-86d6-485f-8ab4-8956ce921c04" providerId="ADAL" clId="{ACA4CA79-E520-4B5A-8BC5-CBB7180D4F4C}" dt="2023-04-25T04:46:00.420" v="1145" actId="478"/>
          <ac:spMkLst>
            <pc:docMk/>
            <pc:sldMk cId="406730393" sldId="271"/>
            <ac:spMk id="3" creationId="{E05A731D-BAD4-5FCD-7C0A-832FBDE160CB}"/>
          </ac:spMkLst>
        </pc:spChg>
        <pc:spChg chg="add mod">
          <ac:chgData name="Sanghvi, Kunal Sanjay" userId="183026ab-86d6-485f-8ab4-8956ce921c04" providerId="ADAL" clId="{ACA4CA79-E520-4B5A-8BC5-CBB7180D4F4C}" dt="2023-04-25T04:50:33.394" v="1194" actId="1076"/>
          <ac:spMkLst>
            <pc:docMk/>
            <pc:sldMk cId="406730393" sldId="271"/>
            <ac:spMk id="24" creationId="{2C57D57B-D746-305C-6F6E-A460C565CF09}"/>
          </ac:spMkLst>
        </pc:spChg>
        <pc:picChg chg="add del mod">
          <ac:chgData name="Sanghvi, Kunal Sanjay" userId="183026ab-86d6-485f-8ab4-8956ce921c04" providerId="ADAL" clId="{ACA4CA79-E520-4B5A-8BC5-CBB7180D4F4C}" dt="2023-04-25T04:45:55.995" v="1144" actId="931"/>
          <ac:picMkLst>
            <pc:docMk/>
            <pc:sldMk cId="406730393" sldId="271"/>
            <ac:picMk id="5" creationId="{72B52355-1C3B-5F3C-1D3A-48C82599CB9F}"/>
          </ac:picMkLst>
        </pc:picChg>
        <pc:picChg chg="add del mod">
          <ac:chgData name="Sanghvi, Kunal Sanjay" userId="183026ab-86d6-485f-8ab4-8956ce921c04" providerId="ADAL" clId="{ACA4CA79-E520-4B5A-8BC5-CBB7180D4F4C}" dt="2023-04-25T04:45:55.995" v="1144" actId="931"/>
          <ac:picMkLst>
            <pc:docMk/>
            <pc:sldMk cId="406730393" sldId="271"/>
            <ac:picMk id="7" creationId="{7BCF6CA1-0362-C6D2-C989-EC16A527BD7C}"/>
          </ac:picMkLst>
        </pc:picChg>
        <pc:picChg chg="add del mod">
          <ac:chgData name="Sanghvi, Kunal Sanjay" userId="183026ab-86d6-485f-8ab4-8956ce921c04" providerId="ADAL" clId="{ACA4CA79-E520-4B5A-8BC5-CBB7180D4F4C}" dt="2023-04-25T04:45:55.995" v="1144" actId="931"/>
          <ac:picMkLst>
            <pc:docMk/>
            <pc:sldMk cId="406730393" sldId="271"/>
            <ac:picMk id="9" creationId="{23CC9698-2629-1592-5B82-8D33A8B15F07}"/>
          </ac:picMkLst>
        </pc:picChg>
        <pc:picChg chg="add del mod">
          <ac:chgData name="Sanghvi, Kunal Sanjay" userId="183026ab-86d6-485f-8ab4-8956ce921c04" providerId="ADAL" clId="{ACA4CA79-E520-4B5A-8BC5-CBB7180D4F4C}" dt="2023-04-25T04:45:55.995" v="1144" actId="931"/>
          <ac:picMkLst>
            <pc:docMk/>
            <pc:sldMk cId="406730393" sldId="271"/>
            <ac:picMk id="11" creationId="{52113898-C97B-9B4D-5E04-969817442B0D}"/>
          </ac:picMkLst>
        </pc:picChg>
        <pc:picChg chg="add del mod">
          <ac:chgData name="Sanghvi, Kunal Sanjay" userId="183026ab-86d6-485f-8ab4-8956ce921c04" providerId="ADAL" clId="{ACA4CA79-E520-4B5A-8BC5-CBB7180D4F4C}" dt="2023-04-25T04:46:38.021" v="1155" actId="478"/>
          <ac:picMkLst>
            <pc:docMk/>
            <pc:sldMk cId="406730393" sldId="271"/>
            <ac:picMk id="13" creationId="{05078580-E2A6-281B-4042-08E6C9C5E782}"/>
          </ac:picMkLst>
        </pc:picChg>
        <pc:picChg chg="add del mod">
          <ac:chgData name="Sanghvi, Kunal Sanjay" userId="183026ab-86d6-485f-8ab4-8956ce921c04" providerId="ADAL" clId="{ACA4CA79-E520-4B5A-8BC5-CBB7180D4F4C}" dt="2023-04-25T04:46:38.021" v="1155" actId="478"/>
          <ac:picMkLst>
            <pc:docMk/>
            <pc:sldMk cId="406730393" sldId="271"/>
            <ac:picMk id="15" creationId="{9C30D92A-2C01-7A81-60C5-0F3DACF70DE7}"/>
          </ac:picMkLst>
        </pc:picChg>
        <pc:picChg chg="add del mod">
          <ac:chgData name="Sanghvi, Kunal Sanjay" userId="183026ab-86d6-485f-8ab4-8956ce921c04" providerId="ADAL" clId="{ACA4CA79-E520-4B5A-8BC5-CBB7180D4F4C}" dt="2023-04-25T04:46:38.021" v="1155" actId="478"/>
          <ac:picMkLst>
            <pc:docMk/>
            <pc:sldMk cId="406730393" sldId="271"/>
            <ac:picMk id="17" creationId="{E2CB5A40-FD43-174C-15AC-11B02B91EE87}"/>
          </ac:picMkLst>
        </pc:picChg>
        <pc:picChg chg="add del mod">
          <ac:chgData name="Sanghvi, Kunal Sanjay" userId="183026ab-86d6-485f-8ab4-8956ce921c04" providerId="ADAL" clId="{ACA4CA79-E520-4B5A-8BC5-CBB7180D4F4C}" dt="2023-04-25T04:46:38.021" v="1155" actId="478"/>
          <ac:picMkLst>
            <pc:docMk/>
            <pc:sldMk cId="406730393" sldId="271"/>
            <ac:picMk id="19" creationId="{28F22BB3-DF12-E59E-F6C4-316609395B91}"/>
          </ac:picMkLst>
        </pc:picChg>
        <pc:picChg chg="add mod">
          <ac:chgData name="Sanghvi, Kunal Sanjay" userId="183026ab-86d6-485f-8ab4-8956ce921c04" providerId="ADAL" clId="{ACA4CA79-E520-4B5A-8BC5-CBB7180D4F4C}" dt="2023-04-25T04:49:20.154" v="1172" actId="1076"/>
          <ac:picMkLst>
            <pc:docMk/>
            <pc:sldMk cId="406730393" sldId="271"/>
            <ac:picMk id="21" creationId="{77ABFA45-0F9F-9327-711F-03E0F8CBCBBE}"/>
          </ac:picMkLst>
        </pc:picChg>
        <pc:picChg chg="add mod">
          <ac:chgData name="Sanghvi, Kunal Sanjay" userId="183026ab-86d6-485f-8ab4-8956ce921c04" providerId="ADAL" clId="{ACA4CA79-E520-4B5A-8BC5-CBB7180D4F4C}" dt="2023-04-25T04:49:32.838" v="1176" actId="1076"/>
          <ac:picMkLst>
            <pc:docMk/>
            <pc:sldMk cId="406730393" sldId="271"/>
            <ac:picMk id="23" creationId="{3D2549A3-7771-E3BC-0241-74C5D6B6FFC4}"/>
          </ac:picMkLst>
        </pc:picChg>
      </pc:sldChg>
      <pc:sldChg chg="addSp delSp modSp add mod ord modAnim">
        <pc:chgData name="Sanghvi, Kunal Sanjay" userId="183026ab-86d6-485f-8ab4-8956ce921c04" providerId="ADAL" clId="{ACA4CA79-E520-4B5A-8BC5-CBB7180D4F4C}" dt="2023-04-25T09:12:33.692" v="2971"/>
        <pc:sldMkLst>
          <pc:docMk/>
          <pc:sldMk cId="3246904952" sldId="272"/>
        </pc:sldMkLst>
        <pc:spChg chg="mod">
          <ac:chgData name="Sanghvi, Kunal Sanjay" userId="183026ab-86d6-485f-8ab4-8956ce921c04" providerId="ADAL" clId="{ACA4CA79-E520-4B5A-8BC5-CBB7180D4F4C}" dt="2023-04-25T05:02:48.487" v="1253" actId="122"/>
          <ac:spMkLst>
            <pc:docMk/>
            <pc:sldMk cId="3246904952" sldId="272"/>
            <ac:spMk id="2" creationId="{C1D7CE1E-03EC-A231-B962-F3B66CBAB071}"/>
          </ac:spMkLst>
        </pc:spChg>
        <pc:spChg chg="del">
          <ac:chgData name="Sanghvi, Kunal Sanjay" userId="183026ab-86d6-485f-8ab4-8956ce921c04" providerId="ADAL" clId="{ACA4CA79-E520-4B5A-8BC5-CBB7180D4F4C}" dt="2023-04-25T05:01:13.915" v="1229" actId="931"/>
          <ac:spMkLst>
            <pc:docMk/>
            <pc:sldMk cId="3246904952" sldId="272"/>
            <ac:spMk id="3" creationId="{E05A731D-BAD4-5FCD-7C0A-832FBDE160CB}"/>
          </ac:spMkLst>
        </pc:spChg>
        <pc:spChg chg="add mod">
          <ac:chgData name="Sanghvi, Kunal Sanjay" userId="183026ab-86d6-485f-8ab4-8956ce921c04" providerId="ADAL" clId="{ACA4CA79-E520-4B5A-8BC5-CBB7180D4F4C}" dt="2023-04-25T05:07:44.230" v="1267" actId="1076"/>
          <ac:spMkLst>
            <pc:docMk/>
            <pc:sldMk cId="3246904952" sldId="272"/>
            <ac:spMk id="10" creationId="{384CE713-4A61-E199-F3F1-1EA3FA25A3F9}"/>
          </ac:spMkLst>
        </pc:spChg>
        <pc:spChg chg="add mod">
          <ac:chgData name="Sanghvi, Kunal Sanjay" userId="183026ab-86d6-485f-8ab4-8956ce921c04" providerId="ADAL" clId="{ACA4CA79-E520-4B5A-8BC5-CBB7180D4F4C}" dt="2023-04-25T05:08:00.463" v="1269" actId="1076"/>
          <ac:spMkLst>
            <pc:docMk/>
            <pc:sldMk cId="3246904952" sldId="272"/>
            <ac:spMk id="11" creationId="{17923772-FF17-5F79-3B90-7CDE6C026F26}"/>
          </ac:spMkLst>
        </pc:spChg>
        <pc:picChg chg="add mod">
          <ac:chgData name="Sanghvi, Kunal Sanjay" userId="183026ab-86d6-485f-8ab4-8956ce921c04" providerId="ADAL" clId="{ACA4CA79-E520-4B5A-8BC5-CBB7180D4F4C}" dt="2023-04-25T05:02:45.790" v="1252" actId="1076"/>
          <ac:picMkLst>
            <pc:docMk/>
            <pc:sldMk cId="3246904952" sldId="272"/>
            <ac:picMk id="5" creationId="{EAFDF282-D7BD-A7F1-910B-C3CBE33F7CF4}"/>
          </ac:picMkLst>
        </pc:picChg>
        <pc:picChg chg="add mod">
          <ac:chgData name="Sanghvi, Kunal Sanjay" userId="183026ab-86d6-485f-8ab4-8956ce921c04" providerId="ADAL" clId="{ACA4CA79-E520-4B5A-8BC5-CBB7180D4F4C}" dt="2023-04-25T05:02:52.041" v="1254" actId="1076"/>
          <ac:picMkLst>
            <pc:docMk/>
            <pc:sldMk cId="3246904952" sldId="272"/>
            <ac:picMk id="7" creationId="{C39BEA29-D416-BBBA-D53F-59BC08EBD377}"/>
          </ac:picMkLst>
        </pc:picChg>
        <pc:picChg chg="add mod">
          <ac:chgData name="Sanghvi, Kunal Sanjay" userId="183026ab-86d6-485f-8ab4-8956ce921c04" providerId="ADAL" clId="{ACA4CA79-E520-4B5A-8BC5-CBB7180D4F4C}" dt="2023-04-25T05:03:40.133" v="1260" actId="14100"/>
          <ac:picMkLst>
            <pc:docMk/>
            <pc:sldMk cId="3246904952" sldId="272"/>
            <ac:picMk id="9" creationId="{AF3A7F0E-23C3-83CB-CE8B-EA3805D0EB24}"/>
          </ac:picMkLst>
        </pc:picChg>
      </pc:sldChg>
      <pc:sldChg chg="new del">
        <pc:chgData name="Sanghvi, Kunal Sanjay" userId="183026ab-86d6-485f-8ab4-8956ce921c04" providerId="ADAL" clId="{ACA4CA79-E520-4B5A-8BC5-CBB7180D4F4C}" dt="2023-04-25T04:32:12.934" v="1040" actId="680"/>
        <pc:sldMkLst>
          <pc:docMk/>
          <pc:sldMk cId="2698807962" sldId="273"/>
        </pc:sldMkLst>
      </pc:sldChg>
      <pc:sldChg chg="modSp new del mod">
        <pc:chgData name="Sanghvi, Kunal Sanjay" userId="183026ab-86d6-485f-8ab4-8956ce921c04" providerId="ADAL" clId="{ACA4CA79-E520-4B5A-8BC5-CBB7180D4F4C}" dt="2023-04-25T08:25:57.064" v="2326" actId="47"/>
        <pc:sldMkLst>
          <pc:docMk/>
          <pc:sldMk cId="3668606328" sldId="273"/>
        </pc:sldMkLst>
        <pc:spChg chg="mod">
          <ac:chgData name="Sanghvi, Kunal Sanjay" userId="183026ab-86d6-485f-8ab4-8956ce921c04" providerId="ADAL" clId="{ACA4CA79-E520-4B5A-8BC5-CBB7180D4F4C}" dt="2023-04-25T04:32:37.089" v="1058" actId="14100"/>
          <ac:spMkLst>
            <pc:docMk/>
            <pc:sldMk cId="3668606328" sldId="273"/>
            <ac:spMk id="2" creationId="{33C298CB-7B17-638A-B3B1-D8B0B904C17A}"/>
          </ac:spMkLst>
        </pc:spChg>
        <pc:spChg chg="mod">
          <ac:chgData name="Sanghvi, Kunal Sanjay" userId="183026ab-86d6-485f-8ab4-8956ce921c04" providerId="ADAL" clId="{ACA4CA79-E520-4B5A-8BC5-CBB7180D4F4C}" dt="2023-04-25T04:33:40.890" v="1064" actId="14100"/>
          <ac:spMkLst>
            <pc:docMk/>
            <pc:sldMk cId="3668606328" sldId="273"/>
            <ac:spMk id="3" creationId="{9550EAD2-632D-1AA9-4547-D9E1132352F2}"/>
          </ac:spMkLst>
        </pc:spChg>
      </pc:sldChg>
      <pc:sldChg chg="modSp new mod">
        <pc:chgData name="Sanghvi, Kunal Sanjay" userId="183026ab-86d6-485f-8ab4-8956ce921c04" providerId="ADAL" clId="{ACA4CA79-E520-4B5A-8BC5-CBB7180D4F4C}" dt="2023-04-25T08:56:41.932" v="2915" actId="27636"/>
        <pc:sldMkLst>
          <pc:docMk/>
          <pc:sldMk cId="799567666" sldId="274"/>
        </pc:sldMkLst>
        <pc:spChg chg="mod">
          <ac:chgData name="Sanghvi, Kunal Sanjay" userId="183026ab-86d6-485f-8ab4-8956ce921c04" providerId="ADAL" clId="{ACA4CA79-E520-4B5A-8BC5-CBB7180D4F4C}" dt="2023-04-25T08:23:38.875" v="2319" actId="1076"/>
          <ac:spMkLst>
            <pc:docMk/>
            <pc:sldMk cId="799567666" sldId="274"/>
            <ac:spMk id="2" creationId="{F2AA1513-774F-FBA2-710B-A0DECA5BE94A}"/>
          </ac:spMkLst>
        </pc:spChg>
        <pc:spChg chg="mod">
          <ac:chgData name="Sanghvi, Kunal Sanjay" userId="183026ab-86d6-485f-8ab4-8956ce921c04" providerId="ADAL" clId="{ACA4CA79-E520-4B5A-8BC5-CBB7180D4F4C}" dt="2023-04-25T08:56:41.932" v="2915" actId="27636"/>
          <ac:spMkLst>
            <pc:docMk/>
            <pc:sldMk cId="799567666" sldId="274"/>
            <ac:spMk id="3" creationId="{9A484986-40E2-E092-AD6B-420ABA9D3EFA}"/>
          </ac:spMkLst>
        </pc:spChg>
      </pc:sldChg>
      <pc:sldChg chg="addSp modSp add mod setBg modAnim">
        <pc:chgData name="Sanghvi, Kunal Sanjay" userId="183026ab-86d6-485f-8ab4-8956ce921c04" providerId="ADAL" clId="{ACA4CA79-E520-4B5A-8BC5-CBB7180D4F4C}" dt="2023-04-25T16:07:38.813" v="3310" actId="20577"/>
        <pc:sldMkLst>
          <pc:docMk/>
          <pc:sldMk cId="2752033941" sldId="275"/>
        </pc:sldMkLst>
        <pc:spChg chg="mod">
          <ac:chgData name="Sanghvi, Kunal Sanjay" userId="183026ab-86d6-485f-8ab4-8956ce921c04" providerId="ADAL" clId="{ACA4CA79-E520-4B5A-8BC5-CBB7180D4F4C}" dt="2023-04-25T08:14:28.019" v="1810" actId="26606"/>
          <ac:spMkLst>
            <pc:docMk/>
            <pc:sldMk cId="2752033941" sldId="275"/>
            <ac:spMk id="2" creationId="{C1D7CE1E-03EC-A231-B962-F3B66CBAB071}"/>
          </ac:spMkLst>
        </pc:spChg>
        <pc:spChg chg="mod">
          <ac:chgData name="Sanghvi, Kunal Sanjay" userId="183026ab-86d6-485f-8ab4-8956ce921c04" providerId="ADAL" clId="{ACA4CA79-E520-4B5A-8BC5-CBB7180D4F4C}" dt="2023-04-25T16:07:38.813" v="3310" actId="20577"/>
          <ac:spMkLst>
            <pc:docMk/>
            <pc:sldMk cId="2752033941" sldId="275"/>
            <ac:spMk id="3" creationId="{E05A731D-BAD4-5FCD-7C0A-832FBDE160CB}"/>
          </ac:spMkLst>
        </pc:spChg>
        <pc:spChg chg="add mod">
          <ac:chgData name="Sanghvi, Kunal Sanjay" userId="183026ab-86d6-485f-8ab4-8956ce921c04" providerId="ADAL" clId="{ACA4CA79-E520-4B5A-8BC5-CBB7180D4F4C}" dt="2023-04-25T08:16:24.494" v="1828" actId="14100"/>
          <ac:spMkLst>
            <pc:docMk/>
            <pc:sldMk cId="2752033941" sldId="275"/>
            <ac:spMk id="6" creationId="{C289A00C-D4B9-9AC2-5C32-020E5C8C222C}"/>
          </ac:spMkLst>
        </pc:spChg>
        <pc:picChg chg="add mod">
          <ac:chgData name="Sanghvi, Kunal Sanjay" userId="183026ab-86d6-485f-8ab4-8956ce921c04" providerId="ADAL" clId="{ACA4CA79-E520-4B5A-8BC5-CBB7180D4F4C}" dt="2023-04-25T08:14:28.019" v="1810" actId="26606"/>
          <ac:picMkLst>
            <pc:docMk/>
            <pc:sldMk cId="2752033941" sldId="275"/>
            <ac:picMk id="5" creationId="{F125B436-EFD0-C173-C3A2-814831B34ABA}"/>
          </ac:picMkLst>
        </pc:picChg>
      </pc:sldChg>
      <pc:sldChg chg="modSp add mod ord">
        <pc:chgData name="Sanghvi, Kunal Sanjay" userId="183026ab-86d6-485f-8ab4-8956ce921c04" providerId="ADAL" clId="{ACA4CA79-E520-4B5A-8BC5-CBB7180D4F4C}" dt="2023-04-25T04:58:59.891" v="1228" actId="1076"/>
        <pc:sldMkLst>
          <pc:docMk/>
          <pc:sldMk cId="4287977770" sldId="276"/>
        </pc:sldMkLst>
        <pc:spChg chg="mod">
          <ac:chgData name="Sanghvi, Kunal Sanjay" userId="183026ab-86d6-485f-8ab4-8956ce921c04" providerId="ADAL" clId="{ACA4CA79-E520-4B5A-8BC5-CBB7180D4F4C}" dt="2023-04-25T04:51:48.729" v="1220" actId="20577"/>
          <ac:spMkLst>
            <pc:docMk/>
            <pc:sldMk cId="4287977770" sldId="276"/>
            <ac:spMk id="24" creationId="{2C57D57B-D746-305C-6F6E-A460C565CF09}"/>
          </ac:spMkLst>
        </pc:spChg>
        <pc:picChg chg="mod">
          <ac:chgData name="Sanghvi, Kunal Sanjay" userId="183026ab-86d6-485f-8ab4-8956ce921c04" providerId="ADAL" clId="{ACA4CA79-E520-4B5A-8BC5-CBB7180D4F4C}" dt="2023-04-25T04:58:53.613" v="1226" actId="14100"/>
          <ac:picMkLst>
            <pc:docMk/>
            <pc:sldMk cId="4287977770" sldId="276"/>
            <ac:picMk id="21" creationId="{77ABFA45-0F9F-9327-711F-03E0F8CBCBBE}"/>
          </ac:picMkLst>
        </pc:picChg>
        <pc:picChg chg="mod">
          <ac:chgData name="Sanghvi, Kunal Sanjay" userId="183026ab-86d6-485f-8ab4-8956ce921c04" providerId="ADAL" clId="{ACA4CA79-E520-4B5A-8BC5-CBB7180D4F4C}" dt="2023-04-25T04:58:59.891" v="1228" actId="1076"/>
          <ac:picMkLst>
            <pc:docMk/>
            <pc:sldMk cId="4287977770" sldId="276"/>
            <ac:picMk id="23" creationId="{3D2549A3-7771-E3BC-0241-74C5D6B6FFC4}"/>
          </ac:picMkLst>
        </pc:picChg>
      </pc:sldChg>
      <pc:sldChg chg="addSp modSp add mod modAnim">
        <pc:chgData name="Sanghvi, Kunal Sanjay" userId="183026ab-86d6-485f-8ab4-8956ce921c04" providerId="ADAL" clId="{ACA4CA79-E520-4B5A-8BC5-CBB7180D4F4C}" dt="2023-04-25T09:12:57.395" v="2972"/>
        <pc:sldMkLst>
          <pc:docMk/>
          <pc:sldMk cId="3918200454" sldId="277"/>
        </pc:sldMkLst>
        <pc:spChg chg="add mod">
          <ac:chgData name="Sanghvi, Kunal Sanjay" userId="183026ab-86d6-485f-8ab4-8956ce921c04" providerId="ADAL" clId="{ACA4CA79-E520-4B5A-8BC5-CBB7180D4F4C}" dt="2023-04-25T05:16:26.444" v="1285" actId="1076"/>
          <ac:spMkLst>
            <pc:docMk/>
            <pc:sldMk cId="3918200454" sldId="277"/>
            <ac:spMk id="3" creationId="{A58C8D13-AC59-9130-1494-DCD997B59C4D}"/>
          </ac:spMkLst>
        </pc:spChg>
        <pc:spChg chg="add mod">
          <ac:chgData name="Sanghvi, Kunal Sanjay" userId="183026ab-86d6-485f-8ab4-8956ce921c04" providerId="ADAL" clId="{ACA4CA79-E520-4B5A-8BC5-CBB7180D4F4C}" dt="2023-04-25T05:16:31.985" v="1287" actId="1076"/>
          <ac:spMkLst>
            <pc:docMk/>
            <pc:sldMk cId="3918200454" sldId="277"/>
            <ac:spMk id="4" creationId="{53F087B6-1C45-9B5D-D124-975743F4A006}"/>
          </ac:spMkLst>
        </pc:spChg>
        <pc:picChg chg="mod modCrop">
          <ac:chgData name="Sanghvi, Kunal Sanjay" userId="183026ab-86d6-485f-8ab4-8956ce921c04" providerId="ADAL" clId="{ACA4CA79-E520-4B5A-8BC5-CBB7180D4F4C}" dt="2023-04-25T05:15:29.508" v="1281" actId="1076"/>
          <ac:picMkLst>
            <pc:docMk/>
            <pc:sldMk cId="3918200454" sldId="277"/>
            <ac:picMk id="5" creationId="{EAFDF282-D7BD-A7F1-910B-C3CBE33F7CF4}"/>
          </ac:picMkLst>
        </pc:picChg>
        <pc:picChg chg="mod">
          <ac:chgData name="Sanghvi, Kunal Sanjay" userId="183026ab-86d6-485f-8ab4-8956ce921c04" providerId="ADAL" clId="{ACA4CA79-E520-4B5A-8BC5-CBB7180D4F4C}" dt="2023-04-25T05:15:35.318" v="1282" actId="1076"/>
          <ac:picMkLst>
            <pc:docMk/>
            <pc:sldMk cId="3918200454" sldId="277"/>
            <ac:picMk id="7" creationId="{C39BEA29-D416-BBBA-D53F-59BC08EBD377}"/>
          </ac:picMkLst>
        </pc:picChg>
        <pc:picChg chg="mod">
          <ac:chgData name="Sanghvi, Kunal Sanjay" userId="183026ab-86d6-485f-8ab4-8956ce921c04" providerId="ADAL" clId="{ACA4CA79-E520-4B5A-8BC5-CBB7180D4F4C}" dt="2023-04-25T05:15:39.933" v="1283" actId="1076"/>
          <ac:picMkLst>
            <pc:docMk/>
            <pc:sldMk cId="3918200454" sldId="277"/>
            <ac:picMk id="9" creationId="{AF3A7F0E-23C3-83CB-CE8B-EA3805D0EB24}"/>
          </ac:picMkLst>
        </pc:picChg>
      </pc:sldChg>
      <pc:sldChg chg="modSp new mod">
        <pc:chgData name="Sanghvi, Kunal Sanjay" userId="183026ab-86d6-485f-8ab4-8956ce921c04" providerId="ADAL" clId="{ACA4CA79-E520-4B5A-8BC5-CBB7180D4F4C}" dt="2023-04-25T05:20:39.546" v="1320" actId="1076"/>
        <pc:sldMkLst>
          <pc:docMk/>
          <pc:sldMk cId="3327176074" sldId="278"/>
        </pc:sldMkLst>
        <pc:spChg chg="mod">
          <ac:chgData name="Sanghvi, Kunal Sanjay" userId="183026ab-86d6-485f-8ab4-8956ce921c04" providerId="ADAL" clId="{ACA4CA79-E520-4B5A-8BC5-CBB7180D4F4C}" dt="2023-04-25T05:20:39.546" v="1320" actId="1076"/>
          <ac:spMkLst>
            <pc:docMk/>
            <pc:sldMk cId="3327176074" sldId="278"/>
            <ac:spMk id="2" creationId="{4CB774C2-566E-FF5B-F69D-8DF172BA06FC}"/>
          </ac:spMkLst>
        </pc:spChg>
      </pc:sldChg>
      <pc:sldChg chg="addSp delSp modSp add mod modAnim">
        <pc:chgData name="Sanghvi, Kunal Sanjay" userId="183026ab-86d6-485f-8ab4-8956ce921c04" providerId="ADAL" clId="{ACA4CA79-E520-4B5A-8BC5-CBB7180D4F4C}" dt="2023-04-25T09:13:09.097" v="2973"/>
        <pc:sldMkLst>
          <pc:docMk/>
          <pc:sldMk cId="428045250" sldId="279"/>
        </pc:sldMkLst>
        <pc:spChg chg="mod">
          <ac:chgData name="Sanghvi, Kunal Sanjay" userId="183026ab-86d6-485f-8ab4-8956ce921c04" providerId="ADAL" clId="{ACA4CA79-E520-4B5A-8BC5-CBB7180D4F4C}" dt="2023-04-25T06:30:07.551" v="1483" actId="20577"/>
          <ac:spMkLst>
            <pc:docMk/>
            <pc:sldMk cId="428045250" sldId="279"/>
            <ac:spMk id="2" creationId="{C1D7CE1E-03EC-A231-B962-F3B66CBAB071}"/>
          </ac:spMkLst>
        </pc:spChg>
        <pc:spChg chg="del">
          <ac:chgData name="Sanghvi, Kunal Sanjay" userId="183026ab-86d6-485f-8ab4-8956ce921c04" providerId="ADAL" clId="{ACA4CA79-E520-4B5A-8BC5-CBB7180D4F4C}" dt="2023-04-25T06:31:04.631" v="1484" actId="931"/>
          <ac:spMkLst>
            <pc:docMk/>
            <pc:sldMk cId="428045250" sldId="279"/>
            <ac:spMk id="3" creationId="{E05A731D-BAD4-5FCD-7C0A-832FBDE160CB}"/>
          </ac:spMkLst>
        </pc:spChg>
        <pc:spChg chg="add mod">
          <ac:chgData name="Sanghvi, Kunal Sanjay" userId="183026ab-86d6-485f-8ab4-8956ce921c04" providerId="ADAL" clId="{ACA4CA79-E520-4B5A-8BC5-CBB7180D4F4C}" dt="2023-04-25T06:47:34.741" v="1607" actId="1076"/>
          <ac:spMkLst>
            <pc:docMk/>
            <pc:sldMk cId="428045250" sldId="279"/>
            <ac:spMk id="8" creationId="{8B40F879-C272-0A49-FA6B-BD728C887D13}"/>
          </ac:spMkLst>
        </pc:spChg>
        <pc:spChg chg="add mod">
          <ac:chgData name="Sanghvi, Kunal Sanjay" userId="183026ab-86d6-485f-8ab4-8956ce921c04" providerId="ADAL" clId="{ACA4CA79-E520-4B5A-8BC5-CBB7180D4F4C}" dt="2023-04-25T06:47:24.707" v="1604" actId="1076"/>
          <ac:spMkLst>
            <pc:docMk/>
            <pc:sldMk cId="428045250" sldId="279"/>
            <ac:spMk id="9" creationId="{36E36095-6931-99D6-8761-8DC0B122CAB6}"/>
          </ac:spMkLst>
        </pc:spChg>
        <pc:picChg chg="add mod">
          <ac:chgData name="Sanghvi, Kunal Sanjay" userId="183026ab-86d6-485f-8ab4-8956ce921c04" providerId="ADAL" clId="{ACA4CA79-E520-4B5A-8BC5-CBB7180D4F4C}" dt="2023-04-25T06:31:09.736" v="1487" actId="962"/>
          <ac:picMkLst>
            <pc:docMk/>
            <pc:sldMk cId="428045250" sldId="279"/>
            <ac:picMk id="5" creationId="{2C6EDFB2-35D1-F278-81CA-E7C573C9B08F}"/>
          </ac:picMkLst>
        </pc:picChg>
        <pc:picChg chg="add mod">
          <ac:chgData name="Sanghvi, Kunal Sanjay" userId="183026ab-86d6-485f-8ab4-8956ce921c04" providerId="ADAL" clId="{ACA4CA79-E520-4B5A-8BC5-CBB7180D4F4C}" dt="2023-04-25T06:31:20.228" v="1491" actId="962"/>
          <ac:picMkLst>
            <pc:docMk/>
            <pc:sldMk cId="428045250" sldId="279"/>
            <ac:picMk id="7" creationId="{E776842D-7237-A061-A4D5-6203FA03B323}"/>
          </ac:picMkLst>
        </pc:picChg>
        <pc:picChg chg="add mod">
          <ac:chgData name="Sanghvi, Kunal Sanjay" userId="183026ab-86d6-485f-8ab4-8956ce921c04" providerId="ADAL" clId="{ACA4CA79-E520-4B5A-8BC5-CBB7180D4F4C}" dt="2023-04-25T06:33:47.047" v="1555" actId="14100"/>
          <ac:picMkLst>
            <pc:docMk/>
            <pc:sldMk cId="428045250" sldId="279"/>
            <ac:picMk id="11" creationId="{E7CA8C66-27FB-A950-956C-B88895B1DF72}"/>
          </ac:picMkLst>
        </pc:picChg>
        <pc:picChg chg="add mod">
          <ac:chgData name="Sanghvi, Kunal Sanjay" userId="183026ab-86d6-485f-8ab4-8956ce921c04" providerId="ADAL" clId="{ACA4CA79-E520-4B5A-8BC5-CBB7180D4F4C}" dt="2023-04-25T06:34:30.329" v="1562" actId="1076"/>
          <ac:picMkLst>
            <pc:docMk/>
            <pc:sldMk cId="428045250" sldId="279"/>
            <ac:picMk id="13" creationId="{580F1294-8FA4-2AE2-3548-AF9A8660F58B}"/>
          </ac:picMkLst>
        </pc:picChg>
      </pc:sldChg>
      <pc:sldChg chg="modSp add mod ord">
        <pc:chgData name="Sanghvi, Kunal Sanjay" userId="183026ab-86d6-485f-8ab4-8956ce921c04" providerId="ADAL" clId="{ACA4CA79-E520-4B5A-8BC5-CBB7180D4F4C}" dt="2023-04-25T16:07:33.411" v="3304" actId="20577"/>
        <pc:sldMkLst>
          <pc:docMk/>
          <pc:sldMk cId="3046128240" sldId="280"/>
        </pc:sldMkLst>
        <pc:spChg chg="mod">
          <ac:chgData name="Sanghvi, Kunal Sanjay" userId="183026ab-86d6-485f-8ab4-8956ce921c04" providerId="ADAL" clId="{ACA4CA79-E520-4B5A-8BC5-CBB7180D4F4C}" dt="2023-04-25T08:28:15.996" v="2575" actId="1076"/>
          <ac:spMkLst>
            <pc:docMk/>
            <pc:sldMk cId="3046128240" sldId="280"/>
            <ac:spMk id="2" creationId="{F2AA1513-774F-FBA2-710B-A0DECA5BE94A}"/>
          </ac:spMkLst>
        </pc:spChg>
        <pc:spChg chg="mod">
          <ac:chgData name="Sanghvi, Kunal Sanjay" userId="183026ab-86d6-485f-8ab4-8956ce921c04" providerId="ADAL" clId="{ACA4CA79-E520-4B5A-8BC5-CBB7180D4F4C}" dt="2023-04-25T16:07:33.411" v="3304" actId="20577"/>
          <ac:spMkLst>
            <pc:docMk/>
            <pc:sldMk cId="3046128240" sldId="280"/>
            <ac:spMk id="3" creationId="{9A484986-40E2-E092-AD6B-420ABA9D3EFA}"/>
          </ac:spMkLst>
        </pc:spChg>
      </pc:sldChg>
      <pc:sldChg chg="addSp delSp modSp new del mod modAnim">
        <pc:chgData name="Sanghvi, Kunal Sanjay" userId="183026ab-86d6-485f-8ab4-8956ce921c04" providerId="ADAL" clId="{ACA4CA79-E520-4B5A-8BC5-CBB7180D4F4C}" dt="2023-04-25T09:16:35.991" v="2988" actId="47"/>
        <pc:sldMkLst>
          <pc:docMk/>
          <pc:sldMk cId="2842419551" sldId="281"/>
        </pc:sldMkLst>
        <pc:spChg chg="mod">
          <ac:chgData name="Sanghvi, Kunal Sanjay" userId="183026ab-86d6-485f-8ab4-8956ce921c04" providerId="ADAL" clId="{ACA4CA79-E520-4B5A-8BC5-CBB7180D4F4C}" dt="2023-04-25T08:43:20.389" v="2824" actId="1076"/>
          <ac:spMkLst>
            <pc:docMk/>
            <pc:sldMk cId="2842419551" sldId="281"/>
            <ac:spMk id="2" creationId="{5628FC44-B4FB-6127-930C-FC3EBD62D97F}"/>
          </ac:spMkLst>
        </pc:spChg>
        <pc:spChg chg="mod">
          <ac:chgData name="Sanghvi, Kunal Sanjay" userId="183026ab-86d6-485f-8ab4-8956ce921c04" providerId="ADAL" clId="{ACA4CA79-E520-4B5A-8BC5-CBB7180D4F4C}" dt="2023-04-25T09:09:33.943" v="2967"/>
          <ac:spMkLst>
            <pc:docMk/>
            <pc:sldMk cId="2842419551" sldId="281"/>
            <ac:spMk id="3" creationId="{D0074B07-2CBB-3AFD-59A0-2A74CD9346E3}"/>
          </ac:spMkLst>
        </pc:spChg>
        <pc:spChg chg="add del mod">
          <ac:chgData name="Sanghvi, Kunal Sanjay" userId="183026ab-86d6-485f-8ab4-8956ce921c04" providerId="ADAL" clId="{ACA4CA79-E520-4B5A-8BC5-CBB7180D4F4C}" dt="2023-04-25T08:43:10.417" v="2823" actId="21"/>
          <ac:spMkLst>
            <pc:docMk/>
            <pc:sldMk cId="2842419551" sldId="281"/>
            <ac:spMk id="4" creationId="{6949EC67-C384-0F7C-24FA-6D12BA8E477C}"/>
          </ac:spMkLst>
        </pc:spChg>
        <pc:spChg chg="add del mod">
          <ac:chgData name="Sanghvi, Kunal Sanjay" userId="183026ab-86d6-485f-8ab4-8956ce921c04" providerId="ADAL" clId="{ACA4CA79-E520-4B5A-8BC5-CBB7180D4F4C}" dt="2023-04-25T08:36:51.390" v="2666" actId="478"/>
          <ac:spMkLst>
            <pc:docMk/>
            <pc:sldMk cId="2842419551" sldId="281"/>
            <ac:spMk id="5" creationId="{DB9AB945-2B84-D908-08EA-05DE80FD2A2E}"/>
          </ac:spMkLst>
        </pc:spChg>
        <pc:spChg chg="add mod">
          <ac:chgData name="Sanghvi, Kunal Sanjay" userId="183026ab-86d6-485f-8ab4-8956ce921c04" providerId="ADAL" clId="{ACA4CA79-E520-4B5A-8BC5-CBB7180D4F4C}" dt="2023-04-25T08:36:24.834" v="2649" actId="1076"/>
          <ac:spMkLst>
            <pc:docMk/>
            <pc:sldMk cId="2842419551" sldId="281"/>
            <ac:spMk id="6" creationId="{F81AABEA-3D6D-DD3F-4B06-9BD49EAA4210}"/>
          </ac:spMkLst>
        </pc:spChg>
        <pc:spChg chg="add del mod">
          <ac:chgData name="Sanghvi, Kunal Sanjay" userId="183026ab-86d6-485f-8ab4-8956ce921c04" providerId="ADAL" clId="{ACA4CA79-E520-4B5A-8BC5-CBB7180D4F4C}" dt="2023-04-25T08:43:10.417" v="2823" actId="21"/>
          <ac:spMkLst>
            <pc:docMk/>
            <pc:sldMk cId="2842419551" sldId="281"/>
            <ac:spMk id="7" creationId="{241245EE-6CFC-3861-4851-AA5302EC2FE0}"/>
          </ac:spMkLst>
        </pc:spChg>
        <pc:spChg chg="add del mod">
          <ac:chgData name="Sanghvi, Kunal Sanjay" userId="183026ab-86d6-485f-8ab4-8956ce921c04" providerId="ADAL" clId="{ACA4CA79-E520-4B5A-8BC5-CBB7180D4F4C}" dt="2023-04-25T08:43:10.417" v="2823" actId="21"/>
          <ac:spMkLst>
            <pc:docMk/>
            <pc:sldMk cId="2842419551" sldId="281"/>
            <ac:spMk id="8" creationId="{A258E5C5-4587-CE74-FF2E-CAA6077B80A6}"/>
          </ac:spMkLst>
        </pc:spChg>
        <pc:spChg chg="add del mod">
          <ac:chgData name="Sanghvi, Kunal Sanjay" userId="183026ab-86d6-485f-8ab4-8956ce921c04" providerId="ADAL" clId="{ACA4CA79-E520-4B5A-8BC5-CBB7180D4F4C}" dt="2023-04-25T08:43:10.417" v="2823" actId="21"/>
          <ac:spMkLst>
            <pc:docMk/>
            <pc:sldMk cId="2842419551" sldId="281"/>
            <ac:spMk id="9" creationId="{F4FC55DD-E0E2-0857-88E9-01677D454EB0}"/>
          </ac:spMkLst>
        </pc:spChg>
        <pc:spChg chg="add del mod">
          <ac:chgData name="Sanghvi, Kunal Sanjay" userId="183026ab-86d6-485f-8ab4-8956ce921c04" providerId="ADAL" clId="{ACA4CA79-E520-4B5A-8BC5-CBB7180D4F4C}" dt="2023-04-25T08:43:10.417" v="2823" actId="21"/>
          <ac:spMkLst>
            <pc:docMk/>
            <pc:sldMk cId="2842419551" sldId="281"/>
            <ac:spMk id="10" creationId="{14A8E35B-1C50-9655-A836-160A49328D0F}"/>
          </ac:spMkLst>
        </pc:spChg>
        <pc:spChg chg="add del mod">
          <ac:chgData name="Sanghvi, Kunal Sanjay" userId="183026ab-86d6-485f-8ab4-8956ce921c04" providerId="ADAL" clId="{ACA4CA79-E520-4B5A-8BC5-CBB7180D4F4C}" dt="2023-04-25T08:43:10.417" v="2823" actId="21"/>
          <ac:spMkLst>
            <pc:docMk/>
            <pc:sldMk cId="2842419551" sldId="281"/>
            <ac:spMk id="11" creationId="{CF00E20B-B6A2-7AAE-3D73-0ACEB3EB5348}"/>
          </ac:spMkLst>
        </pc:spChg>
        <pc:spChg chg="add mod">
          <ac:chgData name="Sanghvi, Kunal Sanjay" userId="183026ab-86d6-485f-8ab4-8956ce921c04" providerId="ADAL" clId="{ACA4CA79-E520-4B5A-8BC5-CBB7180D4F4C}" dt="2023-04-25T08:43:40.259" v="2826" actId="1076"/>
          <ac:spMkLst>
            <pc:docMk/>
            <pc:sldMk cId="2842419551" sldId="281"/>
            <ac:spMk id="12" creationId="{A45FF43E-50F6-35E9-DF87-EF7F8298DC4A}"/>
          </ac:spMkLst>
        </pc:spChg>
        <pc:spChg chg="add mod">
          <ac:chgData name="Sanghvi, Kunal Sanjay" userId="183026ab-86d6-485f-8ab4-8956ce921c04" providerId="ADAL" clId="{ACA4CA79-E520-4B5A-8BC5-CBB7180D4F4C}" dt="2023-04-25T08:43:40.259" v="2826" actId="1076"/>
          <ac:spMkLst>
            <pc:docMk/>
            <pc:sldMk cId="2842419551" sldId="281"/>
            <ac:spMk id="13" creationId="{797B120E-9C76-6D94-C21C-08CF70AF2FB5}"/>
          </ac:spMkLst>
        </pc:spChg>
        <pc:spChg chg="add mod">
          <ac:chgData name="Sanghvi, Kunal Sanjay" userId="183026ab-86d6-485f-8ab4-8956ce921c04" providerId="ADAL" clId="{ACA4CA79-E520-4B5A-8BC5-CBB7180D4F4C}" dt="2023-04-25T08:43:40.259" v="2826" actId="1076"/>
          <ac:spMkLst>
            <pc:docMk/>
            <pc:sldMk cId="2842419551" sldId="281"/>
            <ac:spMk id="14" creationId="{1050C30E-DB8B-9A40-F281-E74014E7CF98}"/>
          </ac:spMkLst>
        </pc:spChg>
        <pc:spChg chg="add mod">
          <ac:chgData name="Sanghvi, Kunal Sanjay" userId="183026ab-86d6-485f-8ab4-8956ce921c04" providerId="ADAL" clId="{ACA4CA79-E520-4B5A-8BC5-CBB7180D4F4C}" dt="2023-04-25T08:43:40.259" v="2826" actId="1076"/>
          <ac:spMkLst>
            <pc:docMk/>
            <pc:sldMk cId="2842419551" sldId="281"/>
            <ac:spMk id="15" creationId="{B339EAC8-DF24-16A8-6F64-AF69A0473E74}"/>
          </ac:spMkLst>
        </pc:spChg>
        <pc:spChg chg="add mod">
          <ac:chgData name="Sanghvi, Kunal Sanjay" userId="183026ab-86d6-485f-8ab4-8956ce921c04" providerId="ADAL" clId="{ACA4CA79-E520-4B5A-8BC5-CBB7180D4F4C}" dt="2023-04-25T08:43:40.259" v="2826" actId="1076"/>
          <ac:spMkLst>
            <pc:docMk/>
            <pc:sldMk cId="2842419551" sldId="281"/>
            <ac:spMk id="16" creationId="{82B53053-89F4-8CAB-DBF7-F18BB47867A5}"/>
          </ac:spMkLst>
        </pc:spChg>
        <pc:spChg chg="add mod">
          <ac:chgData name="Sanghvi, Kunal Sanjay" userId="183026ab-86d6-485f-8ab4-8956ce921c04" providerId="ADAL" clId="{ACA4CA79-E520-4B5A-8BC5-CBB7180D4F4C}" dt="2023-04-25T08:43:40.259" v="2826" actId="1076"/>
          <ac:spMkLst>
            <pc:docMk/>
            <pc:sldMk cId="2842419551" sldId="281"/>
            <ac:spMk id="17" creationId="{A265A46E-7A9B-9021-7B5D-A0B5D84CF944}"/>
          </ac:spMkLst>
        </pc:spChg>
      </pc:sldChg>
      <pc:sldChg chg="addSp delSp modSp new mod modAnim">
        <pc:chgData name="Sanghvi, Kunal Sanjay" userId="183026ab-86d6-485f-8ab4-8956ce921c04" providerId="ADAL" clId="{ACA4CA79-E520-4B5A-8BC5-CBB7180D4F4C}" dt="2023-04-25T09:16:28.121" v="2987"/>
        <pc:sldMkLst>
          <pc:docMk/>
          <pc:sldMk cId="2608992099" sldId="282"/>
        </pc:sldMkLst>
        <pc:spChg chg="del">
          <ac:chgData name="Sanghvi, Kunal Sanjay" userId="183026ab-86d6-485f-8ab4-8956ce921c04" providerId="ADAL" clId="{ACA4CA79-E520-4B5A-8BC5-CBB7180D4F4C}" dt="2023-04-25T09:16:12.250" v="2985" actId="478"/>
          <ac:spMkLst>
            <pc:docMk/>
            <pc:sldMk cId="2608992099" sldId="282"/>
            <ac:spMk id="2" creationId="{50136404-847C-47AC-50B9-363C4E33D329}"/>
          </ac:spMkLst>
        </pc:spChg>
        <pc:spChg chg="del">
          <ac:chgData name="Sanghvi, Kunal Sanjay" userId="183026ab-86d6-485f-8ab4-8956ce921c04" providerId="ADAL" clId="{ACA4CA79-E520-4B5A-8BC5-CBB7180D4F4C}" dt="2023-04-25T09:16:15.812" v="2986" actId="478"/>
          <ac:spMkLst>
            <pc:docMk/>
            <pc:sldMk cId="2608992099" sldId="282"/>
            <ac:spMk id="3" creationId="{7D317655-D02E-A714-C66D-EEB4A38F9AF4}"/>
          </ac:spMkLst>
        </pc:spChg>
        <pc:spChg chg="add mod">
          <ac:chgData name="Sanghvi, Kunal Sanjay" userId="183026ab-86d6-485f-8ab4-8956ce921c04" providerId="ADAL" clId="{ACA4CA79-E520-4B5A-8BC5-CBB7180D4F4C}" dt="2023-04-25T09:16:28.121" v="2987"/>
          <ac:spMkLst>
            <pc:docMk/>
            <pc:sldMk cId="2608992099" sldId="282"/>
            <ac:spMk id="4" creationId="{65B88594-6EF6-A534-271E-393B1CB4275E}"/>
          </ac:spMkLst>
        </pc:spChg>
        <pc:spChg chg="add mod">
          <ac:chgData name="Sanghvi, Kunal Sanjay" userId="183026ab-86d6-485f-8ab4-8956ce921c04" providerId="ADAL" clId="{ACA4CA79-E520-4B5A-8BC5-CBB7180D4F4C}" dt="2023-04-25T09:16:28.121" v="2987"/>
          <ac:spMkLst>
            <pc:docMk/>
            <pc:sldMk cId="2608992099" sldId="282"/>
            <ac:spMk id="5" creationId="{CE7D1380-D74B-50FF-4DE7-F5587A7D16F6}"/>
          </ac:spMkLst>
        </pc:spChg>
        <pc:spChg chg="add mod">
          <ac:chgData name="Sanghvi, Kunal Sanjay" userId="183026ab-86d6-485f-8ab4-8956ce921c04" providerId="ADAL" clId="{ACA4CA79-E520-4B5A-8BC5-CBB7180D4F4C}" dt="2023-04-25T09:16:28.121" v="2987"/>
          <ac:spMkLst>
            <pc:docMk/>
            <pc:sldMk cId="2608992099" sldId="282"/>
            <ac:spMk id="6" creationId="{BBB53525-B00D-E242-ECEC-15C78FEEE95F}"/>
          </ac:spMkLst>
        </pc:spChg>
        <pc:spChg chg="add mod">
          <ac:chgData name="Sanghvi, Kunal Sanjay" userId="183026ab-86d6-485f-8ab4-8956ce921c04" providerId="ADAL" clId="{ACA4CA79-E520-4B5A-8BC5-CBB7180D4F4C}" dt="2023-04-25T09:16:28.121" v="2987"/>
          <ac:spMkLst>
            <pc:docMk/>
            <pc:sldMk cId="2608992099" sldId="282"/>
            <ac:spMk id="7" creationId="{A68B5326-AC3A-448E-4B01-4893322C8337}"/>
          </ac:spMkLst>
        </pc:spChg>
        <pc:spChg chg="add mod">
          <ac:chgData name="Sanghvi, Kunal Sanjay" userId="183026ab-86d6-485f-8ab4-8956ce921c04" providerId="ADAL" clId="{ACA4CA79-E520-4B5A-8BC5-CBB7180D4F4C}" dt="2023-04-25T09:16:28.121" v="2987"/>
          <ac:spMkLst>
            <pc:docMk/>
            <pc:sldMk cId="2608992099" sldId="282"/>
            <ac:spMk id="8" creationId="{B9525F44-E1A8-FE5A-0977-1C509DD5BDE7}"/>
          </ac:spMkLst>
        </pc:spChg>
        <pc:spChg chg="add mod">
          <ac:chgData name="Sanghvi, Kunal Sanjay" userId="183026ab-86d6-485f-8ab4-8956ce921c04" providerId="ADAL" clId="{ACA4CA79-E520-4B5A-8BC5-CBB7180D4F4C}" dt="2023-04-25T09:16:28.121" v="2987"/>
          <ac:spMkLst>
            <pc:docMk/>
            <pc:sldMk cId="2608992099" sldId="282"/>
            <ac:spMk id="9" creationId="{7154F683-210D-D7B1-714A-9DEDFCAE9671}"/>
          </ac:spMkLst>
        </pc:spChg>
        <pc:spChg chg="add mod">
          <ac:chgData name="Sanghvi, Kunal Sanjay" userId="183026ab-86d6-485f-8ab4-8956ce921c04" providerId="ADAL" clId="{ACA4CA79-E520-4B5A-8BC5-CBB7180D4F4C}" dt="2023-04-25T09:16:28.121" v="2987"/>
          <ac:spMkLst>
            <pc:docMk/>
            <pc:sldMk cId="2608992099" sldId="282"/>
            <ac:spMk id="10" creationId="{80A085DF-918E-DC69-2DED-61D0F7601DC2}"/>
          </ac:spMkLst>
        </pc:spChg>
        <pc:spChg chg="add mod">
          <ac:chgData name="Sanghvi, Kunal Sanjay" userId="183026ab-86d6-485f-8ab4-8956ce921c04" providerId="ADAL" clId="{ACA4CA79-E520-4B5A-8BC5-CBB7180D4F4C}" dt="2023-04-25T09:16:28.121" v="2987"/>
          <ac:spMkLst>
            <pc:docMk/>
            <pc:sldMk cId="2608992099" sldId="282"/>
            <ac:spMk id="11" creationId="{6E0803B4-F40F-60B2-6D18-ADB5D09B1132}"/>
          </ac:spMkLst>
        </pc:spChg>
        <pc:spChg chg="add mod">
          <ac:chgData name="Sanghvi, Kunal Sanjay" userId="183026ab-86d6-485f-8ab4-8956ce921c04" providerId="ADAL" clId="{ACA4CA79-E520-4B5A-8BC5-CBB7180D4F4C}" dt="2023-04-25T09:16:28.121" v="2987"/>
          <ac:spMkLst>
            <pc:docMk/>
            <pc:sldMk cId="2608992099" sldId="282"/>
            <ac:spMk id="12" creationId="{F655F6C7-23B8-971B-ADED-364B23BAA15F}"/>
          </ac:spMkLst>
        </pc:spChg>
      </pc:sldChg>
      <pc:sldChg chg="addSp delSp modSp new mod">
        <pc:chgData name="Sanghvi, Kunal Sanjay" userId="183026ab-86d6-485f-8ab4-8956ce921c04" providerId="ADAL" clId="{ACA4CA79-E520-4B5A-8BC5-CBB7180D4F4C}" dt="2023-04-25T16:04:45.565" v="3042" actId="1076"/>
        <pc:sldMkLst>
          <pc:docMk/>
          <pc:sldMk cId="1890514891" sldId="283"/>
        </pc:sldMkLst>
        <pc:spChg chg="mod">
          <ac:chgData name="Sanghvi, Kunal Sanjay" userId="183026ab-86d6-485f-8ab4-8956ce921c04" providerId="ADAL" clId="{ACA4CA79-E520-4B5A-8BC5-CBB7180D4F4C}" dt="2023-04-25T16:01:15.067" v="3019" actId="14100"/>
          <ac:spMkLst>
            <pc:docMk/>
            <pc:sldMk cId="1890514891" sldId="283"/>
            <ac:spMk id="2" creationId="{399030CA-8241-13ED-3152-59B81E613163}"/>
          </ac:spMkLst>
        </pc:spChg>
        <pc:spChg chg="del mod">
          <ac:chgData name="Sanghvi, Kunal Sanjay" userId="183026ab-86d6-485f-8ab4-8956ce921c04" providerId="ADAL" clId="{ACA4CA79-E520-4B5A-8BC5-CBB7180D4F4C}" dt="2023-04-25T16:01:51.120" v="3022" actId="931"/>
          <ac:spMkLst>
            <pc:docMk/>
            <pc:sldMk cId="1890514891" sldId="283"/>
            <ac:spMk id="3" creationId="{DFA29F7E-41CD-67C5-0906-1AC9C1818EEE}"/>
          </ac:spMkLst>
        </pc:spChg>
        <pc:picChg chg="add mod">
          <ac:chgData name="Sanghvi, Kunal Sanjay" userId="183026ab-86d6-485f-8ab4-8956ce921c04" providerId="ADAL" clId="{ACA4CA79-E520-4B5A-8BC5-CBB7180D4F4C}" dt="2023-04-25T16:04:40.957" v="3040" actId="1076"/>
          <ac:picMkLst>
            <pc:docMk/>
            <pc:sldMk cId="1890514891" sldId="283"/>
            <ac:picMk id="5" creationId="{BCC563DA-DF9C-8E4F-B3D6-42C0E116D940}"/>
          </ac:picMkLst>
        </pc:picChg>
        <pc:picChg chg="add mod">
          <ac:chgData name="Sanghvi, Kunal Sanjay" userId="183026ab-86d6-485f-8ab4-8956ce921c04" providerId="ADAL" clId="{ACA4CA79-E520-4B5A-8BC5-CBB7180D4F4C}" dt="2023-04-25T16:04:43.528" v="3041" actId="1076"/>
          <ac:picMkLst>
            <pc:docMk/>
            <pc:sldMk cId="1890514891" sldId="283"/>
            <ac:picMk id="7" creationId="{E8A26F09-97B9-029B-F046-76BB2C20F78C}"/>
          </ac:picMkLst>
        </pc:picChg>
        <pc:picChg chg="add mod modCrop">
          <ac:chgData name="Sanghvi, Kunal Sanjay" userId="183026ab-86d6-485f-8ab4-8956ce921c04" providerId="ADAL" clId="{ACA4CA79-E520-4B5A-8BC5-CBB7180D4F4C}" dt="2023-04-25T16:04:45.565" v="3042" actId="1076"/>
          <ac:picMkLst>
            <pc:docMk/>
            <pc:sldMk cId="1890514891" sldId="283"/>
            <ac:picMk id="9" creationId="{C6D479D8-976A-A628-094B-F56DC71FCB90}"/>
          </ac:picMkLst>
        </pc:picChg>
      </pc:sldChg>
    </pc:docChg>
  </pc:docChgLst>
  <pc:docChgLst>
    <pc:chgData name="Sanghvi, Kunal Sanjay" userId="183026ab-86d6-485f-8ab4-8956ce921c04" providerId="ADAL" clId="{CA9BA95A-0CD1-462F-B90F-8A10EA82182E}"/>
    <pc:docChg chg="modSld">
      <pc:chgData name="Sanghvi, Kunal Sanjay" userId="183026ab-86d6-485f-8ab4-8956ce921c04" providerId="ADAL" clId="{CA9BA95A-0CD1-462F-B90F-8A10EA82182E}" dt="2023-04-25T16:24:16.569" v="12" actId="20577"/>
      <pc:docMkLst>
        <pc:docMk/>
      </pc:docMkLst>
      <pc:sldChg chg="modSp mod">
        <pc:chgData name="Sanghvi, Kunal Sanjay" userId="183026ab-86d6-485f-8ab4-8956ce921c04" providerId="ADAL" clId="{CA9BA95A-0CD1-462F-B90F-8A10EA82182E}" dt="2023-04-25T16:24:16.569" v="12" actId="20577"/>
        <pc:sldMkLst>
          <pc:docMk/>
          <pc:sldMk cId="3046128240" sldId="280"/>
        </pc:sldMkLst>
        <pc:spChg chg="mod">
          <ac:chgData name="Sanghvi, Kunal Sanjay" userId="183026ab-86d6-485f-8ab4-8956ce921c04" providerId="ADAL" clId="{CA9BA95A-0CD1-462F-B90F-8A10EA82182E}" dt="2023-04-25T16:24:16.569" v="12" actId="20577"/>
          <ac:spMkLst>
            <pc:docMk/>
            <pc:sldMk cId="3046128240" sldId="280"/>
            <ac:spMk id="2" creationId="{F2AA1513-774F-FBA2-710B-A0DECA5BE94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4/25/2023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84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324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632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2260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17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3180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70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455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71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170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635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399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458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826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22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936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862602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hyperlink" Target="https://www.analyticsvidhya.com/blog/2020/04/community-detection-graphs-network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networkrepository.com/road-minnesota.php" TargetMode="External"/><Relationship Id="rId2" Type="http://schemas.openxmlformats.org/officeDocument/2006/relationships/hyperlink" Target="https://research.fb.com/downloads/facebook-combined-snap-datas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5" Type="http://schemas.openxmlformats.org/officeDocument/2006/relationships/hyperlink" Target="https://snap.stanford.edu/data/ego-Facebook.html" TargetMode="External"/><Relationship Id="rId4" Type="http://schemas.openxmlformats.org/officeDocument/2006/relationships/hyperlink" Target="https://networkrepository.com/road.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537251" y="1215595"/>
            <a:ext cx="10654748" cy="2262781"/>
          </a:xfrm>
        </p:spPr>
        <p:txBody>
          <a:bodyPr>
            <a:normAutofit/>
          </a:bodyPr>
          <a:lstStyle/>
          <a:p>
            <a:pPr algn="ctr"/>
            <a:r>
              <a:rPr lang="en-US" dirty="0">
                <a:latin typeface="Rockwell" panose="02060603020205020403" pitchFamily="18" charset="0"/>
              </a:rPr>
              <a:t>Navigability of Real-World Networks</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2406925" y="4030930"/>
            <a:ext cx="8915399" cy="1126283"/>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Kunal Sanghvi - 011809708</a:t>
            </a:r>
          </a:p>
          <a:p>
            <a:pPr algn="ctr"/>
            <a:r>
              <a:rPr lang="en-US" sz="2400" dirty="0">
                <a:latin typeface="Tahoma" panose="020B0604030504040204" pitchFamily="34" charset="0"/>
                <a:ea typeface="Tahoma" panose="020B0604030504040204" pitchFamily="34" charset="0"/>
                <a:cs typeface="Tahoma" panose="020B0604030504040204" pitchFamily="34" charset="0"/>
              </a:rPr>
              <a:t>Arnav Jain - 011809037</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E1E-03EC-A231-B962-F3B66CBAB071}"/>
              </a:ext>
            </a:extLst>
          </p:cNvPr>
          <p:cNvSpPr>
            <a:spLocks noGrp="1"/>
          </p:cNvSpPr>
          <p:nvPr>
            <p:ph type="title"/>
          </p:nvPr>
        </p:nvSpPr>
        <p:spPr>
          <a:xfrm>
            <a:off x="2592925" y="157580"/>
            <a:ext cx="8911687" cy="719498"/>
          </a:xfrm>
        </p:spPr>
        <p:txBody>
          <a:bodyPr/>
          <a:lstStyle/>
          <a:p>
            <a:pPr algn="ctr"/>
            <a:r>
              <a:rPr lang="en-US" dirty="0"/>
              <a:t>Community Detection</a:t>
            </a:r>
            <a:endParaRPr lang="en-IN" dirty="0"/>
          </a:p>
        </p:txBody>
      </p:sp>
      <p:pic>
        <p:nvPicPr>
          <p:cNvPr id="5" name="Content Placeholder 4">
            <a:extLst>
              <a:ext uri="{FF2B5EF4-FFF2-40B4-BE49-F238E27FC236}">
                <a16:creationId xmlns:a16="http://schemas.microsoft.com/office/drawing/2014/main" id="{EAFDF282-D7BD-A7F1-910B-C3CBE33F7CF4}"/>
              </a:ext>
            </a:extLst>
          </p:cNvPr>
          <p:cNvPicPr>
            <a:picLocks noGrp="1" noChangeAspect="1"/>
          </p:cNvPicPr>
          <p:nvPr>
            <p:ph idx="1"/>
          </p:nvPr>
        </p:nvPicPr>
        <p:blipFill>
          <a:blip r:embed="rId2"/>
          <a:stretch>
            <a:fillRect/>
          </a:stretch>
        </p:blipFill>
        <p:spPr>
          <a:xfrm>
            <a:off x="4250275" y="877078"/>
            <a:ext cx="7413791" cy="5570362"/>
          </a:xfrm>
        </p:spPr>
      </p:pic>
      <p:pic>
        <p:nvPicPr>
          <p:cNvPr id="7" name="Picture 6" descr="Chart, bar chart&#10;&#10;Description automatically generated">
            <a:extLst>
              <a:ext uri="{FF2B5EF4-FFF2-40B4-BE49-F238E27FC236}">
                <a16:creationId xmlns:a16="http://schemas.microsoft.com/office/drawing/2014/main" id="{C39BEA29-D416-BBBA-D53F-59BC08EBD377}"/>
              </a:ext>
            </a:extLst>
          </p:cNvPr>
          <p:cNvPicPr>
            <a:picLocks noChangeAspect="1"/>
          </p:cNvPicPr>
          <p:nvPr/>
        </p:nvPicPr>
        <p:blipFill>
          <a:blip r:embed="rId3"/>
          <a:stretch>
            <a:fillRect/>
          </a:stretch>
        </p:blipFill>
        <p:spPr>
          <a:xfrm rot="5400000">
            <a:off x="5866566" y="-611487"/>
            <a:ext cx="458868" cy="3513740"/>
          </a:xfrm>
          <a:prstGeom prst="rect">
            <a:avLst/>
          </a:prstGeom>
        </p:spPr>
      </p:pic>
      <p:pic>
        <p:nvPicPr>
          <p:cNvPr id="9" name="Picture 8" descr="A picture containing text, sky, skiing&#10;&#10;Description automatically generated">
            <a:extLst>
              <a:ext uri="{FF2B5EF4-FFF2-40B4-BE49-F238E27FC236}">
                <a16:creationId xmlns:a16="http://schemas.microsoft.com/office/drawing/2014/main" id="{AF3A7F0E-23C3-83CB-CE8B-EA3805D0EB24}"/>
              </a:ext>
            </a:extLst>
          </p:cNvPr>
          <p:cNvPicPr>
            <a:picLocks noChangeAspect="1"/>
          </p:cNvPicPr>
          <p:nvPr/>
        </p:nvPicPr>
        <p:blipFill>
          <a:blip r:embed="rId4"/>
          <a:stretch>
            <a:fillRect/>
          </a:stretch>
        </p:blipFill>
        <p:spPr>
          <a:xfrm>
            <a:off x="1173299" y="2423854"/>
            <a:ext cx="4154479" cy="4023586"/>
          </a:xfrm>
          <a:prstGeom prst="rect">
            <a:avLst/>
          </a:prstGeom>
        </p:spPr>
      </p:pic>
      <p:sp>
        <p:nvSpPr>
          <p:cNvPr id="10" name="TextBox 9">
            <a:extLst>
              <a:ext uri="{FF2B5EF4-FFF2-40B4-BE49-F238E27FC236}">
                <a16:creationId xmlns:a16="http://schemas.microsoft.com/office/drawing/2014/main" id="{384CE713-4A61-E199-F3F1-1EA3FA25A3F9}"/>
              </a:ext>
            </a:extLst>
          </p:cNvPr>
          <p:cNvSpPr txBox="1"/>
          <p:nvPr/>
        </p:nvSpPr>
        <p:spPr>
          <a:xfrm>
            <a:off x="9344200" y="889626"/>
            <a:ext cx="2319866" cy="369332"/>
          </a:xfrm>
          <a:prstGeom prst="rect">
            <a:avLst/>
          </a:prstGeom>
          <a:noFill/>
        </p:spPr>
        <p:txBody>
          <a:bodyPr wrap="none" rtlCol="0">
            <a:spAutoFit/>
          </a:bodyPr>
          <a:lstStyle/>
          <a:p>
            <a:r>
              <a:rPr lang="en-US" dirty="0"/>
              <a:t>Facebook Network</a:t>
            </a:r>
            <a:endParaRPr lang="en-IN" dirty="0"/>
          </a:p>
        </p:txBody>
      </p:sp>
      <p:sp>
        <p:nvSpPr>
          <p:cNvPr id="11" name="TextBox 10">
            <a:extLst>
              <a:ext uri="{FF2B5EF4-FFF2-40B4-BE49-F238E27FC236}">
                <a16:creationId xmlns:a16="http://schemas.microsoft.com/office/drawing/2014/main" id="{17923772-FF17-5F79-3B90-7CDE6C026F26}"/>
              </a:ext>
            </a:extLst>
          </p:cNvPr>
          <p:cNvSpPr txBox="1"/>
          <p:nvPr/>
        </p:nvSpPr>
        <p:spPr>
          <a:xfrm>
            <a:off x="1101734" y="2423854"/>
            <a:ext cx="2319866" cy="369332"/>
          </a:xfrm>
          <a:prstGeom prst="rect">
            <a:avLst/>
          </a:prstGeom>
          <a:noFill/>
        </p:spPr>
        <p:txBody>
          <a:bodyPr wrap="none" rtlCol="0">
            <a:spAutoFit/>
          </a:bodyPr>
          <a:lstStyle/>
          <a:p>
            <a:r>
              <a:rPr lang="en-US" dirty="0"/>
              <a:t>Facebook Network</a:t>
            </a:r>
            <a:endParaRPr lang="en-IN" dirty="0"/>
          </a:p>
        </p:txBody>
      </p:sp>
    </p:spTree>
    <p:extLst>
      <p:ext uri="{BB962C8B-B14F-4D97-AF65-F5344CB8AC3E}">
        <p14:creationId xmlns:p14="http://schemas.microsoft.com/office/powerpoint/2010/main" val="324690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E1E-03EC-A231-B962-F3B66CBAB071}"/>
              </a:ext>
            </a:extLst>
          </p:cNvPr>
          <p:cNvSpPr>
            <a:spLocks noGrp="1"/>
          </p:cNvSpPr>
          <p:nvPr>
            <p:ph type="title"/>
          </p:nvPr>
        </p:nvSpPr>
        <p:spPr>
          <a:xfrm>
            <a:off x="2592925" y="157580"/>
            <a:ext cx="8911687" cy="719498"/>
          </a:xfrm>
        </p:spPr>
        <p:txBody>
          <a:bodyPr/>
          <a:lstStyle/>
          <a:p>
            <a:pPr algn="ctr"/>
            <a:r>
              <a:rPr lang="en-US" dirty="0"/>
              <a:t>Community Detection</a:t>
            </a:r>
            <a:endParaRPr lang="en-IN" dirty="0"/>
          </a:p>
        </p:txBody>
      </p:sp>
      <p:pic>
        <p:nvPicPr>
          <p:cNvPr id="5" name="Content Placeholder 4">
            <a:extLst>
              <a:ext uri="{FF2B5EF4-FFF2-40B4-BE49-F238E27FC236}">
                <a16:creationId xmlns:a16="http://schemas.microsoft.com/office/drawing/2014/main" id="{EAFDF282-D7BD-A7F1-910B-C3CBE33F7CF4}"/>
              </a:ext>
            </a:extLst>
          </p:cNvPr>
          <p:cNvPicPr>
            <a:picLocks noGrp="1" noChangeAspect="1"/>
          </p:cNvPicPr>
          <p:nvPr>
            <p:ph idx="1"/>
          </p:nvPr>
        </p:nvPicPr>
        <p:blipFill rotWithShape="1">
          <a:blip r:embed="rId2"/>
          <a:srcRect r="9088"/>
          <a:stretch/>
        </p:blipFill>
        <p:spPr>
          <a:xfrm>
            <a:off x="5257801" y="877078"/>
            <a:ext cx="6438900" cy="5570362"/>
          </a:xfrm>
        </p:spPr>
      </p:pic>
      <p:pic>
        <p:nvPicPr>
          <p:cNvPr id="7" name="Picture 6">
            <a:extLst>
              <a:ext uri="{FF2B5EF4-FFF2-40B4-BE49-F238E27FC236}">
                <a16:creationId xmlns:a16="http://schemas.microsoft.com/office/drawing/2014/main" id="{C39BEA29-D416-BBBA-D53F-59BC08EBD377}"/>
              </a:ext>
            </a:extLst>
          </p:cNvPr>
          <p:cNvPicPr>
            <a:picLocks noChangeAspect="1"/>
          </p:cNvPicPr>
          <p:nvPr/>
        </p:nvPicPr>
        <p:blipFill>
          <a:blip r:embed="rId3"/>
          <a:srcRect/>
          <a:stretch/>
        </p:blipFill>
        <p:spPr>
          <a:xfrm rot="5400000">
            <a:off x="6862762" y="-593847"/>
            <a:ext cx="414058" cy="3513740"/>
          </a:xfrm>
          <a:prstGeom prst="rect">
            <a:avLst/>
          </a:prstGeom>
        </p:spPr>
      </p:pic>
      <p:pic>
        <p:nvPicPr>
          <p:cNvPr id="9" name="Picture 8">
            <a:extLst>
              <a:ext uri="{FF2B5EF4-FFF2-40B4-BE49-F238E27FC236}">
                <a16:creationId xmlns:a16="http://schemas.microsoft.com/office/drawing/2014/main" id="{AF3A7F0E-23C3-83CB-CE8B-EA3805D0EB24}"/>
              </a:ext>
            </a:extLst>
          </p:cNvPr>
          <p:cNvPicPr>
            <a:picLocks noChangeAspect="1"/>
          </p:cNvPicPr>
          <p:nvPr/>
        </p:nvPicPr>
        <p:blipFill>
          <a:blip r:embed="rId4"/>
          <a:srcRect/>
          <a:stretch/>
        </p:blipFill>
        <p:spPr>
          <a:xfrm>
            <a:off x="955502" y="2821055"/>
            <a:ext cx="4665495" cy="3626385"/>
          </a:xfrm>
          <a:prstGeom prst="rect">
            <a:avLst/>
          </a:prstGeom>
        </p:spPr>
      </p:pic>
      <p:sp>
        <p:nvSpPr>
          <p:cNvPr id="3" name="TextBox 2">
            <a:extLst>
              <a:ext uri="{FF2B5EF4-FFF2-40B4-BE49-F238E27FC236}">
                <a16:creationId xmlns:a16="http://schemas.microsoft.com/office/drawing/2014/main" id="{A58C8D13-AC59-9130-1494-DCD997B59C4D}"/>
              </a:ext>
            </a:extLst>
          </p:cNvPr>
          <p:cNvSpPr txBox="1"/>
          <p:nvPr/>
        </p:nvSpPr>
        <p:spPr>
          <a:xfrm>
            <a:off x="9509884" y="955994"/>
            <a:ext cx="2186817" cy="369332"/>
          </a:xfrm>
          <a:prstGeom prst="rect">
            <a:avLst/>
          </a:prstGeom>
          <a:noFill/>
        </p:spPr>
        <p:txBody>
          <a:bodyPr wrap="none" rtlCol="0">
            <a:spAutoFit/>
          </a:bodyPr>
          <a:lstStyle/>
          <a:p>
            <a:r>
              <a:rPr lang="en-US" dirty="0"/>
              <a:t>Transport Network</a:t>
            </a:r>
            <a:endParaRPr lang="en-IN" dirty="0"/>
          </a:p>
        </p:txBody>
      </p:sp>
      <p:sp>
        <p:nvSpPr>
          <p:cNvPr id="4" name="TextBox 3">
            <a:extLst>
              <a:ext uri="{FF2B5EF4-FFF2-40B4-BE49-F238E27FC236}">
                <a16:creationId xmlns:a16="http://schemas.microsoft.com/office/drawing/2014/main" id="{53F087B6-1C45-9B5D-D124-975743F4A006}"/>
              </a:ext>
            </a:extLst>
          </p:cNvPr>
          <p:cNvSpPr txBox="1"/>
          <p:nvPr/>
        </p:nvSpPr>
        <p:spPr>
          <a:xfrm>
            <a:off x="955502" y="2838557"/>
            <a:ext cx="2186817" cy="369332"/>
          </a:xfrm>
          <a:prstGeom prst="rect">
            <a:avLst/>
          </a:prstGeom>
          <a:noFill/>
        </p:spPr>
        <p:txBody>
          <a:bodyPr wrap="none" rtlCol="0">
            <a:spAutoFit/>
          </a:bodyPr>
          <a:lstStyle/>
          <a:p>
            <a:r>
              <a:rPr lang="en-US" dirty="0"/>
              <a:t>Transport Network</a:t>
            </a:r>
            <a:endParaRPr lang="en-IN" dirty="0"/>
          </a:p>
        </p:txBody>
      </p:sp>
    </p:spTree>
    <p:extLst>
      <p:ext uri="{BB962C8B-B14F-4D97-AF65-F5344CB8AC3E}">
        <p14:creationId xmlns:p14="http://schemas.microsoft.com/office/powerpoint/2010/main" val="391820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E1E-03EC-A231-B962-F3B66CBAB071}"/>
              </a:ext>
            </a:extLst>
          </p:cNvPr>
          <p:cNvSpPr>
            <a:spLocks noGrp="1"/>
          </p:cNvSpPr>
          <p:nvPr>
            <p:ph type="title"/>
          </p:nvPr>
        </p:nvSpPr>
        <p:spPr>
          <a:xfrm>
            <a:off x="1687669" y="624110"/>
            <a:ext cx="4137059" cy="1280890"/>
          </a:xfrm>
        </p:spPr>
        <p:txBody>
          <a:bodyPr>
            <a:normAutofit/>
          </a:bodyPr>
          <a:lstStyle/>
          <a:p>
            <a:r>
              <a:rPr lang="en-US" sz="3200" dirty="0"/>
              <a:t>Shortest Path Algorithm</a:t>
            </a:r>
            <a:endParaRPr lang="en-IN" sz="3200" dirty="0"/>
          </a:p>
        </p:txBody>
      </p:sp>
      <p:sp>
        <p:nvSpPr>
          <p:cNvPr id="3" name="Content Placeholder 2">
            <a:extLst>
              <a:ext uri="{FF2B5EF4-FFF2-40B4-BE49-F238E27FC236}">
                <a16:creationId xmlns:a16="http://schemas.microsoft.com/office/drawing/2014/main" id="{E05A731D-BAD4-5FCD-7C0A-832FBDE160CB}"/>
              </a:ext>
            </a:extLst>
          </p:cNvPr>
          <p:cNvSpPr>
            <a:spLocks noGrp="1"/>
          </p:cNvSpPr>
          <p:nvPr>
            <p:ph idx="1"/>
          </p:nvPr>
        </p:nvSpPr>
        <p:spPr>
          <a:xfrm>
            <a:off x="1683956" y="2133600"/>
            <a:ext cx="4280730" cy="3777622"/>
          </a:xfrm>
        </p:spPr>
        <p:txBody>
          <a:bodyPr>
            <a:normAutofit/>
          </a:bodyPr>
          <a:lstStyle/>
          <a:p>
            <a:pPr marL="0" indent="0">
              <a:buNone/>
            </a:pPr>
            <a:r>
              <a:rPr lang="en-US" dirty="0">
                <a:solidFill>
                  <a:srgbClr val="000000"/>
                </a:solidFill>
              </a:rPr>
              <a:t>The average shortest path calculated for the social network [3]:</a:t>
            </a:r>
          </a:p>
          <a:p>
            <a:pPr>
              <a:buFont typeface="+mj-lt"/>
              <a:buAutoNum type="arabicPeriod"/>
            </a:pPr>
            <a:r>
              <a:rPr lang="en-US" dirty="0">
                <a:solidFill>
                  <a:srgbClr val="000000"/>
                </a:solidFill>
              </a:rPr>
              <a:t>Random Walk – 3.6024</a:t>
            </a:r>
          </a:p>
          <a:p>
            <a:pPr>
              <a:buFont typeface="+mj-lt"/>
              <a:buAutoNum type="arabicPeriod"/>
            </a:pPr>
            <a:r>
              <a:rPr lang="en-IN" dirty="0">
                <a:solidFill>
                  <a:srgbClr val="000000"/>
                </a:solidFill>
              </a:rPr>
              <a:t>Dijkstra – 3.8269</a:t>
            </a:r>
          </a:p>
          <a:p>
            <a:pPr>
              <a:buFont typeface="+mj-lt"/>
              <a:buAutoNum type="arabicPeriod"/>
            </a:pPr>
            <a:r>
              <a:rPr lang="en-IN" dirty="0">
                <a:solidFill>
                  <a:srgbClr val="000000"/>
                </a:solidFill>
              </a:rPr>
              <a:t>Floyd Warshall – 3.6925</a:t>
            </a:r>
          </a:p>
          <a:p>
            <a:pPr>
              <a:buFont typeface="+mj-lt"/>
              <a:buAutoNum type="arabicPeriod"/>
            </a:pPr>
            <a:r>
              <a:rPr lang="en-IN" dirty="0">
                <a:solidFill>
                  <a:srgbClr val="000000"/>
                </a:solidFill>
              </a:rPr>
              <a:t>Page Rank </a:t>
            </a:r>
            <a:r>
              <a:rPr lang="en-IN">
                <a:solidFill>
                  <a:srgbClr val="000000"/>
                </a:solidFill>
              </a:rPr>
              <a:t>– 1.8462 </a:t>
            </a:r>
            <a:endParaRPr lang="en-IN" dirty="0">
              <a:solidFill>
                <a:srgbClr val="000000"/>
              </a:solidFill>
            </a:endParaRPr>
          </a:p>
        </p:txBody>
      </p:sp>
      <p:pic>
        <p:nvPicPr>
          <p:cNvPr id="5" name="Picture 4" descr="A picture containing scale, device&#10;&#10;Description automatically generated">
            <a:extLst>
              <a:ext uri="{FF2B5EF4-FFF2-40B4-BE49-F238E27FC236}">
                <a16:creationId xmlns:a16="http://schemas.microsoft.com/office/drawing/2014/main" id="{F125B436-EFD0-C173-C3A2-814831B34ABA}"/>
              </a:ext>
            </a:extLst>
          </p:cNvPr>
          <p:cNvPicPr>
            <a:picLocks noChangeAspect="1"/>
          </p:cNvPicPr>
          <p:nvPr/>
        </p:nvPicPr>
        <p:blipFill>
          <a:blip r:embed="rId2"/>
          <a:stretch>
            <a:fillRect/>
          </a:stretch>
        </p:blipFill>
        <p:spPr>
          <a:xfrm>
            <a:off x="6091916" y="679457"/>
            <a:ext cx="5451627" cy="5179045"/>
          </a:xfrm>
          <a:prstGeom prst="rect">
            <a:avLst/>
          </a:prstGeom>
        </p:spPr>
      </p:pic>
      <p:sp>
        <p:nvSpPr>
          <p:cNvPr id="6" name="TextBox 5">
            <a:extLst>
              <a:ext uri="{FF2B5EF4-FFF2-40B4-BE49-F238E27FC236}">
                <a16:creationId xmlns:a16="http://schemas.microsoft.com/office/drawing/2014/main" id="{C289A00C-D4B9-9AC2-5C32-020E5C8C222C}"/>
              </a:ext>
            </a:extLst>
          </p:cNvPr>
          <p:cNvSpPr txBox="1"/>
          <p:nvPr/>
        </p:nvSpPr>
        <p:spPr>
          <a:xfrm>
            <a:off x="5964686" y="5868112"/>
            <a:ext cx="6227313" cy="538609"/>
          </a:xfrm>
          <a:prstGeom prst="rect">
            <a:avLst/>
          </a:prstGeom>
          <a:noFill/>
        </p:spPr>
        <p:txBody>
          <a:bodyPr wrap="square" rtlCol="0">
            <a:spAutoFit/>
          </a:bodyPr>
          <a:lstStyle/>
          <a:p>
            <a:r>
              <a:rPr lang="en-IN" sz="1100" dirty="0">
                <a:hlinkClick r:id="rId3"/>
              </a:rPr>
              <a:t>https://www.analyticsvidhya.com/blog/2020/04/community-detection-graphs-networks/</a:t>
            </a:r>
            <a:endParaRPr lang="en-IN" sz="1100" dirty="0"/>
          </a:p>
          <a:p>
            <a:endParaRPr lang="en-IN" dirty="0"/>
          </a:p>
        </p:txBody>
      </p:sp>
    </p:spTree>
    <p:extLst>
      <p:ext uri="{BB962C8B-B14F-4D97-AF65-F5344CB8AC3E}">
        <p14:creationId xmlns:p14="http://schemas.microsoft.com/office/powerpoint/2010/main" val="275203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E1E-03EC-A231-B962-F3B66CBAB071}"/>
              </a:ext>
            </a:extLst>
          </p:cNvPr>
          <p:cNvSpPr>
            <a:spLocks noGrp="1"/>
          </p:cNvSpPr>
          <p:nvPr>
            <p:ph type="title"/>
          </p:nvPr>
        </p:nvSpPr>
        <p:spPr>
          <a:xfrm>
            <a:off x="2592925" y="157580"/>
            <a:ext cx="8911687" cy="719498"/>
          </a:xfrm>
        </p:spPr>
        <p:txBody>
          <a:bodyPr/>
          <a:lstStyle/>
          <a:p>
            <a:r>
              <a:rPr lang="en-US" dirty="0"/>
              <a:t>Route Planning - Congestion</a:t>
            </a:r>
            <a:endParaRPr lang="en-IN" dirty="0"/>
          </a:p>
        </p:txBody>
      </p:sp>
      <p:pic>
        <p:nvPicPr>
          <p:cNvPr id="5" name="Content Placeholder 4" descr="Chart, scatter chart&#10;&#10;Description automatically generated">
            <a:extLst>
              <a:ext uri="{FF2B5EF4-FFF2-40B4-BE49-F238E27FC236}">
                <a16:creationId xmlns:a16="http://schemas.microsoft.com/office/drawing/2014/main" id="{2C6EDFB2-35D1-F278-81CA-E7C573C9B08F}"/>
              </a:ext>
            </a:extLst>
          </p:cNvPr>
          <p:cNvPicPr>
            <a:picLocks noGrp="1" noChangeAspect="1"/>
          </p:cNvPicPr>
          <p:nvPr>
            <p:ph idx="1"/>
          </p:nvPr>
        </p:nvPicPr>
        <p:blipFill>
          <a:blip r:embed="rId2"/>
          <a:stretch>
            <a:fillRect/>
          </a:stretch>
        </p:blipFill>
        <p:spPr>
          <a:xfrm>
            <a:off x="2592925" y="1071652"/>
            <a:ext cx="4282811" cy="4442845"/>
          </a:xfrm>
        </p:spPr>
      </p:pic>
      <p:pic>
        <p:nvPicPr>
          <p:cNvPr id="7" name="Picture 6" descr="Chart, scatter chart&#10;&#10;Description automatically generated">
            <a:extLst>
              <a:ext uri="{FF2B5EF4-FFF2-40B4-BE49-F238E27FC236}">
                <a16:creationId xmlns:a16="http://schemas.microsoft.com/office/drawing/2014/main" id="{E776842D-7237-A061-A4D5-6203FA03B323}"/>
              </a:ext>
            </a:extLst>
          </p:cNvPr>
          <p:cNvPicPr>
            <a:picLocks noChangeAspect="1"/>
          </p:cNvPicPr>
          <p:nvPr/>
        </p:nvPicPr>
        <p:blipFill>
          <a:blip r:embed="rId3"/>
          <a:stretch>
            <a:fillRect/>
          </a:stretch>
        </p:blipFill>
        <p:spPr>
          <a:xfrm>
            <a:off x="7286437" y="1071652"/>
            <a:ext cx="4343776" cy="4458086"/>
          </a:xfrm>
          <a:prstGeom prst="rect">
            <a:avLst/>
          </a:prstGeom>
        </p:spPr>
      </p:pic>
      <p:sp>
        <p:nvSpPr>
          <p:cNvPr id="8" name="TextBox 7">
            <a:extLst>
              <a:ext uri="{FF2B5EF4-FFF2-40B4-BE49-F238E27FC236}">
                <a16:creationId xmlns:a16="http://schemas.microsoft.com/office/drawing/2014/main" id="{8B40F879-C272-0A49-FA6B-BD728C887D13}"/>
              </a:ext>
            </a:extLst>
          </p:cNvPr>
          <p:cNvSpPr txBox="1"/>
          <p:nvPr/>
        </p:nvSpPr>
        <p:spPr>
          <a:xfrm>
            <a:off x="4700213" y="1068911"/>
            <a:ext cx="2380873" cy="646331"/>
          </a:xfrm>
          <a:prstGeom prst="rect">
            <a:avLst/>
          </a:prstGeom>
          <a:noFill/>
        </p:spPr>
        <p:txBody>
          <a:bodyPr wrap="square" rtlCol="0">
            <a:spAutoFit/>
          </a:bodyPr>
          <a:lstStyle/>
          <a:p>
            <a:r>
              <a:rPr lang="en-US" dirty="0"/>
              <a:t>Transport Network Pre - Congestion </a:t>
            </a:r>
            <a:endParaRPr lang="en-IN" dirty="0"/>
          </a:p>
        </p:txBody>
      </p:sp>
      <p:sp>
        <p:nvSpPr>
          <p:cNvPr id="9" name="TextBox 8">
            <a:extLst>
              <a:ext uri="{FF2B5EF4-FFF2-40B4-BE49-F238E27FC236}">
                <a16:creationId xmlns:a16="http://schemas.microsoft.com/office/drawing/2014/main" id="{36E36095-6931-99D6-8761-8DC0B122CAB6}"/>
              </a:ext>
            </a:extLst>
          </p:cNvPr>
          <p:cNvSpPr txBox="1"/>
          <p:nvPr/>
        </p:nvSpPr>
        <p:spPr>
          <a:xfrm>
            <a:off x="9446517" y="1076913"/>
            <a:ext cx="2603424" cy="646331"/>
          </a:xfrm>
          <a:prstGeom prst="rect">
            <a:avLst/>
          </a:prstGeom>
          <a:noFill/>
        </p:spPr>
        <p:txBody>
          <a:bodyPr wrap="square" rtlCol="0">
            <a:spAutoFit/>
          </a:bodyPr>
          <a:lstStyle/>
          <a:p>
            <a:r>
              <a:rPr lang="en-US" dirty="0"/>
              <a:t>Transport Network Post - Congestion</a:t>
            </a:r>
            <a:endParaRPr lang="en-IN" dirty="0"/>
          </a:p>
        </p:txBody>
      </p:sp>
      <p:pic>
        <p:nvPicPr>
          <p:cNvPr id="11" name="Picture 10">
            <a:extLst>
              <a:ext uri="{FF2B5EF4-FFF2-40B4-BE49-F238E27FC236}">
                <a16:creationId xmlns:a16="http://schemas.microsoft.com/office/drawing/2014/main" id="{E7CA8C66-27FB-A950-956C-B88895B1DF72}"/>
              </a:ext>
            </a:extLst>
          </p:cNvPr>
          <p:cNvPicPr>
            <a:picLocks noChangeAspect="1"/>
          </p:cNvPicPr>
          <p:nvPr/>
        </p:nvPicPr>
        <p:blipFill>
          <a:blip r:embed="rId4"/>
          <a:stretch>
            <a:fillRect/>
          </a:stretch>
        </p:blipFill>
        <p:spPr>
          <a:xfrm>
            <a:off x="2592925" y="5706330"/>
            <a:ext cx="4144609" cy="199169"/>
          </a:xfrm>
          <a:prstGeom prst="rect">
            <a:avLst/>
          </a:prstGeom>
        </p:spPr>
      </p:pic>
      <p:pic>
        <p:nvPicPr>
          <p:cNvPr id="13" name="Picture 12">
            <a:extLst>
              <a:ext uri="{FF2B5EF4-FFF2-40B4-BE49-F238E27FC236}">
                <a16:creationId xmlns:a16="http://schemas.microsoft.com/office/drawing/2014/main" id="{580F1294-8FA4-2AE2-3548-AF9A8660F58B}"/>
              </a:ext>
            </a:extLst>
          </p:cNvPr>
          <p:cNvPicPr>
            <a:picLocks noChangeAspect="1"/>
          </p:cNvPicPr>
          <p:nvPr/>
        </p:nvPicPr>
        <p:blipFill>
          <a:blip r:embed="rId5"/>
          <a:stretch>
            <a:fillRect/>
          </a:stretch>
        </p:blipFill>
        <p:spPr>
          <a:xfrm>
            <a:off x="7148208" y="5693862"/>
            <a:ext cx="4901733" cy="184971"/>
          </a:xfrm>
          <a:prstGeom prst="rect">
            <a:avLst/>
          </a:prstGeom>
        </p:spPr>
      </p:pic>
    </p:spTree>
    <p:extLst>
      <p:ext uri="{BB962C8B-B14F-4D97-AF65-F5344CB8AC3E}">
        <p14:creationId xmlns:p14="http://schemas.microsoft.com/office/powerpoint/2010/main" val="42804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30CA-8241-13ED-3152-59B81E613163}"/>
              </a:ext>
            </a:extLst>
          </p:cNvPr>
          <p:cNvSpPr>
            <a:spLocks noGrp="1"/>
          </p:cNvSpPr>
          <p:nvPr>
            <p:ph type="title"/>
          </p:nvPr>
        </p:nvSpPr>
        <p:spPr>
          <a:xfrm>
            <a:off x="2589212" y="148249"/>
            <a:ext cx="8911687" cy="654184"/>
          </a:xfrm>
        </p:spPr>
        <p:txBody>
          <a:bodyPr/>
          <a:lstStyle/>
          <a:p>
            <a:r>
              <a:rPr lang="en-US" dirty="0"/>
              <a:t>Route Planning - Landmark</a:t>
            </a:r>
            <a:endParaRPr lang="en-IN" dirty="0"/>
          </a:p>
        </p:txBody>
      </p:sp>
      <p:pic>
        <p:nvPicPr>
          <p:cNvPr id="5" name="Content Placeholder 4" descr="Chart, scatter chart&#10;&#10;Description automatically generated">
            <a:extLst>
              <a:ext uri="{FF2B5EF4-FFF2-40B4-BE49-F238E27FC236}">
                <a16:creationId xmlns:a16="http://schemas.microsoft.com/office/drawing/2014/main" id="{BCC563DA-DF9C-8E4F-B3D6-42C0E116D940}"/>
              </a:ext>
            </a:extLst>
          </p:cNvPr>
          <p:cNvPicPr>
            <a:picLocks noGrp="1" noChangeAspect="1"/>
          </p:cNvPicPr>
          <p:nvPr>
            <p:ph idx="1"/>
          </p:nvPr>
        </p:nvPicPr>
        <p:blipFill>
          <a:blip r:embed="rId2"/>
          <a:stretch>
            <a:fillRect/>
          </a:stretch>
        </p:blipFill>
        <p:spPr>
          <a:xfrm>
            <a:off x="4216852" y="1059608"/>
            <a:ext cx="5656405" cy="5524500"/>
          </a:xfrm>
        </p:spPr>
      </p:pic>
      <p:pic>
        <p:nvPicPr>
          <p:cNvPr id="7" name="Picture 6">
            <a:extLst>
              <a:ext uri="{FF2B5EF4-FFF2-40B4-BE49-F238E27FC236}">
                <a16:creationId xmlns:a16="http://schemas.microsoft.com/office/drawing/2014/main" id="{E8A26F09-97B9-029B-F046-76BB2C20F78C}"/>
              </a:ext>
            </a:extLst>
          </p:cNvPr>
          <p:cNvPicPr>
            <a:picLocks noChangeAspect="1"/>
          </p:cNvPicPr>
          <p:nvPr/>
        </p:nvPicPr>
        <p:blipFill>
          <a:blip r:embed="rId3"/>
          <a:stretch>
            <a:fillRect/>
          </a:stretch>
        </p:blipFill>
        <p:spPr>
          <a:xfrm>
            <a:off x="2428875" y="3317033"/>
            <a:ext cx="2286000" cy="2105025"/>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C6D479D8-976A-A628-094B-F56DC71FCB90}"/>
              </a:ext>
            </a:extLst>
          </p:cNvPr>
          <p:cNvPicPr>
            <a:picLocks noChangeAspect="1"/>
          </p:cNvPicPr>
          <p:nvPr/>
        </p:nvPicPr>
        <p:blipFill rotWithShape="1">
          <a:blip r:embed="rId4"/>
          <a:srcRect b="6324"/>
          <a:stretch/>
        </p:blipFill>
        <p:spPr>
          <a:xfrm>
            <a:off x="6888265" y="5378044"/>
            <a:ext cx="5008460" cy="1206064"/>
          </a:xfrm>
          <a:prstGeom prst="rect">
            <a:avLst/>
          </a:prstGeom>
        </p:spPr>
      </p:pic>
    </p:spTree>
    <p:extLst>
      <p:ext uri="{BB962C8B-B14F-4D97-AF65-F5344CB8AC3E}">
        <p14:creationId xmlns:p14="http://schemas.microsoft.com/office/powerpoint/2010/main" val="189051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1513-774F-FBA2-710B-A0DECA5BE94A}"/>
              </a:ext>
            </a:extLst>
          </p:cNvPr>
          <p:cNvSpPr>
            <a:spLocks noGrp="1"/>
          </p:cNvSpPr>
          <p:nvPr>
            <p:ph type="title"/>
          </p:nvPr>
        </p:nvSpPr>
        <p:spPr>
          <a:xfrm>
            <a:off x="2589212" y="1766637"/>
            <a:ext cx="8911687" cy="757015"/>
          </a:xfrm>
        </p:spPr>
        <p:txBody>
          <a:bodyPr>
            <a:normAutofit/>
          </a:bodyPr>
          <a:lstStyle/>
          <a:p>
            <a:r>
              <a:rPr lang="en-US" dirty="0"/>
              <a:t>Remaining Work</a:t>
            </a:r>
            <a:endParaRPr lang="en-IN" dirty="0"/>
          </a:p>
        </p:txBody>
      </p:sp>
      <p:sp>
        <p:nvSpPr>
          <p:cNvPr id="3" name="Content Placeholder 2">
            <a:extLst>
              <a:ext uri="{FF2B5EF4-FFF2-40B4-BE49-F238E27FC236}">
                <a16:creationId xmlns:a16="http://schemas.microsoft.com/office/drawing/2014/main" id="{9A484986-40E2-E092-AD6B-420ABA9D3EFA}"/>
              </a:ext>
            </a:extLst>
          </p:cNvPr>
          <p:cNvSpPr>
            <a:spLocks noGrp="1"/>
          </p:cNvSpPr>
          <p:nvPr>
            <p:ph idx="1"/>
          </p:nvPr>
        </p:nvSpPr>
        <p:spPr>
          <a:xfrm>
            <a:off x="2589212" y="3033683"/>
            <a:ext cx="8915400" cy="2374921"/>
          </a:xfrm>
        </p:spPr>
        <p:txBody>
          <a:bodyPr/>
          <a:lstStyle/>
          <a:p>
            <a:r>
              <a:rPr lang="en-IN" dirty="0"/>
              <a:t>To calculate the shortest path algorithm for the social network using A*.</a:t>
            </a:r>
            <a:endParaRPr lang="en-US" dirty="0"/>
          </a:p>
          <a:p>
            <a:r>
              <a:rPr lang="en-US" dirty="0"/>
              <a:t>To calculate the shortest path algorithm for transportation networks using different methods.</a:t>
            </a:r>
            <a:endParaRPr lang="en-IN" dirty="0"/>
          </a:p>
          <a:p>
            <a:endParaRPr lang="en-US" dirty="0"/>
          </a:p>
        </p:txBody>
      </p:sp>
    </p:spTree>
    <p:extLst>
      <p:ext uri="{BB962C8B-B14F-4D97-AF65-F5344CB8AC3E}">
        <p14:creationId xmlns:p14="http://schemas.microsoft.com/office/powerpoint/2010/main" val="304612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1513-774F-FBA2-710B-A0DECA5BE94A}"/>
              </a:ext>
            </a:extLst>
          </p:cNvPr>
          <p:cNvSpPr>
            <a:spLocks noGrp="1"/>
          </p:cNvSpPr>
          <p:nvPr>
            <p:ph type="title"/>
          </p:nvPr>
        </p:nvSpPr>
        <p:spPr>
          <a:xfrm>
            <a:off x="2589212" y="1449396"/>
            <a:ext cx="8911687" cy="757015"/>
          </a:xfrm>
        </p:spPr>
        <p:txBody>
          <a:bodyPr>
            <a:normAutofit/>
          </a:bodyPr>
          <a:lstStyle/>
          <a:p>
            <a:r>
              <a:rPr lang="en-US" dirty="0"/>
              <a:t>Future Scope</a:t>
            </a:r>
            <a:endParaRPr lang="en-IN" dirty="0"/>
          </a:p>
        </p:txBody>
      </p:sp>
      <p:sp>
        <p:nvSpPr>
          <p:cNvPr id="3" name="Content Placeholder 2">
            <a:extLst>
              <a:ext uri="{FF2B5EF4-FFF2-40B4-BE49-F238E27FC236}">
                <a16:creationId xmlns:a16="http://schemas.microsoft.com/office/drawing/2014/main" id="{9A484986-40E2-E092-AD6B-420ABA9D3EFA}"/>
              </a:ext>
            </a:extLst>
          </p:cNvPr>
          <p:cNvSpPr>
            <a:spLocks noGrp="1"/>
          </p:cNvSpPr>
          <p:nvPr>
            <p:ph idx="1"/>
          </p:nvPr>
        </p:nvSpPr>
        <p:spPr>
          <a:xfrm>
            <a:off x="2585499" y="2560973"/>
            <a:ext cx="8915400" cy="2847631"/>
          </a:xfrm>
        </p:spPr>
        <p:txBody>
          <a:bodyPr>
            <a:normAutofit/>
          </a:bodyPr>
          <a:lstStyle/>
          <a:p>
            <a:r>
              <a:rPr lang="en-US" dirty="0"/>
              <a:t>More comprehensive dataset can be taken with weighted edges to study more about the navigability in the networks.</a:t>
            </a:r>
          </a:p>
          <a:p>
            <a:r>
              <a:rPr lang="en-US" dirty="0"/>
              <a:t>The transportation networks are too complex hence an algorithm can be developed which has low time complexity to get the shortest path between any two nodes.</a:t>
            </a:r>
          </a:p>
          <a:p>
            <a:r>
              <a:rPr lang="en-IN" dirty="0"/>
              <a:t>Directed graphs can be taken into consideration to provide more information about navigability.</a:t>
            </a:r>
          </a:p>
          <a:p>
            <a:r>
              <a:rPr lang="en-IN" dirty="0"/>
              <a:t>This study can be extended to biological networks</a:t>
            </a:r>
          </a:p>
        </p:txBody>
      </p:sp>
    </p:spTree>
    <p:extLst>
      <p:ext uri="{BB962C8B-B14F-4D97-AF65-F5344CB8AC3E}">
        <p14:creationId xmlns:p14="http://schemas.microsoft.com/office/powerpoint/2010/main" val="79956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B88594-6EF6-A534-271E-393B1CB4275E}"/>
              </a:ext>
            </a:extLst>
          </p:cNvPr>
          <p:cNvSpPr>
            <a:spLocks noGrp="1"/>
          </p:cNvSpPr>
          <p:nvPr>
            <p:ph type="title"/>
          </p:nvPr>
        </p:nvSpPr>
        <p:spPr>
          <a:xfrm>
            <a:off x="2589213" y="2870513"/>
            <a:ext cx="8915399" cy="759094"/>
          </a:xfrm>
        </p:spPr>
        <p:txBody>
          <a:bodyPr/>
          <a:lstStyle/>
          <a:p>
            <a:r>
              <a:rPr lang="en-US" dirty="0"/>
              <a:t>References</a:t>
            </a:r>
            <a:endParaRPr lang="en-IN" dirty="0"/>
          </a:p>
        </p:txBody>
      </p:sp>
      <p:sp>
        <p:nvSpPr>
          <p:cNvPr id="5" name="Text Placeholder 2">
            <a:extLst>
              <a:ext uri="{FF2B5EF4-FFF2-40B4-BE49-F238E27FC236}">
                <a16:creationId xmlns:a16="http://schemas.microsoft.com/office/drawing/2014/main" id="{CE7D1380-D74B-50FF-4DE7-F5587A7D16F6}"/>
              </a:ext>
            </a:extLst>
          </p:cNvPr>
          <p:cNvSpPr txBox="1">
            <a:spLocks/>
          </p:cNvSpPr>
          <p:nvPr/>
        </p:nvSpPr>
        <p:spPr>
          <a:xfrm>
            <a:off x="2589214" y="3713583"/>
            <a:ext cx="9335310" cy="28178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indent="-457200">
              <a:buFont typeface="+mj-lt"/>
              <a:buAutoNum type="arabicPeriod"/>
            </a:pPr>
            <a:r>
              <a:rPr lang="en-IN" dirty="0"/>
              <a:t>Facebook. (2022). Facebook Combined Snap Dataset. Retrieved from </a:t>
            </a:r>
            <a:r>
              <a:rPr lang="en-IN" dirty="0">
                <a:hlinkClick r:id="rId2"/>
              </a:rPr>
              <a:t>https://research.fb.com/downloads/facebook-combined-snap-dataset/</a:t>
            </a:r>
            <a:endParaRPr lang="en-IN" dirty="0"/>
          </a:p>
          <a:p>
            <a:pPr marL="457200" indent="-457200">
              <a:buFont typeface="+mj-lt"/>
              <a:buAutoNum type="arabicPeriod"/>
            </a:pPr>
            <a:r>
              <a:rPr lang="en-IN" dirty="0"/>
              <a:t>Ryan A. Rossi and </a:t>
            </a:r>
            <a:r>
              <a:rPr lang="en-IN" dirty="0" err="1"/>
              <a:t>Nesreen</a:t>
            </a:r>
            <a:r>
              <a:rPr lang="en-IN" dirty="0"/>
              <a:t> K. Ahmed. (2015). The Network Data Repository with Interactive Graph Analytics and Visualization. In Proceedings of the Twenty-Ninth AAAI Conference on Artificial Intelligence, 4292-4293. Retrieved from </a:t>
            </a:r>
            <a:r>
              <a:rPr lang="en-IN" dirty="0">
                <a:hlinkClick r:id="rId3"/>
              </a:rPr>
              <a:t>http://networkrepository.com/road-minnesota.php</a:t>
            </a:r>
            <a:endParaRPr lang="en-IN" dirty="0"/>
          </a:p>
          <a:p>
            <a:pPr marL="457200" indent="-457200">
              <a:buFont typeface="+mj-lt"/>
              <a:buAutoNum type="arabicPeriod"/>
            </a:pPr>
            <a:r>
              <a:rPr lang="en-IN" dirty="0"/>
              <a:t>Easley, D., &amp; Kleinberg, J. (2010). The Small World Phenomenon. In Networks, Crowds, and Markets: Reasoning About a Highly Connected World (pp. 501-522). Cambridge University Press.</a:t>
            </a:r>
          </a:p>
          <a:p>
            <a:pPr marL="457200" indent="-457200">
              <a:buFont typeface="+mj-lt"/>
              <a:buAutoNum type="arabicPeriod"/>
            </a:pPr>
            <a:endParaRPr lang="en-IN" dirty="0"/>
          </a:p>
          <a:p>
            <a:pPr marL="457200" indent="-457200">
              <a:buFont typeface="+mj-lt"/>
              <a:buAutoNum type="arabicPeriod"/>
            </a:pPr>
            <a:endParaRPr lang="en-IN" dirty="0"/>
          </a:p>
        </p:txBody>
      </p:sp>
      <p:sp>
        <p:nvSpPr>
          <p:cNvPr id="6" name="Text Placeholder 2">
            <a:extLst>
              <a:ext uri="{FF2B5EF4-FFF2-40B4-BE49-F238E27FC236}">
                <a16:creationId xmlns:a16="http://schemas.microsoft.com/office/drawing/2014/main" id="{BBB53525-B00D-E242-ECEC-15C78FEEE95F}"/>
              </a:ext>
            </a:extLst>
          </p:cNvPr>
          <p:cNvSpPr txBox="1">
            <a:spLocks/>
          </p:cNvSpPr>
          <p:nvPr/>
        </p:nvSpPr>
        <p:spPr>
          <a:xfrm>
            <a:off x="2589213" y="2958009"/>
            <a:ext cx="9335310" cy="281784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marL="457200" indent="-457200">
              <a:buFont typeface="+mj-lt"/>
              <a:buAutoNum type="arabicPeriod"/>
            </a:pPr>
            <a:endParaRPr lang="en-IN" dirty="0"/>
          </a:p>
        </p:txBody>
      </p:sp>
      <p:sp>
        <p:nvSpPr>
          <p:cNvPr id="7" name="Title 1">
            <a:extLst>
              <a:ext uri="{FF2B5EF4-FFF2-40B4-BE49-F238E27FC236}">
                <a16:creationId xmlns:a16="http://schemas.microsoft.com/office/drawing/2014/main" id="{A68B5326-AC3A-448E-4B01-4893322C8337}"/>
              </a:ext>
            </a:extLst>
          </p:cNvPr>
          <p:cNvSpPr txBox="1">
            <a:spLocks/>
          </p:cNvSpPr>
          <p:nvPr/>
        </p:nvSpPr>
        <p:spPr>
          <a:xfrm>
            <a:off x="2589213" y="585659"/>
            <a:ext cx="1450943" cy="7590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Tools</a:t>
            </a:r>
            <a:endParaRPr lang="en-IN" dirty="0"/>
          </a:p>
        </p:txBody>
      </p:sp>
      <p:sp>
        <p:nvSpPr>
          <p:cNvPr id="8" name="Text Placeholder 2">
            <a:extLst>
              <a:ext uri="{FF2B5EF4-FFF2-40B4-BE49-F238E27FC236}">
                <a16:creationId xmlns:a16="http://schemas.microsoft.com/office/drawing/2014/main" id="{B9525F44-E1A8-FE5A-0977-1C509DD5BDE7}"/>
              </a:ext>
            </a:extLst>
          </p:cNvPr>
          <p:cNvSpPr txBox="1">
            <a:spLocks/>
          </p:cNvSpPr>
          <p:nvPr/>
        </p:nvSpPr>
        <p:spPr>
          <a:xfrm>
            <a:off x="2589214" y="1527642"/>
            <a:ext cx="2346682" cy="4764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marL="457200" indent="-457200">
              <a:buFont typeface="+mj-lt"/>
              <a:buAutoNum type="arabicPeriod"/>
            </a:pPr>
            <a:r>
              <a:rPr lang="en-IN" sz="1800" dirty="0"/>
              <a:t>Google Colab</a:t>
            </a:r>
          </a:p>
          <a:p>
            <a:pPr marL="457200" indent="-457200">
              <a:buFont typeface="+mj-lt"/>
              <a:buAutoNum type="arabicPeriod"/>
            </a:pPr>
            <a:endParaRPr lang="en-IN" dirty="0"/>
          </a:p>
        </p:txBody>
      </p:sp>
      <p:sp>
        <p:nvSpPr>
          <p:cNvPr id="9" name="Title 1">
            <a:extLst>
              <a:ext uri="{FF2B5EF4-FFF2-40B4-BE49-F238E27FC236}">
                <a16:creationId xmlns:a16="http://schemas.microsoft.com/office/drawing/2014/main" id="{7154F683-210D-D7B1-714A-9DEDFCAE9671}"/>
              </a:ext>
            </a:extLst>
          </p:cNvPr>
          <p:cNvSpPr txBox="1">
            <a:spLocks/>
          </p:cNvSpPr>
          <p:nvPr/>
        </p:nvSpPr>
        <p:spPr>
          <a:xfrm>
            <a:off x="5756988" y="688906"/>
            <a:ext cx="3167775" cy="649829"/>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Language</a:t>
            </a:r>
            <a:endParaRPr lang="en-IN" dirty="0"/>
          </a:p>
        </p:txBody>
      </p:sp>
      <p:sp>
        <p:nvSpPr>
          <p:cNvPr id="10" name="Text Placeholder 2">
            <a:extLst>
              <a:ext uri="{FF2B5EF4-FFF2-40B4-BE49-F238E27FC236}">
                <a16:creationId xmlns:a16="http://schemas.microsoft.com/office/drawing/2014/main" id="{80A085DF-918E-DC69-2DED-61D0F7601DC2}"/>
              </a:ext>
            </a:extLst>
          </p:cNvPr>
          <p:cNvSpPr txBox="1">
            <a:spLocks/>
          </p:cNvSpPr>
          <p:nvPr/>
        </p:nvSpPr>
        <p:spPr>
          <a:xfrm>
            <a:off x="5756988" y="1521423"/>
            <a:ext cx="2346682" cy="4764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marL="457200" indent="-457200">
              <a:buFont typeface="+mj-lt"/>
              <a:buAutoNum type="arabicPeriod"/>
            </a:pPr>
            <a:r>
              <a:rPr lang="en-IN" sz="1800" dirty="0"/>
              <a:t>Python</a:t>
            </a:r>
          </a:p>
          <a:p>
            <a:pPr marL="457200" indent="-457200">
              <a:buFont typeface="+mj-lt"/>
              <a:buAutoNum type="arabicPeriod"/>
            </a:pPr>
            <a:endParaRPr lang="en-IN" dirty="0"/>
          </a:p>
        </p:txBody>
      </p:sp>
      <p:sp>
        <p:nvSpPr>
          <p:cNvPr id="11" name="Title 1">
            <a:extLst>
              <a:ext uri="{FF2B5EF4-FFF2-40B4-BE49-F238E27FC236}">
                <a16:creationId xmlns:a16="http://schemas.microsoft.com/office/drawing/2014/main" id="{6E0803B4-F40F-60B2-6D18-ADB5D09B1132}"/>
              </a:ext>
            </a:extLst>
          </p:cNvPr>
          <p:cNvSpPr txBox="1">
            <a:spLocks/>
          </p:cNvSpPr>
          <p:nvPr/>
        </p:nvSpPr>
        <p:spPr>
          <a:xfrm>
            <a:off x="9660259" y="688905"/>
            <a:ext cx="1844353" cy="649829"/>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Library</a:t>
            </a:r>
            <a:endParaRPr lang="en-IN" dirty="0"/>
          </a:p>
        </p:txBody>
      </p:sp>
      <p:sp>
        <p:nvSpPr>
          <p:cNvPr id="12" name="Text Placeholder 2">
            <a:extLst>
              <a:ext uri="{FF2B5EF4-FFF2-40B4-BE49-F238E27FC236}">
                <a16:creationId xmlns:a16="http://schemas.microsoft.com/office/drawing/2014/main" id="{F655F6C7-23B8-971B-ADED-364B23BAA15F}"/>
              </a:ext>
            </a:extLst>
          </p:cNvPr>
          <p:cNvSpPr txBox="1">
            <a:spLocks/>
          </p:cNvSpPr>
          <p:nvPr/>
        </p:nvSpPr>
        <p:spPr>
          <a:xfrm>
            <a:off x="9660259" y="1384575"/>
            <a:ext cx="2346682" cy="191981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marL="457200" indent="-457200">
              <a:buFont typeface="+mj-lt"/>
              <a:buAutoNum type="arabicPeriod"/>
            </a:pPr>
            <a:r>
              <a:rPr lang="en-IN" sz="1800" dirty="0"/>
              <a:t>NetworkX</a:t>
            </a:r>
          </a:p>
          <a:p>
            <a:pPr marL="457200" indent="-457200">
              <a:buFont typeface="+mj-lt"/>
              <a:buAutoNum type="arabicPeriod"/>
            </a:pPr>
            <a:r>
              <a:rPr lang="en-IN" sz="1800" dirty="0"/>
              <a:t>Matplotlib</a:t>
            </a:r>
          </a:p>
          <a:p>
            <a:pPr marL="457200" indent="-457200">
              <a:buFont typeface="+mj-lt"/>
              <a:buAutoNum type="arabicPeriod"/>
            </a:pPr>
            <a:r>
              <a:rPr lang="en-IN" sz="1800" dirty="0"/>
              <a:t>Random</a:t>
            </a:r>
          </a:p>
          <a:p>
            <a:pPr marL="457200" indent="-457200">
              <a:buFont typeface="+mj-lt"/>
              <a:buAutoNum type="arabicPeriod"/>
            </a:pPr>
            <a:endParaRPr lang="en-IN" dirty="0"/>
          </a:p>
        </p:txBody>
      </p:sp>
    </p:spTree>
    <p:extLst>
      <p:ext uri="{BB962C8B-B14F-4D97-AF65-F5344CB8AC3E}">
        <p14:creationId xmlns:p14="http://schemas.microsoft.com/office/powerpoint/2010/main" val="26089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74C2-566E-FF5B-F69D-8DF172BA06FC}"/>
              </a:ext>
            </a:extLst>
          </p:cNvPr>
          <p:cNvSpPr>
            <a:spLocks noGrp="1"/>
          </p:cNvSpPr>
          <p:nvPr>
            <p:ph type="title"/>
          </p:nvPr>
        </p:nvSpPr>
        <p:spPr>
          <a:xfrm>
            <a:off x="4310744" y="2771192"/>
            <a:ext cx="5943599" cy="1315616"/>
          </a:xfrm>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332717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692686-7632-6C1B-AF41-88C942796437}"/>
              </a:ext>
            </a:extLst>
          </p:cNvPr>
          <p:cNvPicPr>
            <a:picLocks noChangeAspect="1"/>
          </p:cNvPicPr>
          <p:nvPr/>
        </p:nvPicPr>
        <p:blipFill>
          <a:blip r:embed="rId2"/>
          <a:srcRect t="10356" b="10356"/>
          <a:stretch/>
        </p:blipFill>
        <p:spPr>
          <a:xfrm>
            <a:off x="4485555" y="10"/>
            <a:ext cx="7706444" cy="3428990"/>
          </a:xfrm>
          <a:prstGeom prst="rect">
            <a:avLst/>
          </a:prstGeom>
        </p:spPr>
      </p:pic>
      <p:pic>
        <p:nvPicPr>
          <p:cNvPr id="5" name="Picture 4" descr="Map&#10;&#10;Description automatically generated">
            <a:extLst>
              <a:ext uri="{FF2B5EF4-FFF2-40B4-BE49-F238E27FC236}">
                <a16:creationId xmlns:a16="http://schemas.microsoft.com/office/drawing/2014/main" id="{3EDF1D2D-5DE4-42EF-D503-D06996390DB3}"/>
              </a:ext>
            </a:extLst>
          </p:cNvPr>
          <p:cNvPicPr>
            <a:picLocks noChangeAspect="1"/>
          </p:cNvPicPr>
          <p:nvPr/>
        </p:nvPicPr>
        <p:blipFill rotWithShape="1">
          <a:blip r:embed="rId3"/>
          <a:srcRect t="7873" r="-1" b="21218"/>
          <a:stretch/>
        </p:blipFill>
        <p:spPr>
          <a:xfrm>
            <a:off x="4485557" y="3429000"/>
            <a:ext cx="7706443" cy="3429000"/>
          </a:xfrm>
          <a:prstGeom prst="rect">
            <a:avLst/>
          </a:prstGeom>
        </p:spPr>
      </p:pic>
      <p:sp useBgFill="1">
        <p:nvSpPr>
          <p:cNvPr id="19" name="Freeform: Shape 18">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0610DAAD-4BA5-4496-30B4-FBC053C2DB6A}"/>
              </a:ext>
            </a:extLst>
          </p:cNvPr>
          <p:cNvSpPr>
            <a:spLocks noGrp="1"/>
          </p:cNvSpPr>
          <p:nvPr>
            <p:ph type="title"/>
          </p:nvPr>
        </p:nvSpPr>
        <p:spPr>
          <a:xfrm>
            <a:off x="535666" y="1372782"/>
            <a:ext cx="4623955" cy="1280890"/>
          </a:xfrm>
        </p:spPr>
        <p:txBody>
          <a:bodyPr>
            <a:normAutofit/>
          </a:bodyPr>
          <a:lstStyle/>
          <a:p>
            <a:r>
              <a:rPr lang="en-US" dirty="0"/>
              <a:t>Navigability</a:t>
            </a:r>
            <a:endParaRPr lang="en-IN" dirty="0"/>
          </a:p>
        </p:txBody>
      </p:sp>
      <p:sp>
        <p:nvSpPr>
          <p:cNvPr id="21" name="Rectangle 20">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FE8BEC-70E8-357B-E9A0-C9AAD89E5DB5}"/>
              </a:ext>
            </a:extLst>
          </p:cNvPr>
          <p:cNvSpPr>
            <a:spLocks noGrp="1"/>
          </p:cNvSpPr>
          <p:nvPr>
            <p:ph idx="1"/>
          </p:nvPr>
        </p:nvSpPr>
        <p:spPr>
          <a:xfrm>
            <a:off x="533739" y="2460073"/>
            <a:ext cx="5562261" cy="3025145"/>
          </a:xfrm>
        </p:spPr>
        <p:txBody>
          <a:bodyPr>
            <a:normAutofit lnSpcReduction="10000"/>
          </a:bodyPr>
          <a:lstStyle/>
          <a:p>
            <a:pPr marL="0" indent="0" algn="just">
              <a:buNone/>
            </a:pPr>
            <a:r>
              <a:rPr lang="en-IN" dirty="0"/>
              <a:t>Navigability refers to the ease with which one can travel through a network, such as a physical or virtual network. It is affected by factors such as :</a:t>
            </a:r>
          </a:p>
          <a:p>
            <a:pPr algn="just">
              <a:buFontTx/>
              <a:buChar char="-"/>
            </a:pPr>
            <a:r>
              <a:rPr lang="en-IN" dirty="0"/>
              <a:t>topology</a:t>
            </a:r>
          </a:p>
          <a:p>
            <a:pPr algn="just">
              <a:buFontTx/>
              <a:buChar char="-"/>
            </a:pPr>
            <a:r>
              <a:rPr lang="en-IN" dirty="0"/>
              <a:t>connectivity </a:t>
            </a:r>
          </a:p>
          <a:p>
            <a:pPr algn="just">
              <a:buFontTx/>
              <a:buChar char="-"/>
            </a:pPr>
            <a:r>
              <a:rPr lang="en-IN" dirty="0"/>
              <a:t>accessibility </a:t>
            </a:r>
          </a:p>
          <a:p>
            <a:pPr algn="just">
              <a:buFontTx/>
              <a:buChar char="-"/>
            </a:pPr>
            <a:r>
              <a:rPr lang="en-IN" dirty="0"/>
              <a:t>the presence of obstacles</a:t>
            </a:r>
          </a:p>
          <a:p>
            <a:pPr algn="just">
              <a:buFontTx/>
              <a:buChar char="-"/>
            </a:pPr>
            <a:r>
              <a:rPr lang="en-IN" dirty="0"/>
              <a:t>the presence of barriers</a:t>
            </a:r>
          </a:p>
          <a:p>
            <a:pPr algn="just">
              <a:buFontTx/>
              <a:buChar char="-"/>
            </a:pPr>
            <a:endParaRPr lang="en-IN" dirty="0"/>
          </a:p>
        </p:txBody>
      </p:sp>
    </p:spTree>
    <p:extLst>
      <p:ext uri="{BB962C8B-B14F-4D97-AF65-F5344CB8AC3E}">
        <p14:creationId xmlns:p14="http://schemas.microsoft.com/office/powerpoint/2010/main" val="311634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37FB-CBAF-B673-3F4C-88BF631E28EA}"/>
              </a:ext>
            </a:extLst>
          </p:cNvPr>
          <p:cNvSpPr>
            <a:spLocks noGrp="1"/>
          </p:cNvSpPr>
          <p:nvPr>
            <p:ph type="title"/>
          </p:nvPr>
        </p:nvSpPr>
        <p:spPr>
          <a:xfrm>
            <a:off x="2589212" y="157579"/>
            <a:ext cx="8911687" cy="789199"/>
          </a:xfrm>
        </p:spPr>
        <p:txBody>
          <a:bodyPr/>
          <a:lstStyle/>
          <a:p>
            <a:pPr algn="ctr"/>
            <a:r>
              <a:rPr lang="en-US" dirty="0"/>
              <a:t>Social Network</a:t>
            </a:r>
            <a:endParaRPr lang="en-IN" dirty="0"/>
          </a:p>
        </p:txBody>
      </p:sp>
      <p:sp>
        <p:nvSpPr>
          <p:cNvPr id="3" name="Content Placeholder 2">
            <a:extLst>
              <a:ext uri="{FF2B5EF4-FFF2-40B4-BE49-F238E27FC236}">
                <a16:creationId xmlns:a16="http://schemas.microsoft.com/office/drawing/2014/main" id="{3150C83F-39F0-B932-C48B-382C034C5FAD}"/>
              </a:ext>
            </a:extLst>
          </p:cNvPr>
          <p:cNvSpPr>
            <a:spLocks noGrp="1"/>
          </p:cNvSpPr>
          <p:nvPr>
            <p:ph idx="1"/>
          </p:nvPr>
        </p:nvSpPr>
        <p:spPr>
          <a:xfrm>
            <a:off x="2589212" y="1147665"/>
            <a:ext cx="8915400" cy="5299788"/>
          </a:xfrm>
        </p:spPr>
        <p:txBody>
          <a:bodyPr/>
          <a:lstStyle/>
          <a:p>
            <a:pPr marL="0" indent="0" algn="just">
              <a:buNone/>
            </a:pPr>
            <a:r>
              <a:rPr lang="en-IN" dirty="0"/>
              <a:t>A social network is a digital platform that enables people to connect and interact with others who share similar interests, backgrounds, or experiences. It allows users to share information, exchange ideas, and build relationships with others in their network.</a:t>
            </a:r>
          </a:p>
          <a:p>
            <a:pPr marL="0" indent="0" algn="just">
              <a:buNone/>
            </a:pPr>
            <a:endParaRPr lang="en-IN" dirty="0"/>
          </a:p>
          <a:p>
            <a:pPr marL="0" indent="0" algn="just">
              <a:buNone/>
            </a:pPr>
            <a:r>
              <a:rPr lang="en-IN" dirty="0"/>
              <a:t>The three properties of a social network are:</a:t>
            </a:r>
          </a:p>
          <a:p>
            <a:pPr marL="0" indent="0" algn="just">
              <a:buNone/>
            </a:pPr>
            <a:endParaRPr lang="en-IN" dirty="0"/>
          </a:p>
          <a:p>
            <a:pPr algn="just">
              <a:buFont typeface="+mj-lt"/>
              <a:buAutoNum type="arabicPeriod"/>
            </a:pPr>
            <a:r>
              <a:rPr lang="en-IN" dirty="0"/>
              <a:t>Nodes or actors: Individuals or entities within the network who are connected to other nodes.</a:t>
            </a:r>
          </a:p>
          <a:p>
            <a:pPr algn="just">
              <a:buFont typeface="+mj-lt"/>
              <a:buAutoNum type="arabicPeriod"/>
            </a:pPr>
            <a:r>
              <a:rPr lang="en-IN" dirty="0"/>
              <a:t>Edges or ties: The relationships or connections between nodes that define the structure of the network.</a:t>
            </a:r>
          </a:p>
          <a:p>
            <a:pPr algn="just">
              <a:buFont typeface="+mj-lt"/>
              <a:buAutoNum type="arabicPeriod"/>
            </a:pPr>
            <a:r>
              <a:rPr lang="en-IN" dirty="0"/>
              <a:t>Social capital: The resources, such as information, influence, and support, that are available to individuals or groups within the network through their social connections.</a:t>
            </a:r>
          </a:p>
        </p:txBody>
      </p:sp>
    </p:spTree>
    <p:extLst>
      <p:ext uri="{BB962C8B-B14F-4D97-AF65-F5344CB8AC3E}">
        <p14:creationId xmlns:p14="http://schemas.microsoft.com/office/powerpoint/2010/main" val="314857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37FB-CBAF-B673-3F4C-88BF631E28EA}"/>
              </a:ext>
            </a:extLst>
          </p:cNvPr>
          <p:cNvSpPr>
            <a:spLocks noGrp="1"/>
          </p:cNvSpPr>
          <p:nvPr>
            <p:ph type="title"/>
          </p:nvPr>
        </p:nvSpPr>
        <p:spPr>
          <a:xfrm>
            <a:off x="2589212" y="157579"/>
            <a:ext cx="8911687" cy="789199"/>
          </a:xfrm>
        </p:spPr>
        <p:txBody>
          <a:bodyPr/>
          <a:lstStyle/>
          <a:p>
            <a:pPr algn="ctr"/>
            <a:r>
              <a:rPr lang="en-US" dirty="0"/>
              <a:t>Transportation Network</a:t>
            </a:r>
            <a:endParaRPr lang="en-IN" dirty="0"/>
          </a:p>
        </p:txBody>
      </p:sp>
      <p:sp>
        <p:nvSpPr>
          <p:cNvPr id="3" name="Content Placeholder 2">
            <a:extLst>
              <a:ext uri="{FF2B5EF4-FFF2-40B4-BE49-F238E27FC236}">
                <a16:creationId xmlns:a16="http://schemas.microsoft.com/office/drawing/2014/main" id="{3150C83F-39F0-B932-C48B-382C034C5FAD}"/>
              </a:ext>
            </a:extLst>
          </p:cNvPr>
          <p:cNvSpPr>
            <a:spLocks noGrp="1"/>
          </p:cNvSpPr>
          <p:nvPr>
            <p:ph idx="1"/>
          </p:nvPr>
        </p:nvSpPr>
        <p:spPr>
          <a:xfrm>
            <a:off x="2589212" y="1147665"/>
            <a:ext cx="8915400" cy="5299788"/>
          </a:xfrm>
        </p:spPr>
        <p:txBody>
          <a:bodyPr/>
          <a:lstStyle/>
          <a:p>
            <a:pPr marL="0" indent="0" algn="just">
              <a:buNone/>
            </a:pPr>
            <a:r>
              <a:rPr lang="en-IN" dirty="0"/>
              <a:t>A transportation network is a system of interconnected transportation infrastructure, such as roads, railways, waterways, and airports, that allows people and goods to move between different locations. It provides a means of transportation for individuals and facilitates the movement of goods and services, supporting economic activities and social interactions.</a:t>
            </a:r>
          </a:p>
          <a:p>
            <a:pPr marL="0" indent="0" algn="just">
              <a:buNone/>
            </a:pPr>
            <a:endParaRPr lang="en-IN" dirty="0"/>
          </a:p>
          <a:p>
            <a:pPr marL="0" indent="0" algn="just">
              <a:buNone/>
            </a:pPr>
            <a:r>
              <a:rPr lang="en-IN" dirty="0"/>
              <a:t>The three properties of a transportation network are:</a:t>
            </a:r>
          </a:p>
          <a:p>
            <a:pPr marL="0" indent="0" algn="just">
              <a:buNone/>
            </a:pPr>
            <a:endParaRPr lang="en-IN" dirty="0"/>
          </a:p>
          <a:p>
            <a:pPr algn="just">
              <a:buFont typeface="+mj-lt"/>
              <a:buAutoNum type="arabicPeriod"/>
            </a:pPr>
            <a:r>
              <a:rPr lang="en-IN" dirty="0"/>
              <a:t>Nodes or locations: The points in the network where transportation activities take place, such as terminals, stations, or ports.</a:t>
            </a:r>
          </a:p>
          <a:p>
            <a:pPr algn="just">
              <a:buFont typeface="+mj-lt"/>
              <a:buAutoNum type="arabicPeriod"/>
            </a:pPr>
            <a:r>
              <a:rPr lang="en-IN" dirty="0"/>
              <a:t>Links or edges: The physical infrastructure that connects the nodes, such as roads, railways, waterways, or air routes.</a:t>
            </a:r>
          </a:p>
          <a:p>
            <a:pPr algn="just">
              <a:buFont typeface="+mj-lt"/>
              <a:buAutoNum type="arabicPeriod"/>
            </a:pPr>
            <a:r>
              <a:rPr lang="en-IN" dirty="0"/>
              <a:t>Flow or traffic: The movement of people, goods, or vehicles through the network, which can be affected by factors such as congestion, capacity, or demand.</a:t>
            </a:r>
          </a:p>
        </p:txBody>
      </p:sp>
    </p:spTree>
    <p:extLst>
      <p:ext uri="{BB962C8B-B14F-4D97-AF65-F5344CB8AC3E}">
        <p14:creationId xmlns:p14="http://schemas.microsoft.com/office/powerpoint/2010/main" val="115392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32FB-E2DF-C191-5484-2057B01BFF6D}"/>
              </a:ext>
            </a:extLst>
          </p:cNvPr>
          <p:cNvSpPr>
            <a:spLocks noGrp="1"/>
          </p:cNvSpPr>
          <p:nvPr>
            <p:ph type="title"/>
          </p:nvPr>
        </p:nvSpPr>
        <p:spPr>
          <a:xfrm>
            <a:off x="2071428" y="215723"/>
            <a:ext cx="8911687" cy="719498"/>
          </a:xfrm>
        </p:spPr>
        <p:txBody>
          <a:bodyPr/>
          <a:lstStyle/>
          <a:p>
            <a:pPr algn="ctr"/>
            <a:r>
              <a:rPr lang="en-US" dirty="0"/>
              <a:t>Dataset</a:t>
            </a:r>
            <a:endParaRPr lang="en-IN" dirty="0"/>
          </a:p>
        </p:txBody>
      </p:sp>
      <p:sp>
        <p:nvSpPr>
          <p:cNvPr id="3" name="Text Placeholder 2">
            <a:extLst>
              <a:ext uri="{FF2B5EF4-FFF2-40B4-BE49-F238E27FC236}">
                <a16:creationId xmlns:a16="http://schemas.microsoft.com/office/drawing/2014/main" id="{C8AA2FE6-0ED2-9AAD-D956-F643D51354E9}"/>
              </a:ext>
            </a:extLst>
          </p:cNvPr>
          <p:cNvSpPr>
            <a:spLocks noGrp="1"/>
          </p:cNvSpPr>
          <p:nvPr>
            <p:ph type="body" idx="1"/>
          </p:nvPr>
        </p:nvSpPr>
        <p:spPr>
          <a:xfrm>
            <a:off x="2939373" y="575472"/>
            <a:ext cx="3992732" cy="576262"/>
          </a:xfrm>
        </p:spPr>
        <p:txBody>
          <a:bodyPr/>
          <a:lstStyle/>
          <a:p>
            <a:r>
              <a:rPr lang="en-US" dirty="0"/>
              <a:t>Social Network</a:t>
            </a:r>
            <a:endParaRPr lang="en-IN" dirty="0"/>
          </a:p>
        </p:txBody>
      </p:sp>
      <p:pic>
        <p:nvPicPr>
          <p:cNvPr id="8" name="Content Placeholder 7">
            <a:extLst>
              <a:ext uri="{FF2B5EF4-FFF2-40B4-BE49-F238E27FC236}">
                <a16:creationId xmlns:a16="http://schemas.microsoft.com/office/drawing/2014/main" id="{706E9584-4B88-9EBE-A490-4303F7B7141C}"/>
              </a:ext>
            </a:extLst>
          </p:cNvPr>
          <p:cNvPicPr>
            <a:picLocks noGrp="1" noChangeAspect="1"/>
          </p:cNvPicPr>
          <p:nvPr>
            <p:ph sz="half" idx="2"/>
          </p:nvPr>
        </p:nvPicPr>
        <p:blipFill>
          <a:blip r:embed="rId2"/>
          <a:srcRect/>
          <a:stretch/>
        </p:blipFill>
        <p:spPr>
          <a:xfrm>
            <a:off x="2588705" y="1511483"/>
            <a:ext cx="4343400" cy="3290454"/>
          </a:xfrm>
        </p:spPr>
      </p:pic>
      <p:sp>
        <p:nvSpPr>
          <p:cNvPr id="5" name="Text Placeholder 4">
            <a:extLst>
              <a:ext uri="{FF2B5EF4-FFF2-40B4-BE49-F238E27FC236}">
                <a16:creationId xmlns:a16="http://schemas.microsoft.com/office/drawing/2014/main" id="{DEC805ED-D396-9C66-A086-A7E12462C15B}"/>
              </a:ext>
            </a:extLst>
          </p:cNvPr>
          <p:cNvSpPr>
            <a:spLocks noGrp="1"/>
          </p:cNvSpPr>
          <p:nvPr>
            <p:ph type="body" sz="quarter" idx="3"/>
          </p:nvPr>
        </p:nvSpPr>
        <p:spPr>
          <a:xfrm>
            <a:off x="7506629" y="575472"/>
            <a:ext cx="3999001" cy="576262"/>
          </a:xfrm>
        </p:spPr>
        <p:txBody>
          <a:bodyPr/>
          <a:lstStyle/>
          <a:p>
            <a:r>
              <a:rPr lang="en-US" dirty="0"/>
              <a:t>Transportation Network</a:t>
            </a:r>
            <a:endParaRPr lang="en-IN" dirty="0"/>
          </a:p>
        </p:txBody>
      </p:sp>
      <p:pic>
        <p:nvPicPr>
          <p:cNvPr id="10" name="Content Placeholder 9">
            <a:extLst>
              <a:ext uri="{FF2B5EF4-FFF2-40B4-BE49-F238E27FC236}">
                <a16:creationId xmlns:a16="http://schemas.microsoft.com/office/drawing/2014/main" id="{F053C856-AA3C-DF64-DEC2-7DE9FA7AE657}"/>
              </a:ext>
            </a:extLst>
          </p:cNvPr>
          <p:cNvPicPr>
            <a:picLocks noGrp="1" noChangeAspect="1"/>
          </p:cNvPicPr>
          <p:nvPr>
            <p:ph sz="quarter" idx="4"/>
          </p:nvPr>
        </p:nvPicPr>
        <p:blipFill>
          <a:blip r:embed="rId3"/>
          <a:srcRect/>
          <a:stretch/>
        </p:blipFill>
        <p:spPr>
          <a:xfrm>
            <a:off x="7166993" y="1515091"/>
            <a:ext cx="4338637" cy="3286846"/>
          </a:xfrm>
        </p:spPr>
      </p:pic>
      <p:sp>
        <p:nvSpPr>
          <p:cNvPr id="11" name="TextBox 10">
            <a:extLst>
              <a:ext uri="{FF2B5EF4-FFF2-40B4-BE49-F238E27FC236}">
                <a16:creationId xmlns:a16="http://schemas.microsoft.com/office/drawing/2014/main" id="{1A6B48D8-DE56-BC93-7D17-5ADB60B755FD}"/>
              </a:ext>
            </a:extLst>
          </p:cNvPr>
          <p:cNvSpPr txBox="1"/>
          <p:nvPr/>
        </p:nvSpPr>
        <p:spPr>
          <a:xfrm>
            <a:off x="7162231" y="5057192"/>
            <a:ext cx="4343399" cy="923330"/>
          </a:xfrm>
          <a:prstGeom prst="rect">
            <a:avLst/>
          </a:prstGeom>
          <a:noFill/>
        </p:spPr>
        <p:txBody>
          <a:bodyPr wrap="square" rtlCol="0">
            <a:spAutoFit/>
          </a:bodyPr>
          <a:lstStyle/>
          <a:p>
            <a:r>
              <a:rPr lang="en-IN" dirty="0"/>
              <a:t>Minnesota Road Network - </a:t>
            </a:r>
            <a:r>
              <a:rPr lang="en-IN" dirty="0">
                <a:hlinkClick r:id="rId4"/>
              </a:rPr>
              <a:t>https://networkrepository.com/road.php</a:t>
            </a:r>
            <a:r>
              <a:rPr lang="en-IN" dirty="0"/>
              <a:t> [2]</a:t>
            </a:r>
          </a:p>
        </p:txBody>
      </p:sp>
      <p:sp>
        <p:nvSpPr>
          <p:cNvPr id="12" name="TextBox 11">
            <a:extLst>
              <a:ext uri="{FF2B5EF4-FFF2-40B4-BE49-F238E27FC236}">
                <a16:creationId xmlns:a16="http://schemas.microsoft.com/office/drawing/2014/main" id="{5D216404-C040-2B12-0975-64D7BAFDEA10}"/>
              </a:ext>
            </a:extLst>
          </p:cNvPr>
          <p:cNvSpPr txBox="1"/>
          <p:nvPr/>
        </p:nvSpPr>
        <p:spPr>
          <a:xfrm>
            <a:off x="2593468" y="4918692"/>
            <a:ext cx="4338637" cy="1200329"/>
          </a:xfrm>
          <a:prstGeom prst="rect">
            <a:avLst/>
          </a:prstGeom>
          <a:noFill/>
        </p:spPr>
        <p:txBody>
          <a:bodyPr wrap="square" rtlCol="0">
            <a:spAutoFit/>
          </a:bodyPr>
          <a:lstStyle/>
          <a:p>
            <a:r>
              <a:rPr lang="en-IN" dirty="0"/>
              <a:t>Facebook Network - </a:t>
            </a:r>
            <a:r>
              <a:rPr lang="en-IN" dirty="0">
                <a:hlinkClick r:id="rId5"/>
              </a:rPr>
              <a:t>https://snap.stanford.edu/data/ego-Facebook.html</a:t>
            </a:r>
            <a:r>
              <a:rPr lang="en-IN" dirty="0"/>
              <a:t> [1]</a:t>
            </a:r>
          </a:p>
          <a:p>
            <a:endParaRPr lang="en-IN" dirty="0"/>
          </a:p>
        </p:txBody>
      </p:sp>
    </p:spTree>
    <p:extLst>
      <p:ext uri="{BB962C8B-B14F-4D97-AF65-F5344CB8AC3E}">
        <p14:creationId xmlns:p14="http://schemas.microsoft.com/office/powerpoint/2010/main" val="211735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32FB-E2DF-C191-5484-2057B01BFF6D}"/>
              </a:ext>
            </a:extLst>
          </p:cNvPr>
          <p:cNvSpPr>
            <a:spLocks noGrp="1"/>
          </p:cNvSpPr>
          <p:nvPr>
            <p:ph type="title"/>
          </p:nvPr>
        </p:nvSpPr>
        <p:spPr>
          <a:xfrm>
            <a:off x="2155403" y="843797"/>
            <a:ext cx="8911687" cy="719498"/>
          </a:xfrm>
        </p:spPr>
        <p:txBody>
          <a:bodyPr/>
          <a:lstStyle/>
          <a:p>
            <a:pPr algn="ctr"/>
            <a:r>
              <a:rPr lang="en-US" dirty="0"/>
              <a:t>Properties of Dataset</a:t>
            </a:r>
            <a:endParaRPr lang="en-IN" dirty="0"/>
          </a:p>
        </p:txBody>
      </p:sp>
      <p:sp>
        <p:nvSpPr>
          <p:cNvPr id="3" name="Text Placeholder 2">
            <a:extLst>
              <a:ext uri="{FF2B5EF4-FFF2-40B4-BE49-F238E27FC236}">
                <a16:creationId xmlns:a16="http://schemas.microsoft.com/office/drawing/2014/main" id="{C8AA2FE6-0ED2-9AAD-D956-F643D51354E9}"/>
              </a:ext>
            </a:extLst>
          </p:cNvPr>
          <p:cNvSpPr>
            <a:spLocks noGrp="1"/>
          </p:cNvSpPr>
          <p:nvPr>
            <p:ph type="body" idx="1"/>
          </p:nvPr>
        </p:nvSpPr>
        <p:spPr>
          <a:xfrm>
            <a:off x="2939371" y="1583101"/>
            <a:ext cx="3992732" cy="576262"/>
          </a:xfrm>
        </p:spPr>
        <p:txBody>
          <a:bodyPr/>
          <a:lstStyle/>
          <a:p>
            <a:r>
              <a:rPr lang="en-US" dirty="0"/>
              <a:t>Social Network</a:t>
            </a:r>
            <a:endParaRPr lang="en-IN" dirty="0"/>
          </a:p>
        </p:txBody>
      </p:sp>
      <p:sp>
        <p:nvSpPr>
          <p:cNvPr id="5" name="Text Placeholder 4">
            <a:extLst>
              <a:ext uri="{FF2B5EF4-FFF2-40B4-BE49-F238E27FC236}">
                <a16:creationId xmlns:a16="http://schemas.microsoft.com/office/drawing/2014/main" id="{DEC805ED-D396-9C66-A086-A7E12462C15B}"/>
              </a:ext>
            </a:extLst>
          </p:cNvPr>
          <p:cNvSpPr>
            <a:spLocks noGrp="1"/>
          </p:cNvSpPr>
          <p:nvPr>
            <p:ph type="body" sz="quarter" idx="3"/>
          </p:nvPr>
        </p:nvSpPr>
        <p:spPr>
          <a:xfrm>
            <a:off x="7506627" y="1583101"/>
            <a:ext cx="3999001" cy="576262"/>
          </a:xfrm>
        </p:spPr>
        <p:txBody>
          <a:bodyPr/>
          <a:lstStyle/>
          <a:p>
            <a:r>
              <a:rPr lang="en-US" dirty="0"/>
              <a:t>Transportation Network</a:t>
            </a:r>
            <a:endParaRPr lang="en-IN" dirty="0"/>
          </a:p>
        </p:txBody>
      </p:sp>
      <p:sp>
        <p:nvSpPr>
          <p:cNvPr id="6" name="Content Placeholder 5">
            <a:extLst>
              <a:ext uri="{FF2B5EF4-FFF2-40B4-BE49-F238E27FC236}">
                <a16:creationId xmlns:a16="http://schemas.microsoft.com/office/drawing/2014/main" id="{E3A7C116-3FC9-9A67-2E03-205B95A6E9E2}"/>
              </a:ext>
            </a:extLst>
          </p:cNvPr>
          <p:cNvSpPr>
            <a:spLocks noGrp="1"/>
          </p:cNvSpPr>
          <p:nvPr>
            <p:ph sz="half" idx="2"/>
          </p:nvPr>
        </p:nvSpPr>
        <p:spPr>
          <a:xfrm>
            <a:off x="2589210" y="2641632"/>
            <a:ext cx="4342893" cy="3260604"/>
          </a:xfrm>
        </p:spPr>
        <p:txBody>
          <a:bodyPr/>
          <a:lstStyle/>
          <a:p>
            <a:pPr>
              <a:buFont typeface="+mj-lt"/>
              <a:buAutoNum type="arabicPeriod"/>
            </a:pPr>
            <a:r>
              <a:rPr lang="en-US" dirty="0"/>
              <a:t>Nodes – 4039</a:t>
            </a:r>
          </a:p>
          <a:p>
            <a:pPr>
              <a:buFont typeface="+mj-lt"/>
              <a:buAutoNum type="arabicPeriod"/>
            </a:pPr>
            <a:r>
              <a:rPr lang="en-US" dirty="0"/>
              <a:t>Edges – 88234</a:t>
            </a:r>
          </a:p>
          <a:p>
            <a:pPr>
              <a:buFont typeface="+mj-lt"/>
              <a:buAutoNum type="arabicPeriod"/>
            </a:pPr>
            <a:r>
              <a:rPr lang="en-US" dirty="0"/>
              <a:t>Number of triangles – 1612010</a:t>
            </a:r>
          </a:p>
          <a:p>
            <a:pPr>
              <a:buFont typeface="+mj-lt"/>
              <a:buAutoNum type="arabicPeriod"/>
            </a:pPr>
            <a:r>
              <a:rPr lang="en-US" dirty="0"/>
              <a:t>Diameter – 8</a:t>
            </a:r>
          </a:p>
          <a:p>
            <a:pPr>
              <a:buFont typeface="+mj-lt"/>
              <a:buAutoNum type="arabicPeriod"/>
            </a:pPr>
            <a:r>
              <a:rPr lang="en-US" dirty="0"/>
              <a:t>Clustering coefficient – 0.6055</a:t>
            </a:r>
          </a:p>
          <a:p>
            <a:pPr>
              <a:buFont typeface="+mj-lt"/>
              <a:buAutoNum type="arabicPeriod"/>
            </a:pPr>
            <a:r>
              <a:rPr lang="en-US" dirty="0"/>
              <a:t>Global clustering coefficient – 0.5191</a:t>
            </a:r>
          </a:p>
          <a:p>
            <a:pPr>
              <a:buFont typeface="+mj-lt"/>
              <a:buAutoNum type="arabicPeriod"/>
            </a:pPr>
            <a:r>
              <a:rPr lang="en-US" dirty="0"/>
              <a:t>Modularity - 0.7773</a:t>
            </a:r>
          </a:p>
        </p:txBody>
      </p:sp>
      <p:sp>
        <p:nvSpPr>
          <p:cNvPr id="9" name="Content Placeholder 8">
            <a:extLst>
              <a:ext uri="{FF2B5EF4-FFF2-40B4-BE49-F238E27FC236}">
                <a16:creationId xmlns:a16="http://schemas.microsoft.com/office/drawing/2014/main" id="{E016A478-E357-C0AF-ED74-AA42158CB814}"/>
              </a:ext>
            </a:extLst>
          </p:cNvPr>
          <p:cNvSpPr>
            <a:spLocks noGrp="1"/>
          </p:cNvSpPr>
          <p:nvPr>
            <p:ph sz="quarter" idx="4"/>
          </p:nvPr>
        </p:nvSpPr>
        <p:spPr>
          <a:xfrm>
            <a:off x="7166954" y="2529664"/>
            <a:ext cx="4338674" cy="3484539"/>
          </a:xfrm>
        </p:spPr>
        <p:txBody>
          <a:bodyPr/>
          <a:lstStyle/>
          <a:p>
            <a:pPr>
              <a:buFont typeface="+mj-lt"/>
              <a:buAutoNum type="arabicPeriod"/>
            </a:pPr>
            <a:r>
              <a:rPr lang="en-US" dirty="0"/>
              <a:t>Nodes – 2640</a:t>
            </a:r>
          </a:p>
          <a:p>
            <a:pPr>
              <a:buFont typeface="+mj-lt"/>
              <a:buAutoNum type="arabicPeriod"/>
            </a:pPr>
            <a:r>
              <a:rPr lang="en-US" dirty="0"/>
              <a:t>Edges – 3302</a:t>
            </a:r>
          </a:p>
          <a:p>
            <a:pPr>
              <a:buFont typeface="+mj-lt"/>
              <a:buAutoNum type="arabicPeriod"/>
            </a:pPr>
            <a:r>
              <a:rPr lang="en-US" dirty="0"/>
              <a:t>Number of triangles – 53</a:t>
            </a:r>
          </a:p>
          <a:p>
            <a:pPr>
              <a:buFont typeface="+mj-lt"/>
              <a:buAutoNum type="arabicPeriod"/>
            </a:pPr>
            <a:r>
              <a:rPr lang="en-US" dirty="0"/>
              <a:t>Diameter – 99</a:t>
            </a:r>
          </a:p>
          <a:p>
            <a:pPr>
              <a:buFont typeface="+mj-lt"/>
              <a:buAutoNum type="arabicPeriod"/>
            </a:pPr>
            <a:r>
              <a:rPr lang="en-US" dirty="0"/>
              <a:t>Clustering coefficient – 0.0159</a:t>
            </a:r>
          </a:p>
          <a:p>
            <a:pPr>
              <a:buFont typeface="+mj-lt"/>
              <a:buAutoNum type="arabicPeriod"/>
            </a:pPr>
            <a:r>
              <a:rPr lang="en-US" dirty="0"/>
              <a:t>Global clustering coefficient – 0.0279</a:t>
            </a:r>
          </a:p>
          <a:p>
            <a:pPr>
              <a:buFont typeface="+mj-lt"/>
              <a:buAutoNum type="arabicPeriod"/>
            </a:pPr>
            <a:r>
              <a:rPr lang="en-US" dirty="0"/>
              <a:t>Degree distribution - </a:t>
            </a:r>
            <a:r>
              <a:rPr lang="en-IN" dirty="0"/>
              <a:t>[0, 96, 1436, 797, 310, 1]</a:t>
            </a:r>
            <a:endParaRPr lang="en-US" dirty="0"/>
          </a:p>
          <a:p>
            <a:pPr>
              <a:buFont typeface="+mj-lt"/>
              <a:buAutoNum type="arabicPeriod"/>
            </a:pPr>
            <a:endParaRPr lang="en-IN" dirty="0"/>
          </a:p>
        </p:txBody>
      </p:sp>
    </p:spTree>
    <p:extLst>
      <p:ext uri="{BB962C8B-B14F-4D97-AF65-F5344CB8AC3E}">
        <p14:creationId xmlns:p14="http://schemas.microsoft.com/office/powerpoint/2010/main" val="409971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03B1-6CD0-3380-43F6-627E0AB4020F}"/>
              </a:ext>
            </a:extLst>
          </p:cNvPr>
          <p:cNvSpPr>
            <a:spLocks noGrp="1"/>
          </p:cNvSpPr>
          <p:nvPr>
            <p:ph type="title"/>
          </p:nvPr>
        </p:nvSpPr>
        <p:spPr>
          <a:xfrm>
            <a:off x="2868687" y="1557171"/>
            <a:ext cx="8911687" cy="1280890"/>
          </a:xfrm>
        </p:spPr>
        <p:txBody>
          <a:bodyPr/>
          <a:lstStyle/>
          <a:p>
            <a:r>
              <a:rPr lang="en-US" dirty="0"/>
              <a:t>Analysis of Dataset based on the following parameters:</a:t>
            </a:r>
            <a:endParaRPr lang="en-IN" dirty="0"/>
          </a:p>
        </p:txBody>
      </p:sp>
      <p:sp>
        <p:nvSpPr>
          <p:cNvPr id="3" name="Content Placeholder 2">
            <a:extLst>
              <a:ext uri="{FF2B5EF4-FFF2-40B4-BE49-F238E27FC236}">
                <a16:creationId xmlns:a16="http://schemas.microsoft.com/office/drawing/2014/main" id="{046D63F9-853E-5ECE-ED09-FAD4D1877AD7}"/>
              </a:ext>
            </a:extLst>
          </p:cNvPr>
          <p:cNvSpPr>
            <a:spLocks noGrp="1"/>
          </p:cNvSpPr>
          <p:nvPr>
            <p:ph idx="1"/>
          </p:nvPr>
        </p:nvSpPr>
        <p:spPr>
          <a:xfrm>
            <a:off x="2868687" y="3167743"/>
            <a:ext cx="5958072" cy="3065106"/>
          </a:xfrm>
        </p:spPr>
        <p:txBody>
          <a:bodyPr>
            <a:normAutofit/>
          </a:bodyPr>
          <a:lstStyle/>
          <a:p>
            <a:pPr>
              <a:buFont typeface="+mj-lt"/>
              <a:buAutoNum type="arabicPeriod"/>
            </a:pPr>
            <a:r>
              <a:rPr lang="en-US" sz="2400" dirty="0"/>
              <a:t>Centrality Measures</a:t>
            </a:r>
          </a:p>
          <a:p>
            <a:pPr>
              <a:buFont typeface="+mj-lt"/>
              <a:buAutoNum type="arabicPeriod"/>
            </a:pPr>
            <a:r>
              <a:rPr lang="en-US" sz="2400" dirty="0"/>
              <a:t>Community Detection</a:t>
            </a:r>
          </a:p>
          <a:p>
            <a:pPr>
              <a:buFont typeface="+mj-lt"/>
              <a:buAutoNum type="arabicPeriod"/>
            </a:pPr>
            <a:r>
              <a:rPr lang="en-US" sz="2400" dirty="0"/>
              <a:t>Shortest Path Algorithm</a:t>
            </a:r>
          </a:p>
          <a:p>
            <a:pPr>
              <a:buFont typeface="+mj-lt"/>
              <a:buAutoNum type="arabicPeriod"/>
            </a:pPr>
            <a:r>
              <a:rPr lang="en-US" sz="2400" dirty="0"/>
              <a:t>Route Planning</a:t>
            </a:r>
          </a:p>
          <a:p>
            <a:pPr marL="914400" lvl="1" indent="-457200">
              <a:buFont typeface="+mj-lt"/>
              <a:buAutoNum type="alphaLcParenR"/>
            </a:pPr>
            <a:r>
              <a:rPr lang="en-US" sz="2200" dirty="0"/>
              <a:t>Congestion</a:t>
            </a:r>
          </a:p>
          <a:p>
            <a:pPr marL="914400" lvl="1" indent="-457200">
              <a:buFont typeface="+mj-lt"/>
              <a:buAutoNum type="alphaLcParenR"/>
            </a:pPr>
            <a:r>
              <a:rPr lang="en-US" sz="2200" dirty="0"/>
              <a:t>Landmark</a:t>
            </a:r>
          </a:p>
        </p:txBody>
      </p:sp>
    </p:spTree>
    <p:extLst>
      <p:ext uri="{BB962C8B-B14F-4D97-AF65-F5344CB8AC3E}">
        <p14:creationId xmlns:p14="http://schemas.microsoft.com/office/powerpoint/2010/main" val="53654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E1E-03EC-A231-B962-F3B66CBAB071}"/>
              </a:ext>
            </a:extLst>
          </p:cNvPr>
          <p:cNvSpPr>
            <a:spLocks noGrp="1"/>
          </p:cNvSpPr>
          <p:nvPr>
            <p:ph type="title"/>
          </p:nvPr>
        </p:nvSpPr>
        <p:spPr>
          <a:xfrm>
            <a:off x="1640155" y="157580"/>
            <a:ext cx="8911687" cy="719498"/>
          </a:xfrm>
        </p:spPr>
        <p:txBody>
          <a:bodyPr/>
          <a:lstStyle/>
          <a:p>
            <a:pPr algn="ctr"/>
            <a:r>
              <a:rPr lang="en-US" dirty="0"/>
              <a:t>Centrality Measures</a:t>
            </a:r>
            <a:endParaRPr lang="en-IN" dirty="0"/>
          </a:p>
        </p:txBody>
      </p:sp>
      <p:pic>
        <p:nvPicPr>
          <p:cNvPr id="21" name="Picture 20" descr="A picture containing text, sky, skiing&#10;&#10;Description automatically generated">
            <a:extLst>
              <a:ext uri="{FF2B5EF4-FFF2-40B4-BE49-F238E27FC236}">
                <a16:creationId xmlns:a16="http://schemas.microsoft.com/office/drawing/2014/main" id="{77ABFA45-0F9F-9327-711F-03E0F8CBCBBE}"/>
              </a:ext>
            </a:extLst>
          </p:cNvPr>
          <p:cNvPicPr>
            <a:picLocks noChangeAspect="1"/>
          </p:cNvPicPr>
          <p:nvPr/>
        </p:nvPicPr>
        <p:blipFill>
          <a:blip r:embed="rId2"/>
          <a:stretch>
            <a:fillRect/>
          </a:stretch>
        </p:blipFill>
        <p:spPr>
          <a:xfrm>
            <a:off x="3140711" y="877078"/>
            <a:ext cx="5910577" cy="5724353"/>
          </a:xfrm>
          <a:prstGeom prst="rect">
            <a:avLst/>
          </a:prstGeom>
        </p:spPr>
      </p:pic>
      <p:pic>
        <p:nvPicPr>
          <p:cNvPr id="23" name="Picture 22" descr="Text&#10;&#10;Description automatically generated">
            <a:extLst>
              <a:ext uri="{FF2B5EF4-FFF2-40B4-BE49-F238E27FC236}">
                <a16:creationId xmlns:a16="http://schemas.microsoft.com/office/drawing/2014/main" id="{3D2549A3-7771-E3BC-0241-74C5D6B6FFC4}"/>
              </a:ext>
            </a:extLst>
          </p:cNvPr>
          <p:cNvPicPr>
            <a:picLocks noChangeAspect="1"/>
          </p:cNvPicPr>
          <p:nvPr/>
        </p:nvPicPr>
        <p:blipFill>
          <a:blip r:embed="rId3"/>
          <a:stretch>
            <a:fillRect/>
          </a:stretch>
        </p:blipFill>
        <p:spPr>
          <a:xfrm>
            <a:off x="6690049" y="5154191"/>
            <a:ext cx="5183078" cy="1218617"/>
          </a:xfrm>
          <a:prstGeom prst="rect">
            <a:avLst/>
          </a:prstGeom>
        </p:spPr>
      </p:pic>
      <p:sp>
        <p:nvSpPr>
          <p:cNvPr id="24" name="TextBox 23">
            <a:extLst>
              <a:ext uri="{FF2B5EF4-FFF2-40B4-BE49-F238E27FC236}">
                <a16:creationId xmlns:a16="http://schemas.microsoft.com/office/drawing/2014/main" id="{2C57D57B-D746-305C-6F6E-A460C565CF09}"/>
              </a:ext>
            </a:extLst>
          </p:cNvPr>
          <p:cNvSpPr txBox="1"/>
          <p:nvPr/>
        </p:nvSpPr>
        <p:spPr>
          <a:xfrm>
            <a:off x="3140711" y="1017037"/>
            <a:ext cx="2319866" cy="369332"/>
          </a:xfrm>
          <a:prstGeom prst="rect">
            <a:avLst/>
          </a:prstGeom>
          <a:noFill/>
        </p:spPr>
        <p:txBody>
          <a:bodyPr wrap="none" rtlCol="0">
            <a:spAutoFit/>
          </a:bodyPr>
          <a:lstStyle/>
          <a:p>
            <a:r>
              <a:rPr lang="en-US" dirty="0"/>
              <a:t>Facebook Network</a:t>
            </a:r>
            <a:endParaRPr lang="en-IN" dirty="0"/>
          </a:p>
        </p:txBody>
      </p:sp>
    </p:spTree>
    <p:extLst>
      <p:ext uri="{BB962C8B-B14F-4D97-AF65-F5344CB8AC3E}">
        <p14:creationId xmlns:p14="http://schemas.microsoft.com/office/powerpoint/2010/main" val="40673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E1E-03EC-A231-B962-F3B66CBAB071}"/>
              </a:ext>
            </a:extLst>
          </p:cNvPr>
          <p:cNvSpPr>
            <a:spLocks noGrp="1"/>
          </p:cNvSpPr>
          <p:nvPr>
            <p:ph type="title"/>
          </p:nvPr>
        </p:nvSpPr>
        <p:spPr>
          <a:xfrm>
            <a:off x="1640155" y="157580"/>
            <a:ext cx="8911687" cy="719498"/>
          </a:xfrm>
        </p:spPr>
        <p:txBody>
          <a:bodyPr/>
          <a:lstStyle/>
          <a:p>
            <a:pPr algn="ctr"/>
            <a:r>
              <a:rPr lang="en-US" dirty="0"/>
              <a:t>Centrality Measures</a:t>
            </a:r>
            <a:endParaRPr lang="en-IN" dirty="0"/>
          </a:p>
        </p:txBody>
      </p:sp>
      <p:pic>
        <p:nvPicPr>
          <p:cNvPr id="21" name="Picture 20">
            <a:extLst>
              <a:ext uri="{FF2B5EF4-FFF2-40B4-BE49-F238E27FC236}">
                <a16:creationId xmlns:a16="http://schemas.microsoft.com/office/drawing/2014/main" id="{77ABFA45-0F9F-9327-711F-03E0F8CBCBBE}"/>
              </a:ext>
            </a:extLst>
          </p:cNvPr>
          <p:cNvPicPr>
            <a:picLocks noChangeAspect="1"/>
          </p:cNvPicPr>
          <p:nvPr/>
        </p:nvPicPr>
        <p:blipFill>
          <a:blip r:embed="rId2"/>
          <a:srcRect/>
          <a:stretch/>
        </p:blipFill>
        <p:spPr>
          <a:xfrm>
            <a:off x="3140711" y="949467"/>
            <a:ext cx="6544465" cy="5086867"/>
          </a:xfrm>
          <a:prstGeom prst="rect">
            <a:avLst/>
          </a:prstGeom>
        </p:spPr>
      </p:pic>
      <p:pic>
        <p:nvPicPr>
          <p:cNvPr id="23" name="Picture 22">
            <a:extLst>
              <a:ext uri="{FF2B5EF4-FFF2-40B4-BE49-F238E27FC236}">
                <a16:creationId xmlns:a16="http://schemas.microsoft.com/office/drawing/2014/main" id="{3D2549A3-7771-E3BC-0241-74C5D6B6FFC4}"/>
              </a:ext>
            </a:extLst>
          </p:cNvPr>
          <p:cNvPicPr>
            <a:picLocks noChangeAspect="1"/>
          </p:cNvPicPr>
          <p:nvPr/>
        </p:nvPicPr>
        <p:blipFill>
          <a:blip r:embed="rId3"/>
          <a:srcRect/>
          <a:stretch/>
        </p:blipFill>
        <p:spPr>
          <a:xfrm>
            <a:off x="7089322" y="5492715"/>
            <a:ext cx="5102678" cy="1087237"/>
          </a:xfrm>
          <a:prstGeom prst="rect">
            <a:avLst/>
          </a:prstGeom>
        </p:spPr>
      </p:pic>
      <p:sp>
        <p:nvSpPr>
          <p:cNvPr id="24" name="TextBox 23">
            <a:extLst>
              <a:ext uri="{FF2B5EF4-FFF2-40B4-BE49-F238E27FC236}">
                <a16:creationId xmlns:a16="http://schemas.microsoft.com/office/drawing/2014/main" id="{2C57D57B-D746-305C-6F6E-A460C565CF09}"/>
              </a:ext>
            </a:extLst>
          </p:cNvPr>
          <p:cNvSpPr txBox="1"/>
          <p:nvPr/>
        </p:nvSpPr>
        <p:spPr>
          <a:xfrm>
            <a:off x="3140711" y="1017037"/>
            <a:ext cx="2186817" cy="369332"/>
          </a:xfrm>
          <a:prstGeom prst="rect">
            <a:avLst/>
          </a:prstGeom>
          <a:noFill/>
        </p:spPr>
        <p:txBody>
          <a:bodyPr wrap="none" rtlCol="0">
            <a:spAutoFit/>
          </a:bodyPr>
          <a:lstStyle/>
          <a:p>
            <a:r>
              <a:rPr lang="en-US" dirty="0"/>
              <a:t>Transport Network</a:t>
            </a:r>
            <a:endParaRPr lang="en-IN" dirty="0"/>
          </a:p>
        </p:txBody>
      </p:sp>
    </p:spTree>
    <p:extLst>
      <p:ext uri="{BB962C8B-B14F-4D97-AF65-F5344CB8AC3E}">
        <p14:creationId xmlns:p14="http://schemas.microsoft.com/office/powerpoint/2010/main" val="42879777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618</TotalTime>
  <Words>759</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Rockwell</vt:lpstr>
      <vt:lpstr>Tahoma</vt:lpstr>
      <vt:lpstr>Wingdings 3</vt:lpstr>
      <vt:lpstr>Wisp</vt:lpstr>
      <vt:lpstr>Navigability of Real-World Networks</vt:lpstr>
      <vt:lpstr>Navigability</vt:lpstr>
      <vt:lpstr>Social Network</vt:lpstr>
      <vt:lpstr>Transportation Network</vt:lpstr>
      <vt:lpstr>Dataset</vt:lpstr>
      <vt:lpstr>Properties of Dataset</vt:lpstr>
      <vt:lpstr>Analysis of Dataset based on the following parameters:</vt:lpstr>
      <vt:lpstr>Centrality Measures</vt:lpstr>
      <vt:lpstr>Centrality Measures</vt:lpstr>
      <vt:lpstr>Community Detection</vt:lpstr>
      <vt:lpstr>Community Detection</vt:lpstr>
      <vt:lpstr>Shortest Path Algorithm</vt:lpstr>
      <vt:lpstr>Route Planning - Congestion</vt:lpstr>
      <vt:lpstr>Route Planning - Landmark</vt:lpstr>
      <vt:lpstr>Remaining Work</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Navigability of Real-World Networks</dc:title>
  <dc:creator>Sanghvi, Kunal Sanjay</dc:creator>
  <cp:lastModifiedBy>Sanghvi, Kunal Sanjay</cp:lastModifiedBy>
  <cp:revision>1</cp:revision>
  <dcterms:created xsi:type="dcterms:W3CDTF">2023-04-24T23:12:06Z</dcterms:created>
  <dcterms:modified xsi:type="dcterms:W3CDTF">2023-04-25T16:24:18Z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