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316D6-7E4F-4499-8151-78602BAB20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E109E0-5117-49DC-B7EC-C3CA774B9B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838A8B-7EBB-42D0-ACA9-F637DEEA3253}"/>
              </a:ext>
            </a:extLst>
          </p:cNvPr>
          <p:cNvSpPr>
            <a:spLocks noGrp="1"/>
          </p:cNvSpPr>
          <p:nvPr>
            <p:ph type="dt" sz="half" idx="10"/>
          </p:nvPr>
        </p:nvSpPr>
        <p:spPr/>
        <p:txBody>
          <a:bodyPr/>
          <a:lstStyle/>
          <a:p>
            <a:fld id="{B7FF4330-CA15-4881-BA5A-EF7F803DC5B5}" type="datetimeFigureOut">
              <a:rPr lang="en-US" smtClean="0"/>
              <a:t>02-May-22</a:t>
            </a:fld>
            <a:endParaRPr lang="en-US"/>
          </a:p>
        </p:txBody>
      </p:sp>
      <p:sp>
        <p:nvSpPr>
          <p:cNvPr id="5" name="Footer Placeholder 4">
            <a:extLst>
              <a:ext uri="{FF2B5EF4-FFF2-40B4-BE49-F238E27FC236}">
                <a16:creationId xmlns:a16="http://schemas.microsoft.com/office/drawing/2014/main" id="{A480FC83-019D-4450-BE2A-57C798A1D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7C4611-3967-4109-B96A-F520D6AD57EC}"/>
              </a:ext>
            </a:extLst>
          </p:cNvPr>
          <p:cNvSpPr>
            <a:spLocks noGrp="1"/>
          </p:cNvSpPr>
          <p:nvPr>
            <p:ph type="sldNum" sz="quarter" idx="12"/>
          </p:nvPr>
        </p:nvSpPr>
        <p:spPr/>
        <p:txBody>
          <a:bodyPr/>
          <a:lstStyle/>
          <a:p>
            <a:fld id="{7E9C1E86-518D-49BF-9B72-FA9C189C5D5E}" type="slidenum">
              <a:rPr lang="en-US" smtClean="0"/>
              <a:t>‹#›</a:t>
            </a:fld>
            <a:endParaRPr lang="en-US"/>
          </a:p>
        </p:txBody>
      </p:sp>
    </p:spTree>
    <p:extLst>
      <p:ext uri="{BB962C8B-B14F-4D97-AF65-F5344CB8AC3E}">
        <p14:creationId xmlns:p14="http://schemas.microsoft.com/office/powerpoint/2010/main" val="1420305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32D19-208D-4369-8B5B-389DBB0041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3A4148-A433-44F0-8995-39AF9F1B46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34ABE5-132F-4D7A-9896-8D711774327C}"/>
              </a:ext>
            </a:extLst>
          </p:cNvPr>
          <p:cNvSpPr>
            <a:spLocks noGrp="1"/>
          </p:cNvSpPr>
          <p:nvPr>
            <p:ph type="dt" sz="half" idx="10"/>
          </p:nvPr>
        </p:nvSpPr>
        <p:spPr/>
        <p:txBody>
          <a:bodyPr/>
          <a:lstStyle/>
          <a:p>
            <a:fld id="{B7FF4330-CA15-4881-BA5A-EF7F803DC5B5}" type="datetimeFigureOut">
              <a:rPr lang="en-US" smtClean="0"/>
              <a:t>02-May-22</a:t>
            </a:fld>
            <a:endParaRPr lang="en-US"/>
          </a:p>
        </p:txBody>
      </p:sp>
      <p:sp>
        <p:nvSpPr>
          <p:cNvPr id="5" name="Footer Placeholder 4">
            <a:extLst>
              <a:ext uri="{FF2B5EF4-FFF2-40B4-BE49-F238E27FC236}">
                <a16:creationId xmlns:a16="http://schemas.microsoft.com/office/drawing/2014/main" id="{C718CD11-48C3-4210-B3C7-EAF1D43EDF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B09C0-9605-4227-98DD-BD8ADF3F999A}"/>
              </a:ext>
            </a:extLst>
          </p:cNvPr>
          <p:cNvSpPr>
            <a:spLocks noGrp="1"/>
          </p:cNvSpPr>
          <p:nvPr>
            <p:ph type="sldNum" sz="quarter" idx="12"/>
          </p:nvPr>
        </p:nvSpPr>
        <p:spPr/>
        <p:txBody>
          <a:bodyPr/>
          <a:lstStyle/>
          <a:p>
            <a:fld id="{7E9C1E86-518D-49BF-9B72-FA9C189C5D5E}" type="slidenum">
              <a:rPr lang="en-US" smtClean="0"/>
              <a:t>‹#›</a:t>
            </a:fld>
            <a:endParaRPr lang="en-US"/>
          </a:p>
        </p:txBody>
      </p:sp>
    </p:spTree>
    <p:extLst>
      <p:ext uri="{BB962C8B-B14F-4D97-AF65-F5344CB8AC3E}">
        <p14:creationId xmlns:p14="http://schemas.microsoft.com/office/powerpoint/2010/main" val="2356280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14731A-05EA-424A-9839-DE8E744D0E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BD6984-19F0-4233-8DAB-114F42A511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C8FAF6-EE8C-4AFB-B94F-6B026BB52F55}"/>
              </a:ext>
            </a:extLst>
          </p:cNvPr>
          <p:cNvSpPr>
            <a:spLocks noGrp="1"/>
          </p:cNvSpPr>
          <p:nvPr>
            <p:ph type="dt" sz="half" idx="10"/>
          </p:nvPr>
        </p:nvSpPr>
        <p:spPr/>
        <p:txBody>
          <a:bodyPr/>
          <a:lstStyle/>
          <a:p>
            <a:fld id="{B7FF4330-CA15-4881-BA5A-EF7F803DC5B5}" type="datetimeFigureOut">
              <a:rPr lang="en-US" smtClean="0"/>
              <a:t>02-May-22</a:t>
            </a:fld>
            <a:endParaRPr lang="en-US"/>
          </a:p>
        </p:txBody>
      </p:sp>
      <p:sp>
        <p:nvSpPr>
          <p:cNvPr id="5" name="Footer Placeholder 4">
            <a:extLst>
              <a:ext uri="{FF2B5EF4-FFF2-40B4-BE49-F238E27FC236}">
                <a16:creationId xmlns:a16="http://schemas.microsoft.com/office/drawing/2014/main" id="{F484B1CF-4F7F-4B83-B1C6-1357D5A05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F779C-4147-4026-BB80-AD79E59A8FB9}"/>
              </a:ext>
            </a:extLst>
          </p:cNvPr>
          <p:cNvSpPr>
            <a:spLocks noGrp="1"/>
          </p:cNvSpPr>
          <p:nvPr>
            <p:ph type="sldNum" sz="quarter" idx="12"/>
          </p:nvPr>
        </p:nvSpPr>
        <p:spPr/>
        <p:txBody>
          <a:bodyPr/>
          <a:lstStyle/>
          <a:p>
            <a:fld id="{7E9C1E86-518D-49BF-9B72-FA9C189C5D5E}" type="slidenum">
              <a:rPr lang="en-US" smtClean="0"/>
              <a:t>‹#›</a:t>
            </a:fld>
            <a:endParaRPr lang="en-US"/>
          </a:p>
        </p:txBody>
      </p:sp>
    </p:spTree>
    <p:extLst>
      <p:ext uri="{BB962C8B-B14F-4D97-AF65-F5344CB8AC3E}">
        <p14:creationId xmlns:p14="http://schemas.microsoft.com/office/powerpoint/2010/main" val="2089938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A4747-756C-4B9A-816B-EFA682B8B2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B043E7-AD16-42C9-A779-C03BB8865D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311604-C676-485F-B5E9-DE35C11AD30A}"/>
              </a:ext>
            </a:extLst>
          </p:cNvPr>
          <p:cNvSpPr>
            <a:spLocks noGrp="1"/>
          </p:cNvSpPr>
          <p:nvPr>
            <p:ph type="dt" sz="half" idx="10"/>
          </p:nvPr>
        </p:nvSpPr>
        <p:spPr/>
        <p:txBody>
          <a:bodyPr/>
          <a:lstStyle/>
          <a:p>
            <a:fld id="{B7FF4330-CA15-4881-BA5A-EF7F803DC5B5}" type="datetimeFigureOut">
              <a:rPr lang="en-US" smtClean="0"/>
              <a:t>02-May-22</a:t>
            </a:fld>
            <a:endParaRPr lang="en-US"/>
          </a:p>
        </p:txBody>
      </p:sp>
      <p:sp>
        <p:nvSpPr>
          <p:cNvPr id="5" name="Footer Placeholder 4">
            <a:extLst>
              <a:ext uri="{FF2B5EF4-FFF2-40B4-BE49-F238E27FC236}">
                <a16:creationId xmlns:a16="http://schemas.microsoft.com/office/drawing/2014/main" id="{94C51427-EC3C-4126-ADF6-06F9CA8B8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F1346-1DA4-4DE7-9298-3F6B136AC153}"/>
              </a:ext>
            </a:extLst>
          </p:cNvPr>
          <p:cNvSpPr>
            <a:spLocks noGrp="1"/>
          </p:cNvSpPr>
          <p:nvPr>
            <p:ph type="sldNum" sz="quarter" idx="12"/>
          </p:nvPr>
        </p:nvSpPr>
        <p:spPr/>
        <p:txBody>
          <a:bodyPr/>
          <a:lstStyle/>
          <a:p>
            <a:fld id="{7E9C1E86-518D-49BF-9B72-FA9C189C5D5E}" type="slidenum">
              <a:rPr lang="en-US" smtClean="0"/>
              <a:t>‹#›</a:t>
            </a:fld>
            <a:endParaRPr lang="en-US"/>
          </a:p>
        </p:txBody>
      </p:sp>
    </p:spTree>
    <p:extLst>
      <p:ext uri="{BB962C8B-B14F-4D97-AF65-F5344CB8AC3E}">
        <p14:creationId xmlns:p14="http://schemas.microsoft.com/office/powerpoint/2010/main" val="227476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E9726-4FE0-4816-B72C-D12EBB4C06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639A51-4DDD-4E89-A90C-780EBE9999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88F93A-FE1D-4702-AFED-D97A2792BBEF}"/>
              </a:ext>
            </a:extLst>
          </p:cNvPr>
          <p:cNvSpPr>
            <a:spLocks noGrp="1"/>
          </p:cNvSpPr>
          <p:nvPr>
            <p:ph type="dt" sz="half" idx="10"/>
          </p:nvPr>
        </p:nvSpPr>
        <p:spPr/>
        <p:txBody>
          <a:bodyPr/>
          <a:lstStyle/>
          <a:p>
            <a:fld id="{B7FF4330-CA15-4881-BA5A-EF7F803DC5B5}" type="datetimeFigureOut">
              <a:rPr lang="en-US" smtClean="0"/>
              <a:t>02-May-22</a:t>
            </a:fld>
            <a:endParaRPr lang="en-US"/>
          </a:p>
        </p:txBody>
      </p:sp>
      <p:sp>
        <p:nvSpPr>
          <p:cNvPr id="5" name="Footer Placeholder 4">
            <a:extLst>
              <a:ext uri="{FF2B5EF4-FFF2-40B4-BE49-F238E27FC236}">
                <a16:creationId xmlns:a16="http://schemas.microsoft.com/office/drawing/2014/main" id="{664F8556-AE68-4006-A39A-D16A70D01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B372DE-D4CB-4FEE-AA93-13DDE27FC6D2}"/>
              </a:ext>
            </a:extLst>
          </p:cNvPr>
          <p:cNvSpPr>
            <a:spLocks noGrp="1"/>
          </p:cNvSpPr>
          <p:nvPr>
            <p:ph type="sldNum" sz="quarter" idx="12"/>
          </p:nvPr>
        </p:nvSpPr>
        <p:spPr/>
        <p:txBody>
          <a:bodyPr/>
          <a:lstStyle/>
          <a:p>
            <a:fld id="{7E9C1E86-518D-49BF-9B72-FA9C189C5D5E}" type="slidenum">
              <a:rPr lang="en-US" smtClean="0"/>
              <a:t>‹#›</a:t>
            </a:fld>
            <a:endParaRPr lang="en-US"/>
          </a:p>
        </p:txBody>
      </p:sp>
    </p:spTree>
    <p:extLst>
      <p:ext uri="{BB962C8B-B14F-4D97-AF65-F5344CB8AC3E}">
        <p14:creationId xmlns:p14="http://schemas.microsoft.com/office/powerpoint/2010/main" val="3679366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D9D52-E294-4E7B-88F5-AD795040D4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97A624-C7EB-41E1-AC5F-3D60688FF7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539E4B-893F-4DA4-97F5-F183DC30BF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40880B-6B3B-419E-AE88-860E024F892B}"/>
              </a:ext>
            </a:extLst>
          </p:cNvPr>
          <p:cNvSpPr>
            <a:spLocks noGrp="1"/>
          </p:cNvSpPr>
          <p:nvPr>
            <p:ph type="dt" sz="half" idx="10"/>
          </p:nvPr>
        </p:nvSpPr>
        <p:spPr/>
        <p:txBody>
          <a:bodyPr/>
          <a:lstStyle/>
          <a:p>
            <a:fld id="{B7FF4330-CA15-4881-BA5A-EF7F803DC5B5}" type="datetimeFigureOut">
              <a:rPr lang="en-US" smtClean="0"/>
              <a:t>02-May-22</a:t>
            </a:fld>
            <a:endParaRPr lang="en-US"/>
          </a:p>
        </p:txBody>
      </p:sp>
      <p:sp>
        <p:nvSpPr>
          <p:cNvPr id="6" name="Footer Placeholder 5">
            <a:extLst>
              <a:ext uri="{FF2B5EF4-FFF2-40B4-BE49-F238E27FC236}">
                <a16:creationId xmlns:a16="http://schemas.microsoft.com/office/drawing/2014/main" id="{FDEC9F4C-52EC-4182-AABF-19C067C731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8473B-B27F-488B-A724-08819B7D2AE2}"/>
              </a:ext>
            </a:extLst>
          </p:cNvPr>
          <p:cNvSpPr>
            <a:spLocks noGrp="1"/>
          </p:cNvSpPr>
          <p:nvPr>
            <p:ph type="sldNum" sz="quarter" idx="12"/>
          </p:nvPr>
        </p:nvSpPr>
        <p:spPr/>
        <p:txBody>
          <a:bodyPr/>
          <a:lstStyle/>
          <a:p>
            <a:fld id="{7E9C1E86-518D-49BF-9B72-FA9C189C5D5E}" type="slidenum">
              <a:rPr lang="en-US" smtClean="0"/>
              <a:t>‹#›</a:t>
            </a:fld>
            <a:endParaRPr lang="en-US"/>
          </a:p>
        </p:txBody>
      </p:sp>
    </p:spTree>
    <p:extLst>
      <p:ext uri="{BB962C8B-B14F-4D97-AF65-F5344CB8AC3E}">
        <p14:creationId xmlns:p14="http://schemas.microsoft.com/office/powerpoint/2010/main" val="1055665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0C62A-6E75-49E5-B6DB-14C5349182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37C60C-4878-41BD-8224-46D8EF49B6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0A0C19-612D-4957-8F41-46A2FE7B9F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63B55D-367D-4596-AF13-992D497409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6865B7-886F-4B22-98AE-5B181F0D3F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2310E3-FFA1-4A7B-A047-0EBB43B9967C}"/>
              </a:ext>
            </a:extLst>
          </p:cNvPr>
          <p:cNvSpPr>
            <a:spLocks noGrp="1"/>
          </p:cNvSpPr>
          <p:nvPr>
            <p:ph type="dt" sz="half" idx="10"/>
          </p:nvPr>
        </p:nvSpPr>
        <p:spPr/>
        <p:txBody>
          <a:bodyPr/>
          <a:lstStyle/>
          <a:p>
            <a:fld id="{B7FF4330-CA15-4881-BA5A-EF7F803DC5B5}" type="datetimeFigureOut">
              <a:rPr lang="en-US" smtClean="0"/>
              <a:t>02-May-22</a:t>
            </a:fld>
            <a:endParaRPr lang="en-US"/>
          </a:p>
        </p:txBody>
      </p:sp>
      <p:sp>
        <p:nvSpPr>
          <p:cNvPr id="8" name="Footer Placeholder 7">
            <a:extLst>
              <a:ext uri="{FF2B5EF4-FFF2-40B4-BE49-F238E27FC236}">
                <a16:creationId xmlns:a16="http://schemas.microsoft.com/office/drawing/2014/main" id="{AABCCF53-A836-4C00-BF86-8C930A0D27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1664C1-8729-4239-983D-661D7E5C60E5}"/>
              </a:ext>
            </a:extLst>
          </p:cNvPr>
          <p:cNvSpPr>
            <a:spLocks noGrp="1"/>
          </p:cNvSpPr>
          <p:nvPr>
            <p:ph type="sldNum" sz="quarter" idx="12"/>
          </p:nvPr>
        </p:nvSpPr>
        <p:spPr/>
        <p:txBody>
          <a:bodyPr/>
          <a:lstStyle/>
          <a:p>
            <a:fld id="{7E9C1E86-518D-49BF-9B72-FA9C189C5D5E}" type="slidenum">
              <a:rPr lang="en-US" smtClean="0"/>
              <a:t>‹#›</a:t>
            </a:fld>
            <a:endParaRPr lang="en-US"/>
          </a:p>
        </p:txBody>
      </p:sp>
    </p:spTree>
    <p:extLst>
      <p:ext uri="{BB962C8B-B14F-4D97-AF65-F5344CB8AC3E}">
        <p14:creationId xmlns:p14="http://schemas.microsoft.com/office/powerpoint/2010/main" val="2842898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5BD59-A2CD-4257-BD7A-2641A19B3D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2DA954-B1BE-4BDB-B53C-5FC02589409F}"/>
              </a:ext>
            </a:extLst>
          </p:cNvPr>
          <p:cNvSpPr>
            <a:spLocks noGrp="1"/>
          </p:cNvSpPr>
          <p:nvPr>
            <p:ph type="dt" sz="half" idx="10"/>
          </p:nvPr>
        </p:nvSpPr>
        <p:spPr/>
        <p:txBody>
          <a:bodyPr/>
          <a:lstStyle/>
          <a:p>
            <a:fld id="{B7FF4330-CA15-4881-BA5A-EF7F803DC5B5}" type="datetimeFigureOut">
              <a:rPr lang="en-US" smtClean="0"/>
              <a:t>02-May-22</a:t>
            </a:fld>
            <a:endParaRPr lang="en-US"/>
          </a:p>
        </p:txBody>
      </p:sp>
      <p:sp>
        <p:nvSpPr>
          <p:cNvPr id="4" name="Footer Placeholder 3">
            <a:extLst>
              <a:ext uri="{FF2B5EF4-FFF2-40B4-BE49-F238E27FC236}">
                <a16:creationId xmlns:a16="http://schemas.microsoft.com/office/drawing/2014/main" id="{01A67310-6C00-41EE-95F6-3C18FDF024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09E4B5-A4BD-4C3F-9DF4-C96B59B1E556}"/>
              </a:ext>
            </a:extLst>
          </p:cNvPr>
          <p:cNvSpPr>
            <a:spLocks noGrp="1"/>
          </p:cNvSpPr>
          <p:nvPr>
            <p:ph type="sldNum" sz="quarter" idx="12"/>
          </p:nvPr>
        </p:nvSpPr>
        <p:spPr/>
        <p:txBody>
          <a:bodyPr/>
          <a:lstStyle/>
          <a:p>
            <a:fld id="{7E9C1E86-518D-49BF-9B72-FA9C189C5D5E}" type="slidenum">
              <a:rPr lang="en-US" smtClean="0"/>
              <a:t>‹#›</a:t>
            </a:fld>
            <a:endParaRPr lang="en-US"/>
          </a:p>
        </p:txBody>
      </p:sp>
    </p:spTree>
    <p:extLst>
      <p:ext uri="{BB962C8B-B14F-4D97-AF65-F5344CB8AC3E}">
        <p14:creationId xmlns:p14="http://schemas.microsoft.com/office/powerpoint/2010/main" val="657574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A0F544-8D2E-4651-8A0C-59742567499A}"/>
              </a:ext>
            </a:extLst>
          </p:cNvPr>
          <p:cNvSpPr>
            <a:spLocks noGrp="1"/>
          </p:cNvSpPr>
          <p:nvPr>
            <p:ph type="dt" sz="half" idx="10"/>
          </p:nvPr>
        </p:nvSpPr>
        <p:spPr/>
        <p:txBody>
          <a:bodyPr/>
          <a:lstStyle/>
          <a:p>
            <a:fld id="{B7FF4330-CA15-4881-BA5A-EF7F803DC5B5}" type="datetimeFigureOut">
              <a:rPr lang="en-US" smtClean="0"/>
              <a:t>02-May-22</a:t>
            </a:fld>
            <a:endParaRPr lang="en-US"/>
          </a:p>
        </p:txBody>
      </p:sp>
      <p:sp>
        <p:nvSpPr>
          <p:cNvPr id="3" name="Footer Placeholder 2">
            <a:extLst>
              <a:ext uri="{FF2B5EF4-FFF2-40B4-BE49-F238E27FC236}">
                <a16:creationId xmlns:a16="http://schemas.microsoft.com/office/drawing/2014/main" id="{3FDEDCEA-EB9C-41A4-BCCA-95600F717F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45F6C8-14A2-48DE-9640-8207AE4265E4}"/>
              </a:ext>
            </a:extLst>
          </p:cNvPr>
          <p:cNvSpPr>
            <a:spLocks noGrp="1"/>
          </p:cNvSpPr>
          <p:nvPr>
            <p:ph type="sldNum" sz="quarter" idx="12"/>
          </p:nvPr>
        </p:nvSpPr>
        <p:spPr/>
        <p:txBody>
          <a:bodyPr/>
          <a:lstStyle/>
          <a:p>
            <a:fld id="{7E9C1E86-518D-49BF-9B72-FA9C189C5D5E}" type="slidenum">
              <a:rPr lang="en-US" smtClean="0"/>
              <a:t>‹#›</a:t>
            </a:fld>
            <a:endParaRPr lang="en-US"/>
          </a:p>
        </p:txBody>
      </p:sp>
    </p:spTree>
    <p:extLst>
      <p:ext uri="{BB962C8B-B14F-4D97-AF65-F5344CB8AC3E}">
        <p14:creationId xmlns:p14="http://schemas.microsoft.com/office/powerpoint/2010/main" val="279240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D04F-F3DC-4F04-B8E2-E129C38A1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557D33-C60E-4BB4-9D11-37D1DD7DC6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4E1B36-FCC1-458B-A0D9-343FED56E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2F43AB-1A6B-4024-B455-8BEFB1F081EE}"/>
              </a:ext>
            </a:extLst>
          </p:cNvPr>
          <p:cNvSpPr>
            <a:spLocks noGrp="1"/>
          </p:cNvSpPr>
          <p:nvPr>
            <p:ph type="dt" sz="half" idx="10"/>
          </p:nvPr>
        </p:nvSpPr>
        <p:spPr/>
        <p:txBody>
          <a:bodyPr/>
          <a:lstStyle/>
          <a:p>
            <a:fld id="{B7FF4330-CA15-4881-BA5A-EF7F803DC5B5}" type="datetimeFigureOut">
              <a:rPr lang="en-US" smtClean="0"/>
              <a:t>02-May-22</a:t>
            </a:fld>
            <a:endParaRPr lang="en-US"/>
          </a:p>
        </p:txBody>
      </p:sp>
      <p:sp>
        <p:nvSpPr>
          <p:cNvPr id="6" name="Footer Placeholder 5">
            <a:extLst>
              <a:ext uri="{FF2B5EF4-FFF2-40B4-BE49-F238E27FC236}">
                <a16:creationId xmlns:a16="http://schemas.microsoft.com/office/drawing/2014/main" id="{2AD0A2AC-2CD0-48D8-A84C-359816EBCE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18607-0F2A-4069-A7E8-09A338F1D384}"/>
              </a:ext>
            </a:extLst>
          </p:cNvPr>
          <p:cNvSpPr>
            <a:spLocks noGrp="1"/>
          </p:cNvSpPr>
          <p:nvPr>
            <p:ph type="sldNum" sz="quarter" idx="12"/>
          </p:nvPr>
        </p:nvSpPr>
        <p:spPr/>
        <p:txBody>
          <a:bodyPr/>
          <a:lstStyle/>
          <a:p>
            <a:fld id="{7E9C1E86-518D-49BF-9B72-FA9C189C5D5E}" type="slidenum">
              <a:rPr lang="en-US" smtClean="0"/>
              <a:t>‹#›</a:t>
            </a:fld>
            <a:endParaRPr lang="en-US"/>
          </a:p>
        </p:txBody>
      </p:sp>
    </p:spTree>
    <p:extLst>
      <p:ext uri="{BB962C8B-B14F-4D97-AF65-F5344CB8AC3E}">
        <p14:creationId xmlns:p14="http://schemas.microsoft.com/office/powerpoint/2010/main" val="2580474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C7820-FE8F-4F97-9975-91356208ED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E8128C-AB80-43E0-8E69-90DA2C1C40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70E785-DECA-4379-A3A6-AA577C9899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4C5663-030E-407D-9DD6-6BBA3260A613}"/>
              </a:ext>
            </a:extLst>
          </p:cNvPr>
          <p:cNvSpPr>
            <a:spLocks noGrp="1"/>
          </p:cNvSpPr>
          <p:nvPr>
            <p:ph type="dt" sz="half" idx="10"/>
          </p:nvPr>
        </p:nvSpPr>
        <p:spPr/>
        <p:txBody>
          <a:bodyPr/>
          <a:lstStyle/>
          <a:p>
            <a:fld id="{B7FF4330-CA15-4881-BA5A-EF7F803DC5B5}" type="datetimeFigureOut">
              <a:rPr lang="en-US" smtClean="0"/>
              <a:t>02-May-22</a:t>
            </a:fld>
            <a:endParaRPr lang="en-US"/>
          </a:p>
        </p:txBody>
      </p:sp>
      <p:sp>
        <p:nvSpPr>
          <p:cNvPr id="6" name="Footer Placeholder 5">
            <a:extLst>
              <a:ext uri="{FF2B5EF4-FFF2-40B4-BE49-F238E27FC236}">
                <a16:creationId xmlns:a16="http://schemas.microsoft.com/office/drawing/2014/main" id="{1E154581-ABAC-42FA-A35D-010221A9A3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C4BE03-9AE9-4E4E-A168-5787244E4330}"/>
              </a:ext>
            </a:extLst>
          </p:cNvPr>
          <p:cNvSpPr>
            <a:spLocks noGrp="1"/>
          </p:cNvSpPr>
          <p:nvPr>
            <p:ph type="sldNum" sz="quarter" idx="12"/>
          </p:nvPr>
        </p:nvSpPr>
        <p:spPr/>
        <p:txBody>
          <a:bodyPr/>
          <a:lstStyle/>
          <a:p>
            <a:fld id="{7E9C1E86-518D-49BF-9B72-FA9C189C5D5E}" type="slidenum">
              <a:rPr lang="en-US" smtClean="0"/>
              <a:t>‹#›</a:t>
            </a:fld>
            <a:endParaRPr lang="en-US"/>
          </a:p>
        </p:txBody>
      </p:sp>
    </p:spTree>
    <p:extLst>
      <p:ext uri="{BB962C8B-B14F-4D97-AF65-F5344CB8AC3E}">
        <p14:creationId xmlns:p14="http://schemas.microsoft.com/office/powerpoint/2010/main" val="4260957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404BF5-1210-4BFA-B8F5-10F9D8AA3E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4298A5-FFA1-4F52-A183-F6BEEC853A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2A66F2-60FD-4CE6-A6B4-ADBCD7451F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FF4330-CA15-4881-BA5A-EF7F803DC5B5}" type="datetimeFigureOut">
              <a:rPr lang="en-US" smtClean="0"/>
              <a:t>02-May-22</a:t>
            </a:fld>
            <a:endParaRPr lang="en-US"/>
          </a:p>
        </p:txBody>
      </p:sp>
      <p:sp>
        <p:nvSpPr>
          <p:cNvPr id="5" name="Footer Placeholder 4">
            <a:extLst>
              <a:ext uri="{FF2B5EF4-FFF2-40B4-BE49-F238E27FC236}">
                <a16:creationId xmlns:a16="http://schemas.microsoft.com/office/drawing/2014/main" id="{D70C6B4C-DB85-4BCF-9C4E-D4D5AA1724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29B098-F90E-4294-98C9-F32CFED9F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C1E86-518D-49BF-9B72-FA9C189C5D5E}" type="slidenum">
              <a:rPr lang="en-US" smtClean="0"/>
              <a:t>‹#›</a:t>
            </a:fld>
            <a:endParaRPr lang="en-US"/>
          </a:p>
        </p:txBody>
      </p:sp>
    </p:spTree>
    <p:extLst>
      <p:ext uri="{BB962C8B-B14F-4D97-AF65-F5344CB8AC3E}">
        <p14:creationId xmlns:p14="http://schemas.microsoft.com/office/powerpoint/2010/main" val="2652142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1E8E1-3BC2-4583-8DF8-2049351E0EB2}"/>
              </a:ext>
            </a:extLst>
          </p:cNvPr>
          <p:cNvSpPr>
            <a:spLocks noGrp="1"/>
          </p:cNvSpPr>
          <p:nvPr>
            <p:ph type="ctrTitle"/>
          </p:nvPr>
        </p:nvSpPr>
        <p:spPr>
          <a:xfrm>
            <a:off x="439264" y="344488"/>
            <a:ext cx="9667875" cy="896937"/>
          </a:xfrm>
        </p:spPr>
        <p:txBody>
          <a:bodyPr>
            <a:normAutofit/>
          </a:bodyPr>
          <a:lstStyle/>
          <a:p>
            <a:pPr algn="l"/>
            <a:r>
              <a:rPr lang="en-US" sz="4800" b="1" u="sng" dirty="0"/>
              <a:t>Problem Statement:</a:t>
            </a:r>
          </a:p>
        </p:txBody>
      </p:sp>
      <p:sp>
        <p:nvSpPr>
          <p:cNvPr id="3" name="Subtitle 2">
            <a:extLst>
              <a:ext uri="{FF2B5EF4-FFF2-40B4-BE49-F238E27FC236}">
                <a16:creationId xmlns:a16="http://schemas.microsoft.com/office/drawing/2014/main" id="{7258D9AB-D2C3-4EAC-BBB6-63B73C1F74FE}"/>
              </a:ext>
            </a:extLst>
          </p:cNvPr>
          <p:cNvSpPr>
            <a:spLocks noGrp="1"/>
          </p:cNvSpPr>
          <p:nvPr>
            <p:ph type="subTitle" idx="1"/>
          </p:nvPr>
        </p:nvSpPr>
        <p:spPr>
          <a:xfrm>
            <a:off x="439264" y="1657350"/>
            <a:ext cx="8980961" cy="4257675"/>
          </a:xfrm>
        </p:spPr>
        <p:txBody>
          <a:bodyPr>
            <a:normAutofit fontScale="92500" lnSpcReduction="20000"/>
          </a:bodyPr>
          <a:lstStyle/>
          <a:p>
            <a:pPr marL="342900" indent="-342900" algn="l">
              <a:buFont typeface="Arial" panose="020B0604020202020204" pitchFamily="34" charset="0"/>
              <a:buChar char="•"/>
            </a:pPr>
            <a:r>
              <a:rPr lang="en-US" dirty="0"/>
              <a:t>Authorship attribution is basically the task of finding the author of a document. A script from an unknown author is compared with all the authors' textual records for a match.</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Authorship Analysis includes Author Profiling, Similarity Detection, Authorship Attribution</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Applications of Authorship Attribution: Plagiarism detection, Computer Forensic, Analysis of literature</a:t>
            </a:r>
          </a:p>
          <a:p>
            <a:pPr marL="342900" indent="-342900" algn="l">
              <a:buFont typeface="Arial" panose="020B0604020202020204" pitchFamily="34" charset="0"/>
              <a:buChar char="•"/>
            </a:pPr>
            <a:r>
              <a:rPr lang="en-US" dirty="0"/>
              <a:t> </a:t>
            </a:r>
          </a:p>
          <a:p>
            <a:pPr marL="342900" indent="-342900" algn="l">
              <a:buFont typeface="Arial" panose="020B0604020202020204" pitchFamily="34" charset="0"/>
              <a:buChar char="•"/>
            </a:pPr>
            <a:r>
              <a:rPr lang="en-US" dirty="0"/>
              <a:t> Daniel Defoe was an English writer, trader, journalist, pamphleteer and spy. He is most famous for his novel Robinson Crusoe, published in 1719, which is claimed to be second only to the Bible in its number of translations</a:t>
            </a:r>
            <a:r>
              <a:rPr lang="en-US" b="0" i="0" dirty="0">
                <a:solidFill>
                  <a:srgbClr val="202122"/>
                </a:solidFill>
                <a:effectLst/>
                <a:latin typeface="Arial" panose="020B0604020202020204" pitchFamily="34" charset="0"/>
              </a:rPr>
              <a:t>.</a:t>
            </a:r>
            <a:endParaRPr lang="en-US" dirty="0"/>
          </a:p>
        </p:txBody>
      </p:sp>
      <p:pic>
        <p:nvPicPr>
          <p:cNvPr id="4" name="Picture 3">
            <a:extLst>
              <a:ext uri="{FF2B5EF4-FFF2-40B4-BE49-F238E27FC236}">
                <a16:creationId xmlns:a16="http://schemas.microsoft.com/office/drawing/2014/main" id="{1259DFD0-9F48-415B-A7BE-3BBA1C2C80C9}"/>
              </a:ext>
            </a:extLst>
          </p:cNvPr>
          <p:cNvPicPr>
            <a:picLocks noChangeAspect="1"/>
          </p:cNvPicPr>
          <p:nvPr/>
        </p:nvPicPr>
        <p:blipFill>
          <a:blip r:embed="rId2"/>
          <a:stretch>
            <a:fillRect/>
          </a:stretch>
        </p:blipFill>
        <p:spPr>
          <a:xfrm>
            <a:off x="8782049" y="1657349"/>
            <a:ext cx="2875437" cy="1949683"/>
          </a:xfrm>
          <a:prstGeom prst="rect">
            <a:avLst/>
          </a:prstGeom>
        </p:spPr>
      </p:pic>
    </p:spTree>
    <p:extLst>
      <p:ext uri="{BB962C8B-B14F-4D97-AF65-F5344CB8AC3E}">
        <p14:creationId xmlns:p14="http://schemas.microsoft.com/office/powerpoint/2010/main" val="3132285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F5AC5-C3BC-4C45-BB35-E9325F4D16EA}"/>
              </a:ext>
            </a:extLst>
          </p:cNvPr>
          <p:cNvSpPr>
            <a:spLocks noGrp="1"/>
          </p:cNvSpPr>
          <p:nvPr>
            <p:ph type="title"/>
          </p:nvPr>
        </p:nvSpPr>
        <p:spPr/>
        <p:txBody>
          <a:bodyPr>
            <a:normAutofit/>
          </a:bodyPr>
          <a:lstStyle/>
          <a:p>
            <a:r>
              <a:rPr lang="en-US" sz="4800" b="1" u="sng" dirty="0">
                <a:solidFill>
                  <a:schemeClr val="tx1"/>
                </a:solidFill>
                <a:cs typeface="Times New Roman" panose="02020603050405020304" pitchFamily="18" charset="0"/>
              </a:rPr>
              <a:t>Dataset</a:t>
            </a:r>
            <a:r>
              <a:rPr lang="en-US" sz="4800" b="1" u="sng" dirty="0">
                <a:solidFill>
                  <a:schemeClr val="tx1"/>
                </a:solidFill>
                <a:latin typeface="Times New Roman" panose="02020603050405020304" pitchFamily="18" charset="0"/>
                <a:cs typeface="Times New Roman" panose="02020603050405020304" pitchFamily="18" charset="0"/>
              </a:rPr>
              <a:t> </a:t>
            </a:r>
            <a:r>
              <a:rPr lang="en-US" sz="4800" b="1" u="sng" dirty="0">
                <a:solidFill>
                  <a:schemeClr val="tx1"/>
                </a:solidFill>
                <a:cs typeface="Times New Roman" panose="02020603050405020304" pitchFamily="18" charset="0"/>
              </a:rPr>
              <a:t>Pre-processing</a:t>
            </a:r>
            <a:r>
              <a:rPr lang="en-US" sz="4800" b="1" u="sng" dirty="0">
                <a:solidFill>
                  <a:schemeClr val="tx1"/>
                </a:solidFill>
                <a:latin typeface="Times New Roman" panose="02020603050405020304" pitchFamily="18" charset="0"/>
                <a:cs typeface="Times New Roman" panose="02020603050405020304" pitchFamily="18" charset="0"/>
              </a:rPr>
              <a:t>:</a:t>
            </a:r>
            <a:endParaRPr lang="en-US" sz="4800" dirty="0"/>
          </a:p>
        </p:txBody>
      </p:sp>
      <p:sp>
        <p:nvSpPr>
          <p:cNvPr id="3" name="Content Placeholder 2">
            <a:extLst>
              <a:ext uri="{FF2B5EF4-FFF2-40B4-BE49-F238E27FC236}">
                <a16:creationId xmlns:a16="http://schemas.microsoft.com/office/drawing/2014/main" id="{2614EC2A-4874-4972-B909-E25A5971B604}"/>
              </a:ext>
            </a:extLst>
          </p:cNvPr>
          <p:cNvSpPr>
            <a:spLocks noGrp="1"/>
          </p:cNvSpPr>
          <p:nvPr>
            <p:ph idx="1"/>
          </p:nvPr>
        </p:nvSpPr>
        <p:spPr/>
        <p:txBody>
          <a:bodyPr>
            <a:normAutofit lnSpcReduction="10000"/>
          </a:bodyPr>
          <a:lstStyle/>
          <a:p>
            <a:r>
              <a:rPr lang="en-US" sz="2800" dirty="0"/>
              <a:t>Dataset preprocessing is a task that involves transforming raw data into an understandable format. It includes removal of various unnecessary text from the text files used. </a:t>
            </a:r>
          </a:p>
          <a:p>
            <a:pPr marL="457200" indent="-457200">
              <a:buFont typeface="Arial" panose="020B0604020202020204" pitchFamily="34" charset="0"/>
              <a:buChar char="•"/>
            </a:pPr>
            <a:r>
              <a:rPr lang="en-US" sz="2800" dirty="0"/>
              <a:t>Removing the bullets and numbers</a:t>
            </a:r>
          </a:p>
          <a:p>
            <a:pPr marL="457200" indent="-457200">
              <a:buFont typeface="Arial" panose="020B0604020202020204" pitchFamily="34" charset="0"/>
              <a:buChar char="•"/>
            </a:pPr>
            <a:r>
              <a:rPr lang="en-US" sz="2800" dirty="0"/>
              <a:t>Removing all the URLs from the text data</a:t>
            </a:r>
          </a:p>
          <a:p>
            <a:pPr marL="457200" indent="-457200">
              <a:buFont typeface="Arial" panose="020B0604020202020204" pitchFamily="34" charset="0"/>
              <a:buChar char="•"/>
            </a:pPr>
            <a:r>
              <a:rPr lang="en-US" sz="2800" dirty="0"/>
              <a:t>Removing special characters and symbols </a:t>
            </a:r>
          </a:p>
          <a:p>
            <a:pPr marL="457200" indent="-457200">
              <a:buFont typeface="Arial" panose="020B0604020202020204" pitchFamily="34" charset="0"/>
              <a:buChar char="•"/>
            </a:pPr>
            <a:r>
              <a:rPr lang="en-US" sz="2800" dirty="0"/>
              <a:t>Removing text symbols which are not required from beginning of files</a:t>
            </a:r>
          </a:p>
          <a:p>
            <a:r>
              <a:rPr lang="en-US" sz="2800" dirty="0"/>
              <a:t>After implementing preprocessing steps, calculated statistics for given 150 file</a:t>
            </a:r>
            <a:endParaRPr lang="en-US" dirty="0"/>
          </a:p>
        </p:txBody>
      </p:sp>
    </p:spTree>
    <p:extLst>
      <p:ext uri="{BB962C8B-B14F-4D97-AF65-F5344CB8AC3E}">
        <p14:creationId xmlns:p14="http://schemas.microsoft.com/office/powerpoint/2010/main" val="3241863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5CCBCD4-37CF-4A13-8EBD-3C2B296DC1CA}"/>
              </a:ext>
            </a:extLst>
          </p:cNvPr>
          <p:cNvPicPr>
            <a:picLocks noGrp="1" noChangeAspect="1"/>
          </p:cNvPicPr>
          <p:nvPr>
            <p:ph idx="1"/>
          </p:nvPr>
        </p:nvPicPr>
        <p:blipFill>
          <a:blip r:embed="rId2"/>
          <a:stretch>
            <a:fillRect/>
          </a:stretch>
        </p:blipFill>
        <p:spPr>
          <a:xfrm>
            <a:off x="514100" y="822734"/>
            <a:ext cx="5753599" cy="2606266"/>
          </a:xfrm>
          <a:prstGeom prst="rect">
            <a:avLst/>
          </a:prstGeom>
        </p:spPr>
      </p:pic>
      <p:pic>
        <p:nvPicPr>
          <p:cNvPr id="8" name="Picture 7">
            <a:extLst>
              <a:ext uri="{FF2B5EF4-FFF2-40B4-BE49-F238E27FC236}">
                <a16:creationId xmlns:a16="http://schemas.microsoft.com/office/drawing/2014/main" id="{2FC3EC18-089C-4FF1-8BDA-92DB78A82F56}"/>
              </a:ext>
            </a:extLst>
          </p:cNvPr>
          <p:cNvPicPr>
            <a:picLocks noChangeAspect="1"/>
          </p:cNvPicPr>
          <p:nvPr/>
        </p:nvPicPr>
        <p:blipFill>
          <a:blip r:embed="rId3"/>
          <a:stretch>
            <a:fillRect/>
          </a:stretch>
        </p:blipFill>
        <p:spPr>
          <a:xfrm>
            <a:off x="1912758" y="3630636"/>
            <a:ext cx="2956281" cy="2404630"/>
          </a:xfrm>
          <a:prstGeom prst="rect">
            <a:avLst/>
          </a:prstGeom>
        </p:spPr>
      </p:pic>
      <p:pic>
        <p:nvPicPr>
          <p:cNvPr id="9" name="Picture 8">
            <a:extLst>
              <a:ext uri="{FF2B5EF4-FFF2-40B4-BE49-F238E27FC236}">
                <a16:creationId xmlns:a16="http://schemas.microsoft.com/office/drawing/2014/main" id="{76E23A86-478D-4C93-AF55-0420E49BF0B9}"/>
              </a:ext>
            </a:extLst>
          </p:cNvPr>
          <p:cNvPicPr>
            <a:picLocks noChangeAspect="1"/>
          </p:cNvPicPr>
          <p:nvPr/>
        </p:nvPicPr>
        <p:blipFill>
          <a:blip r:embed="rId4"/>
          <a:stretch>
            <a:fillRect/>
          </a:stretch>
        </p:blipFill>
        <p:spPr>
          <a:xfrm>
            <a:off x="7059294" y="1414135"/>
            <a:ext cx="4618606" cy="3853393"/>
          </a:xfrm>
          <a:prstGeom prst="rect">
            <a:avLst/>
          </a:prstGeom>
        </p:spPr>
      </p:pic>
      <p:sp>
        <p:nvSpPr>
          <p:cNvPr id="11" name="TextBox 10">
            <a:extLst>
              <a:ext uri="{FF2B5EF4-FFF2-40B4-BE49-F238E27FC236}">
                <a16:creationId xmlns:a16="http://schemas.microsoft.com/office/drawing/2014/main" id="{920F1626-ED95-4DBF-B107-9E386AFEFE15}"/>
              </a:ext>
            </a:extLst>
          </p:cNvPr>
          <p:cNvSpPr txBox="1"/>
          <p:nvPr/>
        </p:nvSpPr>
        <p:spPr>
          <a:xfrm>
            <a:off x="7770320" y="1075581"/>
            <a:ext cx="2953363" cy="338554"/>
          </a:xfrm>
          <a:prstGeom prst="rect">
            <a:avLst/>
          </a:prstGeom>
          <a:noFill/>
        </p:spPr>
        <p:txBody>
          <a:bodyPr wrap="square" rtlCol="0">
            <a:spAutoFit/>
          </a:bodyPr>
          <a:lstStyle/>
          <a:p>
            <a:pPr algn="ctr"/>
            <a:r>
              <a:rPr lang="en-US" sz="1600" b="1" u="sng" dirty="0"/>
              <a:t>TSNE Projection of 150 Text files</a:t>
            </a:r>
          </a:p>
        </p:txBody>
      </p:sp>
    </p:spTree>
    <p:extLst>
      <p:ext uri="{BB962C8B-B14F-4D97-AF65-F5344CB8AC3E}">
        <p14:creationId xmlns:p14="http://schemas.microsoft.com/office/powerpoint/2010/main" val="3208943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A589-46EF-492A-A43F-63ADF13FC35C}"/>
              </a:ext>
            </a:extLst>
          </p:cNvPr>
          <p:cNvSpPr>
            <a:spLocks noGrp="1"/>
          </p:cNvSpPr>
          <p:nvPr>
            <p:ph type="title"/>
          </p:nvPr>
        </p:nvSpPr>
        <p:spPr/>
        <p:txBody>
          <a:bodyPr/>
          <a:lstStyle/>
          <a:p>
            <a:r>
              <a:rPr lang="en-US" sz="4400" b="1" u="sng" dirty="0">
                <a:solidFill>
                  <a:schemeClr val="tx1"/>
                </a:solidFill>
                <a:cs typeface="Times New Roman" panose="02020603050405020304" pitchFamily="18" charset="0"/>
              </a:rPr>
              <a:t>Unsupervised Methods:</a:t>
            </a:r>
            <a:endParaRPr lang="en-US" dirty="0"/>
          </a:p>
        </p:txBody>
      </p:sp>
      <p:sp>
        <p:nvSpPr>
          <p:cNvPr id="3" name="Content Placeholder 2">
            <a:extLst>
              <a:ext uri="{FF2B5EF4-FFF2-40B4-BE49-F238E27FC236}">
                <a16:creationId xmlns:a16="http://schemas.microsoft.com/office/drawing/2014/main" id="{6E521EAA-C2F3-4923-9959-BD4904A24D16}"/>
              </a:ext>
            </a:extLst>
          </p:cNvPr>
          <p:cNvSpPr>
            <a:spLocks noGrp="1"/>
          </p:cNvSpPr>
          <p:nvPr>
            <p:ph idx="1"/>
          </p:nvPr>
        </p:nvSpPr>
        <p:spPr>
          <a:xfrm>
            <a:off x="838200" y="1371600"/>
            <a:ext cx="10515600" cy="2676525"/>
          </a:xfrm>
        </p:spPr>
        <p:txBody>
          <a:bodyPr>
            <a:normAutofit/>
          </a:bodyPr>
          <a:lstStyle/>
          <a:p>
            <a:pPr marL="0" indent="0">
              <a:buNone/>
            </a:pPr>
            <a:r>
              <a:rPr lang="en-US" sz="2800" b="1" u="sng" dirty="0">
                <a:cs typeface="Calibri Light" panose="020F0302020204030204" pitchFamily="34" charset="0"/>
              </a:rPr>
              <a:t>Topic Modelling:</a:t>
            </a:r>
          </a:p>
          <a:p>
            <a:pPr marL="342900" indent="-342900">
              <a:buFont typeface="Arial" panose="020B0604020202020204" pitchFamily="34" charset="0"/>
              <a:buChar char="•"/>
            </a:pPr>
            <a:r>
              <a:rPr lang="en-US" sz="1800" dirty="0">
                <a:solidFill>
                  <a:srgbClr val="202124"/>
                </a:solidFill>
              </a:rPr>
              <a:t>Stop word Removal </a:t>
            </a:r>
          </a:p>
          <a:p>
            <a:pPr marL="342900" indent="-342900">
              <a:buFont typeface="Arial" panose="020B0604020202020204" pitchFamily="34" charset="0"/>
              <a:buChar char="•"/>
            </a:pPr>
            <a:r>
              <a:rPr lang="en-US" sz="1800" dirty="0">
                <a:solidFill>
                  <a:srgbClr val="202124"/>
                </a:solidFill>
              </a:rPr>
              <a:t>Tokenization</a:t>
            </a:r>
          </a:p>
          <a:p>
            <a:pPr marL="342900" indent="-342900">
              <a:buFont typeface="Arial" panose="020B0604020202020204" pitchFamily="34" charset="0"/>
              <a:buChar char="•"/>
            </a:pPr>
            <a:r>
              <a:rPr lang="en-US" sz="1800" dirty="0"/>
              <a:t>Lemmatizing (Considered Lemmatization over stemming)</a:t>
            </a:r>
            <a:endParaRPr lang="en-US" sz="1800" dirty="0">
              <a:solidFill>
                <a:srgbClr val="202124"/>
              </a:solidFill>
            </a:endParaRPr>
          </a:p>
          <a:p>
            <a:pPr marL="342900" indent="-342900">
              <a:buFont typeface="Arial" panose="020B0604020202020204" pitchFamily="34" charset="0"/>
              <a:buChar char="•"/>
            </a:pPr>
            <a:r>
              <a:rPr lang="en-US" sz="1800" dirty="0"/>
              <a:t>Creating Dictionary, corpus, Term document frequency. </a:t>
            </a:r>
          </a:p>
          <a:p>
            <a:r>
              <a:rPr lang="en-US" sz="1800" dirty="0"/>
              <a:t>As a result, calculated the coherence score and perplexity which comes out to be.</a:t>
            </a:r>
            <a:endParaRPr lang="en-US" sz="1800" dirty="0">
              <a:solidFill>
                <a:srgbClr val="202124"/>
              </a:solidFill>
            </a:endParaRPr>
          </a:p>
          <a:p>
            <a:pPr marL="0" indent="0">
              <a:buNone/>
            </a:pPr>
            <a:endParaRPr lang="en-US" sz="2800" b="1" u="sng" dirty="0">
              <a:cs typeface="Calibri Light" panose="020F0302020204030204" pitchFamily="34" charset="0"/>
            </a:endParaRPr>
          </a:p>
        </p:txBody>
      </p:sp>
      <p:pic>
        <p:nvPicPr>
          <p:cNvPr id="4" name="Picture 3">
            <a:extLst>
              <a:ext uri="{FF2B5EF4-FFF2-40B4-BE49-F238E27FC236}">
                <a16:creationId xmlns:a16="http://schemas.microsoft.com/office/drawing/2014/main" id="{6B2C8EC0-E9BE-4953-AED5-BB75DF929AB8}"/>
              </a:ext>
            </a:extLst>
          </p:cNvPr>
          <p:cNvPicPr>
            <a:picLocks noChangeAspect="1"/>
          </p:cNvPicPr>
          <p:nvPr/>
        </p:nvPicPr>
        <p:blipFill>
          <a:blip r:embed="rId2"/>
          <a:stretch>
            <a:fillRect/>
          </a:stretch>
        </p:blipFill>
        <p:spPr>
          <a:xfrm>
            <a:off x="8947826" y="1830219"/>
            <a:ext cx="2558937" cy="639735"/>
          </a:xfrm>
          <a:prstGeom prst="rect">
            <a:avLst/>
          </a:prstGeom>
        </p:spPr>
      </p:pic>
      <p:pic>
        <p:nvPicPr>
          <p:cNvPr id="5" name="Picture 4">
            <a:extLst>
              <a:ext uri="{FF2B5EF4-FFF2-40B4-BE49-F238E27FC236}">
                <a16:creationId xmlns:a16="http://schemas.microsoft.com/office/drawing/2014/main" id="{833CF07E-2A75-4D62-8160-BBF40AA0B640}"/>
              </a:ext>
            </a:extLst>
          </p:cNvPr>
          <p:cNvPicPr>
            <a:picLocks noChangeAspect="1"/>
          </p:cNvPicPr>
          <p:nvPr/>
        </p:nvPicPr>
        <p:blipFill>
          <a:blip r:embed="rId3"/>
          <a:stretch>
            <a:fillRect/>
          </a:stretch>
        </p:blipFill>
        <p:spPr>
          <a:xfrm>
            <a:off x="685236" y="3780922"/>
            <a:ext cx="7765023" cy="2711953"/>
          </a:xfrm>
          <a:prstGeom prst="rect">
            <a:avLst/>
          </a:prstGeom>
        </p:spPr>
      </p:pic>
      <p:pic>
        <p:nvPicPr>
          <p:cNvPr id="6" name="Picture 5">
            <a:extLst>
              <a:ext uri="{FF2B5EF4-FFF2-40B4-BE49-F238E27FC236}">
                <a16:creationId xmlns:a16="http://schemas.microsoft.com/office/drawing/2014/main" id="{50AFDF7D-8776-4DCF-8C4A-401B4260493B}"/>
              </a:ext>
            </a:extLst>
          </p:cNvPr>
          <p:cNvPicPr>
            <a:picLocks noChangeAspect="1"/>
          </p:cNvPicPr>
          <p:nvPr/>
        </p:nvPicPr>
        <p:blipFill>
          <a:blip r:embed="rId4"/>
          <a:stretch>
            <a:fillRect/>
          </a:stretch>
        </p:blipFill>
        <p:spPr>
          <a:xfrm>
            <a:off x="8557275" y="3963894"/>
            <a:ext cx="3634725" cy="2109685"/>
          </a:xfrm>
          <a:prstGeom prst="rect">
            <a:avLst/>
          </a:prstGeom>
        </p:spPr>
      </p:pic>
    </p:spTree>
    <p:extLst>
      <p:ext uri="{BB962C8B-B14F-4D97-AF65-F5344CB8AC3E}">
        <p14:creationId xmlns:p14="http://schemas.microsoft.com/office/powerpoint/2010/main" val="4061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97A4F4-44D6-41F8-B431-FE24329E8EE9}"/>
              </a:ext>
            </a:extLst>
          </p:cNvPr>
          <p:cNvSpPr>
            <a:spLocks noGrp="1"/>
          </p:cNvSpPr>
          <p:nvPr>
            <p:ph idx="1"/>
          </p:nvPr>
        </p:nvSpPr>
        <p:spPr>
          <a:xfrm>
            <a:off x="838200" y="238125"/>
            <a:ext cx="10515600" cy="5938838"/>
          </a:xfrm>
        </p:spPr>
        <p:txBody>
          <a:bodyPr/>
          <a:lstStyle/>
          <a:p>
            <a:r>
              <a:rPr lang="en-US" dirty="0"/>
              <a:t>K Means:</a:t>
            </a:r>
          </a:p>
          <a:p>
            <a:pPr marL="0" indent="0">
              <a:buNone/>
            </a:pPr>
            <a:r>
              <a:rPr lang="en-US" sz="2800" dirty="0">
                <a:cs typeface="Times New Roman" panose="02020603050405020304" pitchFamily="18" charset="0"/>
              </a:rPr>
              <a:t>An unsupervised Learning algorithm, which groups the unlabeled dataset into different clusters. </a:t>
            </a:r>
          </a:p>
          <a:p>
            <a:pPr marL="0" indent="0">
              <a:buNone/>
            </a:pPr>
            <a:r>
              <a:rPr lang="en-US" sz="2800" dirty="0">
                <a:cs typeface="Times New Roman" panose="02020603050405020304" pitchFamily="18" charset="0"/>
              </a:rPr>
              <a:t>Using Elbow method which is used to determine number of clusters in a dataset. WCSS is the sum of squared distance between each point and the centroid in a cluster.</a:t>
            </a:r>
            <a:endParaRPr lang="en-US" dirty="0"/>
          </a:p>
        </p:txBody>
      </p:sp>
      <p:pic>
        <p:nvPicPr>
          <p:cNvPr id="6" name="Picture 5">
            <a:extLst>
              <a:ext uri="{FF2B5EF4-FFF2-40B4-BE49-F238E27FC236}">
                <a16:creationId xmlns:a16="http://schemas.microsoft.com/office/drawing/2014/main" id="{0B35ECC6-00CB-4893-90C6-9F2D69FB1A53}"/>
              </a:ext>
            </a:extLst>
          </p:cNvPr>
          <p:cNvPicPr>
            <a:picLocks noChangeAspect="1"/>
          </p:cNvPicPr>
          <p:nvPr/>
        </p:nvPicPr>
        <p:blipFill>
          <a:blip r:embed="rId2"/>
          <a:stretch>
            <a:fillRect/>
          </a:stretch>
        </p:blipFill>
        <p:spPr>
          <a:xfrm>
            <a:off x="838200" y="2951467"/>
            <a:ext cx="5227773" cy="3406435"/>
          </a:xfrm>
          <a:prstGeom prst="rect">
            <a:avLst/>
          </a:prstGeom>
        </p:spPr>
      </p:pic>
      <p:pic>
        <p:nvPicPr>
          <p:cNvPr id="7" name="Picture 6">
            <a:extLst>
              <a:ext uri="{FF2B5EF4-FFF2-40B4-BE49-F238E27FC236}">
                <a16:creationId xmlns:a16="http://schemas.microsoft.com/office/drawing/2014/main" id="{947EE22D-3861-4C05-A2FA-84C470298438}"/>
              </a:ext>
            </a:extLst>
          </p:cNvPr>
          <p:cNvPicPr>
            <a:picLocks noChangeAspect="1"/>
          </p:cNvPicPr>
          <p:nvPr/>
        </p:nvPicPr>
        <p:blipFill>
          <a:blip r:embed="rId3"/>
          <a:stretch>
            <a:fillRect/>
          </a:stretch>
        </p:blipFill>
        <p:spPr>
          <a:xfrm>
            <a:off x="6983145" y="3971925"/>
            <a:ext cx="4639950" cy="663709"/>
          </a:xfrm>
          <a:prstGeom prst="rect">
            <a:avLst/>
          </a:prstGeom>
        </p:spPr>
      </p:pic>
    </p:spTree>
    <p:extLst>
      <p:ext uri="{BB962C8B-B14F-4D97-AF65-F5344CB8AC3E}">
        <p14:creationId xmlns:p14="http://schemas.microsoft.com/office/powerpoint/2010/main" val="1304833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08840-EF51-4B28-86B8-22B4EB3FD9D3}"/>
              </a:ext>
            </a:extLst>
          </p:cNvPr>
          <p:cNvSpPr>
            <a:spLocks noGrp="1"/>
          </p:cNvSpPr>
          <p:nvPr>
            <p:ph type="title"/>
          </p:nvPr>
        </p:nvSpPr>
        <p:spPr/>
        <p:txBody>
          <a:bodyPr/>
          <a:lstStyle/>
          <a:p>
            <a:r>
              <a:rPr lang="en-US" b="1" u="sng" dirty="0"/>
              <a:t>Summarization Table:</a:t>
            </a:r>
          </a:p>
        </p:txBody>
      </p:sp>
      <p:pic>
        <p:nvPicPr>
          <p:cNvPr id="4" name="Content Placeholder 3">
            <a:extLst>
              <a:ext uri="{FF2B5EF4-FFF2-40B4-BE49-F238E27FC236}">
                <a16:creationId xmlns:a16="http://schemas.microsoft.com/office/drawing/2014/main" id="{45A40623-8B54-42C2-A953-62DBC42161E3}"/>
              </a:ext>
            </a:extLst>
          </p:cNvPr>
          <p:cNvPicPr>
            <a:picLocks noGrp="1" noChangeAspect="1"/>
          </p:cNvPicPr>
          <p:nvPr>
            <p:ph idx="1"/>
          </p:nvPr>
        </p:nvPicPr>
        <p:blipFill>
          <a:blip r:embed="rId2"/>
          <a:stretch>
            <a:fillRect/>
          </a:stretch>
        </p:blipFill>
        <p:spPr>
          <a:xfrm>
            <a:off x="2971379" y="2007121"/>
            <a:ext cx="6249242" cy="2843757"/>
          </a:xfrm>
          <a:prstGeom prst="rect">
            <a:avLst/>
          </a:prstGeom>
        </p:spPr>
      </p:pic>
    </p:spTree>
    <p:extLst>
      <p:ext uri="{BB962C8B-B14F-4D97-AF65-F5344CB8AC3E}">
        <p14:creationId xmlns:p14="http://schemas.microsoft.com/office/powerpoint/2010/main" val="1992619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671E-202E-449F-BC2C-2B50F0FADF5C}"/>
              </a:ext>
            </a:extLst>
          </p:cNvPr>
          <p:cNvSpPr>
            <a:spLocks noGrp="1"/>
          </p:cNvSpPr>
          <p:nvPr>
            <p:ph type="title"/>
          </p:nvPr>
        </p:nvSpPr>
        <p:spPr/>
        <p:txBody>
          <a:bodyPr/>
          <a:lstStyle/>
          <a:p>
            <a:r>
              <a:rPr lang="en-US" b="1" u="sng" dirty="0"/>
              <a:t>Challenges Faced/Lesson Learned:</a:t>
            </a:r>
          </a:p>
        </p:txBody>
      </p:sp>
      <p:sp>
        <p:nvSpPr>
          <p:cNvPr id="3" name="Content Placeholder 2">
            <a:extLst>
              <a:ext uri="{FF2B5EF4-FFF2-40B4-BE49-F238E27FC236}">
                <a16:creationId xmlns:a16="http://schemas.microsoft.com/office/drawing/2014/main" id="{65811726-C34A-467A-A6E8-44D5286B7E76}"/>
              </a:ext>
            </a:extLst>
          </p:cNvPr>
          <p:cNvSpPr>
            <a:spLocks noGrp="1"/>
          </p:cNvSpPr>
          <p:nvPr>
            <p:ph idx="1"/>
          </p:nvPr>
        </p:nvSpPr>
        <p:spPr>
          <a:xfrm>
            <a:off x="838200" y="1952625"/>
            <a:ext cx="10515600" cy="4224338"/>
          </a:xfrm>
        </p:spPr>
        <p:txBody>
          <a:bodyPr/>
          <a:lstStyle/>
          <a:p>
            <a:r>
              <a:rPr lang="en-US" dirty="0"/>
              <a:t>Learnt importance of data quality.</a:t>
            </a:r>
          </a:p>
          <a:p>
            <a:r>
              <a:rPr lang="en-US" sz="2800" dirty="0">
                <a:cs typeface="Times New Roman" panose="02020603050405020304" pitchFamily="18" charset="0"/>
              </a:rPr>
              <a:t>Learnt that certain approaches are not suitable for high dimensional data and the importance of feature selection.</a:t>
            </a:r>
          </a:p>
          <a:p>
            <a:r>
              <a:rPr lang="en-US" sz="2800" dirty="0">
                <a:cs typeface="Times New Roman" panose="02020603050405020304" pitchFamily="18" charset="0"/>
              </a:rPr>
              <a:t>Processing all the </a:t>
            </a:r>
            <a:r>
              <a:rPr lang="en-US" sz="2800">
                <a:cs typeface="Times New Roman" panose="02020603050405020304" pitchFamily="18" charset="0"/>
              </a:rPr>
              <a:t>150 files all </a:t>
            </a:r>
            <a:r>
              <a:rPr lang="en-US" sz="2800" dirty="0">
                <a:cs typeface="Times New Roman" panose="02020603050405020304" pitchFamily="18" charset="0"/>
              </a:rPr>
              <a:t>together on CPU was difficult.</a:t>
            </a:r>
          </a:p>
          <a:p>
            <a:r>
              <a:rPr lang="en-US" sz="2800" dirty="0">
                <a:cs typeface="Times New Roman" panose="02020603050405020304" pitchFamily="18" charset="0"/>
              </a:rPr>
              <a:t>Data Preprocessing plays a vital role before implementing any thing on given text file.</a:t>
            </a:r>
          </a:p>
          <a:p>
            <a:r>
              <a:rPr lang="en-US" sz="2800" dirty="0">
                <a:cs typeface="Times New Roman" panose="02020603050405020304" pitchFamily="18" charset="0"/>
              </a:rPr>
              <a:t>In order to visualize clusters, PCA is used to convert the high dimensional feature vector to a 2D one and then the chunks are plotted</a:t>
            </a:r>
          </a:p>
          <a:p>
            <a:endParaRPr lang="en-US" dirty="0"/>
          </a:p>
        </p:txBody>
      </p:sp>
    </p:spTree>
    <p:extLst>
      <p:ext uri="{BB962C8B-B14F-4D97-AF65-F5344CB8AC3E}">
        <p14:creationId xmlns:p14="http://schemas.microsoft.com/office/powerpoint/2010/main" val="2714141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362</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Problem Statement:</vt:lpstr>
      <vt:lpstr>Dataset Pre-processing:</vt:lpstr>
      <vt:lpstr>PowerPoint Presentation</vt:lpstr>
      <vt:lpstr>Unsupervised Methods:</vt:lpstr>
      <vt:lpstr>PowerPoint Presentation</vt:lpstr>
      <vt:lpstr>Summarization Table:</vt:lpstr>
      <vt:lpstr>Challenges Faced/Lesson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Sehta, Kunal</dc:creator>
  <cp:lastModifiedBy>Sehta, Kunal</cp:lastModifiedBy>
  <cp:revision>15</cp:revision>
  <dcterms:created xsi:type="dcterms:W3CDTF">2022-05-02T15:36:14Z</dcterms:created>
  <dcterms:modified xsi:type="dcterms:W3CDTF">2022-05-02T18:34:51Z</dcterms:modified>
</cp:coreProperties>
</file>