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77" r:id="rId5"/>
    <p:sldId id="271" r:id="rId6"/>
    <p:sldId id="275" r:id="rId7"/>
    <p:sldId id="276" r:id="rId8"/>
    <p:sldId id="258" r:id="rId9"/>
    <p:sldId id="268" r:id="rId10"/>
    <p:sldId id="270" r:id="rId11"/>
    <p:sldId id="269" r:id="rId12"/>
    <p:sldId id="272" r:id="rId13"/>
    <p:sldId id="267" r:id="rId14"/>
    <p:sldId id="266" r:id="rId15"/>
    <p:sldId id="265" r:id="rId16"/>
    <p:sldId id="264" r:id="rId17"/>
    <p:sldId id="263" r:id="rId18"/>
    <p:sldId id="259" r:id="rId19"/>
    <p:sldId id="260" r:id="rId20"/>
    <p:sldId id="279" r:id="rId21"/>
    <p:sldId id="280" r:id="rId22"/>
    <p:sldId id="281" r:id="rId23"/>
    <p:sldId id="261"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5CBFC-9D11-48A3-8C4A-16D737FF8C83}" type="datetimeFigureOut">
              <a:rPr lang="en-US" smtClean="0"/>
              <a:pPr/>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5A751-E769-42F1-8B2D-45916061E94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5CBFC-9D11-48A3-8C4A-16D737FF8C83}" type="datetimeFigureOut">
              <a:rPr lang="en-US" smtClean="0"/>
              <a:pPr/>
              <a:t>11/11/2021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5A751-E769-42F1-8B2D-45916061E94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r>
              <a:rPr lang="en-US" b="1" dirty="0" smtClean="0">
                <a:solidFill>
                  <a:schemeClr val="tx1"/>
                </a:solidFill>
              </a:rPr>
              <a:t>                Presented By:- ________</a:t>
            </a:r>
          </a:p>
          <a:p>
            <a:r>
              <a:rPr lang="en-US" b="1" dirty="0" smtClean="0">
                <a:solidFill>
                  <a:schemeClr val="tx1"/>
                </a:solidFill>
              </a:rPr>
              <a:t>                  Submitted To:-_</a:t>
            </a:r>
            <a:r>
              <a:rPr lang="en-IN" b="1" dirty="0" smtClean="0">
                <a:solidFill>
                  <a:schemeClr val="tx1"/>
                </a:solidFill>
              </a:rPr>
              <a:t>________</a:t>
            </a:r>
          </a:p>
          <a:p>
            <a:r>
              <a:rPr lang="en-IN" b="1" dirty="0" smtClean="0">
                <a:solidFill>
                  <a:schemeClr val="tx1"/>
                </a:solidFill>
              </a:rPr>
              <a:t>              College name:-_______</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STATEMENT OF PROBLEM</a:t>
            </a:r>
            <a:endParaRPr lang="en-IN" b="1" dirty="0"/>
          </a:p>
        </p:txBody>
      </p:sp>
      <p:sp>
        <p:nvSpPr>
          <p:cNvPr id="3" name="Content Placeholder 2"/>
          <p:cNvSpPr>
            <a:spLocks noGrp="1"/>
          </p:cNvSpPr>
          <p:nvPr>
            <p:ph idx="1"/>
          </p:nvPr>
        </p:nvSpPr>
        <p:spPr>
          <a:xfrm>
            <a:off x="457200" y="1285860"/>
            <a:ext cx="8229600" cy="5214974"/>
          </a:xfrm>
        </p:spPr>
        <p:txBody>
          <a:bodyPr>
            <a:normAutofit fontScale="92500" lnSpcReduction="20000"/>
          </a:bodyPr>
          <a:lstStyle/>
          <a:p>
            <a:r>
              <a:rPr lang="en-US" dirty="0"/>
              <a:t>As industries are fast expanding, people are seeking for more ways to </a:t>
            </a:r>
            <a:r>
              <a:rPr lang="en-US" dirty="0" smtClean="0"/>
              <a:t>purchase products </a:t>
            </a:r>
            <a:r>
              <a:rPr lang="en-US" dirty="0"/>
              <a:t>with much ease and still maintain cost effectiveness. The vendors need </a:t>
            </a:r>
            <a:r>
              <a:rPr lang="en-US" dirty="0" smtClean="0"/>
              <a:t>to purchase </a:t>
            </a:r>
            <a:r>
              <a:rPr lang="en-US" dirty="0"/>
              <a:t>the products in order to sell to end users. The manual method of going </a:t>
            </a:r>
            <a:r>
              <a:rPr lang="en-US" dirty="0" smtClean="0"/>
              <a:t>to their </a:t>
            </a:r>
            <a:r>
              <a:rPr lang="en-US" dirty="0"/>
              <a:t>local food sales outlets to purchase food is becoming obsolete and </a:t>
            </a:r>
            <a:r>
              <a:rPr lang="en-US" dirty="0" smtClean="0"/>
              <a:t>more tasking</a:t>
            </a:r>
            <a:r>
              <a:rPr lang="en-US" dirty="0"/>
              <a:t>. Food can be ordered through the internet and payment made without </a:t>
            </a:r>
            <a:r>
              <a:rPr lang="en-US" dirty="0" smtClean="0"/>
              <a:t>going to </a:t>
            </a:r>
            <a:r>
              <a:rPr lang="en-US" dirty="0"/>
              <a:t>the restaurant or the food vendor. So there is need for a wide range of </a:t>
            </a:r>
            <a:r>
              <a:rPr lang="en-US" dirty="0" smtClean="0"/>
              <a:t>publicity and </a:t>
            </a:r>
            <a:r>
              <a:rPr lang="en-US" dirty="0"/>
              <a:t>enabling direct order, processing and delivering of food through online system</a:t>
            </a:r>
            <a:r>
              <a:rPr lang="en-US" dirty="0" smtClean="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STUDY</a:t>
            </a:r>
            <a:endParaRPr lang="en-IN" dirty="0"/>
          </a:p>
        </p:txBody>
      </p:sp>
      <p:sp>
        <p:nvSpPr>
          <p:cNvPr id="3" name="Content Placeholder 2"/>
          <p:cNvSpPr>
            <a:spLocks noGrp="1"/>
          </p:cNvSpPr>
          <p:nvPr>
            <p:ph idx="1"/>
          </p:nvPr>
        </p:nvSpPr>
        <p:spPr>
          <a:xfrm>
            <a:off x="457200" y="1428736"/>
            <a:ext cx="8229600" cy="5072098"/>
          </a:xfrm>
        </p:spPr>
        <p:txBody>
          <a:bodyPr>
            <a:normAutofit fontScale="77500" lnSpcReduction="20000"/>
          </a:bodyPr>
          <a:lstStyle/>
          <a:p>
            <a:r>
              <a:rPr lang="en-US" dirty="0"/>
              <a:t>In view of the rapid development of computer technology in almost all the </a:t>
            </a:r>
            <a:r>
              <a:rPr lang="en-US" dirty="0" smtClean="0"/>
              <a:t>fields of </a:t>
            </a:r>
            <a:r>
              <a:rPr lang="en-US" dirty="0"/>
              <a:t>operation and its use in relation to information management, it has </a:t>
            </a:r>
            <a:r>
              <a:rPr lang="en-US" dirty="0" smtClean="0"/>
              <a:t>become important </a:t>
            </a:r>
            <a:r>
              <a:rPr lang="en-US" dirty="0"/>
              <a:t>to look into the development of online ordering system for firms to </a:t>
            </a:r>
            <a:r>
              <a:rPr lang="en-US" dirty="0" smtClean="0"/>
              <a:t>meet up </a:t>
            </a:r>
            <a:r>
              <a:rPr lang="en-US" dirty="0"/>
              <a:t>with demands of the customers. Therefore, the food ordering and </a:t>
            </a:r>
            <a:r>
              <a:rPr lang="en-US" dirty="0" smtClean="0"/>
              <a:t>delivery system </a:t>
            </a:r>
            <a:r>
              <a:rPr lang="en-US" dirty="0"/>
              <a:t>will help customers and management to:</a:t>
            </a:r>
            <a:endParaRPr lang="en-IN" dirty="0"/>
          </a:p>
          <a:p>
            <a:pPr>
              <a:buNone/>
            </a:pPr>
            <a:r>
              <a:rPr lang="en-US" dirty="0"/>
              <a:t>1</a:t>
            </a:r>
            <a:r>
              <a:rPr lang="en-US" dirty="0" smtClean="0"/>
              <a:t>.  Advertise </a:t>
            </a:r>
            <a:r>
              <a:rPr lang="en-US" dirty="0"/>
              <a:t>available foods in their company</a:t>
            </a:r>
            <a:endParaRPr lang="en-IN" dirty="0"/>
          </a:p>
          <a:p>
            <a:pPr>
              <a:buNone/>
            </a:pPr>
            <a:r>
              <a:rPr lang="en-US" dirty="0"/>
              <a:t>2</a:t>
            </a:r>
            <a:r>
              <a:rPr lang="en-US" dirty="0" smtClean="0"/>
              <a:t>.  Reduce </a:t>
            </a:r>
            <a:r>
              <a:rPr lang="en-US" dirty="0"/>
              <a:t>the workload in the present system.</a:t>
            </a:r>
            <a:endParaRPr lang="en-IN" dirty="0"/>
          </a:p>
          <a:p>
            <a:pPr>
              <a:buNone/>
            </a:pPr>
            <a:r>
              <a:rPr lang="en-US" dirty="0"/>
              <a:t>3</a:t>
            </a:r>
            <a:r>
              <a:rPr lang="en-US" dirty="0" smtClean="0"/>
              <a:t>.  Reduce </a:t>
            </a:r>
            <a:r>
              <a:rPr lang="en-US" dirty="0"/>
              <a:t>time wasted in data processing.</a:t>
            </a:r>
            <a:endParaRPr lang="en-IN" dirty="0"/>
          </a:p>
          <a:p>
            <a:pPr>
              <a:buNone/>
            </a:pPr>
            <a:r>
              <a:rPr lang="en-US" dirty="0"/>
              <a:t>4</a:t>
            </a:r>
            <a:r>
              <a:rPr lang="en-US" dirty="0" smtClean="0"/>
              <a:t>.  Create </a:t>
            </a:r>
            <a:r>
              <a:rPr lang="en-US" dirty="0"/>
              <a:t>a platform for online purchase and delivery of fast food.</a:t>
            </a:r>
            <a:endParaRPr lang="en-IN" dirty="0"/>
          </a:p>
          <a:p>
            <a:pPr>
              <a:buNone/>
            </a:pPr>
            <a:r>
              <a:rPr lang="en-US" dirty="0"/>
              <a:t>5</a:t>
            </a:r>
            <a:r>
              <a:rPr lang="en-US" dirty="0" smtClean="0"/>
              <a:t>.  Keep </a:t>
            </a:r>
            <a:r>
              <a:rPr lang="en-US" dirty="0"/>
              <a:t>accurate record on purchased order and delivery.</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smtClean="0"/>
              <a:t>MySQL</a:t>
            </a:r>
            <a:endParaRPr lang="en-IN" dirty="0"/>
          </a:p>
        </p:txBody>
      </p:sp>
      <p:sp>
        <p:nvSpPr>
          <p:cNvPr id="3" name="Content Placeholder 2"/>
          <p:cNvSpPr>
            <a:spLocks noGrp="1"/>
          </p:cNvSpPr>
          <p:nvPr>
            <p:ph idx="1"/>
          </p:nvPr>
        </p:nvSpPr>
        <p:spPr>
          <a:xfrm>
            <a:off x="457200" y="1285860"/>
            <a:ext cx="8229600" cy="4840303"/>
          </a:xfrm>
        </p:spPr>
        <p:txBody>
          <a:bodyPr>
            <a:normAutofit fontScale="77500" lnSpcReduction="20000"/>
          </a:bodyPr>
          <a:lstStyle/>
          <a:p>
            <a:r>
              <a:rPr lang="en-US" dirty="0"/>
              <a:t>MYSQL is a relational database management system (RDBMS) that runs as a server providing multi-user access to a number of databases. It is named after developer Michael </a:t>
            </a:r>
            <a:r>
              <a:rPr lang="en-US" dirty="0" err="1"/>
              <a:t>Widenius</a:t>
            </a:r>
            <a:r>
              <a:rPr lang="en-US" dirty="0"/>
              <a:t> daughter, My. The SQL phrase stands for Structured Query Language. </a:t>
            </a:r>
            <a:endParaRPr lang="en-IN" dirty="0"/>
          </a:p>
          <a:p>
            <a:r>
              <a:rPr lang="en-US" dirty="0"/>
              <a:t>The </a:t>
            </a:r>
            <a:r>
              <a:rPr lang="en-US" dirty="0" err="1"/>
              <a:t>MySQL</a:t>
            </a:r>
            <a:r>
              <a:rPr lang="en-US" dirty="0"/>
              <a:t> development project has made its source code available under the terms of the GNU General Public License, as well as under a variety of proprietary agreements. </a:t>
            </a:r>
            <a:r>
              <a:rPr lang="en-US" dirty="0" err="1"/>
              <a:t>MySQL</a:t>
            </a:r>
            <a:r>
              <a:rPr lang="en-US" dirty="0"/>
              <a:t> was owned and sponsored by a single for-profit firm, the Swedish company </a:t>
            </a:r>
            <a:r>
              <a:rPr lang="en-US" dirty="0" err="1"/>
              <a:t>MySQL</a:t>
            </a:r>
            <a:r>
              <a:rPr lang="en-US" dirty="0"/>
              <a:t> AB, now owned by Oracle Corporation. </a:t>
            </a:r>
            <a:endParaRPr lang="en-IN" dirty="0"/>
          </a:p>
          <a:p>
            <a:r>
              <a:rPr lang="en-US" dirty="0"/>
              <a:t>Free-software-open source projects that require a full-featured database management system often use </a:t>
            </a:r>
            <a:r>
              <a:rPr lang="en-US" dirty="0" err="1"/>
              <a:t>MySQL</a:t>
            </a:r>
            <a:r>
              <a:rPr lang="en-US" dirty="0"/>
              <a:t>. For commercial use, several paid editions are available, and offer additional functionality. </a:t>
            </a:r>
            <a:endParaRPr lang="en-IN" dirty="0"/>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214282" y="285728"/>
            <a:ext cx="8715436" cy="614366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p:cNvPicPr>
          <p:nvPr>
            <p:ph idx="1"/>
          </p:nvPr>
        </p:nvPicPr>
        <p:blipFill>
          <a:blip r:embed="rId2"/>
          <a:srcRect/>
          <a:stretch>
            <a:fillRect/>
          </a:stretch>
        </p:blipFill>
        <p:spPr bwMode="auto">
          <a:xfrm>
            <a:off x="457200" y="285728"/>
            <a:ext cx="8229600" cy="572878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428596" y="214290"/>
            <a:ext cx="8429683" cy="592935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428596" y="285728"/>
            <a:ext cx="8286808" cy="592935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285720" y="214290"/>
            <a:ext cx="8572560" cy="60007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357158" y="214289"/>
            <a:ext cx="8572560" cy="592935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357158" y="285728"/>
            <a:ext cx="8572560" cy="592935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PHP Hypertext </a:t>
            </a:r>
            <a:r>
              <a:rPr lang="en-US" b="1" u="sng" dirty="0" smtClean="0"/>
              <a:t>Preprocessor</a:t>
            </a:r>
            <a:endParaRPr lang="en-IN" dirty="0"/>
          </a:p>
        </p:txBody>
      </p:sp>
      <p:sp>
        <p:nvSpPr>
          <p:cNvPr id="3" name="Content Placeholder 2"/>
          <p:cNvSpPr>
            <a:spLocks noGrp="1"/>
          </p:cNvSpPr>
          <p:nvPr>
            <p:ph idx="1"/>
          </p:nvPr>
        </p:nvSpPr>
        <p:spPr>
          <a:xfrm>
            <a:off x="457200" y="1285860"/>
            <a:ext cx="8229600" cy="5143536"/>
          </a:xfrm>
        </p:spPr>
        <p:txBody>
          <a:bodyPr>
            <a:normAutofit fontScale="77500" lnSpcReduction="20000"/>
          </a:bodyPr>
          <a:lstStyle/>
          <a:p>
            <a:r>
              <a:rPr lang="en-US" dirty="0"/>
              <a:t>PHP is a </a:t>
            </a:r>
            <a:r>
              <a:rPr lang="en-US" u="sng" dirty="0"/>
              <a:t>server-side scripting</a:t>
            </a:r>
            <a:r>
              <a:rPr lang="en-US" dirty="0"/>
              <a:t> language designed for </a:t>
            </a:r>
            <a:r>
              <a:rPr lang="en-US" u="sng" dirty="0"/>
              <a:t>web development</a:t>
            </a:r>
            <a:r>
              <a:rPr lang="en-US" dirty="0"/>
              <a:t> but also used as a </a:t>
            </a:r>
            <a:r>
              <a:rPr lang="en-US" u="sng" dirty="0"/>
              <a:t>general-purpose programming language</a:t>
            </a:r>
            <a:r>
              <a:rPr lang="en-US" dirty="0"/>
              <a:t>. As of January 2013, PHP was installed on more than 240 million </a:t>
            </a:r>
            <a:r>
              <a:rPr lang="en-US" u="sng" dirty="0"/>
              <a:t>websites</a:t>
            </a:r>
            <a:r>
              <a:rPr lang="en-US" dirty="0"/>
              <a:t> and 2.1 million servers. Originally created by </a:t>
            </a:r>
            <a:r>
              <a:rPr lang="en-US" u="sng" dirty="0" err="1" smtClean="0"/>
              <a:t>Rasmus</a:t>
            </a:r>
            <a:r>
              <a:rPr lang="en-US" u="sng" dirty="0" smtClean="0"/>
              <a:t> </a:t>
            </a:r>
            <a:r>
              <a:rPr lang="en-US" u="sng" dirty="0" err="1"/>
              <a:t>Lerdorf</a:t>
            </a:r>
            <a:r>
              <a:rPr lang="en-US" dirty="0"/>
              <a:t> in 1995, the </a:t>
            </a:r>
            <a:r>
              <a:rPr lang="en-US" u="sng" dirty="0"/>
              <a:t>reference implementation</a:t>
            </a:r>
            <a:r>
              <a:rPr lang="en-US" dirty="0"/>
              <a:t> of PHP is now produced by The PHP Group. While PHP originally stood for </a:t>
            </a:r>
            <a:r>
              <a:rPr lang="en-US" i="1" dirty="0"/>
              <a:t>Personal Home Page</a:t>
            </a:r>
            <a:r>
              <a:rPr lang="en-US" dirty="0"/>
              <a:t>, it now stands for </a:t>
            </a:r>
            <a:r>
              <a:rPr lang="en-US" i="1" dirty="0"/>
              <a:t>PHP: Hypertext Preprocessor</a:t>
            </a:r>
            <a:r>
              <a:rPr lang="en-US" dirty="0"/>
              <a:t>, a recursive </a:t>
            </a:r>
            <a:r>
              <a:rPr lang="en-US" u="sng" dirty="0" err="1" smtClean="0"/>
              <a:t>backronym</a:t>
            </a:r>
            <a:r>
              <a:rPr lang="en-US" u="sng" dirty="0" smtClean="0"/>
              <a:t> .</a:t>
            </a:r>
            <a:endParaRPr lang="en-IN" dirty="0"/>
          </a:p>
          <a:p>
            <a:r>
              <a:rPr lang="en-US" dirty="0"/>
              <a:t>PHP code is </a:t>
            </a:r>
            <a:r>
              <a:rPr lang="en-US" u="sng" dirty="0"/>
              <a:t>interpreted</a:t>
            </a:r>
            <a:r>
              <a:rPr lang="en-US" dirty="0"/>
              <a:t> by a web server with a PHP processor module, which generates the resulting web page: PHP commands can be embedded directly into an </a:t>
            </a:r>
            <a:r>
              <a:rPr lang="en-US" u="sng" dirty="0"/>
              <a:t>HTML</a:t>
            </a:r>
            <a:r>
              <a:rPr lang="en-US" dirty="0"/>
              <a:t> source document rather than calling an external file to process data. It has also evolved to include a </a:t>
            </a:r>
            <a:r>
              <a:rPr lang="en-US" u="sng" dirty="0"/>
              <a:t>command-line interface</a:t>
            </a:r>
            <a:r>
              <a:rPr lang="en-US" dirty="0"/>
              <a:t> capability and can be used in standalone graphical</a:t>
            </a:r>
            <a:r>
              <a:rPr lang="en-US" dirty="0" smtClean="0"/>
              <a: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0034" y="285728"/>
            <a:ext cx="8001056" cy="585791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42910" y="357166"/>
            <a:ext cx="8072494" cy="578647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71472" y="571480"/>
            <a:ext cx="7929618" cy="557216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Conclusion</a:t>
            </a:r>
            <a:endParaRPr lang="en-IN" dirty="0"/>
          </a:p>
        </p:txBody>
      </p:sp>
      <p:sp>
        <p:nvSpPr>
          <p:cNvPr id="3" name="Content Placeholder 2"/>
          <p:cNvSpPr>
            <a:spLocks noGrp="1"/>
          </p:cNvSpPr>
          <p:nvPr>
            <p:ph idx="1"/>
          </p:nvPr>
        </p:nvSpPr>
        <p:spPr/>
        <p:txBody>
          <a:bodyPr>
            <a:normAutofit lnSpcReduction="10000"/>
          </a:bodyPr>
          <a:lstStyle/>
          <a:p>
            <a:r>
              <a:rPr lang="en-US" i="1" dirty="0"/>
              <a:t>In conclusion I would like to thanks to faculty member of the university </a:t>
            </a:r>
            <a:endParaRPr lang="en-IN" dirty="0"/>
          </a:p>
          <a:p>
            <a:r>
              <a:rPr lang="en-US" i="1" dirty="0"/>
              <a:t>And all my peers for supporting me in the completion of this project.</a:t>
            </a:r>
            <a:endParaRPr lang="en-IN" dirty="0"/>
          </a:p>
          <a:p>
            <a:r>
              <a:rPr lang="en-US" i="1" dirty="0"/>
              <a:t>I would also like to thanks all the teachers of the institute (I.C.M) who </a:t>
            </a:r>
            <a:endParaRPr lang="en-IN" dirty="0"/>
          </a:p>
          <a:p>
            <a:r>
              <a:rPr lang="en-US" i="1" dirty="0"/>
              <a:t>helped me with all the problems that I encountered during the making </a:t>
            </a:r>
            <a:r>
              <a:rPr lang="en-US" i="1" dirty="0" smtClean="0"/>
              <a:t>of</a:t>
            </a:r>
            <a:endParaRPr lang="en-IN" i="1" dirty="0" smtClean="0"/>
          </a:p>
          <a:p>
            <a:pPr>
              <a:buNone/>
            </a:pPr>
            <a:r>
              <a:rPr lang="en-IN" i="1" dirty="0"/>
              <a:t> </a:t>
            </a:r>
            <a:r>
              <a:rPr lang="en-IN" i="1" dirty="0" smtClean="0"/>
              <a:t>  </a:t>
            </a:r>
            <a:r>
              <a:rPr lang="en-US" i="1" dirty="0" smtClean="0"/>
              <a:t> </a:t>
            </a:r>
            <a:r>
              <a:rPr lang="en-US" i="1" dirty="0"/>
              <a:t>this project.</a:t>
            </a:r>
            <a:endParaRPr lang="en-IN" dirty="0"/>
          </a:p>
          <a:p>
            <a:pPr>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347" y="2967335"/>
            <a:ext cx="3630738"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INTRODUCTION</a:t>
            </a:r>
            <a:endParaRPr lang="en-IN" dirty="0"/>
          </a:p>
        </p:txBody>
      </p:sp>
      <p:sp>
        <p:nvSpPr>
          <p:cNvPr id="3" name="Content Placeholder 2"/>
          <p:cNvSpPr>
            <a:spLocks noGrp="1"/>
          </p:cNvSpPr>
          <p:nvPr>
            <p:ph idx="1"/>
          </p:nvPr>
        </p:nvSpPr>
        <p:spPr>
          <a:xfrm>
            <a:off x="457200" y="1357298"/>
            <a:ext cx="8229600" cy="4929222"/>
          </a:xfrm>
        </p:spPr>
        <p:txBody>
          <a:bodyPr>
            <a:normAutofit fontScale="85000" lnSpcReduction="20000"/>
          </a:bodyPr>
          <a:lstStyle/>
          <a:p>
            <a:r>
              <a:rPr lang="en-IN" dirty="0"/>
              <a:t>The aim of developing Online Food Ordering system project is to replace the traditional way of taking orders with computerized system. Another important reason for developing this project is to prepare order summary reports quickly and in correct format at any point of time when required.</a:t>
            </a:r>
          </a:p>
          <a:p>
            <a:r>
              <a:rPr lang="en-IN" dirty="0"/>
              <a:t>Online Food Ordering System has a very lot of scope. This PHP project can be used by any restaurants or fast foods for customers for keeping their order records. This project is easy, fast and accurate. It requires less disk space. Online Food Ordering System uses MYSQL Server as backend so there is not any chance of data loss or data security.</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LANGUAGES USED</a:t>
            </a:r>
            <a:endParaRPr lang="en-IN" dirty="0"/>
          </a:p>
        </p:txBody>
      </p:sp>
      <p:sp>
        <p:nvSpPr>
          <p:cNvPr id="3" name="Content Placeholder 2"/>
          <p:cNvSpPr>
            <a:spLocks noGrp="1"/>
          </p:cNvSpPr>
          <p:nvPr>
            <p:ph idx="1"/>
          </p:nvPr>
        </p:nvSpPr>
        <p:spPr/>
        <p:txBody>
          <a:bodyPr/>
          <a:lstStyle/>
          <a:p>
            <a:pPr lvl="0"/>
            <a:r>
              <a:rPr lang="en-US" b="1" u="sng" dirty="0" smtClean="0"/>
              <a:t>PHP</a:t>
            </a:r>
            <a:r>
              <a:rPr lang="en-US" dirty="0" smtClean="0"/>
              <a:t> For Development				</a:t>
            </a:r>
            <a:endParaRPr lang="en-IN" dirty="0" smtClean="0"/>
          </a:p>
          <a:p>
            <a:pPr lvl="0"/>
            <a:r>
              <a:rPr lang="en-US" b="1" u="sng" dirty="0" smtClean="0"/>
              <a:t>HTML </a:t>
            </a:r>
            <a:r>
              <a:rPr lang="en-US" dirty="0" smtClean="0"/>
              <a:t>, </a:t>
            </a:r>
            <a:r>
              <a:rPr lang="en-US" b="1" u="sng" dirty="0" smtClean="0"/>
              <a:t>HTML5</a:t>
            </a:r>
            <a:r>
              <a:rPr lang="en-US" dirty="0" smtClean="0"/>
              <a:t> For designing</a:t>
            </a:r>
            <a:endParaRPr lang="en-IN" dirty="0" smtClean="0"/>
          </a:p>
          <a:p>
            <a:pPr lvl="0"/>
            <a:r>
              <a:rPr lang="en-US" b="1" u="sng" dirty="0" smtClean="0"/>
              <a:t>CSS</a:t>
            </a:r>
            <a:r>
              <a:rPr lang="en-US" dirty="0" smtClean="0"/>
              <a:t> And </a:t>
            </a:r>
            <a:r>
              <a:rPr lang="en-US" b="1" u="sng" dirty="0" smtClean="0"/>
              <a:t>CSS3</a:t>
            </a:r>
            <a:r>
              <a:rPr lang="en-US" dirty="0" smtClean="0"/>
              <a:t> For style				</a:t>
            </a:r>
            <a:endParaRPr lang="en-IN" dirty="0" smtClean="0"/>
          </a:p>
          <a:p>
            <a:pPr lvl="0"/>
            <a:r>
              <a:rPr lang="en-US" b="1" u="sng" dirty="0" smtClean="0"/>
              <a:t>My SQL</a:t>
            </a:r>
            <a:r>
              <a:rPr lang="en-US" dirty="0" smtClean="0"/>
              <a:t> For database design</a:t>
            </a:r>
            <a:endParaRPr lang="en-IN" dirty="0" smtClean="0"/>
          </a:p>
          <a:p>
            <a:pPr lvl="0"/>
            <a:r>
              <a:rPr lang="en-US" b="1" u="sng" dirty="0" smtClean="0"/>
              <a:t>JavaScript</a:t>
            </a:r>
            <a:r>
              <a:rPr lang="en-US" dirty="0" smtClean="0"/>
              <a:t> For client-side validations		</a:t>
            </a:r>
            <a:endParaRPr lang="en-IN" dirty="0" smtClean="0"/>
          </a:p>
          <a:p>
            <a:pPr lvl="0"/>
            <a:r>
              <a:rPr lang="en-US" b="1" u="sng" dirty="0" err="1" smtClean="0"/>
              <a:t>JQuery</a:t>
            </a:r>
            <a:r>
              <a:rPr lang="en-US" dirty="0" smtClean="0"/>
              <a:t> For client-side Scripting</a:t>
            </a:r>
            <a:endParaRPr lang="en-IN" dirty="0" smtClean="0"/>
          </a:p>
          <a:p>
            <a:pPr>
              <a:buNone/>
            </a:pP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SYSTEM </a:t>
            </a:r>
            <a:r>
              <a:rPr lang="en-US" b="1" u="sng" dirty="0" smtClean="0"/>
              <a:t>DESIGN</a:t>
            </a:r>
            <a:endParaRPr lang="en-IN" dirty="0"/>
          </a:p>
        </p:txBody>
      </p:sp>
      <p:sp>
        <p:nvSpPr>
          <p:cNvPr id="3" name="Content Placeholder 2"/>
          <p:cNvSpPr>
            <a:spLocks noGrp="1"/>
          </p:cNvSpPr>
          <p:nvPr>
            <p:ph idx="1"/>
          </p:nvPr>
        </p:nvSpPr>
        <p:spPr>
          <a:xfrm>
            <a:off x="357158" y="1285860"/>
            <a:ext cx="8429684" cy="5072098"/>
          </a:xfrm>
        </p:spPr>
        <p:txBody>
          <a:bodyPr>
            <a:normAutofit fontScale="85000" lnSpcReduction="10000"/>
          </a:bodyPr>
          <a:lstStyle/>
          <a:p>
            <a:pPr>
              <a:buNone/>
            </a:pPr>
            <a:r>
              <a:rPr lang="en-US" dirty="0" smtClean="0"/>
              <a:t>    System </a:t>
            </a:r>
            <a:r>
              <a:rPr lang="en-US" dirty="0"/>
              <a:t>Design is the process of developing specifications for a candidate system that meet the criteria established in the system analysis. Major step in system design is the preparation of the input forms and the output reports in a form applicable to the user.</a:t>
            </a:r>
            <a:endParaRPr lang="en-IN" dirty="0"/>
          </a:p>
          <a:p>
            <a:pPr>
              <a:buNone/>
            </a:pPr>
            <a:r>
              <a:rPr lang="en-US" dirty="0" smtClean="0"/>
              <a:t>    The </a:t>
            </a:r>
            <a:r>
              <a:rPr lang="en-US" dirty="0"/>
              <a:t>main objective of the system design is to make the system user friendly. System design involves various stages as:</a:t>
            </a:r>
            <a:endParaRPr lang="en-IN" dirty="0"/>
          </a:p>
          <a:p>
            <a:pPr lvl="0"/>
            <a:r>
              <a:rPr lang="en-US" dirty="0"/>
              <a:t>Data Entry</a:t>
            </a:r>
            <a:endParaRPr lang="en-IN" dirty="0"/>
          </a:p>
          <a:p>
            <a:pPr lvl="0"/>
            <a:r>
              <a:rPr lang="en-US" dirty="0"/>
              <a:t>Data  Correction</a:t>
            </a:r>
            <a:endParaRPr lang="en-IN" dirty="0"/>
          </a:p>
          <a:p>
            <a:pPr lvl="0"/>
            <a:r>
              <a:rPr lang="en-US" dirty="0"/>
              <a:t>Data  Deletion</a:t>
            </a:r>
            <a:endParaRPr lang="en-IN" dirty="0"/>
          </a:p>
          <a:p>
            <a:pPr lvl="0"/>
            <a:r>
              <a:rPr lang="en-US" dirty="0"/>
              <a:t>Processing</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SOFTWARE REQUIREMENT </a:t>
            </a:r>
            <a:r>
              <a:rPr lang="en-US" b="1" u="sng" dirty="0" smtClean="0"/>
              <a:t>ANALYSIS</a:t>
            </a:r>
            <a:endParaRPr lang="en-IN" dirty="0"/>
          </a:p>
        </p:txBody>
      </p:sp>
      <p:sp>
        <p:nvSpPr>
          <p:cNvPr id="3" name="Content Placeholder 2"/>
          <p:cNvSpPr>
            <a:spLocks noGrp="1"/>
          </p:cNvSpPr>
          <p:nvPr>
            <p:ph idx="1"/>
          </p:nvPr>
        </p:nvSpPr>
        <p:spPr/>
        <p:txBody>
          <a:bodyPr/>
          <a:lstStyle/>
          <a:p>
            <a:r>
              <a:rPr lang="en-US" dirty="0"/>
              <a:t>The analysis part of designing of the software focuses on the requirement analysis of the software. It is based on studying of what is required from the software, the nature of program to be built, behavior, performance and interface. It is based on studying the existing system</a:t>
            </a:r>
            <a:r>
              <a:rPr lang="en-US" dirty="0" smtClean="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HARDWARE REQUIREMENTS</a:t>
            </a:r>
            <a:endParaRPr lang="en-IN" b="1" dirty="0"/>
          </a:p>
        </p:txBody>
      </p:sp>
      <p:sp>
        <p:nvSpPr>
          <p:cNvPr id="3" name="Content Placeholder 2"/>
          <p:cNvSpPr>
            <a:spLocks noGrp="1"/>
          </p:cNvSpPr>
          <p:nvPr>
            <p:ph idx="1"/>
          </p:nvPr>
        </p:nvSpPr>
        <p:spPr>
          <a:xfrm>
            <a:off x="457200" y="1285860"/>
            <a:ext cx="8229600" cy="4840303"/>
          </a:xfrm>
        </p:spPr>
        <p:txBody>
          <a:bodyPr>
            <a:normAutofit fontScale="70000" lnSpcReduction="20000"/>
          </a:bodyPr>
          <a:lstStyle/>
          <a:p>
            <a:pPr>
              <a:buNone/>
            </a:pPr>
            <a:endParaRPr lang="en-IN" dirty="0"/>
          </a:p>
          <a:p>
            <a:r>
              <a:rPr lang="en-US" dirty="0"/>
              <a:t>PROCESSOR</a:t>
            </a:r>
            <a:endParaRPr lang="en-IN" dirty="0"/>
          </a:p>
          <a:p>
            <a:r>
              <a:rPr lang="en-US" dirty="0"/>
              <a:t>RAM</a:t>
            </a:r>
            <a:endParaRPr lang="en-IN" dirty="0"/>
          </a:p>
          <a:p>
            <a:r>
              <a:rPr lang="en-US" dirty="0"/>
              <a:t>DISK SPACE</a:t>
            </a:r>
            <a:endParaRPr lang="en-IN" dirty="0"/>
          </a:p>
          <a:p>
            <a:r>
              <a:rPr lang="en-US" dirty="0"/>
              <a:t>Pentium IV or above version</a:t>
            </a:r>
            <a:endParaRPr lang="en-IN" dirty="0"/>
          </a:p>
          <a:p>
            <a:r>
              <a:rPr lang="en-US" dirty="0"/>
              <a:t>512 MB OR Higher</a:t>
            </a:r>
            <a:endParaRPr lang="en-IN" dirty="0"/>
          </a:p>
          <a:p>
            <a:r>
              <a:rPr lang="en-US" dirty="0"/>
              <a:t>500 MB or above</a:t>
            </a:r>
            <a:endParaRPr lang="en-IN" dirty="0"/>
          </a:p>
          <a:p>
            <a:r>
              <a:rPr lang="en-US" dirty="0"/>
              <a:t>SOFTWARE REQUIREMENTS</a:t>
            </a:r>
            <a:endParaRPr lang="en-IN" dirty="0"/>
          </a:p>
          <a:p>
            <a:r>
              <a:rPr lang="en-US" dirty="0"/>
              <a:t>OPERATING SYSTEM</a:t>
            </a:r>
            <a:endParaRPr lang="en-IN" dirty="0"/>
          </a:p>
          <a:p>
            <a:r>
              <a:rPr lang="en-US" dirty="0"/>
              <a:t>DATABASE</a:t>
            </a:r>
            <a:endParaRPr lang="en-IN" dirty="0"/>
          </a:p>
          <a:p>
            <a:r>
              <a:rPr lang="en-US" dirty="0"/>
              <a:t>SERVER</a:t>
            </a:r>
            <a:endParaRPr lang="en-IN" dirty="0"/>
          </a:p>
          <a:p>
            <a:r>
              <a:rPr lang="en-US" dirty="0"/>
              <a:t>WIN-XP,WIN-7 ,WIN-10</a:t>
            </a:r>
            <a:endParaRPr lang="en-IN" dirty="0"/>
          </a:p>
          <a:p>
            <a:r>
              <a:rPr lang="en-US" dirty="0"/>
              <a:t> MY SQL, MYSQLI</a:t>
            </a:r>
            <a:endParaRPr lang="en-IN" dirty="0"/>
          </a:p>
          <a:p>
            <a:r>
              <a:rPr lang="en-US" dirty="0"/>
              <a:t>APACHE(WAMP)</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Modules of food delivery in </a:t>
            </a:r>
            <a:r>
              <a:rPr lang="en-US" b="1" u="sng" dirty="0" err="1" smtClean="0"/>
              <a:t>php</a:t>
            </a:r>
            <a:endParaRPr lang="en-IN" b="1" dirty="0"/>
          </a:p>
        </p:txBody>
      </p:sp>
      <p:sp>
        <p:nvSpPr>
          <p:cNvPr id="3" name="Content Placeholder 2"/>
          <p:cNvSpPr>
            <a:spLocks noGrp="1"/>
          </p:cNvSpPr>
          <p:nvPr>
            <p:ph idx="1"/>
          </p:nvPr>
        </p:nvSpPr>
        <p:spPr>
          <a:xfrm>
            <a:off x="428596" y="1357298"/>
            <a:ext cx="8229600" cy="5286412"/>
          </a:xfrm>
        </p:spPr>
        <p:txBody>
          <a:bodyPr>
            <a:normAutofit fontScale="55000" lnSpcReduction="20000"/>
          </a:bodyPr>
          <a:lstStyle/>
          <a:p>
            <a:pPr lvl="0"/>
            <a:r>
              <a:rPr lang="en-US" dirty="0"/>
              <a:t>Admin</a:t>
            </a:r>
            <a:endParaRPr lang="en-IN" dirty="0"/>
          </a:p>
          <a:p>
            <a:pPr lvl="0"/>
            <a:r>
              <a:rPr lang="en-US" dirty="0"/>
              <a:t>Users</a:t>
            </a:r>
            <a:endParaRPr lang="en-IN" dirty="0"/>
          </a:p>
          <a:p>
            <a:pPr lvl="0"/>
            <a:r>
              <a:rPr lang="en-US" dirty="0"/>
              <a:t>Guest users</a:t>
            </a:r>
            <a:endParaRPr lang="en-IN" dirty="0"/>
          </a:p>
          <a:p>
            <a:pPr>
              <a:buNone/>
            </a:pPr>
            <a:r>
              <a:rPr lang="en-US" b="1" u="sng" dirty="0"/>
              <a:t>Users</a:t>
            </a:r>
            <a:r>
              <a:rPr lang="en-US" b="1" dirty="0"/>
              <a:t>—</a:t>
            </a:r>
            <a:endParaRPr lang="en-IN" dirty="0"/>
          </a:p>
          <a:p>
            <a:pPr lvl="0"/>
            <a:r>
              <a:rPr lang="en-US" dirty="0"/>
              <a:t>User can register yourself.</a:t>
            </a:r>
            <a:endParaRPr lang="en-IN" dirty="0"/>
          </a:p>
          <a:p>
            <a:pPr lvl="0"/>
            <a:r>
              <a:rPr lang="en-US" dirty="0"/>
              <a:t>User can login with valid email and password.</a:t>
            </a:r>
            <a:endParaRPr lang="en-IN" dirty="0"/>
          </a:p>
          <a:p>
            <a:pPr lvl="0"/>
            <a:r>
              <a:rPr lang="en-US" dirty="0"/>
              <a:t>Forgot Password(user Can recover own password)</a:t>
            </a:r>
            <a:endParaRPr lang="en-IN" dirty="0"/>
          </a:p>
          <a:p>
            <a:pPr lvl="0"/>
            <a:r>
              <a:rPr lang="en-US" dirty="0"/>
              <a:t> About the fast food company</a:t>
            </a:r>
            <a:endParaRPr lang="en-IN" dirty="0"/>
          </a:p>
          <a:p>
            <a:pPr lvl="0"/>
            <a:r>
              <a:rPr lang="en-US" dirty="0"/>
              <a:t>The fast food and the services offered there</a:t>
            </a:r>
            <a:endParaRPr lang="en-IN" dirty="0"/>
          </a:p>
          <a:p>
            <a:pPr lvl="0"/>
            <a:r>
              <a:rPr lang="en-US" dirty="0"/>
              <a:t>change Password</a:t>
            </a:r>
            <a:endParaRPr lang="en-IN" dirty="0"/>
          </a:p>
          <a:p>
            <a:pPr>
              <a:buNone/>
            </a:pPr>
            <a:r>
              <a:rPr lang="en-US" b="1" u="sng" dirty="0" smtClean="0"/>
              <a:t>Admin</a:t>
            </a:r>
            <a:r>
              <a:rPr lang="en-US" dirty="0"/>
              <a:t>–</a:t>
            </a:r>
            <a:endParaRPr lang="en-IN" dirty="0"/>
          </a:p>
          <a:p>
            <a:pPr lvl="0"/>
            <a:r>
              <a:rPr lang="en-US" dirty="0"/>
              <a:t>Admin can create Package</a:t>
            </a:r>
            <a:endParaRPr lang="en-IN" dirty="0"/>
          </a:p>
          <a:p>
            <a:pPr lvl="0"/>
            <a:r>
              <a:rPr lang="en-US" dirty="0"/>
              <a:t>Online purchase</a:t>
            </a:r>
            <a:endParaRPr lang="en-IN" dirty="0"/>
          </a:p>
          <a:p>
            <a:pPr lvl="0"/>
            <a:r>
              <a:rPr lang="en-US" dirty="0"/>
              <a:t>Type of food provided.</a:t>
            </a:r>
            <a:endParaRPr lang="en-IN" dirty="0"/>
          </a:p>
          <a:p>
            <a:pPr lvl="0"/>
            <a:r>
              <a:rPr lang="en-US" dirty="0"/>
              <a:t>Change Password</a:t>
            </a:r>
            <a:endParaRPr lang="en-IN" dirty="0"/>
          </a:p>
          <a:p>
            <a:pPr lvl="0"/>
            <a:r>
              <a:rPr lang="en-US" dirty="0"/>
              <a:t>Admin Dashboard</a:t>
            </a:r>
            <a:endParaRPr lang="en-IN" dirty="0"/>
          </a:p>
          <a:p>
            <a:pPr>
              <a:buNone/>
            </a:pPr>
            <a:r>
              <a:rPr lang="en-US" b="1" u="sng" dirty="0"/>
              <a:t>Guest users</a:t>
            </a:r>
            <a:endParaRPr lang="en-IN" dirty="0"/>
          </a:p>
          <a:p>
            <a:pPr lvl="0"/>
            <a:r>
              <a:rPr lang="en-US" dirty="0"/>
              <a:t>Visit the Website</a:t>
            </a:r>
            <a:endParaRPr lang="en-IN" dirty="0"/>
          </a:p>
          <a:p>
            <a:r>
              <a:rPr lang="en-US" dirty="0"/>
              <a:t>Guest user can enquiry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STUDY</a:t>
            </a:r>
            <a:endParaRPr lang="en-IN" b="1" dirty="0"/>
          </a:p>
        </p:txBody>
      </p:sp>
      <p:sp>
        <p:nvSpPr>
          <p:cNvPr id="3" name="Content Placeholder 2"/>
          <p:cNvSpPr>
            <a:spLocks noGrp="1"/>
          </p:cNvSpPr>
          <p:nvPr>
            <p:ph idx="1"/>
          </p:nvPr>
        </p:nvSpPr>
        <p:spPr>
          <a:xfrm>
            <a:off x="457200" y="1357298"/>
            <a:ext cx="8229600" cy="5214974"/>
          </a:xfrm>
        </p:spPr>
        <p:txBody>
          <a:bodyPr>
            <a:normAutofit fontScale="77500" lnSpcReduction="20000"/>
          </a:bodyPr>
          <a:lstStyle/>
          <a:p>
            <a:r>
              <a:rPr lang="en-US" dirty="0"/>
              <a:t>1.The home page of this web interfile provides an avenue where </a:t>
            </a:r>
            <a:r>
              <a:rPr lang="en-US" dirty="0" smtClean="0"/>
              <a:t>customers will </a:t>
            </a:r>
            <a:r>
              <a:rPr lang="en-US" dirty="0"/>
              <a:t>be able to gather more and reliable information about what the fast </a:t>
            </a:r>
            <a:r>
              <a:rPr lang="en-US" dirty="0" smtClean="0"/>
              <a:t>food industry </a:t>
            </a:r>
            <a:r>
              <a:rPr lang="en-US" dirty="0"/>
              <a:t>really does.</a:t>
            </a:r>
            <a:endParaRPr lang="en-IN" dirty="0"/>
          </a:p>
          <a:p>
            <a:r>
              <a:rPr lang="en-US" dirty="0"/>
              <a:t>2.The products and services offered would provide the customers with all </a:t>
            </a:r>
            <a:r>
              <a:rPr lang="en-US" dirty="0" smtClean="0"/>
              <a:t>the different </a:t>
            </a:r>
            <a:r>
              <a:rPr lang="en-US" dirty="0"/>
              <a:t>categories of available products that they can choose and </a:t>
            </a:r>
            <a:r>
              <a:rPr lang="en-US" dirty="0" smtClean="0"/>
              <a:t>select from</a:t>
            </a:r>
            <a:r>
              <a:rPr lang="en-US" dirty="0"/>
              <a:t>.</a:t>
            </a:r>
            <a:endParaRPr lang="en-IN" dirty="0"/>
          </a:p>
          <a:p>
            <a:r>
              <a:rPr lang="en-US" dirty="0"/>
              <a:t>3.This will provide a user friendly environment between the customer </a:t>
            </a:r>
            <a:r>
              <a:rPr lang="en-US" dirty="0" smtClean="0"/>
              <a:t>and employee </a:t>
            </a:r>
            <a:r>
              <a:rPr lang="en-US" dirty="0"/>
              <a:t>thus increasing the efficiency of the food ordering system.</a:t>
            </a:r>
            <a:endParaRPr lang="en-IN" dirty="0"/>
          </a:p>
          <a:p>
            <a:r>
              <a:rPr lang="en-US" dirty="0"/>
              <a:t>4.There will also be an online purchase form with which valued </a:t>
            </a:r>
            <a:r>
              <a:rPr lang="en-US" dirty="0" smtClean="0"/>
              <a:t>customers will </a:t>
            </a:r>
            <a:r>
              <a:rPr lang="en-US" dirty="0"/>
              <a:t>be using to get in touch with any of their request whenever the </a:t>
            </a:r>
            <a:r>
              <a:rPr lang="en-US" dirty="0" smtClean="0"/>
              <a:t>need a rises</a:t>
            </a:r>
            <a:r>
              <a:rPr lang="en-US" dirty="0"/>
              <a:t>.</a:t>
            </a:r>
            <a:endParaRPr lang="en-IN" dirty="0"/>
          </a:p>
          <a:p>
            <a:r>
              <a:rPr lang="en-US" dirty="0"/>
              <a:t>5.It will also help for easy retrieval of orders made by the customers</a:t>
            </a:r>
            <a:r>
              <a:rPr lang="en-US" dirty="0" smtClean="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729</Words>
  <Application>Microsoft Office PowerPoint</Application>
  <PresentationFormat>On-screen Show (4:3)</PresentationFormat>
  <Paragraphs>86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PHP Hypertext Preprocessor</vt:lpstr>
      <vt:lpstr>INTRODUCTION</vt:lpstr>
      <vt:lpstr>LANGUAGES USED</vt:lpstr>
      <vt:lpstr>SYSTEM DESIGN</vt:lpstr>
      <vt:lpstr>SOFTWARE REQUIREMENT ANALYSIS</vt:lpstr>
      <vt:lpstr>HARDWARE REQUIREMENTS</vt:lpstr>
      <vt:lpstr>Modules of food delivery in php</vt:lpstr>
      <vt:lpstr>OBJECTIVES OF STUDY</vt:lpstr>
      <vt:lpstr>STATEMENT OF PROBLEM</vt:lpstr>
      <vt:lpstr>SIGNIFICANCE OF STUDY</vt:lpstr>
      <vt:lpstr>MySQL</vt:lpstr>
      <vt:lpstr>Slide 13</vt:lpstr>
      <vt:lpstr>Slide 14</vt:lpstr>
      <vt:lpstr>Slide 15</vt:lpstr>
      <vt:lpstr>Slide 16</vt:lpstr>
      <vt:lpstr>Slide 17</vt:lpstr>
      <vt:lpstr>Slide 18</vt:lpstr>
      <vt:lpstr>Slide 19</vt:lpstr>
      <vt:lpstr>Slide 20</vt:lpstr>
      <vt:lpstr>Slide 21</vt:lpstr>
      <vt:lpstr>Slide 22</vt:lpstr>
      <vt:lpstr>Conclusion</vt:lpstr>
      <vt:lpstr>Slide 24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shamsher</cp:lastModifiedBy>
  <cp:revision>10</cp:revision>
  <dcterms:created xsi:type="dcterms:W3CDTF">2021-05-04T06:25:06Z</dcterms:created>
  <dcterms:modified xsi:type="dcterms:W3CDTF">2021-11-11T10:43:17Z</dcterms:modified>
</cp:coreProperties>
</file>