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B4F2-3FAF-1F99-3117-7008FF30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482" y="277906"/>
            <a:ext cx="7368990" cy="1519798"/>
          </a:xfrm>
        </p:spPr>
        <p:txBody>
          <a:bodyPr/>
          <a:lstStyle/>
          <a:p>
            <a:r>
              <a:rPr lang="en-IN" b="0" dirty="0">
                <a:latin typeface="Bahnschrift" panose="020B0502040204020203" pitchFamily="34" charset="0"/>
              </a:rPr>
              <a:t>GOOGLE APP STORE </a:t>
            </a:r>
            <a:br>
              <a:rPr lang="en-IN" b="0" dirty="0">
                <a:latin typeface="Bahnschrift" panose="020B0502040204020203" pitchFamily="34" charset="0"/>
              </a:rPr>
            </a:br>
            <a:r>
              <a:rPr lang="en-IN" b="0" dirty="0">
                <a:latin typeface="Bahnschrift" panose="020B0502040204020203" pitchFamily="34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E4A8-06DD-DEE4-4FE9-8825B4AE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9648" y="5060297"/>
            <a:ext cx="4778189" cy="1152244"/>
          </a:xfrm>
        </p:spPr>
        <p:txBody>
          <a:bodyPr/>
          <a:lstStyle/>
          <a:p>
            <a:r>
              <a:rPr lang="en-IN" dirty="0"/>
              <a:t>Project Report by</a:t>
            </a:r>
          </a:p>
          <a:p>
            <a:r>
              <a:rPr lang="en-IN" dirty="0"/>
              <a:t>Miss. Sakshi Santosh Karangale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5EDC6-8D0D-E687-C9FD-7CA816F7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07" y="2949388"/>
            <a:ext cx="4894729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AAAD-46C3-CA09-E8FB-47600D2B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8" y="421341"/>
            <a:ext cx="2557486" cy="806823"/>
          </a:xfrm>
        </p:spPr>
        <p:txBody>
          <a:bodyPr>
            <a:normAutofit fontScale="90000"/>
          </a:bodyPr>
          <a:lstStyle/>
          <a:p>
            <a:r>
              <a:rPr lang="en-IN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952-46EC-AC25-6FF4-A8AF6E561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553" y="2464837"/>
            <a:ext cx="5106004" cy="167685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The heat map shows the relationship between the various parameters in the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C496-3885-E408-B0B3-52D909E56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1586753"/>
            <a:ext cx="5423647" cy="4616823"/>
          </a:xfrm>
        </p:spPr>
      </p:pic>
    </p:spTree>
    <p:extLst>
      <p:ext uri="{BB962C8B-B14F-4D97-AF65-F5344CB8AC3E}">
        <p14:creationId xmlns:p14="http://schemas.microsoft.com/office/powerpoint/2010/main" val="13926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6229-7747-9CA6-0780-602D3F4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765839"/>
            <a:ext cx="4606724" cy="1326321"/>
          </a:xfrm>
        </p:spPr>
        <p:txBody>
          <a:bodyPr>
            <a:normAutofit/>
          </a:bodyPr>
          <a:lstStyle/>
          <a:p>
            <a:r>
              <a:rPr lang="en-IN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36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7787-8FD0-FCA1-5FCE-6A2693B1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271"/>
            <a:ext cx="3478306" cy="887050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A99A-056A-5C7E-656C-6BD08A3F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1631577"/>
            <a:ext cx="9726706" cy="35948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project Google App Store Data Analysis defines various categories of</a:t>
            </a:r>
            <a:r>
              <a:rPr lang="en-IN" dirty="0">
                <a:latin typeface="Book Antiqua" panose="02040602050305030304" pitchFamily="18" charset="0"/>
              </a:rPr>
              <a:t>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Goal of this project is to provide insights about android applications categories and Rating of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Various categories of apps are used in such as communication, Family, Finance, Gaming, Medical, Sports, News , etc .. To analyse the rating of the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8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9AD9-8347-8461-38C0-B358A5F8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728"/>
            <a:ext cx="3989295" cy="941295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D63C-AEFE-4672-DE40-07E1DFDC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02" y="5034209"/>
            <a:ext cx="3344397" cy="1656863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Data visualization 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By using EDA.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Documentation for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several graphs.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A9E57-F8B0-29B1-6F86-0F8AD35987C3}"/>
              </a:ext>
            </a:extLst>
          </p:cNvPr>
          <p:cNvSpPr/>
          <p:nvPr/>
        </p:nvSpPr>
        <p:spPr>
          <a:xfrm>
            <a:off x="3389287" y="1721849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6DF8FC-E2C3-F9AE-65B6-AAEA244DD4EB}"/>
              </a:ext>
            </a:extLst>
          </p:cNvPr>
          <p:cNvSpPr/>
          <p:nvPr/>
        </p:nvSpPr>
        <p:spPr>
          <a:xfrm>
            <a:off x="6340958" y="1705049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E83E4F-A46F-D806-1203-84D45699D9AE}"/>
              </a:ext>
            </a:extLst>
          </p:cNvPr>
          <p:cNvSpPr/>
          <p:nvPr/>
        </p:nvSpPr>
        <p:spPr>
          <a:xfrm>
            <a:off x="9157062" y="1791988"/>
            <a:ext cx="175708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Missing  Value Importation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8D4FBD-14AE-2062-010A-A35A8D79093C}"/>
              </a:ext>
            </a:extLst>
          </p:cNvPr>
          <p:cNvSpPr/>
          <p:nvPr/>
        </p:nvSpPr>
        <p:spPr>
          <a:xfrm>
            <a:off x="859695" y="3685896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CDD570-C128-92D3-961C-55640E899EA5}"/>
              </a:ext>
            </a:extLst>
          </p:cNvPr>
          <p:cNvSpPr/>
          <p:nvPr/>
        </p:nvSpPr>
        <p:spPr>
          <a:xfrm>
            <a:off x="3863563" y="3676796"/>
            <a:ext cx="1443319" cy="4933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E80177-B727-6C4C-B088-6B8BC6EABC5B}"/>
              </a:ext>
            </a:extLst>
          </p:cNvPr>
          <p:cNvSpPr/>
          <p:nvPr/>
        </p:nvSpPr>
        <p:spPr>
          <a:xfrm>
            <a:off x="6558475" y="3639123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8BCA22-1878-FF3D-5763-DD74591F167D}"/>
              </a:ext>
            </a:extLst>
          </p:cNvPr>
          <p:cNvSpPr/>
          <p:nvPr/>
        </p:nvSpPr>
        <p:spPr>
          <a:xfrm>
            <a:off x="9395320" y="3572999"/>
            <a:ext cx="1443318" cy="623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Outliers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2A6FB4-2187-EAB6-ED43-7FCE40464CC8}"/>
              </a:ext>
            </a:extLst>
          </p:cNvPr>
          <p:cNvSpPr/>
          <p:nvPr/>
        </p:nvSpPr>
        <p:spPr>
          <a:xfrm>
            <a:off x="430306" y="1751552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BE6D96E-6ECE-3D28-9B38-138D07B3FEC3}"/>
              </a:ext>
            </a:extLst>
          </p:cNvPr>
          <p:cNvSpPr/>
          <p:nvPr/>
        </p:nvSpPr>
        <p:spPr>
          <a:xfrm>
            <a:off x="2382474" y="1848096"/>
            <a:ext cx="695816" cy="2584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98ED3C1-FA51-4794-0F49-296243F44B07}"/>
              </a:ext>
            </a:extLst>
          </p:cNvPr>
          <p:cNvSpPr/>
          <p:nvPr/>
        </p:nvSpPr>
        <p:spPr>
          <a:xfrm>
            <a:off x="5379769" y="1848097"/>
            <a:ext cx="697137" cy="25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0F3D92-BB3B-1446-7DEE-2D6D07A660D8}"/>
              </a:ext>
            </a:extLst>
          </p:cNvPr>
          <p:cNvSpPr/>
          <p:nvPr/>
        </p:nvSpPr>
        <p:spPr>
          <a:xfrm>
            <a:off x="8159447" y="1878315"/>
            <a:ext cx="820298" cy="2574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C254C19-5AFE-8954-45F0-2F970308D8E1}"/>
              </a:ext>
            </a:extLst>
          </p:cNvPr>
          <p:cNvSpPr/>
          <p:nvPr/>
        </p:nvSpPr>
        <p:spPr>
          <a:xfrm>
            <a:off x="9896650" y="2675127"/>
            <a:ext cx="277905" cy="6292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F3379C4-0407-278F-C739-C5AD5DBD494B}"/>
              </a:ext>
            </a:extLst>
          </p:cNvPr>
          <p:cNvSpPr/>
          <p:nvPr/>
        </p:nvSpPr>
        <p:spPr>
          <a:xfrm>
            <a:off x="8341658" y="3790290"/>
            <a:ext cx="769640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7AF9D96-03E4-8BBF-6196-9F6C806F601C}"/>
              </a:ext>
            </a:extLst>
          </p:cNvPr>
          <p:cNvSpPr/>
          <p:nvPr/>
        </p:nvSpPr>
        <p:spPr>
          <a:xfrm>
            <a:off x="5595557" y="3820545"/>
            <a:ext cx="716231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0B1A47D-8B64-A456-546F-6887038407D1}"/>
              </a:ext>
            </a:extLst>
          </p:cNvPr>
          <p:cNvSpPr/>
          <p:nvPr/>
        </p:nvSpPr>
        <p:spPr>
          <a:xfrm>
            <a:off x="2875954" y="3799087"/>
            <a:ext cx="816661" cy="2575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AA7406-8592-5C34-A644-DB7DEF9B5EC7}"/>
              </a:ext>
            </a:extLst>
          </p:cNvPr>
          <p:cNvSpPr/>
          <p:nvPr/>
        </p:nvSpPr>
        <p:spPr>
          <a:xfrm>
            <a:off x="1532362" y="4369697"/>
            <a:ext cx="295835" cy="6238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F37-B046-5A9D-C2F8-6569A66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7" y="322730"/>
            <a:ext cx="2796986" cy="851647"/>
          </a:xfrm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CFE5-23D5-A25E-DC85-2F8843E5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9" y="1927412"/>
            <a:ext cx="10614210" cy="358588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Contains various data on a set of apps in the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 set is created due to the lack of public data set of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dataset contains 33 categories of apps within it.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9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FE1F1F-5A96-341E-C4C0-8373756F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0480"/>
            <a:ext cx="4141694" cy="1326321"/>
          </a:xfrm>
        </p:spPr>
        <p:txBody>
          <a:bodyPr>
            <a:normAutofit/>
          </a:bodyPr>
          <a:lstStyle/>
          <a:p>
            <a:r>
              <a:rPr lang="en-IN" dirty="0"/>
              <a:t>Insights from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59D08-F2F2-96C4-71FE-7872895BC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5577" y="1801906"/>
            <a:ext cx="4937258" cy="3709993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3F2502-3460-C364-470D-38C7B805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109" y="2585081"/>
            <a:ext cx="5481781" cy="249790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It shows the average rating between the free apps and paid apps.</a:t>
            </a:r>
          </a:p>
          <a:p>
            <a:pPr>
              <a:lnSpc>
                <a:spcPct val="200000"/>
              </a:lnSpc>
            </a:pPr>
            <a:r>
              <a:rPr lang="en-IN" dirty="0"/>
              <a:t>The average rating of the paid apps is grater than free apps.</a:t>
            </a:r>
          </a:p>
        </p:txBody>
      </p:sp>
    </p:spTree>
    <p:extLst>
      <p:ext uri="{BB962C8B-B14F-4D97-AF65-F5344CB8AC3E}">
        <p14:creationId xmlns:p14="http://schemas.microsoft.com/office/powerpoint/2010/main" val="1544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51691A-16BA-8589-2CA6-8A4C1AD0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770"/>
            <a:ext cx="6458673" cy="1516283"/>
          </a:xfrm>
        </p:spPr>
        <p:txBody>
          <a:bodyPr>
            <a:normAutofit/>
          </a:bodyPr>
          <a:lstStyle/>
          <a:p>
            <a:r>
              <a:rPr lang="en-IN" dirty="0"/>
              <a:t> app Rating between teenagers and other 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26687-654F-4F45-9812-12CB45BD3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0167" y="1963271"/>
            <a:ext cx="5105400" cy="38279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858D9-C483-391B-E853-F2F91DDE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942" y="2410514"/>
            <a:ext cx="5474825" cy="3380686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rating of teenagers is less than the rating of other people.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As show in the hist plot the rating of teenagers is 1000 and rating of the other people is near about to 7000.</a:t>
            </a:r>
          </a:p>
        </p:txBody>
      </p:sp>
    </p:spTree>
    <p:extLst>
      <p:ext uri="{BB962C8B-B14F-4D97-AF65-F5344CB8AC3E}">
        <p14:creationId xmlns:p14="http://schemas.microsoft.com/office/powerpoint/2010/main" val="30054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2F77-A89F-C125-B334-F450FD36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99"/>
            <a:ext cx="4135121" cy="1039081"/>
          </a:xfrm>
        </p:spPr>
        <p:txBody>
          <a:bodyPr/>
          <a:lstStyle/>
          <a:p>
            <a:r>
              <a:rPr lang="en-IN" dirty="0"/>
              <a:t>Different app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EB563-387B-4511-AC44-BC174848E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614045" y="1244600"/>
            <a:ext cx="5411402" cy="47752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E80BFF-ACB7-7F20-7BAA-4768B553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03" y="2443919"/>
            <a:ext cx="5094154" cy="370288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plot shows the different categories of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There are different categories between the paid apps and free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4D84-BB08-D511-1AA8-41E06A58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Rating of Data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19EA6-C531-E8BC-28C8-5DD260782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96223" y="2167415"/>
            <a:ext cx="4508747" cy="381669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D09137-3373-4342-E3FD-987125FD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163" y="1834319"/>
            <a:ext cx="5094154" cy="37028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Hist map shows the rating of the data frame.</a:t>
            </a:r>
          </a:p>
          <a:p>
            <a:endParaRPr lang="en-IN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4C2E4A9E-A3CD-2322-6678-C0CA027D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29" y="2981346"/>
            <a:ext cx="2388966" cy="3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0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7EB4-1656-D112-8272-937D640B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" y="89647"/>
            <a:ext cx="5620871" cy="1165412"/>
          </a:xfrm>
        </p:spPr>
        <p:txBody>
          <a:bodyPr>
            <a:normAutofit/>
          </a:bodyPr>
          <a:lstStyle/>
          <a:p>
            <a:r>
              <a:rPr lang="en-IN" dirty="0"/>
              <a:t>Famous Categories of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E670A-13C8-2252-5FA4-6F7CC4AED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07117" y="2007637"/>
            <a:ext cx="5094154" cy="434788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BE589C-A717-275A-A5BF-09D7470B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075" y="3293844"/>
            <a:ext cx="5094154" cy="177546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The plot shows the different categories of apps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8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290</TotalTime>
  <Words>296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Book Antiqua</vt:lpstr>
      <vt:lpstr>Bookman Old Style</vt:lpstr>
      <vt:lpstr>Rockwell</vt:lpstr>
      <vt:lpstr>Wingdings</vt:lpstr>
      <vt:lpstr>Damask</vt:lpstr>
      <vt:lpstr>GOOGLE APP STORE  Data analysis</vt:lpstr>
      <vt:lpstr>Introduction </vt:lpstr>
      <vt:lpstr>Architecture</vt:lpstr>
      <vt:lpstr>Data set</vt:lpstr>
      <vt:lpstr>Insights from analysis</vt:lpstr>
      <vt:lpstr> app Rating between teenagers and other people</vt:lpstr>
      <vt:lpstr>Different app categories</vt:lpstr>
      <vt:lpstr>Rating of Data frame</vt:lpstr>
      <vt:lpstr>Famous Categories of apps</vt:lpstr>
      <vt:lpstr>Heat map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 Data analysis</dc:title>
  <dc:creator>Sakshi Karangale</dc:creator>
  <cp:lastModifiedBy>Sakshi Karangale</cp:lastModifiedBy>
  <cp:revision>10</cp:revision>
  <dcterms:created xsi:type="dcterms:W3CDTF">2023-03-26T11:13:14Z</dcterms:created>
  <dcterms:modified xsi:type="dcterms:W3CDTF">2023-03-30T14:12:00Z</dcterms:modified>
</cp:coreProperties>
</file>