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A8118B-927F-4BFA-85FA-B787711AA0A4}">
  <a:tblStyle styleId="{BFA8118B-927F-4BFA-85FA-B787711AA0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600f0b9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600f0b9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600f0b9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600f0b9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600f0b95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600f0b95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00f0b95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00f0b95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7320a9d4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7320a9d4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00f0b95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00f0b95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unalkul1/Software-Engineering-Project-Fall-201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Kunalkul1/Software-Engineering-Project-Fall-201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Kunalkul1/Software-Engineering-Project-Fall-201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Kunalkul1/Software-Engineering-Project-Fall-2018/blob/master/Survey%20responses.pdf" TargetMode="External"/><Relationship Id="rId4" Type="http://schemas.openxmlformats.org/officeDocument/2006/relationships/hyperlink" Target="https://github.com/Kunalkul1/bootstrap" TargetMode="External"/><Relationship Id="rId5" Type="http://schemas.openxmlformats.org/officeDocument/2006/relationships/hyperlink" Target="https://github.com/Kunalkul1/angular.js" TargetMode="External"/><Relationship Id="rId6" Type="http://schemas.openxmlformats.org/officeDocument/2006/relationships/hyperlink" Target="https://developer.github.com/v3/" TargetMode="External"/><Relationship Id="rId7" Type="http://schemas.openxmlformats.org/officeDocument/2006/relationships/hyperlink" Target="https://github.com/Kunalkul1/Software-Engineering-Project-Fall-201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Kunalkul1/Software-Engineering-Project-Fall-201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Kunalkul1/Software-Engineering-Project-Fall-2018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Kunalkul1/Software-Engineering-Project-Fall-20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5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ID: r_udokuj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81725"/>
            <a:ext cx="8520600" cy="18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Neeraj Deshpande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Sahil Dorwat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Kunal Kulkarni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Aditya Upadhyay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7246450" y="4568850"/>
            <a:ext cx="1585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 link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5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Recap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Project being studied </a:t>
            </a:r>
            <a:r>
              <a:rPr lang="en" sz="2400"/>
              <a:t>: AngularJS, Bootstrap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Our Goal :</a:t>
            </a:r>
            <a:r>
              <a:rPr lang="en" sz="2400"/>
              <a:t> Compare the projects based on certain metrics to make an informed choice between the two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Target audience :</a:t>
            </a:r>
            <a:r>
              <a:rPr lang="en" sz="2400"/>
              <a:t> Students, Project Manager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Primary metrics :</a:t>
            </a:r>
            <a:r>
              <a:rPr lang="en" sz="2400"/>
              <a:t> Contributions, performance, code analysis, bug severity, support and documentation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7080525" y="203300"/>
            <a:ext cx="1585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r_udokuj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246450" y="4568850"/>
            <a:ext cx="1585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 link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total of 31 metrics, spread over the following categories: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Contribution statistics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Release cycle/frequency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Bus factor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GitHub statistics (issues, pull requests, etc.)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StackExchange support statistics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Initial cost analysis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Support and Documentation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Bug coverage and severity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Code analysis (complexity, duplication, etc.)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Remediation time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Technical Debt ratio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514325" y="203300"/>
            <a:ext cx="11520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r_udokuj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7246450" y="4568850"/>
            <a:ext cx="1585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 link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456875" y="961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{BFA8118B-927F-4BFA-85FA-B787711AA0A4}</a:tableStyleId>
              </a:tblPr>
              <a:tblGrid>
                <a:gridCol w="2413000"/>
                <a:gridCol w="2413000"/>
                <a:gridCol w="2990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Github link to the data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Explain u</a:t>
                      </a:r>
                      <a:r>
                        <a:rPr b="1" lang="en"/>
                        <a:t>sage (related to goal)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Survey results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https://github.com/Kunalkul1/Software-Engineering-Project-Fall-2018/blob/master/Survey%20responses.pdf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survey carried out among students to understand the metrics that drive their decision in choosing the tools.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Forked Bootstrap project for analysis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https://github.com/Kunalkul1/bootstrap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1st project repo for comparison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Forked AngularJS project for analysis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https://github.com/Kunalkul1/angular.js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2nd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project repo for comparison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GitHub API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6"/>
                        </a:rPr>
                        <a:t>https://developer.github.com/v3/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collect metrics related to the github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6"/>
          <p:cNvSpPr txBox="1"/>
          <p:nvPr/>
        </p:nvSpPr>
        <p:spPr>
          <a:xfrm>
            <a:off x="7514325" y="203300"/>
            <a:ext cx="11520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r_udokuj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246450" y="4568850"/>
            <a:ext cx="1585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Git link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7514325" y="203300"/>
            <a:ext cx="11520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r_udokuj</a:t>
            </a:r>
            <a:endParaRPr>
              <a:solidFill>
                <a:srgbClr val="4A86E8"/>
              </a:solidFill>
            </a:endParaRPr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168800" y="75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{BFA8118B-927F-4BFA-85FA-B787711AA0A4}</a:tableStyleId>
              </a:tblPr>
              <a:tblGrid>
                <a:gridCol w="2182975"/>
                <a:gridCol w="2384550"/>
                <a:gridCol w="1895600"/>
                <a:gridCol w="2268725"/>
              </a:tblGrid>
              <a:tr h="24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Aspect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Metric &amp; Experiment used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Result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Explanation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4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Contribution statistics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contributors, Highest contributors, Frequency of commits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Experiment - GitHub API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AngularJS - higher contributors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Bootstrap - higher commit frequency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AngularJS has more LOC and frequent release cycle than Bootstrap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 factor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 Factor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Experiment - Web Search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AngularJS - 6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Bootstrap - 2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Higher contributors in AngularJS justify higher bus factor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Bug coverage and severity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Bug coverage, bugs per severity, bugs per component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Experiment - CodeClimate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Bootstrap performs better than AngularJS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contributors, frequent release cycles cause more bugs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StackExchange statistics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Questions (solved and unsolved) on forum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Experiment - forum API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AngularJS has more posts on forum than Bootstrap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Higher preference for large-scale projects hence better community support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Google Shape;88;p17"/>
          <p:cNvSpPr txBox="1"/>
          <p:nvPr/>
        </p:nvSpPr>
        <p:spPr>
          <a:xfrm>
            <a:off x="391000" y="4761525"/>
            <a:ext cx="8264400" cy="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*for detailed metric comparison, refer github link</a:t>
            </a:r>
            <a:endParaRPr sz="1200"/>
          </a:p>
        </p:txBody>
      </p:sp>
      <p:sp>
        <p:nvSpPr>
          <p:cNvPr id="89" name="Google Shape;89;p17"/>
          <p:cNvSpPr txBox="1"/>
          <p:nvPr/>
        </p:nvSpPr>
        <p:spPr>
          <a:xfrm>
            <a:off x="7246450" y="4721250"/>
            <a:ext cx="1585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 link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 Survey Results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7246450" y="4568850"/>
            <a:ext cx="1585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 link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514325" y="203300"/>
            <a:ext cx="11520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r_udokuj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93925"/>
            <a:ext cx="3076226" cy="14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6750" y="1044738"/>
            <a:ext cx="2916925" cy="15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3675" y="1019175"/>
            <a:ext cx="3251550" cy="1488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237125" y="2571750"/>
            <a:ext cx="1585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Ease of Learning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3076225" y="2571750"/>
            <a:ext cx="1585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Ease of Usage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6004975" y="2509225"/>
            <a:ext cx="17772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Preference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4400" y="3115950"/>
            <a:ext cx="6217749" cy="18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Results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7514325" y="203300"/>
            <a:ext cx="11520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r_udokuj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89400" y="1327600"/>
            <a:ext cx="8520600" cy="15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AngularJS: </a:t>
            </a:r>
            <a:r>
              <a:rPr lang="en" sz="2400">
                <a:solidFill>
                  <a:srgbClr val="000000"/>
                </a:solidFill>
              </a:rPr>
              <a:t>Better in terms of</a:t>
            </a:r>
            <a:r>
              <a:rPr lang="en" sz="2400">
                <a:solidFill>
                  <a:srgbClr val="000000"/>
                </a:solidFill>
              </a:rPr>
              <a:t> developing larger projects due to better community support and powerful features. Contradictorily, more bug frequency.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Bootstrap: Better in terms of ease of usage, highly flexible and light-weight development.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Contradictorily, only suitable for startups.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7246450" y="4568850"/>
            <a:ext cx="1585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 link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