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4300863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4300863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SLIDES_API4300863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SLIDES_API4300863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SLIDES_API4300863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SLIDES_API4300863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4300863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4300863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SLIDES_API4300863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SLIDES_API4300863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4300863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4300863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SLIDES_API4300863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SLIDES_API4300863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43008635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43008635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1. Reverse a Number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"Enter a number:"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read number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reverse=0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while [ $number -gt 0 ]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do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remainder=$(( number % 10 ))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reverse=$(( reverse * 10 + remainder ))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number=$(( number / 10 ))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done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"Reversed number is: $reverse"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2. Prime to Each Other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gcd() {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if [ $2 -eq 0 ]; then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    echo $1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else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    gcd $2 $(($1 % $2))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fi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}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"Enter two numbers:"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read num1 num2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g=$(gcd $num1 $num2)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if [ $g -eq 1 ]; then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echo "The numbers are co-prime."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else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echo "The numbers are not co-prime."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3. Divisibility by 11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"Enter a number:"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read number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if [ $((number % 11)) -eq 0 ]; then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echo "$number is divisible by 11."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else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echo "$number is not divisible by 11."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4. Files with RWX Permissions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"Files with read, write, and execute permissions:"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for file in *; do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if [ -r "$file" ] &amp;&amp; [ -w "$file" ] &amp;&amp; [ -x "$file" ]; then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    echo "$file"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fi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done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5. List Files by Modification or Access Time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if [ "$1" == "lm" ]; then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ls -lt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elif [ "$1" == "la" ]; then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ls -lu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else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ls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6. Files Updated within 14 Days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"Files created or modified in the last 14 days:"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find . -type f -mtime -14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7. Files Modified in November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"Files created or modified in November:"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find . -type f -newermt "2023-11-01" ! -newermt "2023-12-01"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635000" y="635000"/>
            <a:ext cx="5079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8. Shell Calculator</a:t>
            </a:r>
            <a:endParaRPr sz="2000" b="1">
              <a:solidFill>
                <a:schemeClr val="dk2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635000" y="1524000"/>
            <a:ext cx="50799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#!/bin/bash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"Choose operation:"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"1. Addition"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"2. Subtraction"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"3. Multiplication"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"4. Division"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read choice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"Enter two numbers:"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read num1 num2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case $choice in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1) result=$((num1 + num2)) ;;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2) result=$((num1 - num2)) ;;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3) result=$((num1 * num2)) ;;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4) result=$((num1 / num2)) ;;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    *) echo "Invalid option" ;;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esac</a:t>
            </a: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echo "Result: $result"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On-screen Show 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Nilanjan</dc:creator>
  <cp:lastModifiedBy>Nilanjan Chatterjee</cp:lastModifiedBy>
  <cp:revision>1</cp:revision>
  <dcterms:modified xsi:type="dcterms:W3CDTF">2024-09-18T07:22:00Z</dcterms:modified>
</cp:coreProperties>
</file>