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5"/>
  </p:notesMasterIdLst>
  <p:sldIdLst>
    <p:sldId id="256" r:id="rId2"/>
    <p:sldId id="258" r:id="rId3"/>
    <p:sldId id="260" r:id="rId4"/>
    <p:sldId id="261" r:id="rId5"/>
    <p:sldId id="264" r:id="rId6"/>
    <p:sldId id="265" r:id="rId7"/>
    <p:sldId id="266" r:id="rId8"/>
    <p:sldId id="268" r:id="rId9"/>
    <p:sldId id="267" r:id="rId10"/>
    <p:sldId id="270" r:id="rId11"/>
    <p:sldId id="311" r:id="rId12"/>
    <p:sldId id="312" r:id="rId13"/>
    <p:sldId id="272" r:id="rId14"/>
  </p:sldIdLst>
  <p:sldSz cx="9144000" cy="5143500" type="screen16x9"/>
  <p:notesSz cx="6858000" cy="9144000"/>
  <p:embeddedFontLst>
    <p:embeddedFont>
      <p:font typeface="Anaheim" panose="020B0604020202020204" charset="0"/>
      <p:regular r:id="rId16"/>
      <p:bold r:id="rId17"/>
    </p:embeddedFont>
    <p:embeddedFont>
      <p:font typeface="Anton" pitchFamily="2" charset="0"/>
      <p:regular r:id="rId18"/>
    </p:embeddedFont>
    <p:embeddedFont>
      <p:font typeface="Bebas Neue" panose="020B0604020202020204" charset="0"/>
      <p:regular r:id="rId19"/>
    </p:embeddedFont>
    <p:embeddedFont>
      <p:font typeface="Calibri" panose="020F050202020403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B366DD-249B-4A37-A4A5-F5437263ADA6}">
  <a:tblStyle styleId="{04B366DD-249B-4A37-A4A5-F5437263AD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C3C64F4-69F8-4103-BFEC-BF3B0DEAB60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307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49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8bb8a46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8bb8a46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93875" y="0"/>
            <a:ext cx="8553500" cy="5013480"/>
            <a:chOff x="-493875" y="0"/>
            <a:chExt cx="8553500" cy="5013480"/>
          </a:xfrm>
        </p:grpSpPr>
        <p:pic>
          <p:nvPicPr>
            <p:cNvPr id="10" name="Google Shape;10;p2"/>
            <p:cNvPicPr preferRelativeResize="0"/>
            <p:nvPr/>
          </p:nvPicPr>
          <p:blipFill rotWithShape="1">
            <a:blip r:embed="rId2">
              <a:alphaModFix/>
            </a:blip>
            <a:srcRect l="32585" t="51526" r="50466" b="21978"/>
            <a:stretch/>
          </p:blipFill>
          <p:spPr>
            <a:xfrm>
              <a:off x="164500" y="4509556"/>
              <a:ext cx="417075" cy="503924"/>
            </a:xfrm>
            <a:prstGeom prst="rect">
              <a:avLst/>
            </a:prstGeom>
            <a:noFill/>
            <a:ln>
              <a:noFill/>
            </a:ln>
          </p:spPr>
        </p:pic>
        <p:sp>
          <p:nvSpPr>
            <p:cNvPr id="11" name="Google Shape;11;p2"/>
            <p:cNvSpPr/>
            <p:nvPr/>
          </p:nvSpPr>
          <p:spPr>
            <a:xfrm>
              <a:off x="5842000" y="4604000"/>
              <a:ext cx="215400" cy="215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55171" y="244175"/>
              <a:ext cx="207300" cy="20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2"/>
            <p:cNvPicPr preferRelativeResize="0"/>
            <p:nvPr/>
          </p:nvPicPr>
          <p:blipFill rotWithShape="1">
            <a:blip r:embed="rId3">
              <a:alphaModFix/>
            </a:blip>
            <a:srcRect l="27377" t="35445" r="27377" b="35448"/>
            <a:stretch/>
          </p:blipFill>
          <p:spPr>
            <a:xfrm>
              <a:off x="3425775" y="0"/>
              <a:ext cx="1113399" cy="553600"/>
            </a:xfrm>
            <a:prstGeom prst="rect">
              <a:avLst/>
            </a:prstGeom>
            <a:noFill/>
            <a:ln>
              <a:noFill/>
            </a:ln>
          </p:spPr>
        </p:pic>
        <p:pic>
          <p:nvPicPr>
            <p:cNvPr id="14" name="Google Shape;14;p2"/>
            <p:cNvPicPr preferRelativeResize="0"/>
            <p:nvPr/>
          </p:nvPicPr>
          <p:blipFill rotWithShape="1">
            <a:blip r:embed="rId3">
              <a:alphaModFix/>
            </a:blip>
            <a:srcRect l="27377" t="35445" r="27377" b="35448"/>
            <a:stretch/>
          </p:blipFill>
          <p:spPr>
            <a:xfrm>
              <a:off x="-493875" y="1700225"/>
              <a:ext cx="1113399" cy="553600"/>
            </a:xfrm>
            <a:prstGeom prst="rect">
              <a:avLst/>
            </a:prstGeom>
            <a:noFill/>
            <a:ln>
              <a:noFill/>
            </a:ln>
          </p:spPr>
        </p:pic>
        <p:sp>
          <p:nvSpPr>
            <p:cNvPr id="15" name="Google Shape;15;p2"/>
            <p:cNvSpPr/>
            <p:nvPr/>
          </p:nvSpPr>
          <p:spPr>
            <a:xfrm>
              <a:off x="7965425" y="197725"/>
              <a:ext cx="94200" cy="94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882350" y="885075"/>
            <a:ext cx="3899100" cy="2924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986250" y="3818025"/>
            <a:ext cx="3795300" cy="440400"/>
          </a:xfrm>
          <a:prstGeom prst="rect">
            <a:avLst/>
          </a:prstGeom>
          <a:solidFill>
            <a:schemeClr val="accent3"/>
          </a:solid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0"/>
        <p:cNvGrpSpPr/>
        <p:nvPr/>
      </p:nvGrpSpPr>
      <p:grpSpPr>
        <a:xfrm>
          <a:off x="0" y="0"/>
          <a:ext cx="0" cy="0"/>
          <a:chOff x="0" y="0"/>
          <a:chExt cx="0" cy="0"/>
        </a:xfrm>
      </p:grpSpPr>
      <p:grpSp>
        <p:nvGrpSpPr>
          <p:cNvPr id="191" name="Google Shape;191;p21"/>
          <p:cNvGrpSpPr/>
          <p:nvPr/>
        </p:nvGrpSpPr>
        <p:grpSpPr>
          <a:xfrm>
            <a:off x="264121" y="-105425"/>
            <a:ext cx="8793533" cy="5019675"/>
            <a:chOff x="264121" y="-105425"/>
            <a:chExt cx="8793533" cy="5019675"/>
          </a:xfrm>
        </p:grpSpPr>
        <p:pic>
          <p:nvPicPr>
            <p:cNvPr id="192" name="Google Shape;192;p21"/>
            <p:cNvPicPr preferRelativeResize="0"/>
            <p:nvPr/>
          </p:nvPicPr>
          <p:blipFill rotWithShape="1">
            <a:blip r:embed="rId2">
              <a:alphaModFix/>
            </a:blip>
            <a:srcRect l="32585" t="56491" r="52523" b="21979"/>
            <a:stretch/>
          </p:blipFill>
          <p:spPr>
            <a:xfrm>
              <a:off x="8424000" y="70532"/>
              <a:ext cx="366451" cy="409475"/>
            </a:xfrm>
            <a:prstGeom prst="rect">
              <a:avLst/>
            </a:prstGeom>
            <a:noFill/>
            <a:ln>
              <a:noFill/>
            </a:ln>
          </p:spPr>
        </p:pic>
        <p:pic>
          <p:nvPicPr>
            <p:cNvPr id="193" name="Google Shape;193;p21"/>
            <p:cNvPicPr preferRelativeResize="0"/>
            <p:nvPr/>
          </p:nvPicPr>
          <p:blipFill rotWithShape="1">
            <a:blip r:embed="rId3">
              <a:alphaModFix/>
            </a:blip>
            <a:srcRect l="52551" t="54471" r="26951" b="19842"/>
            <a:stretch/>
          </p:blipFill>
          <p:spPr>
            <a:xfrm>
              <a:off x="8553253" y="2859125"/>
              <a:ext cx="504401" cy="488525"/>
            </a:xfrm>
            <a:prstGeom prst="rect">
              <a:avLst/>
            </a:prstGeom>
            <a:noFill/>
            <a:ln>
              <a:noFill/>
            </a:ln>
          </p:spPr>
        </p:pic>
        <p:sp>
          <p:nvSpPr>
            <p:cNvPr id="194" name="Google Shape;194;p21"/>
            <p:cNvSpPr/>
            <p:nvPr/>
          </p:nvSpPr>
          <p:spPr>
            <a:xfrm>
              <a:off x="264125" y="2168600"/>
              <a:ext cx="94200" cy="94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a:off x="264121" y="4500188"/>
              <a:ext cx="207300" cy="20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a:off x="5193000" y="482005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7" name="Google Shape;197;p21"/>
            <p:cNvPicPr preferRelativeResize="0"/>
            <p:nvPr/>
          </p:nvPicPr>
          <p:blipFill rotWithShape="1">
            <a:blip r:embed="rId4">
              <a:alphaModFix/>
            </a:blip>
            <a:srcRect l="27377" t="35445" r="27377" b="35448"/>
            <a:stretch/>
          </p:blipFill>
          <p:spPr>
            <a:xfrm>
              <a:off x="1850525" y="-105425"/>
              <a:ext cx="1113399" cy="553600"/>
            </a:xfrm>
            <a:prstGeom prst="rect">
              <a:avLst/>
            </a:prstGeom>
            <a:noFill/>
            <a:ln>
              <a:noFill/>
            </a:ln>
          </p:spPr>
        </p:pic>
      </p:grpSp>
      <p:sp>
        <p:nvSpPr>
          <p:cNvPr id="198" name="Google Shape;198;p21"/>
          <p:cNvSpPr txBox="1">
            <a:spLocks noGrp="1"/>
          </p:cNvSpPr>
          <p:nvPr>
            <p:ph type="title"/>
          </p:nvPr>
        </p:nvSpPr>
        <p:spPr>
          <a:xfrm>
            <a:off x="720000" y="53602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9" name="Google Shape;199;p21"/>
          <p:cNvSpPr txBox="1">
            <a:spLocks noGrp="1"/>
          </p:cNvSpPr>
          <p:nvPr>
            <p:ph type="subTitle" idx="1"/>
          </p:nvPr>
        </p:nvSpPr>
        <p:spPr>
          <a:xfrm>
            <a:off x="720000" y="2118148"/>
            <a:ext cx="22935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0" name="Google Shape;200;p21"/>
          <p:cNvSpPr txBox="1">
            <a:spLocks noGrp="1"/>
          </p:cNvSpPr>
          <p:nvPr>
            <p:ph type="subTitle" idx="2"/>
          </p:nvPr>
        </p:nvSpPr>
        <p:spPr>
          <a:xfrm>
            <a:off x="3405175" y="2118148"/>
            <a:ext cx="22935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1"/>
          <p:cNvSpPr txBox="1">
            <a:spLocks noGrp="1"/>
          </p:cNvSpPr>
          <p:nvPr>
            <p:ph type="subTitle" idx="3"/>
          </p:nvPr>
        </p:nvSpPr>
        <p:spPr>
          <a:xfrm>
            <a:off x="720000" y="3701750"/>
            <a:ext cx="22935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2" name="Google Shape;202;p21"/>
          <p:cNvSpPr txBox="1">
            <a:spLocks noGrp="1"/>
          </p:cNvSpPr>
          <p:nvPr>
            <p:ph type="subTitle" idx="4"/>
          </p:nvPr>
        </p:nvSpPr>
        <p:spPr>
          <a:xfrm>
            <a:off x="3405175" y="3701750"/>
            <a:ext cx="22935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3" name="Google Shape;203;p21"/>
          <p:cNvSpPr txBox="1">
            <a:spLocks noGrp="1"/>
          </p:cNvSpPr>
          <p:nvPr>
            <p:ph type="subTitle" idx="5"/>
          </p:nvPr>
        </p:nvSpPr>
        <p:spPr>
          <a:xfrm>
            <a:off x="720000" y="1925550"/>
            <a:ext cx="229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4" name="Google Shape;204;p21"/>
          <p:cNvSpPr txBox="1">
            <a:spLocks noGrp="1"/>
          </p:cNvSpPr>
          <p:nvPr>
            <p:ph type="subTitle" idx="6"/>
          </p:nvPr>
        </p:nvSpPr>
        <p:spPr>
          <a:xfrm>
            <a:off x="720000" y="3509227"/>
            <a:ext cx="229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5" name="Google Shape;205;p21"/>
          <p:cNvSpPr txBox="1">
            <a:spLocks noGrp="1"/>
          </p:cNvSpPr>
          <p:nvPr>
            <p:ph type="subTitle" idx="7"/>
          </p:nvPr>
        </p:nvSpPr>
        <p:spPr>
          <a:xfrm>
            <a:off x="3405171" y="1925550"/>
            <a:ext cx="229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6" name="Google Shape;206;p21"/>
          <p:cNvSpPr txBox="1">
            <a:spLocks noGrp="1"/>
          </p:cNvSpPr>
          <p:nvPr>
            <p:ph type="subTitle" idx="8"/>
          </p:nvPr>
        </p:nvSpPr>
        <p:spPr>
          <a:xfrm>
            <a:off x="3405171" y="3509227"/>
            <a:ext cx="229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7"/>
        <p:cNvGrpSpPr/>
        <p:nvPr/>
      </p:nvGrpSpPr>
      <p:grpSpPr>
        <a:xfrm>
          <a:off x="0" y="0"/>
          <a:ext cx="0" cy="0"/>
          <a:chOff x="0" y="0"/>
          <a:chExt cx="0" cy="0"/>
        </a:xfrm>
      </p:grpSpPr>
      <p:grpSp>
        <p:nvGrpSpPr>
          <p:cNvPr id="208" name="Google Shape;208;p22"/>
          <p:cNvGrpSpPr/>
          <p:nvPr/>
        </p:nvGrpSpPr>
        <p:grpSpPr>
          <a:xfrm flipH="1">
            <a:off x="-298450" y="-6125"/>
            <a:ext cx="9599299" cy="5170000"/>
            <a:chOff x="-146050" y="-6125"/>
            <a:chExt cx="9599299" cy="5170000"/>
          </a:xfrm>
        </p:grpSpPr>
        <p:pic>
          <p:nvPicPr>
            <p:cNvPr id="209" name="Google Shape;209;p22"/>
            <p:cNvPicPr preferRelativeResize="0"/>
            <p:nvPr/>
          </p:nvPicPr>
          <p:blipFill rotWithShape="1">
            <a:blip r:embed="rId2">
              <a:alphaModFix/>
            </a:blip>
            <a:srcRect l="32585" t="56491" r="50466" b="21979"/>
            <a:stretch/>
          </p:blipFill>
          <p:spPr>
            <a:xfrm>
              <a:off x="164500" y="4604007"/>
              <a:ext cx="417075" cy="409475"/>
            </a:xfrm>
            <a:prstGeom prst="rect">
              <a:avLst/>
            </a:prstGeom>
            <a:noFill/>
            <a:ln>
              <a:noFill/>
            </a:ln>
          </p:spPr>
        </p:pic>
        <p:sp>
          <p:nvSpPr>
            <p:cNvPr id="210" name="Google Shape;210;p22"/>
            <p:cNvSpPr/>
            <p:nvPr/>
          </p:nvSpPr>
          <p:spPr>
            <a:xfrm>
              <a:off x="8669075" y="4185175"/>
              <a:ext cx="215400" cy="215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8849450" y="381637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269396" y="764000"/>
              <a:ext cx="207300" cy="20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3" name="Google Shape;213;p22"/>
            <p:cNvPicPr preferRelativeResize="0"/>
            <p:nvPr/>
          </p:nvPicPr>
          <p:blipFill rotWithShape="1">
            <a:blip r:embed="rId3">
              <a:alphaModFix/>
            </a:blip>
            <a:srcRect l="27377" t="35445" r="27377" b="35448"/>
            <a:stretch/>
          </p:blipFill>
          <p:spPr>
            <a:xfrm>
              <a:off x="8339850" y="4610275"/>
              <a:ext cx="1113399" cy="553600"/>
            </a:xfrm>
            <a:prstGeom prst="rect">
              <a:avLst/>
            </a:prstGeom>
            <a:noFill/>
            <a:ln>
              <a:noFill/>
            </a:ln>
          </p:spPr>
        </p:pic>
        <p:pic>
          <p:nvPicPr>
            <p:cNvPr id="214" name="Google Shape;214;p22"/>
            <p:cNvPicPr preferRelativeResize="0"/>
            <p:nvPr/>
          </p:nvPicPr>
          <p:blipFill rotWithShape="1">
            <a:blip r:embed="rId3">
              <a:alphaModFix/>
            </a:blip>
            <a:srcRect l="27377" t="35445" r="27377" b="35448"/>
            <a:stretch/>
          </p:blipFill>
          <p:spPr>
            <a:xfrm>
              <a:off x="-146050" y="-6125"/>
              <a:ext cx="1113399" cy="553600"/>
            </a:xfrm>
            <a:prstGeom prst="rect">
              <a:avLst/>
            </a:prstGeom>
            <a:noFill/>
            <a:ln>
              <a:noFill/>
            </a:ln>
          </p:spPr>
        </p:pic>
        <p:sp>
          <p:nvSpPr>
            <p:cNvPr id="215" name="Google Shape;215;p22"/>
            <p:cNvSpPr/>
            <p:nvPr/>
          </p:nvSpPr>
          <p:spPr>
            <a:xfrm>
              <a:off x="7965425" y="197725"/>
              <a:ext cx="94200" cy="94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7" name="Google Shape;217;p22"/>
          <p:cNvSpPr txBox="1">
            <a:spLocks noGrp="1"/>
          </p:cNvSpPr>
          <p:nvPr>
            <p:ph type="subTitle" idx="1"/>
          </p:nvPr>
        </p:nvSpPr>
        <p:spPr>
          <a:xfrm>
            <a:off x="719700" y="2119269"/>
            <a:ext cx="2199600" cy="75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8" name="Google Shape;218;p22"/>
          <p:cNvSpPr txBox="1">
            <a:spLocks noGrp="1"/>
          </p:cNvSpPr>
          <p:nvPr>
            <p:ph type="subTitle" idx="2"/>
          </p:nvPr>
        </p:nvSpPr>
        <p:spPr>
          <a:xfrm>
            <a:off x="3470201" y="2119269"/>
            <a:ext cx="2199600" cy="75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9" name="Google Shape;219;p22"/>
          <p:cNvSpPr txBox="1">
            <a:spLocks noGrp="1"/>
          </p:cNvSpPr>
          <p:nvPr>
            <p:ph type="subTitle" idx="3"/>
          </p:nvPr>
        </p:nvSpPr>
        <p:spPr>
          <a:xfrm>
            <a:off x="719700" y="3705074"/>
            <a:ext cx="2199600" cy="75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0" name="Google Shape;220;p22"/>
          <p:cNvSpPr txBox="1">
            <a:spLocks noGrp="1"/>
          </p:cNvSpPr>
          <p:nvPr>
            <p:ph type="subTitle" idx="4"/>
          </p:nvPr>
        </p:nvSpPr>
        <p:spPr>
          <a:xfrm>
            <a:off x="3470201" y="3705074"/>
            <a:ext cx="2199600" cy="75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1" name="Google Shape;221;p22"/>
          <p:cNvSpPr txBox="1">
            <a:spLocks noGrp="1"/>
          </p:cNvSpPr>
          <p:nvPr>
            <p:ph type="subTitle" idx="5"/>
          </p:nvPr>
        </p:nvSpPr>
        <p:spPr>
          <a:xfrm>
            <a:off x="6220702" y="2119269"/>
            <a:ext cx="2199600" cy="75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2" name="Google Shape;222;p22"/>
          <p:cNvSpPr txBox="1">
            <a:spLocks noGrp="1"/>
          </p:cNvSpPr>
          <p:nvPr>
            <p:ph type="subTitle" idx="6"/>
          </p:nvPr>
        </p:nvSpPr>
        <p:spPr>
          <a:xfrm>
            <a:off x="6220702" y="3705074"/>
            <a:ext cx="2199600" cy="75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3" name="Google Shape;223;p22"/>
          <p:cNvSpPr txBox="1">
            <a:spLocks noGrp="1"/>
          </p:cNvSpPr>
          <p:nvPr>
            <p:ph type="subTitle" idx="7"/>
          </p:nvPr>
        </p:nvSpPr>
        <p:spPr>
          <a:xfrm>
            <a:off x="719701" y="1924400"/>
            <a:ext cx="2202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4" name="Google Shape;224;p22"/>
          <p:cNvSpPr txBox="1">
            <a:spLocks noGrp="1"/>
          </p:cNvSpPr>
          <p:nvPr>
            <p:ph type="subTitle" idx="8"/>
          </p:nvPr>
        </p:nvSpPr>
        <p:spPr>
          <a:xfrm>
            <a:off x="3470205" y="1924400"/>
            <a:ext cx="2202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5" name="Google Shape;225;p22"/>
          <p:cNvSpPr txBox="1">
            <a:spLocks noGrp="1"/>
          </p:cNvSpPr>
          <p:nvPr>
            <p:ph type="subTitle" idx="9"/>
          </p:nvPr>
        </p:nvSpPr>
        <p:spPr>
          <a:xfrm>
            <a:off x="6220709" y="1924400"/>
            <a:ext cx="2202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6" name="Google Shape;226;p22"/>
          <p:cNvSpPr txBox="1">
            <a:spLocks noGrp="1"/>
          </p:cNvSpPr>
          <p:nvPr>
            <p:ph type="subTitle" idx="13"/>
          </p:nvPr>
        </p:nvSpPr>
        <p:spPr>
          <a:xfrm>
            <a:off x="719701" y="3509054"/>
            <a:ext cx="2202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7" name="Google Shape;227;p22"/>
          <p:cNvSpPr txBox="1">
            <a:spLocks noGrp="1"/>
          </p:cNvSpPr>
          <p:nvPr>
            <p:ph type="subTitle" idx="14"/>
          </p:nvPr>
        </p:nvSpPr>
        <p:spPr>
          <a:xfrm>
            <a:off x="3470205" y="3509054"/>
            <a:ext cx="2202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8" name="Google Shape;228;p22"/>
          <p:cNvSpPr txBox="1">
            <a:spLocks noGrp="1"/>
          </p:cNvSpPr>
          <p:nvPr>
            <p:ph type="subTitle" idx="15"/>
          </p:nvPr>
        </p:nvSpPr>
        <p:spPr>
          <a:xfrm>
            <a:off x="6220709" y="3509054"/>
            <a:ext cx="2202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9"/>
        <p:cNvGrpSpPr/>
        <p:nvPr/>
      </p:nvGrpSpPr>
      <p:grpSpPr>
        <a:xfrm>
          <a:off x="0" y="0"/>
          <a:ext cx="0" cy="0"/>
          <a:chOff x="0" y="0"/>
          <a:chExt cx="0" cy="0"/>
        </a:xfrm>
      </p:grpSpPr>
      <p:grpSp>
        <p:nvGrpSpPr>
          <p:cNvPr id="230" name="Google Shape;230;p23"/>
          <p:cNvGrpSpPr/>
          <p:nvPr/>
        </p:nvGrpSpPr>
        <p:grpSpPr>
          <a:xfrm>
            <a:off x="340646" y="91032"/>
            <a:ext cx="8456580" cy="4922450"/>
            <a:chOff x="340646" y="91032"/>
            <a:chExt cx="8456580" cy="4922450"/>
          </a:xfrm>
        </p:grpSpPr>
        <p:pic>
          <p:nvPicPr>
            <p:cNvPr id="231" name="Google Shape;231;p23"/>
            <p:cNvPicPr preferRelativeResize="0"/>
            <p:nvPr/>
          </p:nvPicPr>
          <p:blipFill rotWithShape="1">
            <a:blip r:embed="rId2">
              <a:alphaModFix/>
            </a:blip>
            <a:srcRect l="47678" t="22433" r="37430" b="56036"/>
            <a:stretch/>
          </p:blipFill>
          <p:spPr>
            <a:xfrm>
              <a:off x="6854350" y="91032"/>
              <a:ext cx="366451" cy="409475"/>
            </a:xfrm>
            <a:prstGeom prst="rect">
              <a:avLst/>
            </a:prstGeom>
            <a:noFill/>
            <a:ln>
              <a:noFill/>
            </a:ln>
          </p:spPr>
        </p:pic>
        <p:pic>
          <p:nvPicPr>
            <p:cNvPr id="232" name="Google Shape;232;p23"/>
            <p:cNvPicPr preferRelativeResize="0"/>
            <p:nvPr/>
          </p:nvPicPr>
          <p:blipFill rotWithShape="1">
            <a:blip r:embed="rId2">
              <a:alphaModFix/>
            </a:blip>
            <a:srcRect l="47678" t="22433" r="37430" b="56036"/>
            <a:stretch/>
          </p:blipFill>
          <p:spPr>
            <a:xfrm>
              <a:off x="8430775" y="4604007"/>
              <a:ext cx="366451" cy="409475"/>
            </a:xfrm>
            <a:prstGeom prst="rect">
              <a:avLst/>
            </a:prstGeom>
            <a:noFill/>
            <a:ln>
              <a:noFill/>
            </a:ln>
          </p:spPr>
        </p:pic>
        <p:sp>
          <p:nvSpPr>
            <p:cNvPr id="233" name="Google Shape;233;p23"/>
            <p:cNvSpPr/>
            <p:nvPr/>
          </p:nvSpPr>
          <p:spPr>
            <a:xfrm>
              <a:off x="2386500" y="19195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340646" y="286150"/>
              <a:ext cx="207300" cy="20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3"/>
          <p:cNvSpPr txBox="1">
            <a:spLocks noGrp="1"/>
          </p:cNvSpPr>
          <p:nvPr>
            <p:ph type="title" hasCustomPrompt="1"/>
          </p:nvPr>
        </p:nvSpPr>
        <p:spPr>
          <a:xfrm>
            <a:off x="4676800" y="629975"/>
            <a:ext cx="3582300" cy="768900"/>
          </a:xfrm>
          <a:prstGeom prst="rect">
            <a:avLst/>
          </a:prstGeom>
          <a:solidFill>
            <a:schemeClr val="accent3"/>
          </a:solid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6" name="Google Shape;236;p23"/>
          <p:cNvSpPr txBox="1">
            <a:spLocks noGrp="1"/>
          </p:cNvSpPr>
          <p:nvPr>
            <p:ph type="subTitle" idx="1"/>
          </p:nvPr>
        </p:nvSpPr>
        <p:spPr>
          <a:xfrm>
            <a:off x="4585800" y="1387975"/>
            <a:ext cx="36732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37" name="Google Shape;237;p23"/>
          <p:cNvSpPr txBox="1">
            <a:spLocks noGrp="1"/>
          </p:cNvSpPr>
          <p:nvPr>
            <p:ph type="title" idx="2" hasCustomPrompt="1"/>
          </p:nvPr>
        </p:nvSpPr>
        <p:spPr>
          <a:xfrm>
            <a:off x="4676800" y="2003876"/>
            <a:ext cx="3582300" cy="768900"/>
          </a:xfrm>
          <a:prstGeom prst="rect">
            <a:avLst/>
          </a:prstGeom>
          <a:solidFill>
            <a:schemeClr val="accent4"/>
          </a:solid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8" name="Google Shape;238;p23"/>
          <p:cNvSpPr txBox="1">
            <a:spLocks noGrp="1"/>
          </p:cNvSpPr>
          <p:nvPr>
            <p:ph type="subTitle" idx="3"/>
          </p:nvPr>
        </p:nvSpPr>
        <p:spPr>
          <a:xfrm>
            <a:off x="4585800" y="2764450"/>
            <a:ext cx="36732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39" name="Google Shape;239;p23"/>
          <p:cNvSpPr txBox="1">
            <a:spLocks noGrp="1"/>
          </p:cNvSpPr>
          <p:nvPr>
            <p:ph type="title" idx="4" hasCustomPrompt="1"/>
          </p:nvPr>
        </p:nvSpPr>
        <p:spPr>
          <a:xfrm>
            <a:off x="4676800" y="3377777"/>
            <a:ext cx="3582300" cy="768900"/>
          </a:xfrm>
          <a:prstGeom prst="rect">
            <a:avLst/>
          </a:prstGeom>
          <a:solidFill>
            <a:schemeClr val="lt2"/>
          </a:solid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0" name="Google Shape;240;p23"/>
          <p:cNvSpPr txBox="1">
            <a:spLocks noGrp="1"/>
          </p:cNvSpPr>
          <p:nvPr>
            <p:ph type="subTitle" idx="5"/>
          </p:nvPr>
        </p:nvSpPr>
        <p:spPr>
          <a:xfrm>
            <a:off x="4585800" y="4140925"/>
            <a:ext cx="36732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3"/>
        <p:cNvGrpSpPr/>
        <p:nvPr/>
      </p:nvGrpSpPr>
      <p:grpSpPr>
        <a:xfrm>
          <a:off x="0" y="0"/>
          <a:ext cx="0" cy="0"/>
          <a:chOff x="0" y="0"/>
          <a:chExt cx="0" cy="0"/>
        </a:xfrm>
      </p:grpSpPr>
      <p:grpSp>
        <p:nvGrpSpPr>
          <p:cNvPr id="274" name="Google Shape;274;p27"/>
          <p:cNvGrpSpPr/>
          <p:nvPr/>
        </p:nvGrpSpPr>
        <p:grpSpPr>
          <a:xfrm>
            <a:off x="-400175" y="-6125"/>
            <a:ext cx="9701024" cy="4969507"/>
            <a:chOff x="-400175" y="-6125"/>
            <a:chExt cx="9701024" cy="4969507"/>
          </a:xfrm>
        </p:grpSpPr>
        <p:pic>
          <p:nvPicPr>
            <p:cNvPr id="275" name="Google Shape;275;p27"/>
            <p:cNvPicPr preferRelativeResize="0"/>
            <p:nvPr/>
          </p:nvPicPr>
          <p:blipFill rotWithShape="1">
            <a:blip r:embed="rId2">
              <a:alphaModFix/>
            </a:blip>
            <a:srcRect l="47678" t="22433" r="37430" b="56036"/>
            <a:stretch/>
          </p:blipFill>
          <p:spPr>
            <a:xfrm>
              <a:off x="8711450" y="4553907"/>
              <a:ext cx="366451" cy="409475"/>
            </a:xfrm>
            <a:prstGeom prst="rect">
              <a:avLst/>
            </a:prstGeom>
            <a:noFill/>
            <a:ln>
              <a:noFill/>
            </a:ln>
          </p:spPr>
        </p:pic>
        <p:pic>
          <p:nvPicPr>
            <p:cNvPr id="276" name="Google Shape;276;p27"/>
            <p:cNvPicPr preferRelativeResize="0"/>
            <p:nvPr/>
          </p:nvPicPr>
          <p:blipFill rotWithShape="1">
            <a:blip r:embed="rId2">
              <a:alphaModFix/>
            </a:blip>
            <a:srcRect l="29102" t="54485" r="52758" b="19442"/>
            <a:stretch/>
          </p:blipFill>
          <p:spPr>
            <a:xfrm>
              <a:off x="101575" y="4399823"/>
              <a:ext cx="446375" cy="495875"/>
            </a:xfrm>
            <a:prstGeom prst="rect">
              <a:avLst/>
            </a:prstGeom>
            <a:noFill/>
            <a:ln>
              <a:noFill/>
            </a:ln>
          </p:spPr>
        </p:pic>
        <p:sp>
          <p:nvSpPr>
            <p:cNvPr id="277" name="Google Shape;277;p27"/>
            <p:cNvSpPr/>
            <p:nvPr/>
          </p:nvSpPr>
          <p:spPr>
            <a:xfrm>
              <a:off x="2386500" y="19195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7"/>
            <p:cNvGrpSpPr/>
            <p:nvPr/>
          </p:nvGrpSpPr>
          <p:grpSpPr>
            <a:xfrm flipH="1">
              <a:off x="8187450" y="-6125"/>
              <a:ext cx="1113399" cy="977725"/>
              <a:chOff x="-146050" y="-6125"/>
              <a:chExt cx="1113399" cy="977725"/>
            </a:xfrm>
          </p:grpSpPr>
          <p:sp>
            <p:nvSpPr>
              <p:cNvPr id="279" name="Google Shape;279;p27"/>
              <p:cNvSpPr/>
              <p:nvPr/>
            </p:nvSpPr>
            <p:spPr>
              <a:xfrm>
                <a:off x="269396" y="764000"/>
                <a:ext cx="207300" cy="20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0" name="Google Shape;280;p27"/>
              <p:cNvPicPr preferRelativeResize="0"/>
              <p:nvPr/>
            </p:nvPicPr>
            <p:blipFill rotWithShape="1">
              <a:blip r:embed="rId3">
                <a:alphaModFix/>
              </a:blip>
              <a:srcRect l="27377" t="35445" r="27377" b="35448"/>
              <a:stretch/>
            </p:blipFill>
            <p:spPr>
              <a:xfrm>
                <a:off x="-146050" y="-6125"/>
                <a:ext cx="1113399" cy="553600"/>
              </a:xfrm>
              <a:prstGeom prst="rect">
                <a:avLst/>
              </a:prstGeom>
              <a:noFill/>
              <a:ln>
                <a:noFill/>
              </a:ln>
            </p:spPr>
          </p:pic>
        </p:grpSp>
        <p:pic>
          <p:nvPicPr>
            <p:cNvPr id="281" name="Google Shape;281;p27"/>
            <p:cNvPicPr preferRelativeResize="0"/>
            <p:nvPr/>
          </p:nvPicPr>
          <p:blipFill rotWithShape="1">
            <a:blip r:embed="rId3">
              <a:alphaModFix/>
            </a:blip>
            <a:srcRect l="27377" t="35445" r="27377" b="35448"/>
            <a:stretch/>
          </p:blipFill>
          <p:spPr>
            <a:xfrm flipH="1">
              <a:off x="-400175" y="3114975"/>
              <a:ext cx="1113399" cy="553600"/>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2"/>
        <p:cNvGrpSpPr/>
        <p:nvPr/>
      </p:nvGrpSpPr>
      <p:grpSpPr>
        <a:xfrm>
          <a:off x="0" y="0"/>
          <a:ext cx="0" cy="0"/>
          <a:chOff x="0" y="0"/>
          <a:chExt cx="0" cy="0"/>
        </a:xfrm>
      </p:grpSpPr>
      <p:grpSp>
        <p:nvGrpSpPr>
          <p:cNvPr id="283" name="Google Shape;283;p28"/>
          <p:cNvGrpSpPr/>
          <p:nvPr/>
        </p:nvGrpSpPr>
        <p:grpSpPr>
          <a:xfrm>
            <a:off x="0" y="224413"/>
            <a:ext cx="9544174" cy="4836738"/>
            <a:chOff x="0" y="224413"/>
            <a:chExt cx="9544174" cy="4836738"/>
          </a:xfrm>
        </p:grpSpPr>
        <p:pic>
          <p:nvPicPr>
            <p:cNvPr id="284" name="Google Shape;284;p28"/>
            <p:cNvPicPr preferRelativeResize="0"/>
            <p:nvPr/>
          </p:nvPicPr>
          <p:blipFill rotWithShape="1">
            <a:blip r:embed="rId2">
              <a:alphaModFix/>
            </a:blip>
            <a:srcRect l="27377" t="35445" r="27377" b="35448"/>
            <a:stretch/>
          </p:blipFill>
          <p:spPr>
            <a:xfrm>
              <a:off x="0" y="4507550"/>
              <a:ext cx="1113399" cy="553600"/>
            </a:xfrm>
            <a:prstGeom prst="rect">
              <a:avLst/>
            </a:prstGeom>
            <a:noFill/>
            <a:ln>
              <a:noFill/>
            </a:ln>
          </p:spPr>
        </p:pic>
        <p:pic>
          <p:nvPicPr>
            <p:cNvPr id="285" name="Google Shape;285;p28"/>
            <p:cNvPicPr preferRelativeResize="0"/>
            <p:nvPr/>
          </p:nvPicPr>
          <p:blipFill rotWithShape="1">
            <a:blip r:embed="rId2">
              <a:alphaModFix/>
            </a:blip>
            <a:srcRect l="27377" t="35445" r="27377" b="35448"/>
            <a:stretch/>
          </p:blipFill>
          <p:spPr>
            <a:xfrm>
              <a:off x="8430775" y="1322775"/>
              <a:ext cx="1113399" cy="553600"/>
            </a:xfrm>
            <a:prstGeom prst="rect">
              <a:avLst/>
            </a:prstGeom>
            <a:noFill/>
            <a:ln>
              <a:noFill/>
            </a:ln>
          </p:spPr>
        </p:pic>
        <p:pic>
          <p:nvPicPr>
            <p:cNvPr id="286" name="Google Shape;286;p28"/>
            <p:cNvPicPr preferRelativeResize="0"/>
            <p:nvPr/>
          </p:nvPicPr>
          <p:blipFill rotWithShape="1">
            <a:blip r:embed="rId3">
              <a:alphaModFix/>
            </a:blip>
            <a:srcRect l="32585" t="56491" r="52523" b="21979"/>
            <a:stretch/>
          </p:blipFill>
          <p:spPr>
            <a:xfrm>
              <a:off x="197425" y="2523257"/>
              <a:ext cx="366451" cy="409475"/>
            </a:xfrm>
            <a:prstGeom prst="rect">
              <a:avLst/>
            </a:prstGeom>
            <a:noFill/>
            <a:ln>
              <a:noFill/>
            </a:ln>
          </p:spPr>
        </p:pic>
        <p:pic>
          <p:nvPicPr>
            <p:cNvPr id="287" name="Google Shape;287;p28"/>
            <p:cNvPicPr preferRelativeResize="0"/>
            <p:nvPr/>
          </p:nvPicPr>
          <p:blipFill rotWithShape="1">
            <a:blip r:embed="rId3">
              <a:alphaModFix/>
            </a:blip>
            <a:srcRect l="47678" t="22433" r="37430" b="56036"/>
            <a:stretch/>
          </p:blipFill>
          <p:spPr>
            <a:xfrm>
              <a:off x="8510050" y="4507557"/>
              <a:ext cx="366451" cy="409475"/>
            </a:xfrm>
            <a:prstGeom prst="rect">
              <a:avLst/>
            </a:prstGeom>
            <a:noFill/>
            <a:ln>
              <a:noFill/>
            </a:ln>
          </p:spPr>
        </p:pic>
        <p:sp>
          <p:nvSpPr>
            <p:cNvPr id="288" name="Google Shape;288;p28"/>
            <p:cNvSpPr/>
            <p:nvPr/>
          </p:nvSpPr>
          <p:spPr>
            <a:xfrm>
              <a:off x="3276075" y="224413"/>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276996" y="435688"/>
              <a:ext cx="207300" cy="20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grpSp>
        <p:nvGrpSpPr>
          <p:cNvPr id="19" name="Google Shape;19;p3"/>
          <p:cNvGrpSpPr/>
          <p:nvPr/>
        </p:nvGrpSpPr>
        <p:grpSpPr>
          <a:xfrm>
            <a:off x="340646" y="91032"/>
            <a:ext cx="8456580" cy="4922450"/>
            <a:chOff x="340646" y="91032"/>
            <a:chExt cx="8456580" cy="4922450"/>
          </a:xfrm>
        </p:grpSpPr>
        <p:pic>
          <p:nvPicPr>
            <p:cNvPr id="20" name="Google Shape;20;p3"/>
            <p:cNvPicPr preferRelativeResize="0"/>
            <p:nvPr/>
          </p:nvPicPr>
          <p:blipFill rotWithShape="1">
            <a:blip r:embed="rId2">
              <a:alphaModFix/>
            </a:blip>
            <a:srcRect l="47678" t="22433" r="37430" b="56036"/>
            <a:stretch/>
          </p:blipFill>
          <p:spPr>
            <a:xfrm>
              <a:off x="6854350" y="91032"/>
              <a:ext cx="366451" cy="409475"/>
            </a:xfrm>
            <a:prstGeom prst="rect">
              <a:avLst/>
            </a:prstGeom>
            <a:noFill/>
            <a:ln>
              <a:noFill/>
            </a:ln>
          </p:spPr>
        </p:pic>
        <p:pic>
          <p:nvPicPr>
            <p:cNvPr id="21" name="Google Shape;21;p3"/>
            <p:cNvPicPr preferRelativeResize="0"/>
            <p:nvPr/>
          </p:nvPicPr>
          <p:blipFill rotWithShape="1">
            <a:blip r:embed="rId2">
              <a:alphaModFix/>
            </a:blip>
            <a:srcRect l="47678" t="22433" r="37430" b="56036"/>
            <a:stretch/>
          </p:blipFill>
          <p:spPr>
            <a:xfrm>
              <a:off x="8430775" y="4604007"/>
              <a:ext cx="366451" cy="409475"/>
            </a:xfrm>
            <a:prstGeom prst="rect">
              <a:avLst/>
            </a:prstGeom>
            <a:noFill/>
            <a:ln>
              <a:noFill/>
            </a:ln>
          </p:spPr>
        </p:pic>
        <p:sp>
          <p:nvSpPr>
            <p:cNvPr id="22" name="Google Shape;22;p3"/>
            <p:cNvSpPr/>
            <p:nvPr/>
          </p:nvSpPr>
          <p:spPr>
            <a:xfrm>
              <a:off x="2386500" y="19195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40646" y="286150"/>
              <a:ext cx="207300" cy="20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txBox="1">
            <a:spLocks noGrp="1"/>
          </p:cNvSpPr>
          <p:nvPr>
            <p:ph type="title"/>
          </p:nvPr>
        </p:nvSpPr>
        <p:spPr>
          <a:xfrm>
            <a:off x="4024375" y="2165750"/>
            <a:ext cx="4330200" cy="1684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4140551" y="829850"/>
            <a:ext cx="1113300" cy="1177800"/>
          </a:xfrm>
          <a:prstGeom prst="rect">
            <a:avLst/>
          </a:prstGeom>
          <a:solidFill>
            <a:schemeClr val="accent3"/>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 name="Google Shape;26;p3"/>
          <p:cNvSpPr txBox="1">
            <a:spLocks noGrp="1"/>
          </p:cNvSpPr>
          <p:nvPr>
            <p:ph type="subTitle" idx="1"/>
          </p:nvPr>
        </p:nvSpPr>
        <p:spPr>
          <a:xfrm>
            <a:off x="4140550" y="3913125"/>
            <a:ext cx="4214100" cy="375000"/>
          </a:xfrm>
          <a:prstGeom prst="rect">
            <a:avLst/>
          </a:prstGeom>
          <a:solidFill>
            <a:schemeClr val="accent3"/>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grpSp>
        <p:nvGrpSpPr>
          <p:cNvPr id="69" name="Google Shape;69;p8"/>
          <p:cNvGrpSpPr/>
          <p:nvPr/>
        </p:nvGrpSpPr>
        <p:grpSpPr>
          <a:xfrm>
            <a:off x="164500" y="0"/>
            <a:ext cx="6752125" cy="5013480"/>
            <a:chOff x="164500" y="0"/>
            <a:chExt cx="6752125" cy="5013480"/>
          </a:xfrm>
        </p:grpSpPr>
        <p:pic>
          <p:nvPicPr>
            <p:cNvPr id="70" name="Google Shape;70;p8"/>
            <p:cNvPicPr preferRelativeResize="0"/>
            <p:nvPr/>
          </p:nvPicPr>
          <p:blipFill rotWithShape="1">
            <a:blip r:embed="rId2">
              <a:alphaModFix/>
            </a:blip>
            <a:srcRect l="32585" t="53570" r="50466" b="21978"/>
            <a:stretch/>
          </p:blipFill>
          <p:spPr>
            <a:xfrm>
              <a:off x="164500" y="4548456"/>
              <a:ext cx="417075" cy="465024"/>
            </a:xfrm>
            <a:prstGeom prst="rect">
              <a:avLst/>
            </a:prstGeom>
            <a:noFill/>
            <a:ln>
              <a:noFill/>
            </a:ln>
          </p:spPr>
        </p:pic>
        <p:sp>
          <p:nvSpPr>
            <p:cNvPr id="71" name="Google Shape;71;p8"/>
            <p:cNvSpPr/>
            <p:nvPr/>
          </p:nvSpPr>
          <p:spPr>
            <a:xfrm>
              <a:off x="237700" y="32983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581571" y="244175"/>
              <a:ext cx="207300" cy="20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8"/>
            <p:cNvPicPr preferRelativeResize="0"/>
            <p:nvPr/>
          </p:nvPicPr>
          <p:blipFill rotWithShape="1">
            <a:blip r:embed="rId3">
              <a:alphaModFix/>
            </a:blip>
            <a:srcRect l="27377" t="35445" r="27377" b="35448"/>
            <a:stretch/>
          </p:blipFill>
          <p:spPr>
            <a:xfrm>
              <a:off x="3425775" y="0"/>
              <a:ext cx="1113399" cy="553600"/>
            </a:xfrm>
            <a:prstGeom prst="rect">
              <a:avLst/>
            </a:prstGeom>
            <a:noFill/>
            <a:ln>
              <a:noFill/>
            </a:ln>
          </p:spPr>
        </p:pic>
        <p:sp>
          <p:nvSpPr>
            <p:cNvPr id="74" name="Google Shape;74;p8"/>
            <p:cNvSpPr/>
            <p:nvPr/>
          </p:nvSpPr>
          <p:spPr>
            <a:xfrm>
              <a:off x="6822425" y="350125"/>
              <a:ext cx="94200" cy="94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8"/>
          <p:cNvSpPr txBox="1">
            <a:spLocks noGrp="1"/>
          </p:cNvSpPr>
          <p:nvPr>
            <p:ph type="title"/>
          </p:nvPr>
        </p:nvSpPr>
        <p:spPr>
          <a:xfrm>
            <a:off x="1232425" y="1324650"/>
            <a:ext cx="3733500" cy="2494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7"/>
        <p:cNvGrpSpPr/>
        <p:nvPr/>
      </p:nvGrpSpPr>
      <p:grpSpPr>
        <a:xfrm>
          <a:off x="0" y="0"/>
          <a:ext cx="0" cy="0"/>
          <a:chOff x="0" y="0"/>
          <a:chExt cx="0" cy="0"/>
        </a:xfrm>
      </p:grpSpPr>
      <p:grpSp>
        <p:nvGrpSpPr>
          <p:cNvPr id="98" name="Google Shape;98;p13"/>
          <p:cNvGrpSpPr/>
          <p:nvPr/>
        </p:nvGrpSpPr>
        <p:grpSpPr>
          <a:xfrm>
            <a:off x="-513775" y="0"/>
            <a:ext cx="9657774" cy="5031832"/>
            <a:chOff x="-513775" y="0"/>
            <a:chExt cx="9657774" cy="5031832"/>
          </a:xfrm>
        </p:grpSpPr>
        <p:pic>
          <p:nvPicPr>
            <p:cNvPr id="99" name="Google Shape;99;p13"/>
            <p:cNvPicPr preferRelativeResize="0"/>
            <p:nvPr/>
          </p:nvPicPr>
          <p:blipFill rotWithShape="1">
            <a:blip r:embed="rId2">
              <a:alphaModFix/>
            </a:blip>
            <a:srcRect l="32585" t="56491" r="52523" b="21979"/>
            <a:stretch/>
          </p:blipFill>
          <p:spPr>
            <a:xfrm>
              <a:off x="8709625" y="4458995"/>
              <a:ext cx="366451" cy="409475"/>
            </a:xfrm>
            <a:prstGeom prst="rect">
              <a:avLst/>
            </a:prstGeom>
            <a:noFill/>
            <a:ln>
              <a:noFill/>
            </a:ln>
          </p:spPr>
        </p:pic>
        <p:pic>
          <p:nvPicPr>
            <p:cNvPr id="100" name="Google Shape;100;p13"/>
            <p:cNvPicPr preferRelativeResize="0"/>
            <p:nvPr/>
          </p:nvPicPr>
          <p:blipFill rotWithShape="1">
            <a:blip r:embed="rId3">
              <a:alphaModFix/>
            </a:blip>
            <a:srcRect l="27377" t="35445" r="27377" b="35448"/>
            <a:stretch/>
          </p:blipFill>
          <p:spPr>
            <a:xfrm>
              <a:off x="-513775" y="2911775"/>
              <a:ext cx="1113399" cy="553600"/>
            </a:xfrm>
            <a:prstGeom prst="rect">
              <a:avLst/>
            </a:prstGeom>
            <a:noFill/>
            <a:ln>
              <a:noFill/>
            </a:ln>
          </p:spPr>
        </p:pic>
        <p:pic>
          <p:nvPicPr>
            <p:cNvPr id="101" name="Google Shape;101;p13"/>
            <p:cNvPicPr preferRelativeResize="0"/>
            <p:nvPr/>
          </p:nvPicPr>
          <p:blipFill rotWithShape="1">
            <a:blip r:embed="rId2">
              <a:alphaModFix/>
            </a:blip>
            <a:srcRect l="47678" t="22433" r="37430" b="56036"/>
            <a:stretch/>
          </p:blipFill>
          <p:spPr>
            <a:xfrm>
              <a:off x="8203800" y="4622357"/>
              <a:ext cx="366451" cy="409475"/>
            </a:xfrm>
            <a:prstGeom prst="rect">
              <a:avLst/>
            </a:prstGeom>
            <a:noFill/>
            <a:ln>
              <a:noFill/>
            </a:ln>
          </p:spPr>
        </p:pic>
        <p:sp>
          <p:nvSpPr>
            <p:cNvPr id="102" name="Google Shape;102;p13"/>
            <p:cNvSpPr/>
            <p:nvPr/>
          </p:nvSpPr>
          <p:spPr>
            <a:xfrm>
              <a:off x="2386500" y="19195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6187646" y="173000"/>
              <a:ext cx="207300" cy="20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13"/>
            <p:cNvPicPr preferRelativeResize="0"/>
            <p:nvPr/>
          </p:nvPicPr>
          <p:blipFill rotWithShape="1">
            <a:blip r:embed="rId3">
              <a:alphaModFix/>
            </a:blip>
            <a:srcRect l="27377" t="35445" r="27377" b="35448"/>
            <a:stretch/>
          </p:blipFill>
          <p:spPr>
            <a:xfrm>
              <a:off x="8030600" y="0"/>
              <a:ext cx="1113399" cy="553600"/>
            </a:xfrm>
            <a:prstGeom prst="rect">
              <a:avLst/>
            </a:prstGeom>
            <a:noFill/>
            <a:ln>
              <a:noFill/>
            </a:ln>
          </p:spPr>
        </p:pic>
      </p:grpSp>
      <p:sp>
        <p:nvSpPr>
          <p:cNvPr id="105" name="Google Shape;105;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 name="Google Shape;106;p13"/>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3"/>
          <p:cNvSpPr txBox="1">
            <a:spLocks noGrp="1"/>
          </p:cNvSpPr>
          <p:nvPr>
            <p:ph type="subTitle" idx="2"/>
          </p:nvPr>
        </p:nvSpPr>
        <p:spPr>
          <a:xfrm>
            <a:off x="3419269" y="23455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13"/>
          <p:cNvSpPr txBox="1">
            <a:spLocks noGrp="1"/>
          </p:cNvSpPr>
          <p:nvPr>
            <p:ph type="subTitle" idx="3"/>
          </p:nvPr>
        </p:nvSpPr>
        <p:spPr>
          <a:xfrm>
            <a:off x="720000" y="40837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 name="Google Shape;109;p13"/>
          <p:cNvSpPr txBox="1">
            <a:spLocks noGrp="1"/>
          </p:cNvSpPr>
          <p:nvPr>
            <p:ph type="subTitle" idx="4"/>
          </p:nvPr>
        </p:nvSpPr>
        <p:spPr>
          <a:xfrm>
            <a:off x="3419269" y="40837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13"/>
          <p:cNvSpPr txBox="1">
            <a:spLocks noGrp="1"/>
          </p:cNvSpPr>
          <p:nvPr>
            <p:ph type="subTitle" idx="5"/>
          </p:nvPr>
        </p:nvSpPr>
        <p:spPr>
          <a:xfrm>
            <a:off x="6118545" y="23455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1" name="Google Shape;111;p13"/>
          <p:cNvSpPr txBox="1">
            <a:spLocks noGrp="1"/>
          </p:cNvSpPr>
          <p:nvPr>
            <p:ph type="subTitle" idx="6"/>
          </p:nvPr>
        </p:nvSpPr>
        <p:spPr>
          <a:xfrm>
            <a:off x="6118545" y="40837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13"/>
          <p:cNvSpPr txBox="1">
            <a:spLocks noGrp="1"/>
          </p:cNvSpPr>
          <p:nvPr>
            <p:ph type="title" idx="7" hasCustomPrompt="1"/>
          </p:nvPr>
        </p:nvSpPr>
        <p:spPr>
          <a:xfrm>
            <a:off x="818400" y="1403550"/>
            <a:ext cx="615300" cy="617400"/>
          </a:xfrm>
          <a:prstGeom prst="rect">
            <a:avLst/>
          </a:prstGeom>
          <a:solidFill>
            <a:schemeClr val="accent3"/>
          </a:solidFill>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8" hasCustomPrompt="1"/>
          </p:nvPr>
        </p:nvSpPr>
        <p:spPr>
          <a:xfrm>
            <a:off x="818400" y="3141700"/>
            <a:ext cx="615300" cy="617400"/>
          </a:xfrm>
          <a:prstGeom prst="rect">
            <a:avLst/>
          </a:prstGeom>
          <a:solidFill>
            <a:schemeClr val="accent3"/>
          </a:solidFill>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title" idx="9" hasCustomPrompt="1"/>
          </p:nvPr>
        </p:nvSpPr>
        <p:spPr>
          <a:xfrm>
            <a:off x="3517675" y="1403550"/>
            <a:ext cx="615300" cy="617400"/>
          </a:xfrm>
          <a:prstGeom prst="rect">
            <a:avLst/>
          </a:prstGeom>
          <a:solidFill>
            <a:schemeClr val="accent3"/>
          </a:solidFill>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title" idx="13" hasCustomPrompt="1"/>
          </p:nvPr>
        </p:nvSpPr>
        <p:spPr>
          <a:xfrm>
            <a:off x="3517675" y="3141700"/>
            <a:ext cx="615300" cy="617400"/>
          </a:xfrm>
          <a:prstGeom prst="rect">
            <a:avLst/>
          </a:prstGeom>
          <a:solidFill>
            <a:schemeClr val="accent3"/>
          </a:solidFill>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a:spLocks noGrp="1"/>
          </p:cNvSpPr>
          <p:nvPr>
            <p:ph type="title" idx="14" hasCustomPrompt="1"/>
          </p:nvPr>
        </p:nvSpPr>
        <p:spPr>
          <a:xfrm>
            <a:off x="6216950" y="1403550"/>
            <a:ext cx="615300" cy="617400"/>
          </a:xfrm>
          <a:prstGeom prst="rect">
            <a:avLst/>
          </a:prstGeom>
          <a:solidFill>
            <a:schemeClr val="accent3"/>
          </a:solidFill>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title" idx="15" hasCustomPrompt="1"/>
          </p:nvPr>
        </p:nvSpPr>
        <p:spPr>
          <a:xfrm>
            <a:off x="6216950" y="3141700"/>
            <a:ext cx="615300" cy="617400"/>
          </a:xfrm>
          <a:prstGeom prst="rect">
            <a:avLst/>
          </a:prstGeom>
          <a:solidFill>
            <a:schemeClr val="accent3"/>
          </a:solidFill>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subTitle" idx="16"/>
          </p:nvPr>
        </p:nvSpPr>
        <p:spPr>
          <a:xfrm>
            <a:off x="720000" y="20424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9" name="Google Shape;119;p13"/>
          <p:cNvSpPr txBox="1">
            <a:spLocks noGrp="1"/>
          </p:cNvSpPr>
          <p:nvPr>
            <p:ph type="subTitle" idx="17"/>
          </p:nvPr>
        </p:nvSpPr>
        <p:spPr>
          <a:xfrm>
            <a:off x="3419275" y="20424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0" name="Google Shape;120;p13"/>
          <p:cNvSpPr txBox="1">
            <a:spLocks noGrp="1"/>
          </p:cNvSpPr>
          <p:nvPr>
            <p:ph type="subTitle" idx="18"/>
          </p:nvPr>
        </p:nvSpPr>
        <p:spPr>
          <a:xfrm>
            <a:off x="6118550" y="20424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1" name="Google Shape;121;p13"/>
          <p:cNvSpPr txBox="1">
            <a:spLocks noGrp="1"/>
          </p:cNvSpPr>
          <p:nvPr>
            <p:ph type="subTitle" idx="19"/>
          </p:nvPr>
        </p:nvSpPr>
        <p:spPr>
          <a:xfrm>
            <a:off x="720000" y="37807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2" name="Google Shape;122;p13"/>
          <p:cNvSpPr txBox="1">
            <a:spLocks noGrp="1"/>
          </p:cNvSpPr>
          <p:nvPr>
            <p:ph type="subTitle" idx="20"/>
          </p:nvPr>
        </p:nvSpPr>
        <p:spPr>
          <a:xfrm>
            <a:off x="3419275" y="37807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3" name="Google Shape;123;p13"/>
          <p:cNvSpPr txBox="1">
            <a:spLocks noGrp="1"/>
          </p:cNvSpPr>
          <p:nvPr>
            <p:ph type="subTitle" idx="21"/>
          </p:nvPr>
        </p:nvSpPr>
        <p:spPr>
          <a:xfrm>
            <a:off x="6118550" y="37807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4"/>
        <p:cNvGrpSpPr/>
        <p:nvPr/>
      </p:nvGrpSpPr>
      <p:grpSpPr>
        <a:xfrm>
          <a:off x="0" y="0"/>
          <a:ext cx="0" cy="0"/>
          <a:chOff x="0" y="0"/>
          <a:chExt cx="0" cy="0"/>
        </a:xfrm>
      </p:grpSpPr>
      <p:grpSp>
        <p:nvGrpSpPr>
          <p:cNvPr id="125" name="Google Shape;125;p14"/>
          <p:cNvGrpSpPr/>
          <p:nvPr/>
        </p:nvGrpSpPr>
        <p:grpSpPr>
          <a:xfrm>
            <a:off x="326300" y="0"/>
            <a:ext cx="8526575" cy="4908200"/>
            <a:chOff x="326300" y="0"/>
            <a:chExt cx="8526575" cy="4908200"/>
          </a:xfrm>
        </p:grpSpPr>
        <p:pic>
          <p:nvPicPr>
            <p:cNvPr id="126" name="Google Shape;126;p14"/>
            <p:cNvPicPr preferRelativeResize="0"/>
            <p:nvPr/>
          </p:nvPicPr>
          <p:blipFill rotWithShape="1">
            <a:blip r:embed="rId2">
              <a:alphaModFix/>
            </a:blip>
            <a:srcRect l="32585" t="26269" r="38244" b="21978"/>
            <a:stretch/>
          </p:blipFill>
          <p:spPr>
            <a:xfrm>
              <a:off x="326300" y="244187"/>
              <a:ext cx="717850" cy="984275"/>
            </a:xfrm>
            <a:prstGeom prst="rect">
              <a:avLst/>
            </a:prstGeom>
            <a:noFill/>
            <a:ln>
              <a:noFill/>
            </a:ln>
          </p:spPr>
        </p:pic>
        <p:sp>
          <p:nvSpPr>
            <p:cNvPr id="127" name="Google Shape;127;p14"/>
            <p:cNvSpPr/>
            <p:nvPr/>
          </p:nvSpPr>
          <p:spPr>
            <a:xfrm>
              <a:off x="8637475" y="4692800"/>
              <a:ext cx="215400" cy="215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8758675" y="414940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14"/>
            <p:cNvPicPr preferRelativeResize="0"/>
            <p:nvPr/>
          </p:nvPicPr>
          <p:blipFill rotWithShape="1">
            <a:blip r:embed="rId3">
              <a:alphaModFix/>
            </a:blip>
            <a:srcRect l="27377" t="35445" r="27377" b="35448"/>
            <a:stretch/>
          </p:blipFill>
          <p:spPr>
            <a:xfrm>
              <a:off x="6966050" y="0"/>
              <a:ext cx="1113399" cy="553600"/>
            </a:xfrm>
            <a:prstGeom prst="rect">
              <a:avLst/>
            </a:prstGeom>
            <a:noFill/>
            <a:ln>
              <a:noFill/>
            </a:ln>
          </p:spPr>
        </p:pic>
        <p:sp>
          <p:nvSpPr>
            <p:cNvPr id="130" name="Google Shape;130;p14"/>
            <p:cNvSpPr/>
            <p:nvPr/>
          </p:nvSpPr>
          <p:spPr>
            <a:xfrm>
              <a:off x="2781625" y="300875"/>
              <a:ext cx="94200" cy="94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4"/>
          <p:cNvSpPr txBox="1">
            <a:spLocks noGrp="1"/>
          </p:cNvSpPr>
          <p:nvPr>
            <p:ph type="title"/>
          </p:nvPr>
        </p:nvSpPr>
        <p:spPr>
          <a:xfrm>
            <a:off x="5713361" y="2995875"/>
            <a:ext cx="27174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2" name="Google Shape;132;p14"/>
          <p:cNvSpPr txBox="1">
            <a:spLocks noGrp="1"/>
          </p:cNvSpPr>
          <p:nvPr>
            <p:ph type="subTitle" idx="1"/>
          </p:nvPr>
        </p:nvSpPr>
        <p:spPr>
          <a:xfrm>
            <a:off x="713238" y="1101900"/>
            <a:ext cx="7717500" cy="1783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5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3"/>
        <p:cNvGrpSpPr/>
        <p:nvPr/>
      </p:nvGrpSpPr>
      <p:grpSpPr>
        <a:xfrm>
          <a:off x="0" y="0"/>
          <a:ext cx="0" cy="0"/>
          <a:chOff x="0" y="0"/>
          <a:chExt cx="0" cy="0"/>
        </a:xfrm>
      </p:grpSpPr>
      <p:grpSp>
        <p:nvGrpSpPr>
          <p:cNvPr id="134" name="Google Shape;134;p15"/>
          <p:cNvGrpSpPr/>
          <p:nvPr/>
        </p:nvGrpSpPr>
        <p:grpSpPr>
          <a:xfrm>
            <a:off x="224225" y="252050"/>
            <a:ext cx="8848229" cy="4664588"/>
            <a:chOff x="224225" y="252050"/>
            <a:chExt cx="8848229" cy="4664588"/>
          </a:xfrm>
        </p:grpSpPr>
        <p:pic>
          <p:nvPicPr>
            <p:cNvPr id="135" name="Google Shape;135;p15"/>
            <p:cNvPicPr preferRelativeResize="0"/>
            <p:nvPr/>
          </p:nvPicPr>
          <p:blipFill rotWithShape="1">
            <a:blip r:embed="rId2">
              <a:alphaModFix/>
            </a:blip>
            <a:srcRect l="32585" t="56491" r="52523" b="21979"/>
            <a:stretch/>
          </p:blipFill>
          <p:spPr>
            <a:xfrm>
              <a:off x="224225" y="1987307"/>
              <a:ext cx="366451" cy="409475"/>
            </a:xfrm>
            <a:prstGeom prst="rect">
              <a:avLst/>
            </a:prstGeom>
            <a:noFill/>
            <a:ln>
              <a:noFill/>
            </a:ln>
          </p:spPr>
        </p:pic>
        <p:pic>
          <p:nvPicPr>
            <p:cNvPr id="136" name="Google Shape;136;p15"/>
            <p:cNvPicPr preferRelativeResize="0"/>
            <p:nvPr/>
          </p:nvPicPr>
          <p:blipFill rotWithShape="1">
            <a:blip r:embed="rId3">
              <a:alphaModFix/>
            </a:blip>
            <a:srcRect l="52551" t="54471" r="26951" b="19842"/>
            <a:stretch/>
          </p:blipFill>
          <p:spPr>
            <a:xfrm>
              <a:off x="8568053" y="3887825"/>
              <a:ext cx="504401" cy="488525"/>
            </a:xfrm>
            <a:prstGeom prst="rect">
              <a:avLst/>
            </a:prstGeom>
            <a:noFill/>
            <a:ln>
              <a:noFill/>
            </a:ln>
          </p:spPr>
        </p:pic>
        <p:sp>
          <p:nvSpPr>
            <p:cNvPr id="137" name="Google Shape;137;p15"/>
            <p:cNvSpPr/>
            <p:nvPr/>
          </p:nvSpPr>
          <p:spPr>
            <a:xfrm>
              <a:off x="5293400" y="252050"/>
              <a:ext cx="94200" cy="94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4620596" y="4709038"/>
              <a:ext cx="207300" cy="20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360350" y="476575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5"/>
          <p:cNvSpPr txBox="1">
            <a:spLocks noGrp="1"/>
          </p:cNvSpPr>
          <p:nvPr>
            <p:ph type="title"/>
          </p:nvPr>
        </p:nvSpPr>
        <p:spPr>
          <a:xfrm>
            <a:off x="1347406" y="876750"/>
            <a:ext cx="2706600" cy="23499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15"/>
          <p:cNvSpPr txBox="1">
            <a:spLocks noGrp="1"/>
          </p:cNvSpPr>
          <p:nvPr>
            <p:ph type="subTitle" idx="1"/>
          </p:nvPr>
        </p:nvSpPr>
        <p:spPr>
          <a:xfrm>
            <a:off x="1347406" y="3150450"/>
            <a:ext cx="2706600" cy="111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 name="Google Shape;142;p15"/>
          <p:cNvSpPr>
            <a:spLocks noGrp="1"/>
          </p:cNvSpPr>
          <p:nvPr>
            <p:ph type="pic" idx="2"/>
          </p:nvPr>
        </p:nvSpPr>
        <p:spPr>
          <a:xfrm>
            <a:off x="4884794" y="958050"/>
            <a:ext cx="2911800" cy="3144600"/>
          </a:xfrm>
          <a:prstGeom prst="roundRect">
            <a:avLst>
              <a:gd name="adj" fmla="val 9799"/>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5"/>
        <p:cNvGrpSpPr/>
        <p:nvPr/>
      </p:nvGrpSpPr>
      <p:grpSpPr>
        <a:xfrm>
          <a:off x="0" y="0"/>
          <a:ext cx="0" cy="0"/>
          <a:chOff x="0" y="0"/>
          <a:chExt cx="0" cy="0"/>
        </a:xfrm>
      </p:grpSpPr>
      <p:grpSp>
        <p:nvGrpSpPr>
          <p:cNvPr id="166" name="Google Shape;166;p19"/>
          <p:cNvGrpSpPr/>
          <p:nvPr/>
        </p:nvGrpSpPr>
        <p:grpSpPr>
          <a:xfrm>
            <a:off x="-308050" y="57675"/>
            <a:ext cx="9452054" cy="3699687"/>
            <a:chOff x="-308050" y="57675"/>
            <a:chExt cx="9452054" cy="3699687"/>
          </a:xfrm>
        </p:grpSpPr>
        <p:pic>
          <p:nvPicPr>
            <p:cNvPr id="167" name="Google Shape;167;p19"/>
            <p:cNvPicPr preferRelativeResize="0"/>
            <p:nvPr/>
          </p:nvPicPr>
          <p:blipFill rotWithShape="1">
            <a:blip r:embed="rId2">
              <a:alphaModFix/>
            </a:blip>
            <a:srcRect l="52551" t="54471" r="26951" b="19842"/>
            <a:stretch/>
          </p:blipFill>
          <p:spPr>
            <a:xfrm>
              <a:off x="8541503" y="3234025"/>
              <a:ext cx="504401" cy="488525"/>
            </a:xfrm>
            <a:prstGeom prst="rect">
              <a:avLst/>
            </a:prstGeom>
            <a:noFill/>
            <a:ln>
              <a:noFill/>
            </a:ln>
          </p:spPr>
        </p:pic>
        <p:pic>
          <p:nvPicPr>
            <p:cNvPr id="168" name="Google Shape;168;p19"/>
            <p:cNvPicPr preferRelativeResize="0"/>
            <p:nvPr/>
          </p:nvPicPr>
          <p:blipFill rotWithShape="1">
            <a:blip r:embed="rId2">
              <a:alphaModFix/>
            </a:blip>
            <a:srcRect l="40958" t="26553" r="38544" b="47760"/>
            <a:stretch/>
          </p:blipFill>
          <p:spPr>
            <a:xfrm>
              <a:off x="8639603" y="2485025"/>
              <a:ext cx="504401" cy="488525"/>
            </a:xfrm>
            <a:prstGeom prst="rect">
              <a:avLst/>
            </a:prstGeom>
            <a:noFill/>
            <a:ln>
              <a:noFill/>
            </a:ln>
          </p:spPr>
        </p:pic>
        <p:sp>
          <p:nvSpPr>
            <p:cNvPr id="169" name="Google Shape;169;p19"/>
            <p:cNvSpPr/>
            <p:nvPr/>
          </p:nvSpPr>
          <p:spPr>
            <a:xfrm>
              <a:off x="482750" y="3663163"/>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0" name="Google Shape;170;p19"/>
            <p:cNvPicPr preferRelativeResize="0"/>
            <p:nvPr/>
          </p:nvPicPr>
          <p:blipFill rotWithShape="1">
            <a:blip r:embed="rId3">
              <a:alphaModFix/>
            </a:blip>
            <a:srcRect l="47678" t="22433" r="37430" b="56036"/>
            <a:stretch/>
          </p:blipFill>
          <p:spPr>
            <a:xfrm>
              <a:off x="8541500" y="98670"/>
              <a:ext cx="366451" cy="409475"/>
            </a:xfrm>
            <a:prstGeom prst="rect">
              <a:avLst/>
            </a:prstGeom>
            <a:noFill/>
            <a:ln>
              <a:noFill/>
            </a:ln>
          </p:spPr>
        </p:pic>
        <p:pic>
          <p:nvPicPr>
            <p:cNvPr id="171" name="Google Shape;171;p19"/>
            <p:cNvPicPr preferRelativeResize="0"/>
            <p:nvPr/>
          </p:nvPicPr>
          <p:blipFill rotWithShape="1">
            <a:blip r:embed="rId4">
              <a:alphaModFix/>
            </a:blip>
            <a:srcRect l="27377" t="35445" r="27377" b="35448"/>
            <a:stretch/>
          </p:blipFill>
          <p:spPr>
            <a:xfrm flipH="1">
              <a:off x="-308050" y="57675"/>
              <a:ext cx="1113399" cy="553600"/>
            </a:xfrm>
            <a:prstGeom prst="rect">
              <a:avLst/>
            </a:prstGeom>
            <a:noFill/>
            <a:ln>
              <a:noFill/>
            </a:ln>
          </p:spPr>
        </p:pic>
      </p:grpSp>
      <p:sp>
        <p:nvSpPr>
          <p:cNvPr id="172" name="Google Shape;172;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19"/>
          <p:cNvSpPr txBox="1">
            <a:spLocks noGrp="1"/>
          </p:cNvSpPr>
          <p:nvPr>
            <p:ph type="subTitle" idx="1"/>
          </p:nvPr>
        </p:nvSpPr>
        <p:spPr>
          <a:xfrm>
            <a:off x="4643523" y="1582750"/>
            <a:ext cx="3605400" cy="22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19"/>
          <p:cNvSpPr txBox="1">
            <a:spLocks noGrp="1"/>
          </p:cNvSpPr>
          <p:nvPr>
            <p:ph type="subTitle" idx="2"/>
          </p:nvPr>
        </p:nvSpPr>
        <p:spPr>
          <a:xfrm>
            <a:off x="895077" y="1582750"/>
            <a:ext cx="3605400" cy="22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75"/>
        <p:cNvGrpSpPr/>
        <p:nvPr/>
      </p:nvGrpSpPr>
      <p:grpSpPr>
        <a:xfrm>
          <a:off x="0" y="0"/>
          <a:ext cx="0" cy="0"/>
          <a:chOff x="0" y="0"/>
          <a:chExt cx="0" cy="0"/>
        </a:xfrm>
      </p:grpSpPr>
      <p:grpSp>
        <p:nvGrpSpPr>
          <p:cNvPr id="176" name="Google Shape;176;p20"/>
          <p:cNvGrpSpPr/>
          <p:nvPr/>
        </p:nvGrpSpPr>
        <p:grpSpPr>
          <a:xfrm>
            <a:off x="-146050" y="-6125"/>
            <a:ext cx="9599299" cy="5170000"/>
            <a:chOff x="-146050" y="-6125"/>
            <a:chExt cx="9599299" cy="5170000"/>
          </a:xfrm>
        </p:grpSpPr>
        <p:sp>
          <p:nvSpPr>
            <p:cNvPr id="177" name="Google Shape;177;p20"/>
            <p:cNvSpPr/>
            <p:nvPr/>
          </p:nvSpPr>
          <p:spPr>
            <a:xfrm>
              <a:off x="235763" y="4792025"/>
              <a:ext cx="215400" cy="215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416138" y="44232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269396" y="764000"/>
              <a:ext cx="207300" cy="20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0" name="Google Shape;180;p20"/>
            <p:cNvPicPr preferRelativeResize="0"/>
            <p:nvPr/>
          </p:nvPicPr>
          <p:blipFill rotWithShape="1">
            <a:blip r:embed="rId2">
              <a:alphaModFix/>
            </a:blip>
            <a:srcRect l="27377" t="35445" r="27377" b="35448"/>
            <a:stretch/>
          </p:blipFill>
          <p:spPr>
            <a:xfrm>
              <a:off x="8339850" y="4610275"/>
              <a:ext cx="1113399" cy="553600"/>
            </a:xfrm>
            <a:prstGeom prst="rect">
              <a:avLst/>
            </a:prstGeom>
            <a:noFill/>
            <a:ln>
              <a:noFill/>
            </a:ln>
          </p:spPr>
        </p:pic>
        <p:pic>
          <p:nvPicPr>
            <p:cNvPr id="181" name="Google Shape;181;p20"/>
            <p:cNvPicPr preferRelativeResize="0"/>
            <p:nvPr/>
          </p:nvPicPr>
          <p:blipFill rotWithShape="1">
            <a:blip r:embed="rId2">
              <a:alphaModFix/>
            </a:blip>
            <a:srcRect l="27377" t="35445" r="27377" b="35448"/>
            <a:stretch/>
          </p:blipFill>
          <p:spPr>
            <a:xfrm>
              <a:off x="-146050" y="-6125"/>
              <a:ext cx="1113399" cy="553600"/>
            </a:xfrm>
            <a:prstGeom prst="rect">
              <a:avLst/>
            </a:prstGeom>
            <a:noFill/>
            <a:ln>
              <a:noFill/>
            </a:ln>
          </p:spPr>
        </p:pic>
        <p:sp>
          <p:nvSpPr>
            <p:cNvPr id="182" name="Google Shape;182;p20"/>
            <p:cNvSpPr/>
            <p:nvPr/>
          </p:nvSpPr>
          <p:spPr>
            <a:xfrm>
              <a:off x="7965425" y="197725"/>
              <a:ext cx="94200" cy="94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4" name="Google Shape;184;p20"/>
          <p:cNvSpPr txBox="1">
            <a:spLocks noGrp="1"/>
          </p:cNvSpPr>
          <p:nvPr>
            <p:ph type="subTitle" idx="1"/>
          </p:nvPr>
        </p:nvSpPr>
        <p:spPr>
          <a:xfrm>
            <a:off x="713225" y="1839077"/>
            <a:ext cx="49596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5" name="Google Shape;185;p20"/>
          <p:cNvSpPr txBox="1">
            <a:spLocks noGrp="1"/>
          </p:cNvSpPr>
          <p:nvPr>
            <p:ph type="subTitle" idx="2"/>
          </p:nvPr>
        </p:nvSpPr>
        <p:spPr>
          <a:xfrm>
            <a:off x="713225" y="2960827"/>
            <a:ext cx="49596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6" name="Google Shape;186;p20"/>
          <p:cNvSpPr txBox="1">
            <a:spLocks noGrp="1"/>
          </p:cNvSpPr>
          <p:nvPr>
            <p:ph type="subTitle" idx="3"/>
          </p:nvPr>
        </p:nvSpPr>
        <p:spPr>
          <a:xfrm>
            <a:off x="713225" y="4082577"/>
            <a:ext cx="49596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7" name="Google Shape;187;p20"/>
          <p:cNvSpPr txBox="1">
            <a:spLocks noGrp="1"/>
          </p:cNvSpPr>
          <p:nvPr>
            <p:ph type="subTitle" idx="4"/>
          </p:nvPr>
        </p:nvSpPr>
        <p:spPr>
          <a:xfrm>
            <a:off x="713225" y="1490302"/>
            <a:ext cx="49596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8" name="Google Shape;188;p20"/>
          <p:cNvSpPr txBox="1">
            <a:spLocks noGrp="1"/>
          </p:cNvSpPr>
          <p:nvPr>
            <p:ph type="subTitle" idx="5"/>
          </p:nvPr>
        </p:nvSpPr>
        <p:spPr>
          <a:xfrm>
            <a:off x="713225" y="2612055"/>
            <a:ext cx="49596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9" name="Google Shape;189;p20"/>
          <p:cNvSpPr txBox="1">
            <a:spLocks noGrp="1"/>
          </p:cNvSpPr>
          <p:nvPr>
            <p:ph type="subTitle" idx="6"/>
          </p:nvPr>
        </p:nvSpPr>
        <p:spPr>
          <a:xfrm>
            <a:off x="713225" y="3733808"/>
            <a:ext cx="49596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59" r:id="rId5"/>
    <p:sldLayoutId id="2147483660" r:id="rId6"/>
    <p:sldLayoutId id="2147483661" r:id="rId7"/>
    <p:sldLayoutId id="2147483665" r:id="rId8"/>
    <p:sldLayoutId id="2147483666" r:id="rId9"/>
    <p:sldLayoutId id="2147483667" r:id="rId10"/>
    <p:sldLayoutId id="2147483668" r:id="rId11"/>
    <p:sldLayoutId id="2147483669" r:id="rId12"/>
    <p:sldLayoutId id="2147483673" r:id="rId13"/>
    <p:sldLayoutId id="2147483674"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32"/>
          <p:cNvPicPr preferRelativeResize="0"/>
          <p:nvPr/>
        </p:nvPicPr>
        <p:blipFill rotWithShape="1">
          <a:blip r:embed="rId3">
            <a:alphaModFix/>
          </a:blip>
          <a:srcRect l="11530" t="6224" r="7267" b="6233"/>
          <a:stretch/>
        </p:blipFill>
        <p:spPr>
          <a:xfrm rot="-1069699">
            <a:off x="5277028" y="759996"/>
            <a:ext cx="4957067" cy="2966184"/>
          </a:xfrm>
          <a:prstGeom prst="rect">
            <a:avLst/>
          </a:prstGeom>
          <a:noFill/>
          <a:ln>
            <a:noFill/>
          </a:ln>
        </p:spPr>
      </p:pic>
      <p:pic>
        <p:nvPicPr>
          <p:cNvPr id="301" name="Google Shape;301;p32"/>
          <p:cNvPicPr preferRelativeResize="0"/>
          <p:nvPr/>
        </p:nvPicPr>
        <p:blipFill rotWithShape="1">
          <a:blip r:embed="rId4">
            <a:alphaModFix/>
          </a:blip>
          <a:srcRect l="52724" t="52304" r="26952" b="19842"/>
          <a:stretch/>
        </p:blipFill>
        <p:spPr>
          <a:xfrm>
            <a:off x="7882603" y="4030100"/>
            <a:ext cx="500126" cy="529749"/>
          </a:xfrm>
          <a:prstGeom prst="rect">
            <a:avLst/>
          </a:prstGeom>
          <a:noFill/>
          <a:ln>
            <a:noFill/>
          </a:ln>
        </p:spPr>
      </p:pic>
      <p:sp>
        <p:nvSpPr>
          <p:cNvPr id="302" name="Google Shape;302;p32"/>
          <p:cNvSpPr txBox="1">
            <a:spLocks noGrp="1"/>
          </p:cNvSpPr>
          <p:nvPr>
            <p:ph type="ctrTitle"/>
          </p:nvPr>
        </p:nvSpPr>
        <p:spPr>
          <a:xfrm>
            <a:off x="882350" y="769882"/>
            <a:ext cx="4059629" cy="31450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Marketing Campaign </a:t>
            </a:r>
            <a:br>
              <a:rPr lang="en" dirty="0"/>
            </a:br>
            <a:r>
              <a:rPr lang="en" dirty="0"/>
              <a:t>Result</a:t>
            </a:r>
            <a:endParaRPr dirty="0">
              <a:latin typeface="Anton"/>
              <a:ea typeface="Anton"/>
              <a:cs typeface="Anton"/>
              <a:sym typeface="Anton"/>
            </a:endParaRPr>
          </a:p>
        </p:txBody>
      </p:sp>
      <p:pic>
        <p:nvPicPr>
          <p:cNvPr id="304" name="Google Shape;304;p32"/>
          <p:cNvPicPr preferRelativeResize="0"/>
          <p:nvPr/>
        </p:nvPicPr>
        <p:blipFill rotWithShape="1">
          <a:blip r:embed="rId5">
            <a:alphaModFix/>
          </a:blip>
          <a:srcRect l="32585" t="57649" r="54188" b="21978"/>
          <a:stretch/>
        </p:blipFill>
        <p:spPr>
          <a:xfrm>
            <a:off x="5667525" y="769882"/>
            <a:ext cx="325499" cy="3874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7" name="Google Shape;467;p46"/>
          <p:cNvSpPr txBox="1">
            <a:spLocks noGrp="1"/>
          </p:cNvSpPr>
          <p:nvPr>
            <p:ph type="title"/>
          </p:nvPr>
        </p:nvSpPr>
        <p:spPr>
          <a:xfrm>
            <a:off x="1039060" y="563526"/>
            <a:ext cx="4968334" cy="12441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Q.5 Which products are performing best?</a:t>
            </a:r>
            <a:endParaRPr sz="3200" dirty="0"/>
          </a:p>
        </p:txBody>
      </p:sp>
      <p:pic>
        <p:nvPicPr>
          <p:cNvPr id="7" name="Picture 6">
            <a:extLst>
              <a:ext uri="{FF2B5EF4-FFF2-40B4-BE49-F238E27FC236}">
                <a16:creationId xmlns:a16="http://schemas.microsoft.com/office/drawing/2014/main" id="{6A4AFED9-D93D-4C17-8453-69B448F51030}"/>
              </a:ext>
            </a:extLst>
          </p:cNvPr>
          <p:cNvPicPr>
            <a:picLocks noChangeAspect="1"/>
          </p:cNvPicPr>
          <p:nvPr/>
        </p:nvPicPr>
        <p:blipFill>
          <a:blip r:embed="rId3"/>
          <a:stretch>
            <a:fillRect/>
          </a:stretch>
        </p:blipFill>
        <p:spPr>
          <a:xfrm>
            <a:off x="4467191" y="1709112"/>
            <a:ext cx="3637749" cy="2870862"/>
          </a:xfrm>
          <a:prstGeom prst="rect">
            <a:avLst/>
          </a:prstGeom>
        </p:spPr>
      </p:pic>
      <p:sp>
        <p:nvSpPr>
          <p:cNvPr id="12" name="Rectangle: Rounded Corners 11">
            <a:extLst>
              <a:ext uri="{FF2B5EF4-FFF2-40B4-BE49-F238E27FC236}">
                <a16:creationId xmlns:a16="http://schemas.microsoft.com/office/drawing/2014/main" id="{2AC224F3-39EC-4429-9311-27D25D881C49}"/>
              </a:ext>
            </a:extLst>
          </p:cNvPr>
          <p:cNvSpPr/>
          <p:nvPr/>
        </p:nvSpPr>
        <p:spPr>
          <a:xfrm>
            <a:off x="1039060" y="2278324"/>
            <a:ext cx="2578609" cy="1708886"/>
          </a:xfrm>
          <a:prstGeom prst="roundRect">
            <a:avLst/>
          </a:prstGeom>
          <a:solidFill>
            <a:schemeClr val="accent5">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fontAlgn="base">
              <a:spcBef>
                <a:spcPts val="1200"/>
              </a:spcBef>
              <a:spcAft>
                <a:spcPts val="1200"/>
              </a:spcAft>
            </a:pPr>
            <a:r>
              <a:rPr lang="en-US" sz="1600" b="0" i="0" u="none" strike="noStrike" dirty="0">
                <a:solidFill>
                  <a:srgbClr val="002060"/>
                </a:solidFill>
                <a:effectLst/>
                <a:latin typeface="Arial" panose="020B0604020202020204" pitchFamily="34" charset="0"/>
              </a:rPr>
              <a:t>Identified wines as the best-performing product category based on total spending amounts in the last two years.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7" name="Google Shape;467;p46"/>
          <p:cNvSpPr txBox="1">
            <a:spLocks noGrp="1"/>
          </p:cNvSpPr>
          <p:nvPr>
            <p:ph type="title"/>
          </p:nvPr>
        </p:nvSpPr>
        <p:spPr>
          <a:xfrm>
            <a:off x="1039060" y="563526"/>
            <a:ext cx="4968334" cy="12441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Q.6 Which channels are underperforming?</a:t>
            </a:r>
            <a:endParaRPr sz="3200" dirty="0"/>
          </a:p>
        </p:txBody>
      </p:sp>
      <p:sp>
        <p:nvSpPr>
          <p:cNvPr id="12" name="Rectangle: Rounded Corners 11">
            <a:extLst>
              <a:ext uri="{FF2B5EF4-FFF2-40B4-BE49-F238E27FC236}">
                <a16:creationId xmlns:a16="http://schemas.microsoft.com/office/drawing/2014/main" id="{2AC224F3-39EC-4429-9311-27D25D881C49}"/>
              </a:ext>
            </a:extLst>
          </p:cNvPr>
          <p:cNvSpPr/>
          <p:nvPr/>
        </p:nvSpPr>
        <p:spPr>
          <a:xfrm>
            <a:off x="1039060" y="2278324"/>
            <a:ext cx="2926884" cy="1793946"/>
          </a:xfrm>
          <a:prstGeom prst="roundRect">
            <a:avLst/>
          </a:prstGeom>
          <a:solidFill>
            <a:schemeClr val="accent5">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ts val="1200"/>
              </a:spcBef>
              <a:spcAft>
                <a:spcPts val="1200"/>
              </a:spcAft>
            </a:pPr>
            <a:r>
              <a:rPr lang="en-US" sz="1600" b="0" i="0" u="none" strike="noStrike" dirty="0">
                <a:solidFill>
                  <a:srgbClr val="002060"/>
                </a:solidFill>
                <a:effectLst/>
                <a:latin typeface="Calibri" panose="020F0502020204030204" pitchFamily="34" charset="0"/>
                <a:cs typeface="Calibri" panose="020F0502020204030204" pitchFamily="34" charset="0"/>
              </a:rPr>
              <a:t>Identified underperforming marketing channels by examining the total number of discount purchases, highlighting channels with the lowest engagement rates.</a:t>
            </a:r>
          </a:p>
        </p:txBody>
      </p:sp>
      <p:pic>
        <p:nvPicPr>
          <p:cNvPr id="3" name="Picture 2">
            <a:extLst>
              <a:ext uri="{FF2B5EF4-FFF2-40B4-BE49-F238E27FC236}">
                <a16:creationId xmlns:a16="http://schemas.microsoft.com/office/drawing/2014/main" id="{04894572-10C3-46F2-AED0-A945F7F76B18}"/>
              </a:ext>
            </a:extLst>
          </p:cNvPr>
          <p:cNvPicPr>
            <a:picLocks noChangeAspect="1"/>
          </p:cNvPicPr>
          <p:nvPr/>
        </p:nvPicPr>
        <p:blipFill>
          <a:blip r:embed="rId3"/>
          <a:stretch>
            <a:fillRect/>
          </a:stretch>
        </p:blipFill>
        <p:spPr>
          <a:xfrm>
            <a:off x="4572000" y="1694017"/>
            <a:ext cx="3601838" cy="2885957"/>
          </a:xfrm>
          <a:prstGeom prst="rect">
            <a:avLst/>
          </a:prstGeom>
        </p:spPr>
      </p:pic>
      <p:pic>
        <p:nvPicPr>
          <p:cNvPr id="11" name="Google Shape;448;p44">
            <a:extLst>
              <a:ext uri="{FF2B5EF4-FFF2-40B4-BE49-F238E27FC236}">
                <a16:creationId xmlns:a16="http://schemas.microsoft.com/office/drawing/2014/main" id="{3B3FE7A0-763F-4267-BABE-221A3618FA23}"/>
              </a:ext>
            </a:extLst>
          </p:cNvPr>
          <p:cNvPicPr preferRelativeResize="0"/>
          <p:nvPr/>
        </p:nvPicPr>
        <p:blipFill rotWithShape="1">
          <a:blip r:embed="rId4">
            <a:alphaModFix/>
          </a:blip>
          <a:srcRect l="22169" t="13840" r="22169" b="13847"/>
          <a:stretch/>
        </p:blipFill>
        <p:spPr>
          <a:xfrm>
            <a:off x="6973227" y="449911"/>
            <a:ext cx="1200611" cy="1013790"/>
          </a:xfrm>
          <a:prstGeom prst="rect">
            <a:avLst/>
          </a:prstGeom>
          <a:noFill/>
          <a:ln>
            <a:noFill/>
          </a:ln>
        </p:spPr>
      </p:pic>
    </p:spTree>
    <p:extLst>
      <p:ext uri="{BB962C8B-B14F-4D97-AF65-F5344CB8AC3E}">
        <p14:creationId xmlns:p14="http://schemas.microsoft.com/office/powerpoint/2010/main" val="293731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3"/>
          <p:cNvSpPr txBox="1">
            <a:spLocks noGrp="1"/>
          </p:cNvSpPr>
          <p:nvPr>
            <p:ph type="title"/>
          </p:nvPr>
        </p:nvSpPr>
        <p:spPr>
          <a:xfrm>
            <a:off x="1466342" y="228096"/>
            <a:ext cx="5806328" cy="11944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Conclusion</a:t>
            </a:r>
            <a:endParaRPr sz="4000" dirty="0"/>
          </a:p>
        </p:txBody>
      </p:sp>
      <p:pic>
        <p:nvPicPr>
          <p:cNvPr id="438" name="Google Shape;438;p43"/>
          <p:cNvPicPr preferRelativeResize="0"/>
          <p:nvPr/>
        </p:nvPicPr>
        <p:blipFill>
          <a:blip r:embed="rId3">
            <a:alphaModFix/>
          </a:blip>
          <a:stretch>
            <a:fillRect/>
          </a:stretch>
        </p:blipFill>
        <p:spPr>
          <a:xfrm>
            <a:off x="5098825" y="1354485"/>
            <a:ext cx="3093774" cy="2391151"/>
          </a:xfrm>
          <a:prstGeom prst="rect">
            <a:avLst/>
          </a:prstGeom>
          <a:noFill/>
          <a:ln>
            <a:noFill/>
          </a:ln>
        </p:spPr>
      </p:pic>
      <p:sp>
        <p:nvSpPr>
          <p:cNvPr id="439" name="Google Shape;439;p43"/>
          <p:cNvSpPr/>
          <p:nvPr/>
        </p:nvSpPr>
        <p:spPr>
          <a:xfrm>
            <a:off x="5098825" y="3962300"/>
            <a:ext cx="215400" cy="215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0" name="Google Shape;440;p43"/>
          <p:cNvPicPr preferRelativeResize="0"/>
          <p:nvPr/>
        </p:nvPicPr>
        <p:blipFill rotWithShape="1">
          <a:blip r:embed="rId4">
            <a:alphaModFix/>
          </a:blip>
          <a:srcRect l="27377" t="35445" r="27377" b="35448"/>
          <a:stretch/>
        </p:blipFill>
        <p:spPr>
          <a:xfrm>
            <a:off x="7161800" y="4050400"/>
            <a:ext cx="1113399" cy="553600"/>
          </a:xfrm>
          <a:prstGeom prst="rect">
            <a:avLst/>
          </a:prstGeom>
          <a:noFill/>
          <a:ln>
            <a:noFill/>
          </a:ln>
        </p:spPr>
      </p:pic>
      <p:sp>
        <p:nvSpPr>
          <p:cNvPr id="6" name="Rectangle: Rounded Corners 5">
            <a:extLst>
              <a:ext uri="{FF2B5EF4-FFF2-40B4-BE49-F238E27FC236}">
                <a16:creationId xmlns:a16="http://schemas.microsoft.com/office/drawing/2014/main" id="{F19C4F5E-65ED-4CFA-BCC4-48A059C19DB9}"/>
              </a:ext>
            </a:extLst>
          </p:cNvPr>
          <p:cNvSpPr/>
          <p:nvPr/>
        </p:nvSpPr>
        <p:spPr>
          <a:xfrm>
            <a:off x="727167" y="1376175"/>
            <a:ext cx="4227606" cy="3227825"/>
          </a:xfrm>
          <a:prstGeom prst="roundRect">
            <a:avLst/>
          </a:prstGeom>
          <a:solidFill>
            <a:schemeClr val="accent5">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Calibri" panose="020F0502020204030204" pitchFamily="34" charset="0"/>
                <a:cs typeface="Calibri" panose="020F0502020204030204" pitchFamily="34" charset="0"/>
              </a:rPr>
              <a:t>The Marketing Campaign Analysis project provided Maven Marketing with valuable insights into their customer base, product performance, and the effectiveness of their marketing campaigns. By addressing data quality issues, identifying key factors influencing customer behavior, and evaluating the success of marketing efforts, this analysis offers a data-driven foundation for optimizing future marketing strategies. The insights derived from this project will help Maven Marketing to better target their audience, improve customer engagement, and maximize overall business performance.</a:t>
            </a:r>
          </a:p>
        </p:txBody>
      </p:sp>
    </p:spTree>
    <p:extLst>
      <p:ext uri="{BB962C8B-B14F-4D97-AF65-F5344CB8AC3E}">
        <p14:creationId xmlns:p14="http://schemas.microsoft.com/office/powerpoint/2010/main" val="73277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484" name="Google Shape;484;p48"/>
          <p:cNvPicPr preferRelativeResize="0"/>
          <p:nvPr/>
        </p:nvPicPr>
        <p:blipFill rotWithShape="1">
          <a:blip r:embed="rId3">
            <a:alphaModFix/>
          </a:blip>
          <a:srcRect l="27377" t="35445" r="27377" b="35448"/>
          <a:stretch/>
        </p:blipFill>
        <p:spPr>
          <a:xfrm>
            <a:off x="3073275" y="3375825"/>
            <a:ext cx="1113399" cy="553600"/>
          </a:xfrm>
          <a:prstGeom prst="rect">
            <a:avLst/>
          </a:prstGeom>
          <a:noFill/>
          <a:ln>
            <a:noFill/>
          </a:ln>
        </p:spPr>
      </p:pic>
      <p:pic>
        <p:nvPicPr>
          <p:cNvPr id="485" name="Google Shape;485;p48"/>
          <p:cNvPicPr preferRelativeResize="0"/>
          <p:nvPr/>
        </p:nvPicPr>
        <p:blipFill rotWithShape="1">
          <a:blip r:embed="rId3">
            <a:alphaModFix/>
          </a:blip>
          <a:srcRect l="27377" t="35445" r="27377" b="35448"/>
          <a:stretch/>
        </p:blipFill>
        <p:spPr>
          <a:xfrm flipH="1">
            <a:off x="475625" y="939900"/>
            <a:ext cx="1113399" cy="553600"/>
          </a:xfrm>
          <a:prstGeom prst="rect">
            <a:avLst/>
          </a:prstGeom>
          <a:noFill/>
          <a:ln>
            <a:noFill/>
          </a:ln>
        </p:spPr>
      </p:pic>
      <p:pic>
        <p:nvPicPr>
          <p:cNvPr id="492" name="Google Shape;492;p48"/>
          <p:cNvPicPr preferRelativeResize="0"/>
          <p:nvPr/>
        </p:nvPicPr>
        <p:blipFill rotWithShape="1">
          <a:blip r:embed="rId4">
            <a:alphaModFix/>
          </a:blip>
          <a:srcRect l="14362" t="5861" r="14362" b="5869"/>
          <a:stretch/>
        </p:blipFill>
        <p:spPr>
          <a:xfrm>
            <a:off x="1103175" y="1132300"/>
            <a:ext cx="2708499" cy="2592550"/>
          </a:xfrm>
          <a:prstGeom prst="rect">
            <a:avLst/>
          </a:prstGeom>
          <a:noFill/>
          <a:ln>
            <a:noFill/>
          </a:ln>
        </p:spPr>
      </p:pic>
      <p:sp>
        <p:nvSpPr>
          <p:cNvPr id="12" name="Google Shape;1015;p66">
            <a:extLst>
              <a:ext uri="{FF2B5EF4-FFF2-40B4-BE49-F238E27FC236}">
                <a16:creationId xmlns:a16="http://schemas.microsoft.com/office/drawing/2014/main" id="{04B0C7C4-584E-4A81-9CA5-B8246D6A3644}"/>
              </a:ext>
            </a:extLst>
          </p:cNvPr>
          <p:cNvSpPr txBox="1">
            <a:spLocks/>
          </p:cNvSpPr>
          <p:nvPr/>
        </p:nvSpPr>
        <p:spPr>
          <a:xfrm>
            <a:off x="4358851" y="1879125"/>
            <a:ext cx="3629700" cy="1098900"/>
          </a:xfrm>
          <a:prstGeom prst="rect">
            <a:avLst/>
          </a:prstGeom>
          <a:solidFill>
            <a:schemeClr val="accent3"/>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nton"/>
              <a:buNone/>
              <a:defRPr sz="3500" b="0" i="0" u="none" strike="noStrike" cap="none">
                <a:solidFill>
                  <a:schemeClr val="accent2"/>
                </a:solidFill>
                <a:latin typeface="Anton"/>
                <a:ea typeface="Anton"/>
                <a:cs typeface="Anton"/>
                <a:sym typeface="Anton"/>
              </a:defRPr>
            </a:lvl1pPr>
            <a:lvl2pPr marR="0" lvl="1"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9pPr>
          </a:lstStyle>
          <a:p>
            <a:r>
              <a:rPr lang="en-IN"/>
              <a:t>Thanks!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4"/>
          <p:cNvSpPr txBox="1">
            <a:spLocks noGrp="1"/>
          </p:cNvSpPr>
          <p:nvPr>
            <p:ph type="title"/>
          </p:nvPr>
        </p:nvSpPr>
        <p:spPr>
          <a:xfrm>
            <a:off x="720000" y="579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contents</a:t>
            </a:r>
            <a:endParaRPr sz="4400" dirty="0"/>
          </a:p>
        </p:txBody>
      </p:sp>
      <p:sp>
        <p:nvSpPr>
          <p:cNvPr id="325" name="Google Shape;325;p34"/>
          <p:cNvSpPr txBox="1">
            <a:spLocks noGrp="1"/>
          </p:cNvSpPr>
          <p:nvPr>
            <p:ph type="title" idx="7"/>
          </p:nvPr>
        </p:nvSpPr>
        <p:spPr>
          <a:xfrm>
            <a:off x="2927051" y="1673956"/>
            <a:ext cx="504000" cy="540000"/>
          </a:xfrm>
          <a:prstGeom prst="rect">
            <a:avLst/>
          </a:prstGeom>
        </p:spPr>
        <p:txBody>
          <a:bodyPr spcFirstLastPara="1" wrap="square" lIns="91425" tIns="91425" rIns="91425" bIns="45700" anchor="b" anchorCtr="0">
            <a:noAutofit/>
          </a:bodyPr>
          <a:lstStyle/>
          <a:p>
            <a:pPr marL="0" lvl="0" indent="0" algn="ctr" rtl="0">
              <a:spcBef>
                <a:spcPts val="0"/>
              </a:spcBef>
              <a:spcAft>
                <a:spcPts val="0"/>
              </a:spcAft>
              <a:buNone/>
            </a:pPr>
            <a:r>
              <a:rPr lang="en" sz="2800" dirty="0"/>
              <a:t>01</a:t>
            </a:r>
            <a:endParaRPr sz="2800" dirty="0"/>
          </a:p>
        </p:txBody>
      </p:sp>
      <p:sp>
        <p:nvSpPr>
          <p:cNvPr id="326" name="Google Shape;326;p34"/>
          <p:cNvSpPr txBox="1">
            <a:spLocks noGrp="1"/>
          </p:cNvSpPr>
          <p:nvPr>
            <p:ph type="title" idx="8"/>
          </p:nvPr>
        </p:nvSpPr>
        <p:spPr>
          <a:xfrm>
            <a:off x="2916418" y="4093867"/>
            <a:ext cx="540000" cy="540000"/>
          </a:xfrm>
          <a:prstGeom prst="rect">
            <a:avLst/>
          </a:prstGeom>
        </p:spPr>
        <p:txBody>
          <a:bodyPr spcFirstLastPara="1" wrap="square" lIns="91425" tIns="91425" rIns="91425" bIns="45700" anchor="b" anchorCtr="0">
            <a:noAutofit/>
          </a:bodyPr>
          <a:lstStyle/>
          <a:p>
            <a:pPr marL="0" lvl="0" indent="0" algn="ctr" rtl="0">
              <a:spcBef>
                <a:spcPts val="0"/>
              </a:spcBef>
              <a:spcAft>
                <a:spcPts val="0"/>
              </a:spcAft>
              <a:buNone/>
            </a:pPr>
            <a:r>
              <a:rPr lang="en" sz="2800" dirty="0"/>
              <a:t>04</a:t>
            </a:r>
            <a:endParaRPr sz="2800" dirty="0"/>
          </a:p>
        </p:txBody>
      </p:sp>
      <p:sp>
        <p:nvSpPr>
          <p:cNvPr id="327" name="Google Shape;327;p34"/>
          <p:cNvSpPr txBox="1">
            <a:spLocks noGrp="1"/>
          </p:cNvSpPr>
          <p:nvPr>
            <p:ph type="title" idx="9"/>
          </p:nvPr>
        </p:nvSpPr>
        <p:spPr>
          <a:xfrm>
            <a:off x="2927051" y="2499943"/>
            <a:ext cx="540000" cy="540000"/>
          </a:xfrm>
          <a:prstGeom prst="rect">
            <a:avLst/>
          </a:prstGeom>
        </p:spPr>
        <p:txBody>
          <a:bodyPr spcFirstLastPara="1" wrap="square" lIns="91425" tIns="91425" rIns="91425" bIns="45700" anchor="b" anchorCtr="0">
            <a:noAutofit/>
          </a:bodyPr>
          <a:lstStyle/>
          <a:p>
            <a:pPr marL="0" lvl="0" indent="0" algn="ctr" rtl="0">
              <a:spcBef>
                <a:spcPts val="0"/>
              </a:spcBef>
              <a:spcAft>
                <a:spcPts val="0"/>
              </a:spcAft>
              <a:buNone/>
            </a:pPr>
            <a:r>
              <a:rPr lang="en" sz="2800" dirty="0"/>
              <a:t>02</a:t>
            </a:r>
            <a:endParaRPr sz="2800" dirty="0"/>
          </a:p>
        </p:txBody>
      </p:sp>
      <p:sp>
        <p:nvSpPr>
          <p:cNvPr id="329" name="Google Shape;329;p34"/>
          <p:cNvSpPr txBox="1">
            <a:spLocks noGrp="1"/>
          </p:cNvSpPr>
          <p:nvPr>
            <p:ph type="title" idx="14"/>
          </p:nvPr>
        </p:nvSpPr>
        <p:spPr>
          <a:xfrm>
            <a:off x="2927051" y="3311235"/>
            <a:ext cx="540000" cy="540000"/>
          </a:xfrm>
          <a:prstGeom prst="rect">
            <a:avLst/>
          </a:prstGeom>
        </p:spPr>
        <p:txBody>
          <a:bodyPr spcFirstLastPara="1" wrap="square" lIns="91425" tIns="91425" rIns="91425" bIns="45700" anchor="b" anchorCtr="0">
            <a:noAutofit/>
          </a:bodyPr>
          <a:lstStyle/>
          <a:p>
            <a:pPr marL="0" lvl="0" indent="0" algn="ctr" rtl="0">
              <a:spcBef>
                <a:spcPts val="0"/>
              </a:spcBef>
              <a:spcAft>
                <a:spcPts val="0"/>
              </a:spcAft>
              <a:buNone/>
            </a:pPr>
            <a:r>
              <a:rPr lang="en" sz="2800" dirty="0"/>
              <a:t>03</a:t>
            </a:r>
            <a:endParaRPr sz="2800" dirty="0"/>
          </a:p>
        </p:txBody>
      </p:sp>
      <p:sp>
        <p:nvSpPr>
          <p:cNvPr id="331" name="Google Shape;331;p34"/>
          <p:cNvSpPr txBox="1">
            <a:spLocks noGrp="1"/>
          </p:cNvSpPr>
          <p:nvPr>
            <p:ph type="subTitle" idx="16"/>
          </p:nvPr>
        </p:nvSpPr>
        <p:spPr>
          <a:xfrm>
            <a:off x="3729632" y="2571750"/>
            <a:ext cx="2905084"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a:t>
            </a:r>
            <a:r>
              <a:rPr lang="en-IN" dirty="0"/>
              <a:t>o</a:t>
            </a:r>
            <a:r>
              <a:rPr lang="en" dirty="0"/>
              <a:t>als And KPI’S</a:t>
            </a:r>
            <a:endParaRPr dirty="0"/>
          </a:p>
        </p:txBody>
      </p:sp>
      <p:sp>
        <p:nvSpPr>
          <p:cNvPr id="332" name="Google Shape;332;p34"/>
          <p:cNvSpPr txBox="1">
            <a:spLocks noGrp="1"/>
          </p:cNvSpPr>
          <p:nvPr>
            <p:ph type="subTitle" idx="17"/>
          </p:nvPr>
        </p:nvSpPr>
        <p:spPr>
          <a:xfrm>
            <a:off x="3708369" y="1777968"/>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a:t>
            </a:r>
            <a:endParaRPr dirty="0"/>
          </a:p>
        </p:txBody>
      </p:sp>
      <p:sp>
        <p:nvSpPr>
          <p:cNvPr id="333" name="Google Shape;333;p34"/>
          <p:cNvSpPr txBox="1">
            <a:spLocks noGrp="1"/>
          </p:cNvSpPr>
          <p:nvPr>
            <p:ph type="subTitle" idx="18"/>
          </p:nvPr>
        </p:nvSpPr>
        <p:spPr>
          <a:xfrm>
            <a:off x="3708369" y="3332808"/>
            <a:ext cx="4057562"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Recommended Analysis</a:t>
            </a:r>
            <a:endParaRPr dirty="0"/>
          </a:p>
        </p:txBody>
      </p:sp>
      <p:sp>
        <p:nvSpPr>
          <p:cNvPr id="334" name="Google Shape;334;p34"/>
          <p:cNvSpPr txBox="1">
            <a:spLocks noGrp="1"/>
          </p:cNvSpPr>
          <p:nvPr>
            <p:ph type="subTitle" idx="19"/>
          </p:nvPr>
        </p:nvSpPr>
        <p:spPr>
          <a:xfrm>
            <a:off x="3729632" y="4093867"/>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2" name="Arrow: Down 1">
            <a:extLst>
              <a:ext uri="{FF2B5EF4-FFF2-40B4-BE49-F238E27FC236}">
                <a16:creationId xmlns:a16="http://schemas.microsoft.com/office/drawing/2014/main" id="{FF891AA0-949F-4BE4-A7AD-B9B275E8B09D}"/>
              </a:ext>
            </a:extLst>
          </p:cNvPr>
          <p:cNvSpPr/>
          <p:nvPr/>
        </p:nvSpPr>
        <p:spPr>
          <a:xfrm>
            <a:off x="209462" y="1562986"/>
            <a:ext cx="45719" cy="637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6"/>
          <p:cNvSpPr txBox="1">
            <a:spLocks noGrp="1"/>
          </p:cNvSpPr>
          <p:nvPr>
            <p:ph type="title"/>
          </p:nvPr>
        </p:nvSpPr>
        <p:spPr>
          <a:xfrm>
            <a:off x="3364445" y="468550"/>
            <a:ext cx="3255483" cy="77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Introduction</a:t>
            </a:r>
            <a:endParaRPr sz="3600" dirty="0"/>
          </a:p>
        </p:txBody>
      </p:sp>
      <p:pic>
        <p:nvPicPr>
          <p:cNvPr id="354" name="Google Shape;354;p36"/>
          <p:cNvPicPr preferRelativeResize="0"/>
          <p:nvPr/>
        </p:nvPicPr>
        <p:blipFill rotWithShape="1">
          <a:blip r:embed="rId3">
            <a:alphaModFix/>
          </a:blip>
          <a:srcRect l="27377" t="35445" r="27377" b="35448"/>
          <a:stretch/>
        </p:blipFill>
        <p:spPr>
          <a:xfrm>
            <a:off x="7874075" y="401875"/>
            <a:ext cx="1113399" cy="553600"/>
          </a:xfrm>
          <a:prstGeom prst="rect">
            <a:avLst/>
          </a:prstGeom>
          <a:noFill/>
          <a:ln>
            <a:noFill/>
          </a:ln>
        </p:spPr>
      </p:pic>
      <p:pic>
        <p:nvPicPr>
          <p:cNvPr id="355" name="Google Shape;355;p36"/>
          <p:cNvPicPr preferRelativeResize="0"/>
          <p:nvPr/>
        </p:nvPicPr>
        <p:blipFill rotWithShape="1">
          <a:blip r:embed="rId3">
            <a:alphaModFix/>
          </a:blip>
          <a:srcRect l="27377" t="35445" r="27377" b="35448"/>
          <a:stretch/>
        </p:blipFill>
        <p:spPr>
          <a:xfrm flipH="1">
            <a:off x="2393425" y="1688350"/>
            <a:ext cx="1113399" cy="553600"/>
          </a:xfrm>
          <a:prstGeom prst="rect">
            <a:avLst/>
          </a:prstGeom>
          <a:noFill/>
          <a:ln>
            <a:noFill/>
          </a:ln>
        </p:spPr>
      </p:pic>
      <p:pic>
        <p:nvPicPr>
          <p:cNvPr id="356" name="Google Shape;356;p36"/>
          <p:cNvPicPr preferRelativeResize="0"/>
          <p:nvPr/>
        </p:nvPicPr>
        <p:blipFill rotWithShape="1">
          <a:blip r:embed="rId4">
            <a:alphaModFix/>
          </a:blip>
          <a:srcRect l="17102" t="8015" r="22162" b="12543"/>
          <a:stretch/>
        </p:blipFill>
        <p:spPr>
          <a:xfrm>
            <a:off x="713225" y="468550"/>
            <a:ext cx="2350400" cy="3074450"/>
          </a:xfrm>
          <a:prstGeom prst="rect">
            <a:avLst/>
          </a:prstGeom>
          <a:noFill/>
          <a:ln>
            <a:noFill/>
          </a:ln>
        </p:spPr>
      </p:pic>
      <p:pic>
        <p:nvPicPr>
          <p:cNvPr id="357" name="Google Shape;357;p36"/>
          <p:cNvPicPr preferRelativeResize="0"/>
          <p:nvPr/>
        </p:nvPicPr>
        <p:blipFill rotWithShape="1">
          <a:blip r:embed="rId3">
            <a:alphaModFix/>
          </a:blip>
          <a:srcRect l="27377" t="35445" r="27377" b="35448"/>
          <a:stretch/>
        </p:blipFill>
        <p:spPr>
          <a:xfrm flipH="1">
            <a:off x="206575" y="4288125"/>
            <a:ext cx="1113399" cy="553600"/>
          </a:xfrm>
          <a:prstGeom prst="rect">
            <a:avLst/>
          </a:prstGeom>
          <a:noFill/>
          <a:ln>
            <a:noFill/>
          </a:ln>
        </p:spPr>
      </p:pic>
      <p:pic>
        <p:nvPicPr>
          <p:cNvPr id="358" name="Google Shape;358;p36"/>
          <p:cNvPicPr preferRelativeResize="0"/>
          <p:nvPr/>
        </p:nvPicPr>
        <p:blipFill rotWithShape="1">
          <a:blip r:embed="rId5">
            <a:alphaModFix/>
          </a:blip>
          <a:srcRect l="40203" t="23114" r="29153" b="31142"/>
          <a:stretch/>
        </p:blipFill>
        <p:spPr>
          <a:xfrm>
            <a:off x="2510236" y="3619200"/>
            <a:ext cx="1264079" cy="1047400"/>
          </a:xfrm>
          <a:prstGeom prst="rect">
            <a:avLst/>
          </a:prstGeom>
          <a:noFill/>
          <a:ln>
            <a:noFill/>
          </a:ln>
        </p:spPr>
      </p:pic>
      <p:sp>
        <p:nvSpPr>
          <p:cNvPr id="12" name="Google Shape;351;p36">
            <a:extLst>
              <a:ext uri="{FF2B5EF4-FFF2-40B4-BE49-F238E27FC236}">
                <a16:creationId xmlns:a16="http://schemas.microsoft.com/office/drawing/2014/main" id="{938BA70C-43CD-47CE-91D6-C651B73C2086}"/>
              </a:ext>
            </a:extLst>
          </p:cNvPr>
          <p:cNvSpPr txBox="1">
            <a:spLocks/>
          </p:cNvSpPr>
          <p:nvPr/>
        </p:nvSpPr>
        <p:spPr>
          <a:xfrm>
            <a:off x="4093953" y="1406824"/>
            <a:ext cx="4146280" cy="3259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nton"/>
              <a:buNone/>
              <a:defRPr sz="48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600"/>
              <a:buFont typeface="Anton"/>
              <a:buNone/>
              <a:defRPr sz="3600" b="0" i="0" u="none" strike="noStrike" cap="none">
                <a:solidFill>
                  <a:schemeClr val="dk1"/>
                </a:solidFill>
                <a:latin typeface="Anton"/>
                <a:ea typeface="Anton"/>
                <a:cs typeface="Anton"/>
                <a:sym typeface="Anton"/>
              </a:defRPr>
            </a:lvl2pPr>
            <a:lvl3pPr marR="0" lvl="2" algn="ctr" rtl="0">
              <a:lnSpc>
                <a:spcPct val="100000"/>
              </a:lnSpc>
              <a:spcBef>
                <a:spcPts val="0"/>
              </a:spcBef>
              <a:spcAft>
                <a:spcPts val="0"/>
              </a:spcAft>
              <a:buClr>
                <a:schemeClr val="dk1"/>
              </a:buClr>
              <a:buSzPts val="3600"/>
              <a:buFont typeface="Anton"/>
              <a:buNone/>
              <a:defRPr sz="3600" b="0" i="0" u="none" strike="noStrike" cap="none">
                <a:solidFill>
                  <a:schemeClr val="dk1"/>
                </a:solidFill>
                <a:latin typeface="Anton"/>
                <a:ea typeface="Anton"/>
                <a:cs typeface="Anton"/>
                <a:sym typeface="Anton"/>
              </a:defRPr>
            </a:lvl3pPr>
            <a:lvl4pPr marR="0" lvl="3" algn="ctr" rtl="0">
              <a:lnSpc>
                <a:spcPct val="100000"/>
              </a:lnSpc>
              <a:spcBef>
                <a:spcPts val="0"/>
              </a:spcBef>
              <a:spcAft>
                <a:spcPts val="0"/>
              </a:spcAft>
              <a:buClr>
                <a:schemeClr val="dk1"/>
              </a:buClr>
              <a:buSzPts val="3600"/>
              <a:buFont typeface="Anton"/>
              <a:buNone/>
              <a:defRPr sz="3600" b="0" i="0" u="none" strike="noStrike" cap="none">
                <a:solidFill>
                  <a:schemeClr val="dk1"/>
                </a:solidFill>
                <a:latin typeface="Anton"/>
                <a:ea typeface="Anton"/>
                <a:cs typeface="Anton"/>
                <a:sym typeface="Anton"/>
              </a:defRPr>
            </a:lvl4pPr>
            <a:lvl5pPr marR="0" lvl="4" algn="ctr" rtl="0">
              <a:lnSpc>
                <a:spcPct val="100000"/>
              </a:lnSpc>
              <a:spcBef>
                <a:spcPts val="0"/>
              </a:spcBef>
              <a:spcAft>
                <a:spcPts val="0"/>
              </a:spcAft>
              <a:buClr>
                <a:schemeClr val="dk1"/>
              </a:buClr>
              <a:buSzPts val="3600"/>
              <a:buFont typeface="Anton"/>
              <a:buNone/>
              <a:defRPr sz="3600" b="0" i="0" u="none" strike="noStrike" cap="none">
                <a:solidFill>
                  <a:schemeClr val="dk1"/>
                </a:solidFill>
                <a:latin typeface="Anton"/>
                <a:ea typeface="Anton"/>
                <a:cs typeface="Anton"/>
                <a:sym typeface="Anton"/>
              </a:defRPr>
            </a:lvl5pPr>
            <a:lvl6pPr marR="0" lvl="5" algn="ctr" rtl="0">
              <a:lnSpc>
                <a:spcPct val="100000"/>
              </a:lnSpc>
              <a:spcBef>
                <a:spcPts val="0"/>
              </a:spcBef>
              <a:spcAft>
                <a:spcPts val="0"/>
              </a:spcAft>
              <a:buClr>
                <a:schemeClr val="dk1"/>
              </a:buClr>
              <a:buSzPts val="3600"/>
              <a:buFont typeface="Anton"/>
              <a:buNone/>
              <a:defRPr sz="3600" b="0" i="0" u="none" strike="noStrike" cap="none">
                <a:solidFill>
                  <a:schemeClr val="dk1"/>
                </a:solidFill>
                <a:latin typeface="Anton"/>
                <a:ea typeface="Anton"/>
                <a:cs typeface="Anton"/>
                <a:sym typeface="Anton"/>
              </a:defRPr>
            </a:lvl6pPr>
            <a:lvl7pPr marR="0" lvl="6" algn="ctr" rtl="0">
              <a:lnSpc>
                <a:spcPct val="100000"/>
              </a:lnSpc>
              <a:spcBef>
                <a:spcPts val="0"/>
              </a:spcBef>
              <a:spcAft>
                <a:spcPts val="0"/>
              </a:spcAft>
              <a:buClr>
                <a:schemeClr val="dk1"/>
              </a:buClr>
              <a:buSzPts val="3600"/>
              <a:buFont typeface="Anton"/>
              <a:buNone/>
              <a:defRPr sz="3600" b="0" i="0" u="none" strike="noStrike" cap="none">
                <a:solidFill>
                  <a:schemeClr val="dk1"/>
                </a:solidFill>
                <a:latin typeface="Anton"/>
                <a:ea typeface="Anton"/>
                <a:cs typeface="Anton"/>
                <a:sym typeface="Anton"/>
              </a:defRPr>
            </a:lvl7pPr>
            <a:lvl8pPr marR="0" lvl="7" algn="ctr" rtl="0">
              <a:lnSpc>
                <a:spcPct val="100000"/>
              </a:lnSpc>
              <a:spcBef>
                <a:spcPts val="0"/>
              </a:spcBef>
              <a:spcAft>
                <a:spcPts val="0"/>
              </a:spcAft>
              <a:buClr>
                <a:schemeClr val="dk1"/>
              </a:buClr>
              <a:buSzPts val="3600"/>
              <a:buFont typeface="Anton"/>
              <a:buNone/>
              <a:defRPr sz="3600" b="0" i="0" u="none" strike="noStrike" cap="none">
                <a:solidFill>
                  <a:schemeClr val="dk1"/>
                </a:solidFill>
                <a:latin typeface="Anton"/>
                <a:ea typeface="Anton"/>
                <a:cs typeface="Anton"/>
                <a:sym typeface="Anton"/>
              </a:defRPr>
            </a:lvl8pPr>
            <a:lvl9pPr marR="0" lvl="8" algn="ctr" rtl="0">
              <a:lnSpc>
                <a:spcPct val="100000"/>
              </a:lnSpc>
              <a:spcBef>
                <a:spcPts val="0"/>
              </a:spcBef>
              <a:spcAft>
                <a:spcPts val="0"/>
              </a:spcAft>
              <a:buClr>
                <a:schemeClr val="dk1"/>
              </a:buClr>
              <a:buSzPts val="3600"/>
              <a:buFont typeface="Anton"/>
              <a:buNone/>
              <a:defRPr sz="3600" b="0" i="0" u="none" strike="noStrike" cap="none">
                <a:solidFill>
                  <a:schemeClr val="dk1"/>
                </a:solidFill>
                <a:latin typeface="Anton"/>
                <a:ea typeface="Anton"/>
                <a:cs typeface="Anton"/>
                <a:sym typeface="Anton"/>
              </a:defRPr>
            </a:lvl9pPr>
          </a:lstStyle>
          <a:p>
            <a:pPr algn="ctr"/>
            <a:r>
              <a:rPr lang="en-IN" sz="2000" dirty="0">
                <a:solidFill>
                  <a:srgbClr val="0070C0"/>
                </a:solidFill>
              </a:rPr>
              <a:t>Problem &amp; Background </a:t>
            </a:r>
            <a:br>
              <a:rPr lang="en-IN" sz="1400" dirty="0">
                <a:solidFill>
                  <a:srgbClr val="0070C0"/>
                </a:solidFill>
              </a:rPr>
            </a:br>
            <a:r>
              <a:rPr lang="en-US" sz="1600" dirty="0">
                <a:latin typeface="Calibri" panose="020F0502020204030204" pitchFamily="34" charset="0"/>
                <a:cs typeface="Calibri" panose="020F0502020204030204" pitchFamily="34" charset="0"/>
              </a:rPr>
              <a:t>This project evaluates marketing campaign success for Maven Marketing using data from 2,240 customers. Key tasks include identifying data issues, understanding web purchase drivers, and assessing campaign success rates. The goal is to identify top products and channels while highlighting areas for improvement. Maven Marketing's data covers customer demographics, product preferences, and campaign responses, enabling a thorough performance analysis.</a:t>
            </a:r>
            <a:endParaRPr lang="en-US" sz="1400" dirty="0">
              <a:latin typeface="Calibri" panose="020F0502020204030204" pitchFamily="34" charset="0"/>
              <a:cs typeface="Calibri" panose="020F0502020204030204" pitchFamily="34" charset="0"/>
            </a:endParaRPr>
          </a:p>
          <a:p>
            <a:pPr algn="ctr"/>
            <a:endParaRPr lang="en-IN" sz="1400"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720000" y="53528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Goals And KPI’S</a:t>
            </a:r>
            <a:endParaRPr sz="3600" dirty="0"/>
          </a:p>
        </p:txBody>
      </p:sp>
      <p:pic>
        <p:nvPicPr>
          <p:cNvPr id="366" name="Google Shape;366;p37"/>
          <p:cNvPicPr preferRelativeResize="0"/>
          <p:nvPr/>
        </p:nvPicPr>
        <p:blipFill rotWithShape="1">
          <a:blip r:embed="rId3">
            <a:alphaModFix/>
          </a:blip>
          <a:srcRect l="27377" t="35445" r="27377" b="35448"/>
          <a:stretch/>
        </p:blipFill>
        <p:spPr>
          <a:xfrm>
            <a:off x="3933350" y="4015550"/>
            <a:ext cx="1113399" cy="553600"/>
          </a:xfrm>
          <a:prstGeom prst="rect">
            <a:avLst/>
          </a:prstGeom>
          <a:noFill/>
          <a:ln>
            <a:noFill/>
          </a:ln>
        </p:spPr>
      </p:pic>
      <p:pic>
        <p:nvPicPr>
          <p:cNvPr id="13" name="Picture 12">
            <a:extLst>
              <a:ext uri="{FF2B5EF4-FFF2-40B4-BE49-F238E27FC236}">
                <a16:creationId xmlns:a16="http://schemas.microsoft.com/office/drawing/2014/main" id="{EBA3AD7F-9406-49D8-ABC8-1BE2FD994191}"/>
              </a:ext>
            </a:extLst>
          </p:cNvPr>
          <p:cNvPicPr>
            <a:picLocks noChangeAspect="1"/>
          </p:cNvPicPr>
          <p:nvPr/>
        </p:nvPicPr>
        <p:blipFill rotWithShape="1">
          <a:blip r:embed="rId4"/>
          <a:srcRect l="2445" t="17291" r="1873" b="15074"/>
          <a:stretch/>
        </p:blipFill>
        <p:spPr>
          <a:xfrm>
            <a:off x="3125972" y="2916526"/>
            <a:ext cx="5869173" cy="1949979"/>
          </a:xfrm>
          <a:prstGeom prst="rect">
            <a:avLst/>
          </a:prstGeom>
        </p:spPr>
      </p:pic>
      <p:sp>
        <p:nvSpPr>
          <p:cNvPr id="18" name="Google Shape;351;p36">
            <a:extLst>
              <a:ext uri="{FF2B5EF4-FFF2-40B4-BE49-F238E27FC236}">
                <a16:creationId xmlns:a16="http://schemas.microsoft.com/office/drawing/2014/main" id="{D987291A-D76B-4E79-BB3B-34B2E4447ED2}"/>
              </a:ext>
            </a:extLst>
          </p:cNvPr>
          <p:cNvSpPr txBox="1">
            <a:spLocks/>
          </p:cNvSpPr>
          <p:nvPr/>
        </p:nvSpPr>
        <p:spPr>
          <a:xfrm>
            <a:off x="263559" y="1292952"/>
            <a:ext cx="2862413" cy="2598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9pPr>
          </a:lstStyle>
          <a:p>
            <a:pPr algn="ctr"/>
            <a:r>
              <a:rPr lang="en-US" sz="2400" dirty="0">
                <a:solidFill>
                  <a:srgbClr val="0070C0"/>
                </a:solidFill>
              </a:rPr>
              <a:t>Goals</a:t>
            </a:r>
            <a:r>
              <a:rPr lang="en-US" sz="2000" b="1" dirty="0">
                <a:solidFill>
                  <a:srgbClr val="0070C0"/>
                </a:solidFill>
                <a:latin typeface="Calibri" panose="020F0502020204030204" pitchFamily="34" charset="0"/>
                <a:cs typeface="Calibri" panose="020F0502020204030204" pitchFamily="34" charset="0"/>
              </a:rPr>
              <a:t> </a:t>
            </a:r>
            <a:br>
              <a:rPr lang="en-US" sz="2000" b="1" dirty="0">
                <a:solidFill>
                  <a:srgbClr val="0070C0"/>
                </a:solidFill>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Enhance marketing campaigns to drive online sales, increase website traffic, improve customer engagement, and maximize revenue</a:t>
            </a:r>
            <a:r>
              <a:rPr lang="en-US" sz="2000" dirty="0">
                <a:latin typeface="Calibri" panose="020F0502020204030204" pitchFamily="34" charset="0"/>
                <a:cs typeface="Calibri" panose="020F0502020204030204" pitchFamily="34" charset="0"/>
              </a:rPr>
              <a:t>.</a:t>
            </a:r>
          </a:p>
          <a:p>
            <a:endParaRPr lang="en-IN" sz="3600" dirty="0"/>
          </a:p>
        </p:txBody>
      </p:sp>
      <p:pic>
        <p:nvPicPr>
          <p:cNvPr id="19" name="Google Shape;341;p35">
            <a:extLst>
              <a:ext uri="{FF2B5EF4-FFF2-40B4-BE49-F238E27FC236}">
                <a16:creationId xmlns:a16="http://schemas.microsoft.com/office/drawing/2014/main" id="{6E1B4CA7-D3D6-4632-965C-5FA91B9D8F06}"/>
              </a:ext>
            </a:extLst>
          </p:cNvPr>
          <p:cNvPicPr preferRelativeResize="0"/>
          <p:nvPr/>
        </p:nvPicPr>
        <p:blipFill>
          <a:blip r:embed="rId5">
            <a:alphaModFix/>
          </a:blip>
          <a:stretch>
            <a:fillRect/>
          </a:stretch>
        </p:blipFill>
        <p:spPr>
          <a:xfrm>
            <a:off x="6636907" y="1386184"/>
            <a:ext cx="1582062" cy="1113590"/>
          </a:xfrm>
          <a:prstGeom prst="rect">
            <a:avLst/>
          </a:prstGeom>
          <a:noFill/>
          <a:ln>
            <a:noFill/>
          </a:ln>
        </p:spPr>
      </p:pic>
      <p:sp>
        <p:nvSpPr>
          <p:cNvPr id="20" name="Google Shape;351;p36">
            <a:extLst>
              <a:ext uri="{FF2B5EF4-FFF2-40B4-BE49-F238E27FC236}">
                <a16:creationId xmlns:a16="http://schemas.microsoft.com/office/drawing/2014/main" id="{497C25E2-73E4-4057-BBCF-40B0F9384A83}"/>
              </a:ext>
            </a:extLst>
          </p:cNvPr>
          <p:cNvSpPr txBox="1">
            <a:spLocks/>
          </p:cNvSpPr>
          <p:nvPr/>
        </p:nvSpPr>
        <p:spPr>
          <a:xfrm>
            <a:off x="2413450" y="2406542"/>
            <a:ext cx="3255483" cy="650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9pPr>
          </a:lstStyle>
          <a:p>
            <a:pPr algn="ctr"/>
            <a:r>
              <a:rPr lang="en-IN" sz="2800" dirty="0">
                <a:solidFill>
                  <a:srgbClr val="0070C0"/>
                </a:solidFill>
              </a:rPr>
              <a:t>KPI’S</a:t>
            </a:r>
          </a:p>
        </p:txBody>
      </p:sp>
      <p:pic>
        <p:nvPicPr>
          <p:cNvPr id="21" name="Google Shape;341;p35">
            <a:extLst>
              <a:ext uri="{FF2B5EF4-FFF2-40B4-BE49-F238E27FC236}">
                <a16:creationId xmlns:a16="http://schemas.microsoft.com/office/drawing/2014/main" id="{0F4950F7-D452-4B57-9827-638D05F3BFC0}"/>
              </a:ext>
            </a:extLst>
          </p:cNvPr>
          <p:cNvPicPr preferRelativeResize="0"/>
          <p:nvPr/>
        </p:nvPicPr>
        <p:blipFill>
          <a:blip r:embed="rId5">
            <a:alphaModFix/>
          </a:blip>
          <a:stretch>
            <a:fillRect/>
          </a:stretch>
        </p:blipFill>
        <p:spPr>
          <a:xfrm>
            <a:off x="879513" y="4226125"/>
            <a:ext cx="1260132" cy="91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Recommended Analysis</a:t>
            </a:r>
            <a:endParaRPr dirty="0"/>
          </a:p>
        </p:txBody>
      </p:sp>
      <p:sp>
        <p:nvSpPr>
          <p:cNvPr id="397" name="Google Shape;397;p40"/>
          <p:cNvSpPr txBox="1">
            <a:spLocks noGrp="1"/>
          </p:cNvSpPr>
          <p:nvPr>
            <p:ph type="subTitle" idx="4"/>
          </p:nvPr>
        </p:nvSpPr>
        <p:spPr>
          <a:xfrm>
            <a:off x="553736" y="1371600"/>
            <a:ext cx="5379231" cy="988827"/>
          </a:xfrm>
          <a:prstGeom prst="rect">
            <a:avLst/>
          </a:prstGeom>
        </p:spPr>
        <p:txBody>
          <a:bodyPr spcFirstLastPara="1" wrap="square" lIns="91425" tIns="91425" rIns="91425" bIns="91425" anchor="b" anchorCtr="0">
            <a:noAutofit/>
          </a:bodyPr>
          <a:lstStyle/>
          <a:p>
            <a:pPr marL="0" indent="0" algn="ctr"/>
            <a:r>
              <a:rPr lang="en-US" sz="1700" dirty="0">
                <a:solidFill>
                  <a:schemeClr val="tx1"/>
                </a:solidFill>
                <a:latin typeface="Anton" pitchFamily="2" charset="0"/>
              </a:rPr>
              <a:t>Q.1 </a:t>
            </a:r>
            <a:r>
              <a:rPr lang="en-US" sz="1700" b="0" i="0" u="none" strike="noStrike" dirty="0">
                <a:solidFill>
                  <a:schemeClr val="tx1"/>
                </a:solidFill>
                <a:effectLst/>
                <a:latin typeface="Anton" pitchFamily="2" charset="0"/>
              </a:rPr>
              <a:t>Are there any null values or outliers? How will you handle them?</a:t>
            </a:r>
            <a:endParaRPr lang="en-US" sz="1700" b="0" i="0" dirty="0">
              <a:solidFill>
                <a:schemeClr val="tx1"/>
              </a:solidFill>
              <a:effectLst/>
              <a:latin typeface="Anton" pitchFamily="2" charset="0"/>
            </a:endParaRPr>
          </a:p>
          <a:p>
            <a:pPr marL="0" lvl="0" indent="0" algn="ctr" rtl="0">
              <a:spcBef>
                <a:spcPts val="0"/>
              </a:spcBef>
              <a:spcAft>
                <a:spcPts val="0"/>
              </a:spcAft>
              <a:buNone/>
            </a:pPr>
            <a:endParaRPr dirty="0">
              <a:solidFill>
                <a:schemeClr val="tx1"/>
              </a:solidFill>
              <a:latin typeface="Anton" pitchFamily="2" charset="0"/>
            </a:endParaRPr>
          </a:p>
        </p:txBody>
      </p:sp>
      <p:pic>
        <p:nvPicPr>
          <p:cNvPr id="400" name="Google Shape;400;p40"/>
          <p:cNvPicPr preferRelativeResize="0"/>
          <p:nvPr/>
        </p:nvPicPr>
        <p:blipFill rotWithShape="1">
          <a:blip r:embed="rId3">
            <a:alphaModFix/>
          </a:blip>
          <a:srcRect l="20669" t="8948" r="22947" b="8956"/>
          <a:stretch/>
        </p:blipFill>
        <p:spPr>
          <a:xfrm>
            <a:off x="6357750" y="2202375"/>
            <a:ext cx="1816774" cy="2044600"/>
          </a:xfrm>
          <a:prstGeom prst="rect">
            <a:avLst/>
          </a:prstGeom>
          <a:noFill/>
          <a:ln>
            <a:noFill/>
          </a:ln>
        </p:spPr>
      </p:pic>
      <p:sp>
        <p:nvSpPr>
          <p:cNvPr id="20" name="Rectangle: Rounded Corners 19">
            <a:extLst>
              <a:ext uri="{FF2B5EF4-FFF2-40B4-BE49-F238E27FC236}">
                <a16:creationId xmlns:a16="http://schemas.microsoft.com/office/drawing/2014/main" id="{40F3EC76-5FEA-445D-B7D8-E174A9DC2B21}"/>
              </a:ext>
            </a:extLst>
          </p:cNvPr>
          <p:cNvSpPr/>
          <p:nvPr/>
        </p:nvSpPr>
        <p:spPr>
          <a:xfrm>
            <a:off x="969476" y="2150648"/>
            <a:ext cx="3974664" cy="2573080"/>
          </a:xfrm>
          <a:prstGeom prst="roundRect">
            <a:avLst/>
          </a:prstGeom>
          <a:solidFill>
            <a:schemeClr val="accent5">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b="1" dirty="0">
                <a:solidFill>
                  <a:srgbClr val="002060"/>
                </a:solidFill>
                <a:latin typeface="Calibri" panose="020F0502020204030204" pitchFamily="34" charset="0"/>
                <a:cs typeface="Calibri" panose="020F0502020204030204" pitchFamily="34" charset="0"/>
              </a:rPr>
              <a:t>Missing Values</a:t>
            </a:r>
            <a:r>
              <a:rPr lang="en-US" dirty="0">
                <a:solidFill>
                  <a:srgbClr val="002060"/>
                </a:solidFill>
                <a:latin typeface="Calibri" panose="020F0502020204030204" pitchFamily="34" charset="0"/>
                <a:cs typeface="Calibri" panose="020F0502020204030204" pitchFamily="34" charset="0"/>
              </a:rPr>
              <a:t>: We opted to impute the missing income values using the mean value of the entire income column. This approach assumes that the missing values are distributed randomly across the income spectrum. </a:t>
            </a:r>
            <a:br>
              <a:rPr lang="en-US" dirty="0">
                <a:solidFill>
                  <a:srgbClr val="002060"/>
                </a:solidFill>
                <a:latin typeface="Calibri" panose="020F0502020204030204" pitchFamily="34" charset="0"/>
                <a:cs typeface="Calibri" panose="020F0502020204030204" pitchFamily="34" charset="0"/>
              </a:rPr>
            </a:br>
            <a:r>
              <a:rPr lang="en-US" dirty="0">
                <a:solidFill>
                  <a:srgbClr val="002060"/>
                </a:solidFill>
                <a:latin typeface="Calibri" panose="020F0502020204030204" pitchFamily="34" charset="0"/>
                <a:cs typeface="Calibri" panose="020F0502020204030204" pitchFamily="34" charset="0"/>
              </a:rPr>
              <a:t>                                                                                                                                               </a:t>
            </a:r>
            <a:r>
              <a:rPr lang="en-US" b="1" dirty="0">
                <a:solidFill>
                  <a:srgbClr val="002060"/>
                </a:solidFill>
                <a:latin typeface="Calibri" panose="020F0502020204030204" pitchFamily="34" charset="0"/>
                <a:cs typeface="Calibri" panose="020F0502020204030204" pitchFamily="34" charset="0"/>
              </a:rPr>
              <a:t>Outliers</a:t>
            </a:r>
            <a:r>
              <a:rPr lang="en-US" dirty="0">
                <a:solidFill>
                  <a:srgbClr val="002060"/>
                </a:solidFill>
                <a:latin typeface="Calibri" panose="020F0502020204030204" pitchFamily="34" charset="0"/>
                <a:cs typeface="Calibri" panose="020F0502020204030204" pitchFamily="34" charset="0"/>
              </a:rPr>
              <a:t>:  We addressed the outlier of 666666 by replacing it with the second-highest income value in the dataset.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1"/>
          <p:cNvSpPr txBox="1">
            <a:spLocks noGrp="1"/>
          </p:cNvSpPr>
          <p:nvPr>
            <p:ph type="title"/>
          </p:nvPr>
        </p:nvSpPr>
        <p:spPr>
          <a:xfrm>
            <a:off x="720000" y="53602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Q.2 What factors are significantly related to the number of web purchases?</a:t>
            </a:r>
            <a:endParaRPr sz="2400" dirty="0"/>
          </a:p>
        </p:txBody>
      </p:sp>
      <p:pic>
        <p:nvPicPr>
          <p:cNvPr id="21" name="Picture 20">
            <a:extLst>
              <a:ext uri="{FF2B5EF4-FFF2-40B4-BE49-F238E27FC236}">
                <a16:creationId xmlns:a16="http://schemas.microsoft.com/office/drawing/2014/main" id="{6B08DC03-1D1C-4176-AD50-FBC1880EC253}"/>
              </a:ext>
            </a:extLst>
          </p:cNvPr>
          <p:cNvPicPr>
            <a:picLocks noChangeAspect="1"/>
          </p:cNvPicPr>
          <p:nvPr/>
        </p:nvPicPr>
        <p:blipFill>
          <a:blip r:embed="rId3"/>
          <a:stretch>
            <a:fillRect/>
          </a:stretch>
        </p:blipFill>
        <p:spPr>
          <a:xfrm>
            <a:off x="348797" y="1731950"/>
            <a:ext cx="4080139" cy="3095230"/>
          </a:xfrm>
          <a:prstGeom prst="rect">
            <a:avLst/>
          </a:prstGeom>
        </p:spPr>
      </p:pic>
      <p:pic>
        <p:nvPicPr>
          <p:cNvPr id="23" name="Picture 22">
            <a:extLst>
              <a:ext uri="{FF2B5EF4-FFF2-40B4-BE49-F238E27FC236}">
                <a16:creationId xmlns:a16="http://schemas.microsoft.com/office/drawing/2014/main" id="{8B9FD54D-2FCE-4723-9894-F84FD35E9BA9}"/>
              </a:ext>
            </a:extLst>
          </p:cNvPr>
          <p:cNvPicPr>
            <a:picLocks noChangeAspect="1"/>
          </p:cNvPicPr>
          <p:nvPr/>
        </p:nvPicPr>
        <p:blipFill>
          <a:blip r:embed="rId4"/>
          <a:stretch>
            <a:fillRect/>
          </a:stretch>
        </p:blipFill>
        <p:spPr>
          <a:xfrm>
            <a:off x="4572000" y="1731950"/>
            <a:ext cx="4080138" cy="30952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 name="Google Shape;405;p41">
            <a:extLst>
              <a:ext uri="{FF2B5EF4-FFF2-40B4-BE49-F238E27FC236}">
                <a16:creationId xmlns:a16="http://schemas.microsoft.com/office/drawing/2014/main" id="{6BEDAD23-B280-49E1-85B1-0FEC51CD0335}"/>
              </a:ext>
            </a:extLst>
          </p:cNvPr>
          <p:cNvSpPr txBox="1">
            <a:spLocks noGrp="1"/>
          </p:cNvSpPr>
          <p:nvPr>
            <p:ph type="title"/>
          </p:nvPr>
        </p:nvSpPr>
        <p:spPr>
          <a:xfrm>
            <a:off x="720000" y="17451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Q.2 What factors are significantly related to the number of web purchases?</a:t>
            </a:r>
            <a:endParaRPr sz="2400" dirty="0"/>
          </a:p>
        </p:txBody>
      </p:sp>
      <p:pic>
        <p:nvPicPr>
          <p:cNvPr id="29" name="Picture 28">
            <a:extLst>
              <a:ext uri="{FF2B5EF4-FFF2-40B4-BE49-F238E27FC236}">
                <a16:creationId xmlns:a16="http://schemas.microsoft.com/office/drawing/2014/main" id="{39F897CE-7E96-4E36-92A3-66963C805810}"/>
              </a:ext>
            </a:extLst>
          </p:cNvPr>
          <p:cNvPicPr>
            <a:picLocks noChangeAspect="1"/>
          </p:cNvPicPr>
          <p:nvPr/>
        </p:nvPicPr>
        <p:blipFill>
          <a:blip r:embed="rId3"/>
          <a:stretch>
            <a:fillRect/>
          </a:stretch>
        </p:blipFill>
        <p:spPr>
          <a:xfrm>
            <a:off x="4890977" y="2179673"/>
            <a:ext cx="3646967" cy="2843797"/>
          </a:xfrm>
          <a:prstGeom prst="rect">
            <a:avLst/>
          </a:prstGeom>
        </p:spPr>
      </p:pic>
      <p:pic>
        <p:nvPicPr>
          <p:cNvPr id="31" name="Picture 30">
            <a:extLst>
              <a:ext uri="{FF2B5EF4-FFF2-40B4-BE49-F238E27FC236}">
                <a16:creationId xmlns:a16="http://schemas.microsoft.com/office/drawing/2014/main" id="{AF17B273-3713-4204-95F5-9A0F07B65313}"/>
              </a:ext>
            </a:extLst>
          </p:cNvPr>
          <p:cNvPicPr>
            <a:picLocks noChangeAspect="1"/>
          </p:cNvPicPr>
          <p:nvPr/>
        </p:nvPicPr>
        <p:blipFill>
          <a:blip r:embed="rId4"/>
          <a:stretch>
            <a:fillRect/>
          </a:stretch>
        </p:blipFill>
        <p:spPr>
          <a:xfrm>
            <a:off x="773447" y="2179673"/>
            <a:ext cx="3819818" cy="2791965"/>
          </a:xfrm>
          <a:prstGeom prst="rect">
            <a:avLst/>
          </a:prstGeom>
        </p:spPr>
      </p:pic>
      <p:sp>
        <p:nvSpPr>
          <p:cNvPr id="32" name="Rectangle: Rounded Corners 31">
            <a:extLst>
              <a:ext uri="{FF2B5EF4-FFF2-40B4-BE49-F238E27FC236}">
                <a16:creationId xmlns:a16="http://schemas.microsoft.com/office/drawing/2014/main" id="{6DEAA96B-A4E0-441C-B3B6-8A83771A7366}"/>
              </a:ext>
            </a:extLst>
          </p:cNvPr>
          <p:cNvSpPr/>
          <p:nvPr/>
        </p:nvSpPr>
        <p:spPr>
          <a:xfrm>
            <a:off x="2090777" y="1118552"/>
            <a:ext cx="4395083" cy="763411"/>
          </a:xfrm>
          <a:prstGeom prst="roundRect">
            <a:avLst/>
          </a:prstGeom>
          <a:solidFill>
            <a:schemeClr val="accent5">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2060"/>
                </a:solidFill>
                <a:latin typeface="Calibri" panose="020F0502020204030204" pitchFamily="34" charset="0"/>
                <a:cs typeface="Calibri" panose="020F0502020204030204" pitchFamily="34" charset="0"/>
              </a:rPr>
              <a:t>Factors significantly related to the number of web purchases include year of birth, education background, marital status, and income. </a:t>
            </a:r>
            <a:endParaRPr lang="en-IN" sz="1200" b="1" dirty="0">
              <a:solidFill>
                <a:srgbClr val="002060"/>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7" name="Google Shape;447;p44"/>
          <p:cNvPicPr preferRelativeResize="0"/>
          <p:nvPr/>
        </p:nvPicPr>
        <p:blipFill rotWithShape="1">
          <a:blip r:embed="rId3">
            <a:alphaModFix/>
          </a:blip>
          <a:srcRect l="27377" t="35445" r="27377" b="35448"/>
          <a:stretch/>
        </p:blipFill>
        <p:spPr>
          <a:xfrm>
            <a:off x="4015300" y="3954950"/>
            <a:ext cx="1113399" cy="553600"/>
          </a:xfrm>
          <a:prstGeom prst="rect">
            <a:avLst/>
          </a:prstGeom>
          <a:noFill/>
          <a:ln>
            <a:noFill/>
          </a:ln>
        </p:spPr>
      </p:pic>
      <p:pic>
        <p:nvPicPr>
          <p:cNvPr id="448" name="Google Shape;448;p44"/>
          <p:cNvPicPr preferRelativeResize="0"/>
          <p:nvPr/>
        </p:nvPicPr>
        <p:blipFill rotWithShape="1">
          <a:blip r:embed="rId4">
            <a:alphaModFix/>
          </a:blip>
          <a:srcRect l="22169" t="13840" r="22169" b="13847"/>
          <a:stretch/>
        </p:blipFill>
        <p:spPr>
          <a:xfrm>
            <a:off x="713250" y="3228600"/>
            <a:ext cx="1369750" cy="1375400"/>
          </a:xfrm>
          <a:prstGeom prst="rect">
            <a:avLst/>
          </a:prstGeom>
          <a:noFill/>
          <a:ln>
            <a:noFill/>
          </a:ln>
        </p:spPr>
      </p:pic>
      <p:sp>
        <p:nvSpPr>
          <p:cNvPr id="8" name="Google Shape;405;p41">
            <a:extLst>
              <a:ext uri="{FF2B5EF4-FFF2-40B4-BE49-F238E27FC236}">
                <a16:creationId xmlns:a16="http://schemas.microsoft.com/office/drawing/2014/main" id="{23FF14EC-871A-4FF6-BD81-D35D2CE3F544}"/>
              </a:ext>
            </a:extLst>
          </p:cNvPr>
          <p:cNvSpPr txBox="1">
            <a:spLocks noGrp="1"/>
          </p:cNvSpPr>
          <p:nvPr>
            <p:ph type="title"/>
          </p:nvPr>
        </p:nvSpPr>
        <p:spPr>
          <a:xfrm>
            <a:off x="836957"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Q.3 Which marketing campaign was the most successful?</a:t>
            </a:r>
          </a:p>
        </p:txBody>
      </p:sp>
      <p:pic>
        <p:nvPicPr>
          <p:cNvPr id="5" name="Picture 4">
            <a:extLst>
              <a:ext uri="{FF2B5EF4-FFF2-40B4-BE49-F238E27FC236}">
                <a16:creationId xmlns:a16="http://schemas.microsoft.com/office/drawing/2014/main" id="{ECAA895C-EA22-4CF6-B767-80C01F18BF50}"/>
              </a:ext>
            </a:extLst>
          </p:cNvPr>
          <p:cNvPicPr>
            <a:picLocks noChangeAspect="1"/>
          </p:cNvPicPr>
          <p:nvPr/>
        </p:nvPicPr>
        <p:blipFill>
          <a:blip r:embed="rId5"/>
          <a:stretch>
            <a:fillRect/>
          </a:stretch>
        </p:blipFill>
        <p:spPr>
          <a:xfrm>
            <a:off x="4423143" y="1279475"/>
            <a:ext cx="4369805" cy="2508200"/>
          </a:xfrm>
          <a:prstGeom prst="rect">
            <a:avLst/>
          </a:prstGeom>
        </p:spPr>
      </p:pic>
      <p:sp>
        <p:nvSpPr>
          <p:cNvPr id="12" name="Rectangle: Rounded Corners 11">
            <a:extLst>
              <a:ext uri="{FF2B5EF4-FFF2-40B4-BE49-F238E27FC236}">
                <a16:creationId xmlns:a16="http://schemas.microsoft.com/office/drawing/2014/main" id="{2F149102-E2CA-420D-B9C8-3A6D2D7E77D8}"/>
              </a:ext>
            </a:extLst>
          </p:cNvPr>
          <p:cNvSpPr/>
          <p:nvPr/>
        </p:nvSpPr>
        <p:spPr>
          <a:xfrm>
            <a:off x="939009" y="1403499"/>
            <a:ext cx="2824916" cy="1637414"/>
          </a:xfrm>
          <a:prstGeom prst="roundRect">
            <a:avLst/>
          </a:prstGeom>
          <a:solidFill>
            <a:schemeClr val="accent5">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b="0" i="0" u="none" strike="noStrike" dirty="0">
                <a:solidFill>
                  <a:srgbClr val="002060"/>
                </a:solidFill>
                <a:effectLst/>
                <a:latin typeface="Calibri" panose="020F0502020204030204" pitchFamily="34" charset="0"/>
                <a:cs typeface="Calibri" panose="020F0502020204030204" pitchFamily="34" charset="0"/>
              </a:rPr>
              <a:t>Determined the most successful campaign based on customer acceptance of the offered discount, as indicated by the highest response rate, which corresponds to the last campaign known as the "Response" campaign.</a:t>
            </a:r>
          </a:p>
          <a:p>
            <a:endParaRPr lang="en-IN" sz="1300" b="1" dirty="0">
              <a:solidFill>
                <a:srgbClr val="002060"/>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3"/>
          <p:cNvSpPr txBox="1">
            <a:spLocks noGrp="1"/>
          </p:cNvSpPr>
          <p:nvPr>
            <p:ph type="title"/>
          </p:nvPr>
        </p:nvSpPr>
        <p:spPr>
          <a:xfrm>
            <a:off x="753960" y="181740"/>
            <a:ext cx="4344865" cy="199892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Q4. What does the average customer look like?</a:t>
            </a:r>
            <a:endParaRPr sz="3000" dirty="0"/>
          </a:p>
        </p:txBody>
      </p:sp>
      <p:pic>
        <p:nvPicPr>
          <p:cNvPr id="438" name="Google Shape;438;p43"/>
          <p:cNvPicPr preferRelativeResize="0"/>
          <p:nvPr/>
        </p:nvPicPr>
        <p:blipFill>
          <a:blip r:embed="rId3">
            <a:alphaModFix/>
          </a:blip>
          <a:stretch>
            <a:fillRect/>
          </a:stretch>
        </p:blipFill>
        <p:spPr>
          <a:xfrm>
            <a:off x="5098825" y="1376175"/>
            <a:ext cx="3093774" cy="2391151"/>
          </a:xfrm>
          <a:prstGeom prst="rect">
            <a:avLst/>
          </a:prstGeom>
          <a:noFill/>
          <a:ln>
            <a:noFill/>
          </a:ln>
        </p:spPr>
      </p:pic>
      <p:sp>
        <p:nvSpPr>
          <p:cNvPr id="439" name="Google Shape;439;p43"/>
          <p:cNvSpPr/>
          <p:nvPr/>
        </p:nvSpPr>
        <p:spPr>
          <a:xfrm>
            <a:off x="5098825" y="3962300"/>
            <a:ext cx="215400" cy="215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0" name="Google Shape;440;p43"/>
          <p:cNvPicPr preferRelativeResize="0"/>
          <p:nvPr/>
        </p:nvPicPr>
        <p:blipFill rotWithShape="1">
          <a:blip r:embed="rId4">
            <a:alphaModFix/>
          </a:blip>
          <a:srcRect l="27377" t="35445" r="27377" b="35448"/>
          <a:stretch/>
        </p:blipFill>
        <p:spPr>
          <a:xfrm>
            <a:off x="7161800" y="4050400"/>
            <a:ext cx="1113399" cy="553600"/>
          </a:xfrm>
          <a:prstGeom prst="rect">
            <a:avLst/>
          </a:prstGeom>
          <a:noFill/>
          <a:ln>
            <a:noFill/>
          </a:ln>
        </p:spPr>
      </p:pic>
      <p:sp>
        <p:nvSpPr>
          <p:cNvPr id="6" name="Rectangle: Rounded Corners 5">
            <a:extLst>
              <a:ext uri="{FF2B5EF4-FFF2-40B4-BE49-F238E27FC236}">
                <a16:creationId xmlns:a16="http://schemas.microsoft.com/office/drawing/2014/main" id="{F19C4F5E-65ED-4CFA-BCC4-48A059C19DB9}"/>
              </a:ext>
            </a:extLst>
          </p:cNvPr>
          <p:cNvSpPr/>
          <p:nvPr/>
        </p:nvSpPr>
        <p:spPr>
          <a:xfrm>
            <a:off x="951401" y="2187990"/>
            <a:ext cx="3608274" cy="1763677"/>
          </a:xfrm>
          <a:prstGeom prst="roundRect">
            <a:avLst/>
          </a:prstGeom>
          <a:solidFill>
            <a:schemeClr val="accent5">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0" i="0" u="none" strike="noStrike" dirty="0">
                <a:solidFill>
                  <a:srgbClr val="002060"/>
                </a:solidFill>
                <a:effectLst/>
                <a:latin typeface="Calibri" panose="020F0502020204030204" pitchFamily="34" charset="0"/>
                <a:cs typeface="Calibri" panose="020F0502020204030204" pitchFamily="34" charset="0"/>
              </a:rPr>
              <a:t>Defined the average customer as born between 1963 and 1982, married, with higher education, and an annual income ranging between $151,000 and $167,000.</a:t>
            </a:r>
            <a:endParaRPr lang="en-IN" sz="1500" b="1" dirty="0">
              <a:solidFill>
                <a:srgbClr val="002060"/>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Marketing Campaign Timeline by Slidesgo">
  <a:themeElements>
    <a:clrScheme name="Simple Light">
      <a:dk1>
        <a:srgbClr val="191919"/>
      </a:dk1>
      <a:lt1>
        <a:srgbClr val="EBE2FF"/>
      </a:lt1>
      <a:dk2>
        <a:srgbClr val="BCCFE9"/>
      </a:dk2>
      <a:lt2>
        <a:srgbClr val="94AEFC"/>
      </a:lt2>
      <a:accent1>
        <a:srgbClr val="E4B940"/>
      </a:accent1>
      <a:accent2>
        <a:srgbClr val="FFFFFF"/>
      </a:accent2>
      <a:accent3>
        <a:srgbClr val="7962F3"/>
      </a:accent3>
      <a:accent4>
        <a:srgbClr val="F789FA"/>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479</Words>
  <Application>Microsoft Office PowerPoint</Application>
  <PresentationFormat>On-screen Show (16:9)</PresentationFormat>
  <Paragraphs>32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Anton</vt:lpstr>
      <vt:lpstr>Calibri</vt:lpstr>
      <vt:lpstr>Bebas Neue</vt:lpstr>
      <vt:lpstr>Roboto</vt:lpstr>
      <vt:lpstr>Anaheim</vt:lpstr>
      <vt:lpstr>Arial</vt:lpstr>
      <vt:lpstr>Marketing Campaign Timeline by Slidesgo</vt:lpstr>
      <vt:lpstr>Marketing Campaign  Result</vt:lpstr>
      <vt:lpstr>contents</vt:lpstr>
      <vt:lpstr>Introduction</vt:lpstr>
      <vt:lpstr>Goals And KPI’S</vt:lpstr>
      <vt:lpstr>Recommended Analysis</vt:lpstr>
      <vt:lpstr>Q.2 What factors are significantly related to the number of web purchases?</vt:lpstr>
      <vt:lpstr>Q.2 What factors are significantly related to the number of web purchases?</vt:lpstr>
      <vt:lpstr>Q.3 Which marketing campaign was the most successful?</vt:lpstr>
      <vt:lpstr>Q4. What does the average customer look like?</vt:lpstr>
      <vt:lpstr>Q.5 Which products are performing best?</vt:lpstr>
      <vt:lpstr>Q.6 Which channels are underperforming?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Result</dc:title>
  <dc:creator>Abc</dc:creator>
  <cp:lastModifiedBy>Kunal Malviya</cp:lastModifiedBy>
  <cp:revision>18</cp:revision>
  <dcterms:modified xsi:type="dcterms:W3CDTF">2024-06-12T12:24:07Z</dcterms:modified>
</cp:coreProperties>
</file>