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Condensed"/>
      <p:regular r:id="rId20"/>
      <p:bold r:id="rId21"/>
      <p:italic r:id="rId22"/>
      <p:boldItalic r:id="rId23"/>
    </p:embeddedFont>
    <p:embeddedFont>
      <p:font typeface="Work Sans"/>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Condensed-regular.fntdata"/><Relationship Id="rId22" Type="http://schemas.openxmlformats.org/officeDocument/2006/relationships/font" Target="fonts/RobotoCondensed-italic.fntdata"/><Relationship Id="rId21" Type="http://schemas.openxmlformats.org/officeDocument/2006/relationships/font" Target="fonts/RobotoCondensed-bold.fntdata"/><Relationship Id="rId24" Type="http://schemas.openxmlformats.org/officeDocument/2006/relationships/font" Target="fonts/WorkSans-regular.fntdata"/><Relationship Id="rId23" Type="http://schemas.openxmlformats.org/officeDocument/2006/relationships/font" Target="fonts/Roboto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italic.fntdata"/><Relationship Id="rId25" Type="http://schemas.openxmlformats.org/officeDocument/2006/relationships/font" Target="fonts/WorkSans-bold.fntdata"/><Relationship Id="rId28" Type="http://schemas.openxmlformats.org/officeDocument/2006/relationships/font" Target="fonts/OpenSans-regular.fntdata"/><Relationship Id="rId27" Type="http://schemas.openxmlformats.org/officeDocument/2006/relationships/font" Target="fonts/Work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5f6df9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5f6df9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05ca79da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105ca79da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305c5e3bd3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305c5e3bd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305c5e3bd3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305c5e3bd3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105ca79da8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105ca79da8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106ae4ebc8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106ae4ebc8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05c5e3bd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05c5e3bd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05c5e3bd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05c5e3bd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05f6df9db5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05f6df9db5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311cdd759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0311cdd759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0311cdd759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0311cdd759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0311cdd759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0311cdd759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05ca79da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05ca79da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0311cdd759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0311cdd759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99767">
            <a:off x="6940964" y="4365629"/>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8730445">
            <a:off x="-398143" y="228074"/>
            <a:ext cx="2370027"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11" name="Google Shape;11;p2"/>
          <p:cNvSpPr/>
          <p:nvPr/>
        </p:nvSpPr>
        <p:spPr>
          <a:xfrm>
            <a:off x="7556100" y="-982575"/>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2" name="Google Shape;12;p2"/>
          <p:cNvSpPr/>
          <p:nvPr/>
        </p:nvSpPr>
        <p:spPr>
          <a:xfrm rot="1934617">
            <a:off x="7872255" y="4179345"/>
            <a:ext cx="1914049" cy="190918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711814">
            <a:off x="92079" y="-10004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110600" y="37867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5" name="Google Shape;15;p2"/>
          <p:cNvSpPr/>
          <p:nvPr/>
        </p:nvSpPr>
        <p:spPr>
          <a:xfrm rot="-9221838">
            <a:off x="6728923" y="-728326"/>
            <a:ext cx="2338182" cy="1608929"/>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690838" y="3009833"/>
            <a:ext cx="2598663" cy="2244763"/>
            <a:chOff x="-690838" y="3009833"/>
            <a:chExt cx="2598663" cy="2244763"/>
          </a:xfrm>
        </p:grpSpPr>
        <p:sp>
          <p:nvSpPr>
            <p:cNvPr id="17" name="Google Shape;17;p2"/>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19" name="Google Shape;19;p2"/>
          <p:cNvSpPr txBox="1"/>
          <p:nvPr>
            <p:ph type="ctrTitle"/>
          </p:nvPr>
        </p:nvSpPr>
        <p:spPr>
          <a:xfrm>
            <a:off x="1669825" y="1391250"/>
            <a:ext cx="5804400" cy="218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2392500" y="36475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11"/>
          <p:cNvSpPr/>
          <p:nvPr/>
        </p:nvSpPr>
        <p:spPr>
          <a:xfrm rot="-6548821">
            <a:off x="7316189" y="-447630"/>
            <a:ext cx="1550658" cy="1821688"/>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18" name="Google Shape;118;p11"/>
          <p:cNvSpPr/>
          <p:nvPr/>
        </p:nvSpPr>
        <p:spPr>
          <a:xfrm rot="10800000">
            <a:off x="6618750" y="5925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1150902">
            <a:off x="-1589379" y="175"/>
            <a:ext cx="2227577" cy="1727097"/>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62988" y="15651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21" name="Google Shape;121;p11"/>
          <p:cNvSpPr/>
          <p:nvPr/>
        </p:nvSpPr>
        <p:spPr>
          <a:xfrm rot="-7855102">
            <a:off x="-119935" y="-928535"/>
            <a:ext cx="1914173" cy="19093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1183183">
            <a:off x="-579643" y="469400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174275" y="48379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24" name="Google Shape;124;p11"/>
          <p:cNvSpPr/>
          <p:nvPr/>
        </p:nvSpPr>
        <p:spPr>
          <a:xfrm rot="8811392">
            <a:off x="-1140494" y="3570286"/>
            <a:ext cx="1914176"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txBox="1"/>
          <p:nvPr>
            <p:ph hasCustomPrompt="1" type="title"/>
          </p:nvPr>
        </p:nvSpPr>
        <p:spPr>
          <a:xfrm>
            <a:off x="713175" y="1503725"/>
            <a:ext cx="4923900" cy="1511100"/>
          </a:xfrm>
          <a:prstGeom prst="rect">
            <a:avLst/>
          </a:prstGeom>
        </p:spPr>
        <p:txBody>
          <a:bodyPr anchorCtr="0" anchor="ctr" bIns="91425" lIns="91425" spcFirstLastPara="1" rIns="91425" wrap="square" tIns="91425">
            <a:noAutofit/>
          </a:bodyPr>
          <a:lstStyle>
            <a:lvl1pPr lvl="0">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a:r>
              <a:t>xx%</a:t>
            </a:r>
          </a:p>
        </p:txBody>
      </p:sp>
      <p:sp>
        <p:nvSpPr>
          <p:cNvPr id="126" name="Google Shape;126;p11"/>
          <p:cNvSpPr txBox="1"/>
          <p:nvPr>
            <p:ph idx="1" type="subTitle"/>
          </p:nvPr>
        </p:nvSpPr>
        <p:spPr>
          <a:xfrm>
            <a:off x="713173" y="3167277"/>
            <a:ext cx="3642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8" name="Shape 128"/>
        <p:cNvGrpSpPr/>
        <p:nvPr/>
      </p:nvGrpSpPr>
      <p:grpSpPr>
        <a:xfrm>
          <a:off x="0" y="0"/>
          <a:ext cx="0" cy="0"/>
          <a:chOff x="0" y="0"/>
          <a:chExt cx="0" cy="0"/>
        </a:xfrm>
      </p:grpSpPr>
      <p:sp>
        <p:nvSpPr>
          <p:cNvPr id="129" name="Google Shape;129;p13"/>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9900042">
            <a:off x="-720968" y="-105510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39537" y="129440"/>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32" name="Google Shape;132;p13"/>
          <p:cNvSpPr/>
          <p:nvPr/>
        </p:nvSpPr>
        <p:spPr>
          <a:xfrm>
            <a:off x="7145025" y="2376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133" name="Google Shape;133;p13"/>
          <p:cNvSpPr/>
          <p:nvPr/>
        </p:nvSpPr>
        <p:spPr>
          <a:xfrm rot="-1099767">
            <a:off x="726114" y="-1470421"/>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3253809">
            <a:off x="8709715" y="-23784"/>
            <a:ext cx="1914089" cy="190922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type="title"/>
          </p:nvPr>
        </p:nvSpPr>
        <p:spPr>
          <a:xfrm>
            <a:off x="718294" y="174277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13"/>
          <p:cNvSpPr txBox="1"/>
          <p:nvPr>
            <p:ph hasCustomPrompt="1" idx="2" type="title"/>
          </p:nvPr>
        </p:nvSpPr>
        <p:spPr>
          <a:xfrm>
            <a:off x="1376206" y="1254455"/>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idx="1" type="subTitle"/>
          </p:nvPr>
        </p:nvSpPr>
        <p:spPr>
          <a:xfrm>
            <a:off x="720856" y="217690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13"/>
          <p:cNvSpPr txBox="1"/>
          <p:nvPr>
            <p:ph idx="3"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39" name="Google Shape;139;p13"/>
          <p:cNvSpPr txBox="1"/>
          <p:nvPr>
            <p:ph idx="4" type="title"/>
          </p:nvPr>
        </p:nvSpPr>
        <p:spPr>
          <a:xfrm>
            <a:off x="3407638" y="1767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3"/>
          <p:cNvSpPr txBox="1"/>
          <p:nvPr>
            <p:ph hasCustomPrompt="1" idx="5" type="title"/>
          </p:nvPr>
        </p:nvSpPr>
        <p:spPr>
          <a:xfrm>
            <a:off x="4065550" y="1279230"/>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p:nvPr>
            <p:ph idx="6" type="subTitle"/>
          </p:nvPr>
        </p:nvSpPr>
        <p:spPr>
          <a:xfrm>
            <a:off x="3410200" y="220167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idx="7" type="title"/>
          </p:nvPr>
        </p:nvSpPr>
        <p:spPr>
          <a:xfrm>
            <a:off x="6087169" y="1773932"/>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13"/>
          <p:cNvSpPr txBox="1"/>
          <p:nvPr>
            <p:ph hasCustomPrompt="1" idx="8" type="title"/>
          </p:nvPr>
        </p:nvSpPr>
        <p:spPr>
          <a:xfrm>
            <a:off x="6745081" y="1285611"/>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p:nvPr>
            <p:ph idx="9" type="subTitle"/>
          </p:nvPr>
        </p:nvSpPr>
        <p:spPr>
          <a:xfrm>
            <a:off x="6089731" y="2208057"/>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5" name="Google Shape;145;p13"/>
          <p:cNvSpPr txBox="1"/>
          <p:nvPr>
            <p:ph idx="13" type="title"/>
          </p:nvPr>
        </p:nvSpPr>
        <p:spPr>
          <a:xfrm>
            <a:off x="6088450" y="35918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13"/>
          <p:cNvSpPr txBox="1"/>
          <p:nvPr>
            <p:ph hasCustomPrompt="1" idx="14" type="title"/>
          </p:nvPr>
        </p:nvSpPr>
        <p:spPr>
          <a:xfrm>
            <a:off x="6746363" y="3103530"/>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p:nvPr>
            <p:ph idx="15" type="subTitle"/>
          </p:nvPr>
        </p:nvSpPr>
        <p:spPr>
          <a:xfrm>
            <a:off x="6091013" y="402597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13"/>
          <p:cNvSpPr txBox="1"/>
          <p:nvPr>
            <p:ph idx="16" type="title"/>
          </p:nvPr>
        </p:nvSpPr>
        <p:spPr>
          <a:xfrm>
            <a:off x="3401238" y="36166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3"/>
          <p:cNvSpPr txBox="1"/>
          <p:nvPr>
            <p:ph hasCustomPrompt="1" idx="17" type="title"/>
          </p:nvPr>
        </p:nvSpPr>
        <p:spPr>
          <a:xfrm>
            <a:off x="4059150" y="3128305"/>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p:nvPr>
            <p:ph idx="18" type="subTitle"/>
          </p:nvPr>
        </p:nvSpPr>
        <p:spPr>
          <a:xfrm>
            <a:off x="3403800" y="40507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1" name="Shape 151"/>
        <p:cNvGrpSpPr/>
        <p:nvPr/>
      </p:nvGrpSpPr>
      <p:grpSpPr>
        <a:xfrm>
          <a:off x="0" y="0"/>
          <a:ext cx="0" cy="0"/>
          <a:chOff x="0" y="0"/>
          <a:chExt cx="0" cy="0"/>
        </a:xfrm>
      </p:grpSpPr>
      <p:sp>
        <p:nvSpPr>
          <p:cNvPr id="152" name="Google Shape;152;p14"/>
          <p:cNvSpPr/>
          <p:nvPr/>
        </p:nvSpPr>
        <p:spPr>
          <a:xfrm>
            <a:off x="8014750" y="-1328450"/>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53" name="Google Shape;153;p14"/>
          <p:cNvSpPr/>
          <p:nvPr/>
        </p:nvSpPr>
        <p:spPr>
          <a:xfrm rot="-971320">
            <a:off x="7044305" y="-131157"/>
            <a:ext cx="2227594" cy="172711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flipH="1" rot="7002265">
            <a:off x="7325441" y="3567232"/>
            <a:ext cx="1914105" cy="1909242"/>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rot="10800000">
            <a:off x="0" y="-4074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rot="5558537">
            <a:off x="7537691" y="3268657"/>
            <a:ext cx="2227492" cy="172703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480450" y="4067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58" name="Google Shape;158;p14"/>
          <p:cNvSpPr txBox="1"/>
          <p:nvPr>
            <p:ph type="title"/>
          </p:nvPr>
        </p:nvSpPr>
        <p:spPr>
          <a:xfrm>
            <a:off x="5320975" y="3237900"/>
            <a:ext cx="3110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9" name="Google Shape;159;p14"/>
          <p:cNvSpPr txBox="1"/>
          <p:nvPr>
            <p:ph idx="1" type="subTitle"/>
          </p:nvPr>
        </p:nvSpPr>
        <p:spPr>
          <a:xfrm>
            <a:off x="3083875" y="1373700"/>
            <a:ext cx="5347500" cy="174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7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0" name="Shape 160"/>
        <p:cNvGrpSpPr/>
        <p:nvPr/>
      </p:nvGrpSpPr>
      <p:grpSpPr>
        <a:xfrm>
          <a:off x="0" y="0"/>
          <a:ext cx="0" cy="0"/>
          <a:chOff x="0" y="0"/>
          <a:chExt cx="0" cy="0"/>
        </a:xfrm>
      </p:grpSpPr>
      <p:sp>
        <p:nvSpPr>
          <p:cNvPr id="161" name="Google Shape;161;p15"/>
          <p:cNvSpPr/>
          <p:nvPr/>
        </p:nvSpPr>
        <p:spPr>
          <a:xfrm>
            <a:off x="7966963" y="3279913"/>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62" name="Google Shape;162;p15"/>
          <p:cNvSpPr/>
          <p:nvPr/>
        </p:nvSpPr>
        <p:spPr>
          <a:xfrm rot="-1479170">
            <a:off x="8432696" y="-169587"/>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1781343">
            <a:off x="7413632" y="88745"/>
            <a:ext cx="2657290" cy="1137270"/>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64" name="Google Shape;164;p15"/>
          <p:cNvSpPr/>
          <p:nvPr/>
        </p:nvSpPr>
        <p:spPr>
          <a:xfrm rot="-10289004">
            <a:off x="-369125" y="-65611"/>
            <a:ext cx="1092755" cy="1445964"/>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165" name="Google Shape;165;p15"/>
          <p:cNvSpPr/>
          <p:nvPr/>
        </p:nvSpPr>
        <p:spPr>
          <a:xfrm rot="-622093">
            <a:off x="7628536" y="-75363"/>
            <a:ext cx="2227493" cy="172703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rot="10209142">
            <a:off x="-338886" y="-1106609"/>
            <a:ext cx="2227684" cy="172718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rot="9802632">
            <a:off x="7365475" y="4544629"/>
            <a:ext cx="2130710" cy="1608944"/>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txBox="1"/>
          <p:nvPr>
            <p:ph idx="1" type="subTitle"/>
          </p:nvPr>
        </p:nvSpPr>
        <p:spPr>
          <a:xfrm>
            <a:off x="4755450" y="3172825"/>
            <a:ext cx="3675300" cy="834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5"/>
          <p:cNvSpPr txBox="1"/>
          <p:nvPr>
            <p:ph type="title"/>
          </p:nvPr>
        </p:nvSpPr>
        <p:spPr>
          <a:xfrm>
            <a:off x="4335225" y="1335250"/>
            <a:ext cx="4095600" cy="183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sz="12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70" name="Shape 170"/>
        <p:cNvGrpSpPr/>
        <p:nvPr/>
      </p:nvGrpSpPr>
      <p:grpSpPr>
        <a:xfrm>
          <a:off x="0" y="0"/>
          <a:ext cx="0" cy="0"/>
          <a:chOff x="0" y="0"/>
          <a:chExt cx="0" cy="0"/>
        </a:xfrm>
      </p:grpSpPr>
      <p:sp>
        <p:nvSpPr>
          <p:cNvPr id="171" name="Google Shape;171;p16"/>
          <p:cNvSpPr/>
          <p:nvPr/>
        </p:nvSpPr>
        <p:spPr>
          <a:xfrm>
            <a:off x="-312450" y="-1281387"/>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72" name="Google Shape;172;p16"/>
          <p:cNvSpPr/>
          <p:nvPr/>
        </p:nvSpPr>
        <p:spPr>
          <a:xfrm rot="-5730422">
            <a:off x="-1255171" y="-564871"/>
            <a:ext cx="2130698" cy="1608935"/>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rot="-7514473">
            <a:off x="7473773" y="-1016961"/>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rot="10800000">
            <a:off x="6709575" y="38733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75" name="Google Shape;175;p16"/>
          <p:cNvSpPr/>
          <p:nvPr/>
        </p:nvSpPr>
        <p:spPr>
          <a:xfrm rot="5400000">
            <a:off x="7216282" y="3721359"/>
            <a:ext cx="2227504" cy="172704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rot="-9534812">
            <a:off x="-645545" y="4731288"/>
            <a:ext cx="2370181" cy="30957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177" name="Google Shape;177;p16"/>
          <p:cNvSpPr/>
          <p:nvPr/>
        </p:nvSpPr>
        <p:spPr>
          <a:xfrm rot="5400000">
            <a:off x="-272600" y="496785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txBox="1"/>
          <p:nvPr>
            <p:ph idx="1" type="subTitle"/>
          </p:nvPr>
        </p:nvSpPr>
        <p:spPr>
          <a:xfrm>
            <a:off x="713175" y="2306725"/>
            <a:ext cx="3285600" cy="11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6"/>
          <p:cNvSpPr txBox="1"/>
          <p:nvPr>
            <p:ph type="title"/>
          </p:nvPr>
        </p:nvSpPr>
        <p:spPr>
          <a:xfrm>
            <a:off x="713175" y="1714775"/>
            <a:ext cx="3285600" cy="491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180" name="Shape 180"/>
        <p:cNvGrpSpPr/>
        <p:nvPr/>
      </p:nvGrpSpPr>
      <p:grpSpPr>
        <a:xfrm>
          <a:off x="0" y="0"/>
          <a:ext cx="0" cy="0"/>
          <a:chOff x="0" y="0"/>
          <a:chExt cx="0" cy="0"/>
        </a:xfrm>
      </p:grpSpPr>
      <p:sp>
        <p:nvSpPr>
          <p:cNvPr id="181" name="Google Shape;181;p17"/>
          <p:cNvSpPr/>
          <p:nvPr/>
        </p:nvSpPr>
        <p:spPr>
          <a:xfrm rot="1418097">
            <a:off x="7884472" y="4066181"/>
            <a:ext cx="1092703" cy="1445896"/>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grpSp>
        <p:nvGrpSpPr>
          <p:cNvPr id="182" name="Google Shape;182;p17"/>
          <p:cNvGrpSpPr/>
          <p:nvPr/>
        </p:nvGrpSpPr>
        <p:grpSpPr>
          <a:xfrm flipH="1" rot="-338463">
            <a:off x="7305119" y="-1202200"/>
            <a:ext cx="2598775" cy="2244859"/>
            <a:chOff x="-690838" y="3009833"/>
            <a:chExt cx="2598663" cy="2244763"/>
          </a:xfrm>
        </p:grpSpPr>
        <p:sp>
          <p:nvSpPr>
            <p:cNvPr id="183" name="Google Shape;183;p1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185" name="Google Shape;185;p17"/>
          <p:cNvSpPr/>
          <p:nvPr/>
        </p:nvSpPr>
        <p:spPr>
          <a:xfrm rot="9900042">
            <a:off x="-720968" y="-105510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172024" y="38071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87" name="Google Shape;187;p17"/>
          <p:cNvSpPr/>
          <p:nvPr/>
        </p:nvSpPr>
        <p:spPr>
          <a:xfrm rot="-6235979">
            <a:off x="639383" y="-1495601"/>
            <a:ext cx="1914066" cy="190920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rot="-4588562">
            <a:off x="8237334" y="4387464"/>
            <a:ext cx="2227554" cy="1727079"/>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1099767">
            <a:off x="7473777" y="471036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rot="-1183183">
            <a:off x="-579643" y="478505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1099767">
            <a:off x="-463373" y="4693979"/>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2869049">
            <a:off x="7102155" y="-28302"/>
            <a:ext cx="2657165" cy="1137217"/>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93" name="Google Shape;193;p17"/>
          <p:cNvSpPr txBox="1"/>
          <p:nvPr>
            <p:ph idx="1" type="subTitle"/>
          </p:nvPr>
        </p:nvSpPr>
        <p:spPr>
          <a:xfrm>
            <a:off x="4655913" y="2306725"/>
            <a:ext cx="3774900" cy="1122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94" name="Google Shape;194;p17"/>
          <p:cNvSpPr txBox="1"/>
          <p:nvPr>
            <p:ph type="title"/>
          </p:nvPr>
        </p:nvSpPr>
        <p:spPr>
          <a:xfrm>
            <a:off x="4655913" y="1714775"/>
            <a:ext cx="37749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a:lvl1pPr>
            <a:lvl2pPr lvl="1" rtl="0" algn="r">
              <a:spcBef>
                <a:spcPts val="0"/>
              </a:spcBef>
              <a:spcAft>
                <a:spcPts val="0"/>
              </a:spcAft>
              <a:buSzPts val="3300"/>
              <a:buNone/>
              <a:defRPr/>
            </a:lvl2pPr>
            <a:lvl3pPr lvl="2" rtl="0" algn="r">
              <a:spcBef>
                <a:spcPts val="0"/>
              </a:spcBef>
              <a:spcAft>
                <a:spcPts val="0"/>
              </a:spcAft>
              <a:buSzPts val="3300"/>
              <a:buNone/>
              <a:defRPr/>
            </a:lvl3pPr>
            <a:lvl4pPr lvl="3" rtl="0" algn="r">
              <a:spcBef>
                <a:spcPts val="0"/>
              </a:spcBef>
              <a:spcAft>
                <a:spcPts val="0"/>
              </a:spcAft>
              <a:buSzPts val="3300"/>
              <a:buNone/>
              <a:defRPr/>
            </a:lvl4pPr>
            <a:lvl5pPr lvl="4" rtl="0" algn="r">
              <a:spcBef>
                <a:spcPts val="0"/>
              </a:spcBef>
              <a:spcAft>
                <a:spcPts val="0"/>
              </a:spcAft>
              <a:buSzPts val="3300"/>
              <a:buNone/>
              <a:defRPr/>
            </a:lvl5pPr>
            <a:lvl6pPr lvl="5" rtl="0" algn="r">
              <a:spcBef>
                <a:spcPts val="0"/>
              </a:spcBef>
              <a:spcAft>
                <a:spcPts val="0"/>
              </a:spcAft>
              <a:buSzPts val="3300"/>
              <a:buNone/>
              <a:defRPr/>
            </a:lvl6pPr>
            <a:lvl7pPr lvl="6" rtl="0" algn="r">
              <a:spcBef>
                <a:spcPts val="0"/>
              </a:spcBef>
              <a:spcAft>
                <a:spcPts val="0"/>
              </a:spcAft>
              <a:buSzPts val="3300"/>
              <a:buNone/>
              <a:defRPr/>
            </a:lvl7pPr>
            <a:lvl8pPr lvl="7" rtl="0" algn="r">
              <a:spcBef>
                <a:spcPts val="0"/>
              </a:spcBef>
              <a:spcAft>
                <a:spcPts val="0"/>
              </a:spcAft>
              <a:buSzPts val="3300"/>
              <a:buNone/>
              <a:defRPr/>
            </a:lvl8pPr>
            <a:lvl9pPr lvl="8" rtl="0" algn="r">
              <a:spcBef>
                <a:spcPts val="0"/>
              </a:spcBef>
              <a:spcAft>
                <a:spcPts val="0"/>
              </a:spcAft>
              <a:buSzPts val="3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spTree>
      <p:nvGrpSpPr>
        <p:cNvPr id="195" name="Shape 195"/>
        <p:cNvGrpSpPr/>
        <p:nvPr/>
      </p:nvGrpSpPr>
      <p:grpSpPr>
        <a:xfrm>
          <a:off x="0" y="0"/>
          <a:ext cx="0" cy="0"/>
          <a:chOff x="0" y="0"/>
          <a:chExt cx="0" cy="0"/>
        </a:xfrm>
      </p:grpSpPr>
      <p:sp>
        <p:nvSpPr>
          <p:cNvPr id="196" name="Google Shape;196;p18"/>
          <p:cNvSpPr/>
          <p:nvPr/>
        </p:nvSpPr>
        <p:spPr>
          <a:xfrm>
            <a:off x="-360612" y="-1028587"/>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97" name="Google Shape;197;p18"/>
          <p:cNvSpPr/>
          <p:nvPr/>
        </p:nvSpPr>
        <p:spPr>
          <a:xfrm rot="6078529">
            <a:off x="61154" y="3880242"/>
            <a:ext cx="1092742" cy="144594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198" name="Google Shape;198;p18"/>
          <p:cNvSpPr/>
          <p:nvPr/>
        </p:nvSpPr>
        <p:spPr>
          <a:xfrm flipH="1" rot="-4060028">
            <a:off x="7373000" y="421905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7145025" y="2376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00" name="Google Shape;200;p18"/>
          <p:cNvSpPr/>
          <p:nvPr/>
        </p:nvSpPr>
        <p:spPr>
          <a:xfrm rot="10448331">
            <a:off x="-126184" y="-1043264"/>
            <a:ext cx="2227588" cy="1727106"/>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rot="-1099767">
            <a:off x="8538664" y="3648592"/>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rot="-3734634">
            <a:off x="-280533" y="4807631"/>
            <a:ext cx="2227608" cy="172712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txBox="1"/>
          <p:nvPr>
            <p:ph idx="1" type="subTitle"/>
          </p:nvPr>
        </p:nvSpPr>
        <p:spPr>
          <a:xfrm>
            <a:off x="713175" y="2306725"/>
            <a:ext cx="3202500" cy="11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18"/>
          <p:cNvSpPr txBox="1"/>
          <p:nvPr>
            <p:ph type="title"/>
          </p:nvPr>
        </p:nvSpPr>
        <p:spPr>
          <a:xfrm>
            <a:off x="713187" y="1714775"/>
            <a:ext cx="3202500" cy="491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05" name="Google Shape;205;p18"/>
          <p:cNvGrpSpPr/>
          <p:nvPr/>
        </p:nvGrpSpPr>
        <p:grpSpPr>
          <a:xfrm flipH="1" rot="-6197817">
            <a:off x="6886203" y="-905406"/>
            <a:ext cx="2598687" cy="2244783"/>
            <a:chOff x="-690838" y="3009833"/>
            <a:chExt cx="2598663" cy="2244763"/>
          </a:xfrm>
        </p:grpSpPr>
        <p:sp>
          <p:nvSpPr>
            <p:cNvPr id="206" name="Google Shape;206;p18"/>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
    <p:spTree>
      <p:nvGrpSpPr>
        <p:cNvPr id="208" name="Shape 208"/>
        <p:cNvGrpSpPr/>
        <p:nvPr/>
      </p:nvGrpSpPr>
      <p:grpSpPr>
        <a:xfrm>
          <a:off x="0" y="0"/>
          <a:ext cx="0" cy="0"/>
          <a:chOff x="0" y="0"/>
          <a:chExt cx="0" cy="0"/>
        </a:xfrm>
      </p:grpSpPr>
      <p:sp>
        <p:nvSpPr>
          <p:cNvPr id="209" name="Google Shape;209;p19"/>
          <p:cNvSpPr/>
          <p:nvPr/>
        </p:nvSpPr>
        <p:spPr>
          <a:xfrm rot="4193948">
            <a:off x="8315693" y="-175678"/>
            <a:ext cx="1914070" cy="1909208"/>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9"/>
          <p:cNvGrpSpPr/>
          <p:nvPr/>
        </p:nvGrpSpPr>
        <p:grpSpPr>
          <a:xfrm rot="5748485">
            <a:off x="7973350" y="-975240"/>
            <a:ext cx="2598751" cy="2244839"/>
            <a:chOff x="-690838" y="3009833"/>
            <a:chExt cx="2598663" cy="2244763"/>
          </a:xfrm>
        </p:grpSpPr>
        <p:sp>
          <p:nvSpPr>
            <p:cNvPr id="211" name="Google Shape;211;p19"/>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213" name="Google Shape;213;p19"/>
          <p:cNvSpPr/>
          <p:nvPr/>
        </p:nvSpPr>
        <p:spPr>
          <a:xfrm rot="4060028">
            <a:off x="7473788" y="432850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7069375" y="48390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15" name="Google Shape;215;p19"/>
          <p:cNvSpPr/>
          <p:nvPr/>
        </p:nvSpPr>
        <p:spPr>
          <a:xfrm flipH="1" rot="10800000">
            <a:off x="76712" y="300176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216" name="Google Shape;216;p19"/>
          <p:cNvSpPr/>
          <p:nvPr/>
        </p:nvSpPr>
        <p:spPr>
          <a:xfrm flipH="1" rot="10800000">
            <a:off x="-794475" y="-843058"/>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217" name="Google Shape;217;p19"/>
          <p:cNvSpPr/>
          <p:nvPr/>
        </p:nvSpPr>
        <p:spPr>
          <a:xfrm flipH="1" rot="9842375">
            <a:off x="-1173133" y="-1138035"/>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rot="-1183183">
            <a:off x="-579643" y="478505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txBox="1"/>
          <p:nvPr>
            <p:ph idx="1" type="body"/>
          </p:nvPr>
        </p:nvSpPr>
        <p:spPr>
          <a:xfrm>
            <a:off x="716550" y="1453925"/>
            <a:ext cx="5267700" cy="25035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accent1"/>
              </a:buClr>
              <a:buSzPts val="1400"/>
              <a:buChar char="●"/>
              <a:defRPr>
                <a:solidFill>
                  <a:srgbClr val="434343"/>
                </a:solidFill>
              </a:defRPr>
            </a:lvl1pPr>
            <a:lvl2pPr indent="-317500" lvl="1" marL="914400" rtl="0">
              <a:lnSpc>
                <a:spcPct val="100000"/>
              </a:lnSpc>
              <a:spcBef>
                <a:spcPts val="0"/>
              </a:spcBef>
              <a:spcAft>
                <a:spcPts val="0"/>
              </a:spcAft>
              <a:buSzPts val="1400"/>
              <a:buFont typeface="Raleway"/>
              <a:buChar char="○"/>
              <a:defRPr>
                <a:solidFill>
                  <a:srgbClr val="434343"/>
                </a:solidFill>
              </a:defRPr>
            </a:lvl2pPr>
            <a:lvl3pPr indent="-317500" lvl="2" marL="1371600" rtl="0">
              <a:lnSpc>
                <a:spcPct val="100000"/>
              </a:lnSpc>
              <a:spcBef>
                <a:spcPts val="1600"/>
              </a:spcBef>
              <a:spcAft>
                <a:spcPts val="0"/>
              </a:spcAft>
              <a:buSzPts val="1400"/>
              <a:buFont typeface="Raleway"/>
              <a:buChar char="■"/>
              <a:defRPr>
                <a:solidFill>
                  <a:srgbClr val="434343"/>
                </a:solidFill>
              </a:defRPr>
            </a:lvl3pPr>
            <a:lvl4pPr indent="-317500" lvl="3" marL="1828800" rtl="0">
              <a:lnSpc>
                <a:spcPct val="100000"/>
              </a:lnSpc>
              <a:spcBef>
                <a:spcPts val="1600"/>
              </a:spcBef>
              <a:spcAft>
                <a:spcPts val="0"/>
              </a:spcAft>
              <a:buSzPts val="1400"/>
              <a:buFont typeface="Raleway"/>
              <a:buChar char="●"/>
              <a:defRPr>
                <a:solidFill>
                  <a:srgbClr val="434343"/>
                </a:solidFill>
              </a:defRPr>
            </a:lvl4pPr>
            <a:lvl5pPr indent="-317500" lvl="4" marL="2286000" rtl="0">
              <a:lnSpc>
                <a:spcPct val="100000"/>
              </a:lnSpc>
              <a:spcBef>
                <a:spcPts val="1600"/>
              </a:spcBef>
              <a:spcAft>
                <a:spcPts val="0"/>
              </a:spcAft>
              <a:buSzPts val="1400"/>
              <a:buFont typeface="Raleway"/>
              <a:buChar char="○"/>
              <a:defRPr>
                <a:solidFill>
                  <a:srgbClr val="434343"/>
                </a:solidFill>
              </a:defRPr>
            </a:lvl5pPr>
            <a:lvl6pPr indent="-317500" lvl="5" marL="2743200" rtl="0">
              <a:lnSpc>
                <a:spcPct val="100000"/>
              </a:lnSpc>
              <a:spcBef>
                <a:spcPts val="1600"/>
              </a:spcBef>
              <a:spcAft>
                <a:spcPts val="0"/>
              </a:spcAft>
              <a:buSzPts val="1400"/>
              <a:buFont typeface="Raleway"/>
              <a:buChar char="■"/>
              <a:defRPr>
                <a:solidFill>
                  <a:srgbClr val="434343"/>
                </a:solidFill>
              </a:defRPr>
            </a:lvl6pPr>
            <a:lvl7pPr indent="-317500" lvl="6" marL="3200400" rtl="0">
              <a:lnSpc>
                <a:spcPct val="100000"/>
              </a:lnSpc>
              <a:spcBef>
                <a:spcPts val="1600"/>
              </a:spcBef>
              <a:spcAft>
                <a:spcPts val="0"/>
              </a:spcAft>
              <a:buSzPts val="1400"/>
              <a:buFont typeface="Raleway"/>
              <a:buChar char="●"/>
              <a:defRPr>
                <a:solidFill>
                  <a:srgbClr val="434343"/>
                </a:solidFill>
              </a:defRPr>
            </a:lvl7pPr>
            <a:lvl8pPr indent="-317500" lvl="7" marL="3657600" rtl="0">
              <a:lnSpc>
                <a:spcPct val="100000"/>
              </a:lnSpc>
              <a:spcBef>
                <a:spcPts val="1600"/>
              </a:spcBef>
              <a:spcAft>
                <a:spcPts val="0"/>
              </a:spcAft>
              <a:buSzPts val="1400"/>
              <a:buFont typeface="Raleway"/>
              <a:buChar char="○"/>
              <a:defRPr>
                <a:solidFill>
                  <a:srgbClr val="434343"/>
                </a:solidFill>
              </a:defRPr>
            </a:lvl8pPr>
            <a:lvl9pPr indent="-317500" lvl="8" marL="4114800" rtl="0">
              <a:lnSpc>
                <a:spcPct val="100000"/>
              </a:lnSpc>
              <a:spcBef>
                <a:spcPts val="1600"/>
              </a:spcBef>
              <a:spcAft>
                <a:spcPts val="1600"/>
              </a:spcAft>
              <a:buSzPts val="1400"/>
              <a:buFont typeface="Raleway"/>
              <a:buChar char="■"/>
              <a:defRPr>
                <a:solidFill>
                  <a:srgbClr val="434343"/>
                </a:solidFill>
              </a:defRPr>
            </a:lvl9pPr>
          </a:lstStyle>
          <a:p/>
        </p:txBody>
      </p:sp>
      <p:sp>
        <p:nvSpPr>
          <p:cNvPr id="220" name="Google Shape;220;p19"/>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21" name="Shape 221"/>
        <p:cNvGrpSpPr/>
        <p:nvPr/>
      </p:nvGrpSpPr>
      <p:grpSpPr>
        <a:xfrm>
          <a:off x="0" y="0"/>
          <a:ext cx="0" cy="0"/>
          <a:chOff x="0" y="0"/>
          <a:chExt cx="0" cy="0"/>
        </a:xfrm>
      </p:grpSpPr>
      <p:sp>
        <p:nvSpPr>
          <p:cNvPr id="222" name="Google Shape;222;p20"/>
          <p:cNvSpPr/>
          <p:nvPr/>
        </p:nvSpPr>
        <p:spPr>
          <a:xfrm rot="6078529">
            <a:off x="-37321" y="3880255"/>
            <a:ext cx="1092742" cy="144594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23" name="Google Shape;223;p20"/>
          <p:cNvSpPr/>
          <p:nvPr/>
        </p:nvSpPr>
        <p:spPr>
          <a:xfrm flipH="1" rot="-4060028">
            <a:off x="7392825" y="457675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rot="-1099767">
            <a:off x="8560564" y="4127792"/>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rot="-3734634">
            <a:off x="-926208" y="5112906"/>
            <a:ext cx="2227608" cy="172712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rot="903458">
            <a:off x="7699676" y="94719"/>
            <a:ext cx="2370111" cy="309561"/>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27" name="Google Shape;227;p20"/>
          <p:cNvSpPr/>
          <p:nvPr/>
        </p:nvSpPr>
        <p:spPr>
          <a:xfrm rot="5686606">
            <a:off x="-1404003" y="-629482"/>
            <a:ext cx="1914109" cy="190924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0"/>
          <p:cNvGrpSpPr/>
          <p:nvPr/>
        </p:nvGrpSpPr>
        <p:grpSpPr>
          <a:xfrm rot="-10016020">
            <a:off x="-1684706" y="-343559"/>
            <a:ext cx="2598906" cy="2244973"/>
            <a:chOff x="-690838" y="3009833"/>
            <a:chExt cx="2598663" cy="2244763"/>
          </a:xfrm>
        </p:grpSpPr>
        <p:sp>
          <p:nvSpPr>
            <p:cNvPr id="229" name="Google Shape;229;p20"/>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231" name="Google Shape;231;p20"/>
          <p:cNvSpPr/>
          <p:nvPr/>
        </p:nvSpPr>
        <p:spPr>
          <a:xfrm rot="8755368">
            <a:off x="7473759" y="-1264011"/>
            <a:ext cx="1914133" cy="190927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txBox="1"/>
          <p:nvPr>
            <p:ph idx="1" type="subTitle"/>
          </p:nvPr>
        </p:nvSpPr>
        <p:spPr>
          <a:xfrm>
            <a:off x="1255575" y="3875250"/>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0"/>
          <p:cNvSpPr txBox="1"/>
          <p:nvPr>
            <p:ph idx="2" type="subTitle"/>
          </p:nvPr>
        </p:nvSpPr>
        <p:spPr>
          <a:xfrm>
            <a:off x="5240025" y="3875250"/>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0"/>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35" name="Google Shape;235;p20"/>
          <p:cNvSpPr txBox="1"/>
          <p:nvPr>
            <p:ph idx="3" type="title"/>
          </p:nvPr>
        </p:nvSpPr>
        <p:spPr>
          <a:xfrm>
            <a:off x="1255575" y="3426172"/>
            <a:ext cx="2648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6" name="Google Shape;236;p20"/>
          <p:cNvSpPr txBox="1"/>
          <p:nvPr>
            <p:ph idx="4" type="title"/>
          </p:nvPr>
        </p:nvSpPr>
        <p:spPr>
          <a:xfrm>
            <a:off x="5240025" y="3426172"/>
            <a:ext cx="2648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rot="10800000">
            <a:off x="6621325" y="36606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23" name="Google Shape;23;p3"/>
          <p:cNvSpPr/>
          <p:nvPr/>
        </p:nvSpPr>
        <p:spPr>
          <a:xfrm rot="5400000">
            <a:off x="7228032" y="3621809"/>
            <a:ext cx="2227504" cy="172704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650074">
            <a:off x="-422819" y="4436836"/>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25" name="Google Shape;25;p3"/>
          <p:cNvSpPr/>
          <p:nvPr/>
        </p:nvSpPr>
        <p:spPr>
          <a:xfrm flipH="1" rot="7499409">
            <a:off x="253726" y="4029235"/>
            <a:ext cx="1550529" cy="1821537"/>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dk1"/>
            </a:solidFill>
            <a:prstDash val="solid"/>
            <a:round/>
            <a:headEnd len="med" w="med" type="none"/>
            <a:tailEnd len="med" w="med" type="none"/>
          </a:ln>
        </p:spPr>
      </p:sp>
      <p:sp>
        <p:nvSpPr>
          <p:cNvPr id="26" name="Google Shape;26;p3"/>
          <p:cNvSpPr/>
          <p:nvPr/>
        </p:nvSpPr>
        <p:spPr>
          <a:xfrm flipH="1" rot="711814">
            <a:off x="-727821" y="-5416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3447992">
            <a:off x="7317894" y="-238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7867043">
            <a:off x="8419077" y="-980603"/>
            <a:ext cx="1914126" cy="1909263"/>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4648725" y="2465313"/>
            <a:ext cx="37821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6725025" y="1332038"/>
            <a:ext cx="1705800" cy="1133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5095500" y="3417875"/>
            <a:ext cx="33354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3"/>
          <p:cNvSpPr/>
          <p:nvPr/>
        </p:nvSpPr>
        <p:spPr>
          <a:xfrm flipH="1" rot="5400000">
            <a:off x="-297825" y="-3788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2">
    <p:spTree>
      <p:nvGrpSpPr>
        <p:cNvPr id="237" name="Shape 237"/>
        <p:cNvGrpSpPr/>
        <p:nvPr/>
      </p:nvGrpSpPr>
      <p:grpSpPr>
        <a:xfrm>
          <a:off x="0" y="0"/>
          <a:ext cx="0" cy="0"/>
          <a:chOff x="0" y="0"/>
          <a:chExt cx="0" cy="0"/>
        </a:xfrm>
      </p:grpSpPr>
      <p:sp>
        <p:nvSpPr>
          <p:cNvPr id="238" name="Google Shape;238;p21"/>
          <p:cNvSpPr/>
          <p:nvPr/>
        </p:nvSpPr>
        <p:spPr>
          <a:xfrm rot="-5703947">
            <a:off x="8108998" y="-397812"/>
            <a:ext cx="1092732" cy="1445934"/>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39" name="Google Shape;239;p21"/>
          <p:cNvSpPr/>
          <p:nvPr/>
        </p:nvSpPr>
        <p:spPr>
          <a:xfrm rot="5686606">
            <a:off x="-1404003" y="-629482"/>
            <a:ext cx="1914109" cy="190924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1"/>
          <p:cNvGrpSpPr/>
          <p:nvPr/>
        </p:nvGrpSpPr>
        <p:grpSpPr>
          <a:xfrm rot="338463">
            <a:off x="-447931" y="-1202200"/>
            <a:ext cx="2598775" cy="2244859"/>
            <a:chOff x="-690838" y="3009833"/>
            <a:chExt cx="2598663" cy="2244763"/>
          </a:xfrm>
        </p:grpSpPr>
        <p:sp>
          <p:nvSpPr>
            <p:cNvPr id="241" name="Google Shape;241;p21"/>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243" name="Google Shape;243;p21"/>
          <p:cNvSpPr/>
          <p:nvPr/>
        </p:nvSpPr>
        <p:spPr>
          <a:xfrm rot="8755368">
            <a:off x="7473759" y="-1264011"/>
            <a:ext cx="1914133" cy="190927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45" name="Google Shape;245;p21"/>
          <p:cNvSpPr txBox="1"/>
          <p:nvPr>
            <p:ph idx="1" type="body"/>
          </p:nvPr>
        </p:nvSpPr>
        <p:spPr>
          <a:xfrm>
            <a:off x="720000" y="1323700"/>
            <a:ext cx="3800100" cy="3279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accent1"/>
              </a:buClr>
              <a:buSzPts val="1600"/>
              <a:buChar char="●"/>
              <a:defRPr sz="1200">
                <a:solidFill>
                  <a:srgbClr val="434343"/>
                </a:solidFill>
              </a:defRPr>
            </a:lvl1pPr>
            <a:lvl2pPr indent="-317500" lvl="1" marL="914400" rtl="0">
              <a:lnSpc>
                <a:spcPct val="115000"/>
              </a:lnSpc>
              <a:spcBef>
                <a:spcPts val="1600"/>
              </a:spcBef>
              <a:spcAft>
                <a:spcPts val="0"/>
              </a:spcAft>
              <a:buSzPts val="1400"/>
              <a:buFont typeface="Raleway"/>
              <a:buChar char="○"/>
              <a:defRPr>
                <a:solidFill>
                  <a:srgbClr val="434343"/>
                </a:solidFill>
              </a:defRPr>
            </a:lvl2pPr>
            <a:lvl3pPr indent="-317500" lvl="2" marL="1371600" rtl="0">
              <a:lnSpc>
                <a:spcPct val="115000"/>
              </a:lnSpc>
              <a:spcBef>
                <a:spcPts val="1600"/>
              </a:spcBef>
              <a:spcAft>
                <a:spcPts val="0"/>
              </a:spcAft>
              <a:buSzPts val="1400"/>
              <a:buFont typeface="Raleway"/>
              <a:buChar char="■"/>
              <a:defRPr>
                <a:solidFill>
                  <a:srgbClr val="434343"/>
                </a:solidFill>
              </a:defRPr>
            </a:lvl3pPr>
            <a:lvl4pPr indent="-317500" lvl="3" marL="1828800" rtl="0">
              <a:lnSpc>
                <a:spcPct val="115000"/>
              </a:lnSpc>
              <a:spcBef>
                <a:spcPts val="1600"/>
              </a:spcBef>
              <a:spcAft>
                <a:spcPts val="0"/>
              </a:spcAft>
              <a:buSzPts val="1400"/>
              <a:buFont typeface="Raleway"/>
              <a:buChar char="●"/>
              <a:defRPr>
                <a:solidFill>
                  <a:srgbClr val="434343"/>
                </a:solidFill>
              </a:defRPr>
            </a:lvl4pPr>
            <a:lvl5pPr indent="-317500" lvl="4" marL="2286000" rtl="0">
              <a:lnSpc>
                <a:spcPct val="115000"/>
              </a:lnSpc>
              <a:spcBef>
                <a:spcPts val="1600"/>
              </a:spcBef>
              <a:spcAft>
                <a:spcPts val="0"/>
              </a:spcAft>
              <a:buSzPts val="1400"/>
              <a:buFont typeface="Raleway"/>
              <a:buChar char="○"/>
              <a:defRPr>
                <a:solidFill>
                  <a:srgbClr val="434343"/>
                </a:solidFill>
              </a:defRPr>
            </a:lvl5pPr>
            <a:lvl6pPr indent="-317500" lvl="5" marL="2743200" rtl="0">
              <a:lnSpc>
                <a:spcPct val="115000"/>
              </a:lnSpc>
              <a:spcBef>
                <a:spcPts val="1600"/>
              </a:spcBef>
              <a:spcAft>
                <a:spcPts val="0"/>
              </a:spcAft>
              <a:buSzPts val="1400"/>
              <a:buFont typeface="Raleway"/>
              <a:buChar char="■"/>
              <a:defRPr>
                <a:solidFill>
                  <a:srgbClr val="434343"/>
                </a:solidFill>
              </a:defRPr>
            </a:lvl6pPr>
            <a:lvl7pPr indent="-317500" lvl="6" marL="3200400" rtl="0">
              <a:lnSpc>
                <a:spcPct val="115000"/>
              </a:lnSpc>
              <a:spcBef>
                <a:spcPts val="1600"/>
              </a:spcBef>
              <a:spcAft>
                <a:spcPts val="0"/>
              </a:spcAft>
              <a:buSzPts val="1400"/>
              <a:buFont typeface="Raleway"/>
              <a:buChar char="●"/>
              <a:defRPr>
                <a:solidFill>
                  <a:srgbClr val="434343"/>
                </a:solidFill>
              </a:defRPr>
            </a:lvl7pPr>
            <a:lvl8pPr indent="-317500" lvl="7" marL="3657600" rtl="0">
              <a:lnSpc>
                <a:spcPct val="115000"/>
              </a:lnSpc>
              <a:spcBef>
                <a:spcPts val="1600"/>
              </a:spcBef>
              <a:spcAft>
                <a:spcPts val="0"/>
              </a:spcAft>
              <a:buSzPts val="1400"/>
              <a:buFont typeface="Raleway"/>
              <a:buChar char="○"/>
              <a:defRPr>
                <a:solidFill>
                  <a:srgbClr val="434343"/>
                </a:solidFill>
              </a:defRPr>
            </a:lvl8pPr>
            <a:lvl9pPr indent="-317500" lvl="8" marL="4114800" rtl="0">
              <a:lnSpc>
                <a:spcPct val="115000"/>
              </a:lnSpc>
              <a:spcBef>
                <a:spcPts val="1600"/>
              </a:spcBef>
              <a:spcAft>
                <a:spcPts val="1600"/>
              </a:spcAft>
              <a:buSzPts val="1400"/>
              <a:buFont typeface="Raleway"/>
              <a:buChar char="■"/>
              <a:defRPr>
                <a:solidFill>
                  <a:srgbClr val="434343"/>
                </a:solidFill>
              </a:defRPr>
            </a:lvl9pPr>
          </a:lstStyle>
          <a:p/>
        </p:txBody>
      </p:sp>
      <p:sp>
        <p:nvSpPr>
          <p:cNvPr id="246" name="Google Shape;246;p21"/>
          <p:cNvSpPr txBox="1"/>
          <p:nvPr>
            <p:ph idx="2" type="body"/>
          </p:nvPr>
        </p:nvSpPr>
        <p:spPr>
          <a:xfrm>
            <a:off x="4630725" y="1323700"/>
            <a:ext cx="3800100" cy="3279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accent1"/>
              </a:buClr>
              <a:buSzPts val="1600"/>
              <a:buChar char="●"/>
              <a:defRPr sz="1200">
                <a:solidFill>
                  <a:srgbClr val="434343"/>
                </a:solidFill>
              </a:defRPr>
            </a:lvl1pPr>
            <a:lvl2pPr indent="-317500" lvl="1" marL="914400" rtl="0">
              <a:lnSpc>
                <a:spcPct val="115000"/>
              </a:lnSpc>
              <a:spcBef>
                <a:spcPts val="1600"/>
              </a:spcBef>
              <a:spcAft>
                <a:spcPts val="0"/>
              </a:spcAft>
              <a:buSzPts val="1400"/>
              <a:buFont typeface="Raleway"/>
              <a:buChar char="○"/>
              <a:defRPr>
                <a:solidFill>
                  <a:srgbClr val="434343"/>
                </a:solidFill>
              </a:defRPr>
            </a:lvl2pPr>
            <a:lvl3pPr indent="-317500" lvl="2" marL="1371600" rtl="0">
              <a:lnSpc>
                <a:spcPct val="115000"/>
              </a:lnSpc>
              <a:spcBef>
                <a:spcPts val="1600"/>
              </a:spcBef>
              <a:spcAft>
                <a:spcPts val="0"/>
              </a:spcAft>
              <a:buSzPts val="1400"/>
              <a:buFont typeface="Raleway"/>
              <a:buChar char="■"/>
              <a:defRPr>
                <a:solidFill>
                  <a:srgbClr val="434343"/>
                </a:solidFill>
              </a:defRPr>
            </a:lvl3pPr>
            <a:lvl4pPr indent="-317500" lvl="3" marL="1828800" rtl="0">
              <a:lnSpc>
                <a:spcPct val="115000"/>
              </a:lnSpc>
              <a:spcBef>
                <a:spcPts val="1600"/>
              </a:spcBef>
              <a:spcAft>
                <a:spcPts val="0"/>
              </a:spcAft>
              <a:buSzPts val="1400"/>
              <a:buFont typeface="Raleway"/>
              <a:buChar char="●"/>
              <a:defRPr>
                <a:solidFill>
                  <a:srgbClr val="434343"/>
                </a:solidFill>
              </a:defRPr>
            </a:lvl4pPr>
            <a:lvl5pPr indent="-317500" lvl="4" marL="2286000" rtl="0">
              <a:lnSpc>
                <a:spcPct val="115000"/>
              </a:lnSpc>
              <a:spcBef>
                <a:spcPts val="1600"/>
              </a:spcBef>
              <a:spcAft>
                <a:spcPts val="0"/>
              </a:spcAft>
              <a:buSzPts val="1400"/>
              <a:buFont typeface="Raleway"/>
              <a:buChar char="○"/>
              <a:defRPr>
                <a:solidFill>
                  <a:srgbClr val="434343"/>
                </a:solidFill>
              </a:defRPr>
            </a:lvl5pPr>
            <a:lvl6pPr indent="-317500" lvl="5" marL="2743200" rtl="0">
              <a:lnSpc>
                <a:spcPct val="115000"/>
              </a:lnSpc>
              <a:spcBef>
                <a:spcPts val="1600"/>
              </a:spcBef>
              <a:spcAft>
                <a:spcPts val="0"/>
              </a:spcAft>
              <a:buSzPts val="1400"/>
              <a:buFont typeface="Raleway"/>
              <a:buChar char="■"/>
              <a:defRPr>
                <a:solidFill>
                  <a:srgbClr val="434343"/>
                </a:solidFill>
              </a:defRPr>
            </a:lvl6pPr>
            <a:lvl7pPr indent="-317500" lvl="6" marL="3200400" rtl="0">
              <a:lnSpc>
                <a:spcPct val="115000"/>
              </a:lnSpc>
              <a:spcBef>
                <a:spcPts val="1600"/>
              </a:spcBef>
              <a:spcAft>
                <a:spcPts val="0"/>
              </a:spcAft>
              <a:buSzPts val="1400"/>
              <a:buFont typeface="Raleway"/>
              <a:buChar char="●"/>
              <a:defRPr>
                <a:solidFill>
                  <a:srgbClr val="434343"/>
                </a:solidFill>
              </a:defRPr>
            </a:lvl7pPr>
            <a:lvl8pPr indent="-317500" lvl="7" marL="3657600" rtl="0">
              <a:lnSpc>
                <a:spcPct val="115000"/>
              </a:lnSpc>
              <a:spcBef>
                <a:spcPts val="1600"/>
              </a:spcBef>
              <a:spcAft>
                <a:spcPts val="0"/>
              </a:spcAft>
              <a:buSzPts val="1400"/>
              <a:buFont typeface="Raleway"/>
              <a:buChar char="○"/>
              <a:defRPr>
                <a:solidFill>
                  <a:srgbClr val="434343"/>
                </a:solidFill>
              </a:defRPr>
            </a:lvl8pPr>
            <a:lvl9pPr indent="-317500" lvl="8" marL="4114800" rtl="0">
              <a:lnSpc>
                <a:spcPct val="115000"/>
              </a:lnSpc>
              <a:spcBef>
                <a:spcPts val="1600"/>
              </a:spcBef>
              <a:spcAft>
                <a:spcPts val="1600"/>
              </a:spcAft>
              <a:buSzPts val="1400"/>
              <a:buFont typeface="Raleway"/>
              <a:buChar char="■"/>
              <a:defRPr>
                <a:solidFill>
                  <a:srgbClr val="43434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47" name="Shape 247"/>
        <p:cNvGrpSpPr/>
        <p:nvPr/>
      </p:nvGrpSpPr>
      <p:grpSpPr>
        <a:xfrm>
          <a:off x="0" y="0"/>
          <a:ext cx="0" cy="0"/>
          <a:chOff x="0" y="0"/>
          <a:chExt cx="0" cy="0"/>
        </a:xfrm>
      </p:grpSpPr>
      <p:sp>
        <p:nvSpPr>
          <p:cNvPr id="248" name="Google Shape;248;p22"/>
          <p:cNvSpPr/>
          <p:nvPr/>
        </p:nvSpPr>
        <p:spPr>
          <a:xfrm rot="3180598">
            <a:off x="8261582" y="-511163"/>
            <a:ext cx="2130740" cy="1608967"/>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rot="10198745">
            <a:off x="-90043" y="-182652"/>
            <a:ext cx="1092676" cy="1445860"/>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50" name="Google Shape;250;p22"/>
          <p:cNvSpPr/>
          <p:nvPr/>
        </p:nvSpPr>
        <p:spPr>
          <a:xfrm rot="4060028">
            <a:off x="-1083600" y="-17568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7146725" y="1385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52" name="Google Shape;252;p22"/>
          <p:cNvSpPr txBox="1"/>
          <p:nvPr>
            <p:ph idx="1" type="subTitle"/>
          </p:nvPr>
        </p:nvSpPr>
        <p:spPr>
          <a:xfrm>
            <a:off x="721011" y="2153663"/>
            <a:ext cx="33384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3" name="Google Shape;253;p22"/>
          <p:cNvSpPr txBox="1"/>
          <p:nvPr>
            <p:ph idx="2" type="subTitle"/>
          </p:nvPr>
        </p:nvSpPr>
        <p:spPr>
          <a:xfrm>
            <a:off x="713175" y="3630263"/>
            <a:ext cx="33384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4" name="Google Shape;254;p22"/>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55" name="Google Shape;255;p22"/>
          <p:cNvSpPr txBox="1"/>
          <p:nvPr>
            <p:ph idx="3" type="title"/>
          </p:nvPr>
        </p:nvSpPr>
        <p:spPr>
          <a:xfrm>
            <a:off x="721011" y="1702163"/>
            <a:ext cx="333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6" name="Google Shape;256;p22"/>
          <p:cNvSpPr txBox="1"/>
          <p:nvPr>
            <p:ph idx="4" type="title"/>
          </p:nvPr>
        </p:nvSpPr>
        <p:spPr>
          <a:xfrm>
            <a:off x="713175" y="3229163"/>
            <a:ext cx="33384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57" name="Google Shape;257;p22"/>
          <p:cNvGrpSpPr/>
          <p:nvPr/>
        </p:nvGrpSpPr>
        <p:grpSpPr>
          <a:xfrm rot="5983393">
            <a:off x="7404269" y="-475603"/>
            <a:ext cx="2598834" cy="2244911"/>
            <a:chOff x="-690838" y="3009833"/>
            <a:chExt cx="2598663" cy="2244763"/>
          </a:xfrm>
        </p:grpSpPr>
        <p:sp>
          <p:nvSpPr>
            <p:cNvPr id="258" name="Google Shape;258;p22"/>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60" name="Shape 260"/>
        <p:cNvGrpSpPr/>
        <p:nvPr/>
      </p:nvGrpSpPr>
      <p:grpSpPr>
        <a:xfrm>
          <a:off x="0" y="0"/>
          <a:ext cx="0" cy="0"/>
          <a:chOff x="0" y="0"/>
          <a:chExt cx="0" cy="0"/>
        </a:xfrm>
      </p:grpSpPr>
      <p:sp>
        <p:nvSpPr>
          <p:cNvPr id="261" name="Google Shape;261;p23"/>
          <p:cNvSpPr/>
          <p:nvPr/>
        </p:nvSpPr>
        <p:spPr>
          <a:xfrm rot="-711814">
            <a:off x="-164395" y="-8304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3874532">
            <a:off x="7585117" y="-302455"/>
            <a:ext cx="1914085" cy="1909222"/>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1650204">
            <a:off x="8419089" y="-980651"/>
            <a:ext cx="1914093" cy="190923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flipH="1" rot="-8602795">
            <a:off x="-548110" y="-131892"/>
            <a:ext cx="1550609" cy="1821631"/>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265" name="Google Shape;265;p23"/>
          <p:cNvSpPr/>
          <p:nvPr/>
        </p:nvSpPr>
        <p:spPr>
          <a:xfrm rot="8460298">
            <a:off x="7918268" y="4688577"/>
            <a:ext cx="2130701" cy="160893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rot="10532114">
            <a:off x="-70601" y="3547032"/>
            <a:ext cx="2227633" cy="172714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8086400" y="3757700"/>
            <a:ext cx="1160802" cy="1536006"/>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68" name="Google Shape;268;p23"/>
          <p:cNvSpPr/>
          <p:nvPr/>
        </p:nvSpPr>
        <p:spPr>
          <a:xfrm rot="-9442887">
            <a:off x="-284173" y="4770448"/>
            <a:ext cx="2370061" cy="309555"/>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269" name="Google Shape;269;p23"/>
          <p:cNvSpPr txBox="1"/>
          <p:nvPr>
            <p:ph type="title"/>
          </p:nvPr>
        </p:nvSpPr>
        <p:spPr>
          <a:xfrm>
            <a:off x="837400" y="2738750"/>
            <a:ext cx="22599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23"/>
          <p:cNvSpPr txBox="1"/>
          <p:nvPr>
            <p:ph idx="1" type="subTitle"/>
          </p:nvPr>
        </p:nvSpPr>
        <p:spPr>
          <a:xfrm>
            <a:off x="837400" y="3176850"/>
            <a:ext cx="2259900" cy="7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3"/>
          <p:cNvSpPr txBox="1"/>
          <p:nvPr>
            <p:ph idx="2" type="title"/>
          </p:nvPr>
        </p:nvSpPr>
        <p:spPr>
          <a:xfrm>
            <a:off x="3442050" y="2738750"/>
            <a:ext cx="22599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2" name="Google Shape;272;p23"/>
          <p:cNvSpPr txBox="1"/>
          <p:nvPr>
            <p:ph idx="3" type="subTitle"/>
          </p:nvPr>
        </p:nvSpPr>
        <p:spPr>
          <a:xfrm>
            <a:off x="3442050" y="3176850"/>
            <a:ext cx="2259900" cy="7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3"/>
          <p:cNvSpPr txBox="1"/>
          <p:nvPr>
            <p:ph idx="4" type="title"/>
          </p:nvPr>
        </p:nvSpPr>
        <p:spPr>
          <a:xfrm>
            <a:off x="6046650" y="2738750"/>
            <a:ext cx="22599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23"/>
          <p:cNvSpPr txBox="1"/>
          <p:nvPr>
            <p:ph idx="5" type="subTitle"/>
          </p:nvPr>
        </p:nvSpPr>
        <p:spPr>
          <a:xfrm>
            <a:off x="6046650" y="3176850"/>
            <a:ext cx="2259900" cy="7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3"/>
          <p:cNvSpPr txBox="1"/>
          <p:nvPr>
            <p:ph idx="6"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76" name="Shape 276"/>
        <p:cNvGrpSpPr/>
        <p:nvPr/>
      </p:nvGrpSpPr>
      <p:grpSpPr>
        <a:xfrm>
          <a:off x="0" y="0"/>
          <a:ext cx="0" cy="0"/>
          <a:chOff x="0" y="0"/>
          <a:chExt cx="0" cy="0"/>
        </a:xfrm>
      </p:grpSpPr>
      <p:sp>
        <p:nvSpPr>
          <p:cNvPr id="277" name="Google Shape;277;p24"/>
          <p:cNvSpPr/>
          <p:nvPr/>
        </p:nvSpPr>
        <p:spPr>
          <a:xfrm rot="-5400000">
            <a:off x="-3736" y="-84318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278" name="Google Shape;278;p24"/>
          <p:cNvSpPr/>
          <p:nvPr/>
        </p:nvSpPr>
        <p:spPr>
          <a:xfrm flipH="1" rot="8100000">
            <a:off x="7916197" y="-1155006"/>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rot="10800000">
            <a:off x="6629551" y="-3776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flipH="1" rot="9842375">
            <a:off x="-1226032" y="-822860"/>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txBox="1"/>
          <p:nvPr>
            <p:ph type="title"/>
          </p:nvPr>
        </p:nvSpPr>
        <p:spPr>
          <a:xfrm>
            <a:off x="1562425" y="17238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4"/>
          <p:cNvSpPr txBox="1"/>
          <p:nvPr>
            <p:ph idx="1" type="subTitle"/>
          </p:nvPr>
        </p:nvSpPr>
        <p:spPr>
          <a:xfrm>
            <a:off x="1562425" y="21837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4"/>
          <p:cNvSpPr txBox="1"/>
          <p:nvPr>
            <p:ph idx="2" type="title"/>
          </p:nvPr>
        </p:nvSpPr>
        <p:spPr>
          <a:xfrm>
            <a:off x="5447600" y="17238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4"/>
          <p:cNvSpPr txBox="1"/>
          <p:nvPr>
            <p:ph idx="3" type="subTitle"/>
          </p:nvPr>
        </p:nvSpPr>
        <p:spPr>
          <a:xfrm>
            <a:off x="5447600" y="21837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4"/>
          <p:cNvSpPr txBox="1"/>
          <p:nvPr>
            <p:ph idx="4" type="title"/>
          </p:nvPr>
        </p:nvSpPr>
        <p:spPr>
          <a:xfrm>
            <a:off x="1562425" y="31572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4"/>
          <p:cNvSpPr txBox="1"/>
          <p:nvPr>
            <p:ph idx="5" type="subTitle"/>
          </p:nvPr>
        </p:nvSpPr>
        <p:spPr>
          <a:xfrm>
            <a:off x="1562425" y="36171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4"/>
          <p:cNvSpPr txBox="1"/>
          <p:nvPr>
            <p:ph idx="6" type="title"/>
          </p:nvPr>
        </p:nvSpPr>
        <p:spPr>
          <a:xfrm>
            <a:off x="5447600" y="31572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24"/>
          <p:cNvSpPr txBox="1"/>
          <p:nvPr>
            <p:ph idx="7" type="subTitle"/>
          </p:nvPr>
        </p:nvSpPr>
        <p:spPr>
          <a:xfrm>
            <a:off x="5447600" y="36171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4"/>
          <p:cNvSpPr txBox="1"/>
          <p:nvPr>
            <p:ph idx="8"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90" name="Shape 290"/>
        <p:cNvGrpSpPr/>
        <p:nvPr/>
      </p:nvGrpSpPr>
      <p:grpSpPr>
        <a:xfrm>
          <a:off x="0" y="0"/>
          <a:ext cx="0" cy="0"/>
          <a:chOff x="0" y="0"/>
          <a:chExt cx="0" cy="0"/>
        </a:xfrm>
      </p:grpSpPr>
      <p:sp>
        <p:nvSpPr>
          <p:cNvPr id="291" name="Google Shape;291;p25"/>
          <p:cNvSpPr/>
          <p:nvPr/>
        </p:nvSpPr>
        <p:spPr>
          <a:xfrm rot="-7613089">
            <a:off x="8490979" y="-686327"/>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rot="-9410496">
            <a:off x="8231449" y="-917398"/>
            <a:ext cx="2227641" cy="1727147"/>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938225" y="21030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294" name="Google Shape;294;p25"/>
          <p:cNvSpPr/>
          <p:nvPr/>
        </p:nvSpPr>
        <p:spPr>
          <a:xfrm rot="-5400000">
            <a:off x="-400667" y="-215127"/>
            <a:ext cx="2227674" cy="172717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txBox="1"/>
          <p:nvPr>
            <p:ph type="title"/>
          </p:nvPr>
        </p:nvSpPr>
        <p:spPr>
          <a:xfrm>
            <a:off x="719988" y="2003642"/>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25"/>
          <p:cNvSpPr txBox="1"/>
          <p:nvPr>
            <p:ph idx="1" type="subTitle"/>
          </p:nvPr>
        </p:nvSpPr>
        <p:spPr>
          <a:xfrm>
            <a:off x="719988" y="2409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5"/>
          <p:cNvSpPr txBox="1"/>
          <p:nvPr>
            <p:ph idx="2" type="title"/>
          </p:nvPr>
        </p:nvSpPr>
        <p:spPr>
          <a:xfrm>
            <a:off x="3419265" y="2003642"/>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25"/>
          <p:cNvSpPr txBox="1"/>
          <p:nvPr>
            <p:ph idx="3" type="subTitle"/>
          </p:nvPr>
        </p:nvSpPr>
        <p:spPr>
          <a:xfrm>
            <a:off x="3419265" y="2409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5"/>
          <p:cNvSpPr txBox="1"/>
          <p:nvPr>
            <p:ph idx="4" type="title"/>
          </p:nvPr>
        </p:nvSpPr>
        <p:spPr>
          <a:xfrm>
            <a:off x="719988" y="3776367"/>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25"/>
          <p:cNvSpPr txBox="1"/>
          <p:nvPr>
            <p:ph idx="5" type="subTitle"/>
          </p:nvPr>
        </p:nvSpPr>
        <p:spPr>
          <a:xfrm>
            <a:off x="719988" y="41819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25"/>
          <p:cNvSpPr txBox="1"/>
          <p:nvPr>
            <p:ph idx="6" type="title"/>
          </p:nvPr>
        </p:nvSpPr>
        <p:spPr>
          <a:xfrm>
            <a:off x="3419265" y="3776367"/>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25"/>
          <p:cNvSpPr txBox="1"/>
          <p:nvPr>
            <p:ph idx="7" type="subTitle"/>
          </p:nvPr>
        </p:nvSpPr>
        <p:spPr>
          <a:xfrm>
            <a:off x="3419265" y="41819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5"/>
          <p:cNvSpPr txBox="1"/>
          <p:nvPr>
            <p:ph idx="8" type="title"/>
          </p:nvPr>
        </p:nvSpPr>
        <p:spPr>
          <a:xfrm>
            <a:off x="6118550" y="2003642"/>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4" name="Google Shape;304;p25"/>
          <p:cNvSpPr txBox="1"/>
          <p:nvPr>
            <p:ph idx="9" type="subTitle"/>
          </p:nvPr>
        </p:nvSpPr>
        <p:spPr>
          <a:xfrm>
            <a:off x="6118545" y="2409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5"/>
          <p:cNvSpPr txBox="1"/>
          <p:nvPr>
            <p:ph idx="13" type="title"/>
          </p:nvPr>
        </p:nvSpPr>
        <p:spPr>
          <a:xfrm>
            <a:off x="6118524" y="3776367"/>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25"/>
          <p:cNvSpPr txBox="1"/>
          <p:nvPr>
            <p:ph idx="14" type="subTitle"/>
          </p:nvPr>
        </p:nvSpPr>
        <p:spPr>
          <a:xfrm>
            <a:off x="6118520" y="41819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5"/>
          <p:cNvSpPr txBox="1"/>
          <p:nvPr>
            <p:ph idx="15"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08" name="Shape 308"/>
        <p:cNvGrpSpPr/>
        <p:nvPr/>
      </p:nvGrpSpPr>
      <p:grpSpPr>
        <a:xfrm>
          <a:off x="0" y="0"/>
          <a:ext cx="0" cy="0"/>
          <a:chOff x="0" y="0"/>
          <a:chExt cx="0" cy="0"/>
        </a:xfrm>
      </p:grpSpPr>
      <p:sp>
        <p:nvSpPr>
          <p:cNvPr id="309" name="Google Shape;309;p26"/>
          <p:cNvSpPr/>
          <p:nvPr/>
        </p:nvSpPr>
        <p:spPr>
          <a:xfrm rot="-1479170">
            <a:off x="8546321" y="-620437"/>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rot="10051060">
            <a:off x="8591306" y="-529346"/>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rot="5009641">
            <a:off x="-42598" y="61647"/>
            <a:ext cx="1092659" cy="144583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12" name="Google Shape;312;p26"/>
          <p:cNvSpPr/>
          <p:nvPr/>
        </p:nvSpPr>
        <p:spPr>
          <a:xfrm rot="8894181">
            <a:off x="-1112109" y="261184"/>
            <a:ext cx="2369950" cy="30954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13" name="Google Shape;313;p26"/>
          <p:cNvSpPr/>
          <p:nvPr/>
        </p:nvSpPr>
        <p:spPr>
          <a:xfrm rot="6957411">
            <a:off x="-493614" y="-794331"/>
            <a:ext cx="2227632" cy="172714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txBox="1"/>
          <p:nvPr>
            <p:ph type="title"/>
          </p:nvPr>
        </p:nvSpPr>
        <p:spPr>
          <a:xfrm>
            <a:off x="713175" y="540275"/>
            <a:ext cx="7717800" cy="477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300"/>
              <a:buNone/>
              <a:defRPr/>
            </a:lvl1pPr>
            <a:lvl2pPr lvl="1">
              <a:spcBef>
                <a:spcPts val="0"/>
              </a:spcBef>
              <a:spcAft>
                <a:spcPts val="0"/>
              </a:spcAft>
              <a:buSzPts val="3300"/>
              <a:buFont typeface="Roboto Condensed"/>
              <a:buNone/>
              <a:defRPr b="1">
                <a:latin typeface="Roboto Condensed"/>
                <a:ea typeface="Roboto Condensed"/>
                <a:cs typeface="Roboto Condensed"/>
                <a:sym typeface="Roboto Condensed"/>
              </a:defRPr>
            </a:lvl2pPr>
            <a:lvl3pPr lvl="2">
              <a:spcBef>
                <a:spcPts val="0"/>
              </a:spcBef>
              <a:spcAft>
                <a:spcPts val="0"/>
              </a:spcAft>
              <a:buSzPts val="3300"/>
              <a:buFont typeface="Roboto Condensed"/>
              <a:buNone/>
              <a:defRPr b="1">
                <a:latin typeface="Roboto Condensed"/>
                <a:ea typeface="Roboto Condensed"/>
                <a:cs typeface="Roboto Condensed"/>
                <a:sym typeface="Roboto Condensed"/>
              </a:defRPr>
            </a:lvl3pPr>
            <a:lvl4pPr lvl="3">
              <a:spcBef>
                <a:spcPts val="0"/>
              </a:spcBef>
              <a:spcAft>
                <a:spcPts val="0"/>
              </a:spcAft>
              <a:buSzPts val="3300"/>
              <a:buFont typeface="Roboto Condensed"/>
              <a:buNone/>
              <a:defRPr b="1">
                <a:latin typeface="Roboto Condensed"/>
                <a:ea typeface="Roboto Condensed"/>
                <a:cs typeface="Roboto Condensed"/>
                <a:sym typeface="Roboto Condensed"/>
              </a:defRPr>
            </a:lvl4pPr>
            <a:lvl5pPr lvl="4">
              <a:spcBef>
                <a:spcPts val="0"/>
              </a:spcBef>
              <a:spcAft>
                <a:spcPts val="0"/>
              </a:spcAft>
              <a:buSzPts val="3300"/>
              <a:buFont typeface="Roboto Condensed"/>
              <a:buNone/>
              <a:defRPr b="1">
                <a:latin typeface="Roboto Condensed"/>
                <a:ea typeface="Roboto Condensed"/>
                <a:cs typeface="Roboto Condensed"/>
                <a:sym typeface="Roboto Condensed"/>
              </a:defRPr>
            </a:lvl5pPr>
            <a:lvl6pPr lvl="5">
              <a:spcBef>
                <a:spcPts val="0"/>
              </a:spcBef>
              <a:spcAft>
                <a:spcPts val="0"/>
              </a:spcAft>
              <a:buSzPts val="3300"/>
              <a:buFont typeface="Roboto Condensed"/>
              <a:buNone/>
              <a:defRPr b="1">
                <a:latin typeface="Roboto Condensed"/>
                <a:ea typeface="Roboto Condensed"/>
                <a:cs typeface="Roboto Condensed"/>
                <a:sym typeface="Roboto Condensed"/>
              </a:defRPr>
            </a:lvl6pPr>
            <a:lvl7pPr lvl="6">
              <a:spcBef>
                <a:spcPts val="0"/>
              </a:spcBef>
              <a:spcAft>
                <a:spcPts val="0"/>
              </a:spcAft>
              <a:buSzPts val="3300"/>
              <a:buFont typeface="Roboto Condensed"/>
              <a:buNone/>
              <a:defRPr b="1">
                <a:latin typeface="Roboto Condensed"/>
                <a:ea typeface="Roboto Condensed"/>
                <a:cs typeface="Roboto Condensed"/>
                <a:sym typeface="Roboto Condensed"/>
              </a:defRPr>
            </a:lvl7pPr>
            <a:lvl8pPr lvl="7">
              <a:spcBef>
                <a:spcPts val="0"/>
              </a:spcBef>
              <a:spcAft>
                <a:spcPts val="0"/>
              </a:spcAft>
              <a:buSzPts val="3300"/>
              <a:buFont typeface="Roboto Condensed"/>
              <a:buNone/>
              <a:defRPr b="1">
                <a:latin typeface="Roboto Condensed"/>
                <a:ea typeface="Roboto Condensed"/>
                <a:cs typeface="Roboto Condensed"/>
                <a:sym typeface="Roboto Condensed"/>
              </a:defRPr>
            </a:lvl8pPr>
            <a:lvl9pPr lvl="8">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15" name="Shape 315"/>
        <p:cNvGrpSpPr/>
        <p:nvPr/>
      </p:nvGrpSpPr>
      <p:grpSpPr>
        <a:xfrm>
          <a:off x="0" y="0"/>
          <a:ext cx="0" cy="0"/>
          <a:chOff x="0" y="0"/>
          <a:chExt cx="0" cy="0"/>
        </a:xfrm>
      </p:grpSpPr>
      <p:sp>
        <p:nvSpPr>
          <p:cNvPr id="316" name="Google Shape;316;p27"/>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7792738" y="14248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18" name="Google Shape;318;p27"/>
          <p:cNvSpPr/>
          <p:nvPr/>
        </p:nvSpPr>
        <p:spPr>
          <a:xfrm rot="-2700000">
            <a:off x="8474865" y="3640067"/>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4060028">
            <a:off x="7830875" y="4539579"/>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2700000">
            <a:off x="-549435" y="-477358"/>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4060028">
            <a:off x="-1156725" y="-23394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flipH="1" rot="-723676">
            <a:off x="-987481" y="4701509"/>
            <a:ext cx="2657350" cy="113729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323" name="Google Shape;323;p27"/>
          <p:cNvSpPr/>
          <p:nvPr/>
        </p:nvSpPr>
        <p:spPr>
          <a:xfrm rot="4060028">
            <a:off x="-990575" y="431555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txBox="1"/>
          <p:nvPr>
            <p:ph type="title"/>
          </p:nvPr>
        </p:nvSpPr>
        <p:spPr>
          <a:xfrm>
            <a:off x="713175" y="540275"/>
            <a:ext cx="77178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300"/>
              <a:buFont typeface="Roboto Condensed"/>
              <a:buNone/>
              <a:defRPr b="1">
                <a:latin typeface="Roboto Condensed"/>
                <a:ea typeface="Roboto Condensed"/>
                <a:cs typeface="Roboto Condensed"/>
                <a:sym typeface="Roboto Condensed"/>
              </a:defRPr>
            </a:lvl2pPr>
            <a:lvl3pPr lvl="2" rtl="0">
              <a:spcBef>
                <a:spcPts val="0"/>
              </a:spcBef>
              <a:spcAft>
                <a:spcPts val="0"/>
              </a:spcAft>
              <a:buSzPts val="3300"/>
              <a:buFont typeface="Roboto Condensed"/>
              <a:buNone/>
              <a:defRPr b="1">
                <a:latin typeface="Roboto Condensed"/>
                <a:ea typeface="Roboto Condensed"/>
                <a:cs typeface="Roboto Condensed"/>
                <a:sym typeface="Roboto Condensed"/>
              </a:defRPr>
            </a:lvl3pPr>
            <a:lvl4pPr lvl="3" rtl="0">
              <a:spcBef>
                <a:spcPts val="0"/>
              </a:spcBef>
              <a:spcAft>
                <a:spcPts val="0"/>
              </a:spcAft>
              <a:buSzPts val="3300"/>
              <a:buFont typeface="Roboto Condensed"/>
              <a:buNone/>
              <a:defRPr b="1">
                <a:latin typeface="Roboto Condensed"/>
                <a:ea typeface="Roboto Condensed"/>
                <a:cs typeface="Roboto Condensed"/>
                <a:sym typeface="Roboto Condensed"/>
              </a:defRPr>
            </a:lvl4pPr>
            <a:lvl5pPr lvl="4" rtl="0">
              <a:spcBef>
                <a:spcPts val="0"/>
              </a:spcBef>
              <a:spcAft>
                <a:spcPts val="0"/>
              </a:spcAft>
              <a:buSzPts val="3300"/>
              <a:buFont typeface="Roboto Condensed"/>
              <a:buNone/>
              <a:defRPr b="1">
                <a:latin typeface="Roboto Condensed"/>
                <a:ea typeface="Roboto Condensed"/>
                <a:cs typeface="Roboto Condensed"/>
                <a:sym typeface="Roboto Condensed"/>
              </a:defRPr>
            </a:lvl5pPr>
            <a:lvl6pPr lvl="5" rtl="0">
              <a:spcBef>
                <a:spcPts val="0"/>
              </a:spcBef>
              <a:spcAft>
                <a:spcPts val="0"/>
              </a:spcAft>
              <a:buSzPts val="3300"/>
              <a:buFont typeface="Roboto Condensed"/>
              <a:buNone/>
              <a:defRPr b="1">
                <a:latin typeface="Roboto Condensed"/>
                <a:ea typeface="Roboto Condensed"/>
                <a:cs typeface="Roboto Condensed"/>
                <a:sym typeface="Roboto Condensed"/>
              </a:defRPr>
            </a:lvl6pPr>
            <a:lvl7pPr lvl="6" rtl="0">
              <a:spcBef>
                <a:spcPts val="0"/>
              </a:spcBef>
              <a:spcAft>
                <a:spcPts val="0"/>
              </a:spcAft>
              <a:buSzPts val="3300"/>
              <a:buFont typeface="Roboto Condensed"/>
              <a:buNone/>
              <a:defRPr b="1">
                <a:latin typeface="Roboto Condensed"/>
                <a:ea typeface="Roboto Condensed"/>
                <a:cs typeface="Roboto Condensed"/>
                <a:sym typeface="Roboto Condensed"/>
              </a:defRPr>
            </a:lvl7pPr>
            <a:lvl8pPr lvl="7" rtl="0">
              <a:spcBef>
                <a:spcPts val="0"/>
              </a:spcBef>
              <a:spcAft>
                <a:spcPts val="0"/>
              </a:spcAft>
              <a:buSzPts val="3300"/>
              <a:buFont typeface="Roboto Condensed"/>
              <a:buNone/>
              <a:defRPr b="1">
                <a:latin typeface="Roboto Condensed"/>
                <a:ea typeface="Roboto Condensed"/>
                <a:cs typeface="Roboto Condensed"/>
                <a:sym typeface="Roboto Condensed"/>
              </a:defRPr>
            </a:lvl8pPr>
            <a:lvl9pPr lvl="8" rtl="0">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325" name="Shape 325"/>
        <p:cNvGrpSpPr/>
        <p:nvPr/>
      </p:nvGrpSpPr>
      <p:grpSpPr>
        <a:xfrm>
          <a:off x="0" y="0"/>
          <a:ext cx="0" cy="0"/>
          <a:chOff x="0" y="0"/>
          <a:chExt cx="0" cy="0"/>
        </a:xfrm>
      </p:grpSpPr>
      <p:sp>
        <p:nvSpPr>
          <p:cNvPr id="326" name="Google Shape;326;p28"/>
          <p:cNvSpPr/>
          <p:nvPr/>
        </p:nvSpPr>
        <p:spPr>
          <a:xfrm rot="-1479170">
            <a:off x="8672221" y="-529875"/>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15437" y="842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328" name="Google Shape;328;p28"/>
          <p:cNvSpPr/>
          <p:nvPr/>
        </p:nvSpPr>
        <p:spPr>
          <a:xfrm rot="-6830105">
            <a:off x="8114329" y="-373807"/>
            <a:ext cx="1092710" cy="144590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29" name="Google Shape;329;p28"/>
          <p:cNvSpPr/>
          <p:nvPr/>
        </p:nvSpPr>
        <p:spPr>
          <a:xfrm rot="10051060">
            <a:off x="8515506" y="-514421"/>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txBox="1"/>
          <p:nvPr>
            <p:ph type="title"/>
          </p:nvPr>
        </p:nvSpPr>
        <p:spPr>
          <a:xfrm>
            <a:off x="713175" y="540275"/>
            <a:ext cx="77178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Font typeface="Roboto Condensed"/>
              <a:buNone/>
              <a:defRPr b="1">
                <a:latin typeface="Roboto Condensed"/>
                <a:ea typeface="Roboto Condensed"/>
                <a:cs typeface="Roboto Condensed"/>
                <a:sym typeface="Roboto Condensed"/>
              </a:defRPr>
            </a:lvl2pPr>
            <a:lvl3pPr lvl="2" rtl="0" algn="ctr">
              <a:spcBef>
                <a:spcPts val="0"/>
              </a:spcBef>
              <a:spcAft>
                <a:spcPts val="0"/>
              </a:spcAft>
              <a:buSzPts val="3300"/>
              <a:buFont typeface="Roboto Condensed"/>
              <a:buNone/>
              <a:defRPr b="1">
                <a:latin typeface="Roboto Condensed"/>
                <a:ea typeface="Roboto Condensed"/>
                <a:cs typeface="Roboto Condensed"/>
                <a:sym typeface="Roboto Condensed"/>
              </a:defRPr>
            </a:lvl3pPr>
            <a:lvl4pPr lvl="3" rtl="0" algn="ctr">
              <a:spcBef>
                <a:spcPts val="0"/>
              </a:spcBef>
              <a:spcAft>
                <a:spcPts val="0"/>
              </a:spcAft>
              <a:buSzPts val="3300"/>
              <a:buFont typeface="Roboto Condensed"/>
              <a:buNone/>
              <a:defRPr b="1">
                <a:latin typeface="Roboto Condensed"/>
                <a:ea typeface="Roboto Condensed"/>
                <a:cs typeface="Roboto Condensed"/>
                <a:sym typeface="Roboto Condensed"/>
              </a:defRPr>
            </a:lvl4pPr>
            <a:lvl5pPr lvl="4" rtl="0" algn="ctr">
              <a:spcBef>
                <a:spcPts val="0"/>
              </a:spcBef>
              <a:spcAft>
                <a:spcPts val="0"/>
              </a:spcAft>
              <a:buSzPts val="3300"/>
              <a:buFont typeface="Roboto Condensed"/>
              <a:buNone/>
              <a:defRPr b="1">
                <a:latin typeface="Roboto Condensed"/>
                <a:ea typeface="Roboto Condensed"/>
                <a:cs typeface="Roboto Condensed"/>
                <a:sym typeface="Roboto Condensed"/>
              </a:defRPr>
            </a:lvl5pPr>
            <a:lvl6pPr lvl="5" rtl="0" algn="ctr">
              <a:spcBef>
                <a:spcPts val="0"/>
              </a:spcBef>
              <a:spcAft>
                <a:spcPts val="0"/>
              </a:spcAft>
              <a:buSzPts val="3300"/>
              <a:buFont typeface="Roboto Condensed"/>
              <a:buNone/>
              <a:defRPr b="1">
                <a:latin typeface="Roboto Condensed"/>
                <a:ea typeface="Roboto Condensed"/>
                <a:cs typeface="Roboto Condensed"/>
                <a:sym typeface="Roboto Condensed"/>
              </a:defRPr>
            </a:lvl6pPr>
            <a:lvl7pPr lvl="6" rtl="0" algn="ctr">
              <a:spcBef>
                <a:spcPts val="0"/>
              </a:spcBef>
              <a:spcAft>
                <a:spcPts val="0"/>
              </a:spcAft>
              <a:buSzPts val="3300"/>
              <a:buFont typeface="Roboto Condensed"/>
              <a:buNone/>
              <a:defRPr b="1">
                <a:latin typeface="Roboto Condensed"/>
                <a:ea typeface="Roboto Condensed"/>
                <a:cs typeface="Roboto Condensed"/>
                <a:sym typeface="Roboto Condensed"/>
              </a:defRPr>
            </a:lvl7pPr>
            <a:lvl8pPr lvl="7" rtl="0" algn="ctr">
              <a:spcBef>
                <a:spcPts val="0"/>
              </a:spcBef>
              <a:spcAft>
                <a:spcPts val="0"/>
              </a:spcAft>
              <a:buSzPts val="3300"/>
              <a:buFont typeface="Roboto Condensed"/>
              <a:buNone/>
              <a:defRPr b="1">
                <a:latin typeface="Roboto Condensed"/>
                <a:ea typeface="Roboto Condensed"/>
                <a:cs typeface="Roboto Condensed"/>
                <a:sym typeface="Roboto Condensed"/>
              </a:defRPr>
            </a:lvl8pPr>
            <a:lvl9pPr lvl="8" rtl="0" algn="ctr">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
        <p:nvSpPr>
          <p:cNvPr id="331" name="Google Shape;331;p28"/>
          <p:cNvSpPr/>
          <p:nvPr/>
        </p:nvSpPr>
        <p:spPr>
          <a:xfrm rot="-1479170">
            <a:off x="-183354" y="-1203937"/>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rot="4809659">
            <a:off x="-1441825" y="-265544"/>
            <a:ext cx="2227626" cy="172713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33" name="Shape 333"/>
        <p:cNvGrpSpPr/>
        <p:nvPr/>
      </p:nvGrpSpPr>
      <p:grpSpPr>
        <a:xfrm>
          <a:off x="0" y="0"/>
          <a:ext cx="0" cy="0"/>
          <a:chOff x="0" y="0"/>
          <a:chExt cx="0" cy="0"/>
        </a:xfrm>
      </p:grpSpPr>
      <p:sp>
        <p:nvSpPr>
          <p:cNvPr id="334" name="Google Shape;334;p29"/>
          <p:cNvSpPr/>
          <p:nvPr/>
        </p:nvSpPr>
        <p:spPr>
          <a:xfrm flipH="1" rot="10800000">
            <a:off x="8430825" y="-26419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rot="6635144">
            <a:off x="-990759" y="-865133"/>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rot="5400000">
            <a:off x="7701452" y="-617740"/>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337" name="Google Shape;337;p29"/>
          <p:cNvSpPr/>
          <p:nvPr/>
        </p:nvSpPr>
        <p:spPr>
          <a:xfrm rot="-7613089">
            <a:off x="-94121" y="-1026702"/>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rot="6483593">
            <a:off x="18107" y="4161314"/>
            <a:ext cx="1092687" cy="144587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39" name="Google Shape;339;p29"/>
          <p:cNvSpPr/>
          <p:nvPr/>
        </p:nvSpPr>
        <p:spPr>
          <a:xfrm rot="10800000">
            <a:off x="-806520" y="3489120"/>
            <a:ext cx="2227674" cy="172717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rot="6635144">
            <a:off x="7317016" y="3971892"/>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rot="-1099767">
            <a:off x="7391439" y="462211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txBox="1"/>
          <p:nvPr>
            <p:ph type="title"/>
          </p:nvPr>
        </p:nvSpPr>
        <p:spPr>
          <a:xfrm>
            <a:off x="915500" y="2486014"/>
            <a:ext cx="3459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43" name="Google Shape;343;p29"/>
          <p:cNvSpPr txBox="1"/>
          <p:nvPr>
            <p:ph hasCustomPrompt="1" idx="2" type="title"/>
          </p:nvPr>
        </p:nvSpPr>
        <p:spPr>
          <a:xfrm>
            <a:off x="915500" y="1331560"/>
            <a:ext cx="1705800" cy="11331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44" name="Google Shape;344;p29"/>
          <p:cNvSpPr txBox="1"/>
          <p:nvPr>
            <p:ph idx="1" type="subTitle"/>
          </p:nvPr>
        </p:nvSpPr>
        <p:spPr>
          <a:xfrm>
            <a:off x="915500" y="3282211"/>
            <a:ext cx="2803500" cy="66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45" name="Shape 345"/>
        <p:cNvGrpSpPr/>
        <p:nvPr/>
      </p:nvGrpSpPr>
      <p:grpSpPr>
        <a:xfrm>
          <a:off x="0" y="0"/>
          <a:ext cx="0" cy="0"/>
          <a:chOff x="0" y="0"/>
          <a:chExt cx="0" cy="0"/>
        </a:xfrm>
      </p:grpSpPr>
      <p:sp>
        <p:nvSpPr>
          <p:cNvPr id="346" name="Google Shape;346;p30"/>
          <p:cNvSpPr/>
          <p:nvPr/>
        </p:nvSpPr>
        <p:spPr>
          <a:xfrm flipH="1" rot="-8829132">
            <a:off x="-663393" y="-195743"/>
            <a:ext cx="1550598" cy="1821619"/>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47" name="Google Shape;347;p30"/>
          <p:cNvSpPr/>
          <p:nvPr/>
        </p:nvSpPr>
        <p:spPr>
          <a:xfrm rot="9115900">
            <a:off x="-549725" y="196372"/>
            <a:ext cx="2338158" cy="1608912"/>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rot="3447992">
            <a:off x="7343119" y="-1050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50" name="Google Shape;350;p30"/>
          <p:cNvSpPr/>
          <p:nvPr/>
        </p:nvSpPr>
        <p:spPr>
          <a:xfrm>
            <a:off x="7170250" y="1030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51" name="Google Shape;351;p30"/>
          <p:cNvSpPr/>
          <p:nvPr/>
        </p:nvSpPr>
        <p:spPr>
          <a:xfrm rot="-1282067">
            <a:off x="8482789" y="-224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txBox="1"/>
          <p:nvPr>
            <p:ph type="title"/>
          </p:nvPr>
        </p:nvSpPr>
        <p:spPr>
          <a:xfrm>
            <a:off x="2582250" y="2326108"/>
            <a:ext cx="3979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3" name="Google Shape;353;p30"/>
          <p:cNvSpPr txBox="1"/>
          <p:nvPr>
            <p:ph hasCustomPrompt="1" idx="2" type="title"/>
          </p:nvPr>
        </p:nvSpPr>
        <p:spPr>
          <a:xfrm>
            <a:off x="3719100" y="1183902"/>
            <a:ext cx="1705800" cy="113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4" name="Google Shape;354;p30"/>
          <p:cNvSpPr txBox="1"/>
          <p:nvPr>
            <p:ph idx="1" type="subTitle"/>
          </p:nvPr>
        </p:nvSpPr>
        <p:spPr>
          <a:xfrm>
            <a:off x="3103500" y="3169437"/>
            <a:ext cx="2937000" cy="58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p:nvPr/>
        </p:nvSpPr>
        <p:spPr>
          <a:xfrm rot="-5400000">
            <a:off x="7170425" y="-148549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8460298">
            <a:off x="8185468" y="4610652"/>
            <a:ext cx="2130701" cy="160893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rot="9900042">
            <a:off x="341007" y="-144565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7998000" y="3200450"/>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8" name="Google Shape;38;p4"/>
          <p:cNvSpPr/>
          <p:nvPr/>
        </p:nvSpPr>
        <p:spPr>
          <a:xfrm>
            <a:off x="-284425" y="-428350"/>
            <a:ext cx="1092725" cy="144592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9" name="Google Shape;39;p4"/>
          <p:cNvSpPr/>
          <p:nvPr/>
        </p:nvSpPr>
        <p:spPr>
          <a:xfrm rot="-9424244">
            <a:off x="7528625" y="139796"/>
            <a:ext cx="2370060" cy="309555"/>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40" name="Google Shape;40;p4"/>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1" name="Google Shape;41;p4"/>
          <p:cNvSpPr txBox="1"/>
          <p:nvPr>
            <p:ph idx="1" type="body"/>
          </p:nvPr>
        </p:nvSpPr>
        <p:spPr>
          <a:xfrm>
            <a:off x="720000" y="1152475"/>
            <a:ext cx="7704000" cy="34509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accent1"/>
              </a:buClr>
              <a:buSzPts val="1600"/>
              <a:buAutoNum type="arabicPeriod"/>
              <a:defRPr sz="1200">
                <a:solidFill>
                  <a:srgbClr val="434343"/>
                </a:solidFill>
              </a:defRPr>
            </a:lvl1pPr>
            <a:lvl2pPr indent="-317500" lvl="1" marL="914400" rtl="0">
              <a:lnSpc>
                <a:spcPct val="115000"/>
              </a:lnSpc>
              <a:spcBef>
                <a:spcPts val="1600"/>
              </a:spcBef>
              <a:spcAft>
                <a:spcPts val="0"/>
              </a:spcAft>
              <a:buSzPts val="1400"/>
              <a:buFont typeface="Raleway"/>
              <a:buAutoNum type="alphaLcPeriod"/>
              <a:defRPr>
                <a:solidFill>
                  <a:srgbClr val="434343"/>
                </a:solidFill>
              </a:defRPr>
            </a:lvl2pPr>
            <a:lvl3pPr indent="-317500" lvl="2" marL="1371600" rtl="0">
              <a:lnSpc>
                <a:spcPct val="115000"/>
              </a:lnSpc>
              <a:spcBef>
                <a:spcPts val="1600"/>
              </a:spcBef>
              <a:spcAft>
                <a:spcPts val="0"/>
              </a:spcAft>
              <a:buSzPts val="1400"/>
              <a:buFont typeface="Raleway"/>
              <a:buAutoNum type="romanLcPeriod"/>
              <a:defRPr>
                <a:solidFill>
                  <a:srgbClr val="434343"/>
                </a:solidFill>
              </a:defRPr>
            </a:lvl3pPr>
            <a:lvl4pPr indent="-317500" lvl="3" marL="1828800" rtl="0">
              <a:lnSpc>
                <a:spcPct val="115000"/>
              </a:lnSpc>
              <a:spcBef>
                <a:spcPts val="1600"/>
              </a:spcBef>
              <a:spcAft>
                <a:spcPts val="0"/>
              </a:spcAft>
              <a:buSzPts val="1400"/>
              <a:buFont typeface="Raleway"/>
              <a:buAutoNum type="arabicPeriod"/>
              <a:defRPr>
                <a:solidFill>
                  <a:srgbClr val="434343"/>
                </a:solidFill>
              </a:defRPr>
            </a:lvl4pPr>
            <a:lvl5pPr indent="-317500" lvl="4" marL="2286000" rtl="0">
              <a:lnSpc>
                <a:spcPct val="115000"/>
              </a:lnSpc>
              <a:spcBef>
                <a:spcPts val="1600"/>
              </a:spcBef>
              <a:spcAft>
                <a:spcPts val="0"/>
              </a:spcAft>
              <a:buSzPts val="1400"/>
              <a:buFont typeface="Raleway"/>
              <a:buAutoNum type="alphaLcPeriod"/>
              <a:defRPr>
                <a:solidFill>
                  <a:srgbClr val="434343"/>
                </a:solidFill>
              </a:defRPr>
            </a:lvl5pPr>
            <a:lvl6pPr indent="-317500" lvl="5" marL="2743200" rtl="0">
              <a:lnSpc>
                <a:spcPct val="115000"/>
              </a:lnSpc>
              <a:spcBef>
                <a:spcPts val="1600"/>
              </a:spcBef>
              <a:spcAft>
                <a:spcPts val="0"/>
              </a:spcAft>
              <a:buSzPts val="1400"/>
              <a:buFont typeface="Raleway"/>
              <a:buAutoNum type="romanLcPeriod"/>
              <a:defRPr>
                <a:solidFill>
                  <a:srgbClr val="434343"/>
                </a:solidFill>
              </a:defRPr>
            </a:lvl6pPr>
            <a:lvl7pPr indent="-317500" lvl="6" marL="3200400" rtl="0">
              <a:lnSpc>
                <a:spcPct val="115000"/>
              </a:lnSpc>
              <a:spcBef>
                <a:spcPts val="1600"/>
              </a:spcBef>
              <a:spcAft>
                <a:spcPts val="0"/>
              </a:spcAft>
              <a:buSzPts val="1400"/>
              <a:buFont typeface="Raleway"/>
              <a:buAutoNum type="arabicPeriod"/>
              <a:defRPr>
                <a:solidFill>
                  <a:srgbClr val="434343"/>
                </a:solidFill>
              </a:defRPr>
            </a:lvl7pPr>
            <a:lvl8pPr indent="-317500" lvl="7" marL="3657600" rtl="0">
              <a:lnSpc>
                <a:spcPct val="115000"/>
              </a:lnSpc>
              <a:spcBef>
                <a:spcPts val="1600"/>
              </a:spcBef>
              <a:spcAft>
                <a:spcPts val="0"/>
              </a:spcAft>
              <a:buSzPts val="1400"/>
              <a:buFont typeface="Raleway"/>
              <a:buAutoNum type="alphaLcPeriod"/>
              <a:defRPr>
                <a:solidFill>
                  <a:srgbClr val="434343"/>
                </a:solidFill>
              </a:defRPr>
            </a:lvl8pPr>
            <a:lvl9pPr indent="-317500" lvl="8" marL="4114800" rtl="0">
              <a:lnSpc>
                <a:spcPct val="115000"/>
              </a:lnSpc>
              <a:spcBef>
                <a:spcPts val="1600"/>
              </a:spcBef>
              <a:spcAft>
                <a:spcPts val="1600"/>
              </a:spcAft>
              <a:buSzPts val="1400"/>
              <a:buFont typeface="Raleway"/>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355" name="Shape 355"/>
        <p:cNvGrpSpPr/>
        <p:nvPr/>
      </p:nvGrpSpPr>
      <p:grpSpPr>
        <a:xfrm>
          <a:off x="0" y="0"/>
          <a:ext cx="0" cy="0"/>
          <a:chOff x="0" y="0"/>
          <a:chExt cx="0" cy="0"/>
        </a:xfrm>
      </p:grpSpPr>
      <p:sp>
        <p:nvSpPr>
          <p:cNvPr id="356" name="Google Shape;356;p31"/>
          <p:cNvSpPr/>
          <p:nvPr/>
        </p:nvSpPr>
        <p:spPr>
          <a:xfrm flipH="1" rot="-2700000">
            <a:off x="7693777" y="-852591"/>
            <a:ext cx="1550610" cy="1821633"/>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57" name="Google Shape;357;p31"/>
          <p:cNvSpPr/>
          <p:nvPr/>
        </p:nvSpPr>
        <p:spPr>
          <a:xfrm>
            <a:off x="1647895" y="3889422"/>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rot="3447992">
            <a:off x="-628681" y="4491099"/>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60" name="Google Shape;360;p31"/>
          <p:cNvSpPr/>
          <p:nvPr/>
        </p:nvSpPr>
        <p:spPr>
          <a:xfrm>
            <a:off x="-471837" y="470103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61" name="Google Shape;361;p31"/>
          <p:cNvSpPr/>
          <p:nvPr/>
        </p:nvSpPr>
        <p:spPr>
          <a:xfrm flipH="1" rot="1282067">
            <a:off x="1311007" y="449109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txBox="1"/>
          <p:nvPr>
            <p:ph type="title"/>
          </p:nvPr>
        </p:nvSpPr>
        <p:spPr>
          <a:xfrm>
            <a:off x="5237750" y="3244203"/>
            <a:ext cx="3195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3" name="Google Shape;363;p31"/>
          <p:cNvSpPr txBox="1"/>
          <p:nvPr>
            <p:ph hasCustomPrompt="1" idx="2" type="title"/>
          </p:nvPr>
        </p:nvSpPr>
        <p:spPr>
          <a:xfrm>
            <a:off x="6727250" y="2247258"/>
            <a:ext cx="1705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4" name="Google Shape;364;p31"/>
          <p:cNvSpPr txBox="1"/>
          <p:nvPr>
            <p:ph idx="1" type="subTitle"/>
          </p:nvPr>
        </p:nvSpPr>
        <p:spPr>
          <a:xfrm>
            <a:off x="4197350" y="3978718"/>
            <a:ext cx="4235700" cy="58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5" name="Google Shape;365;p31"/>
          <p:cNvSpPr/>
          <p:nvPr/>
        </p:nvSpPr>
        <p:spPr>
          <a:xfrm rot="4809659">
            <a:off x="-1441825" y="-265544"/>
            <a:ext cx="2227626" cy="172713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rot="10051060">
            <a:off x="8820306" y="-514421"/>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367" name="Shape 367"/>
        <p:cNvGrpSpPr/>
        <p:nvPr/>
      </p:nvGrpSpPr>
      <p:grpSpPr>
        <a:xfrm>
          <a:off x="0" y="0"/>
          <a:ext cx="0" cy="0"/>
          <a:chOff x="0" y="0"/>
          <a:chExt cx="0" cy="0"/>
        </a:xfrm>
      </p:grpSpPr>
      <p:sp>
        <p:nvSpPr>
          <p:cNvPr id="368" name="Google Shape;368;p32"/>
          <p:cNvSpPr/>
          <p:nvPr/>
        </p:nvSpPr>
        <p:spPr>
          <a:xfrm flipH="1" rot="-2700000">
            <a:off x="7388977" y="-852591"/>
            <a:ext cx="1550610" cy="1821633"/>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69" name="Google Shape;369;p32"/>
          <p:cNvSpPr/>
          <p:nvPr/>
        </p:nvSpPr>
        <p:spPr>
          <a:xfrm>
            <a:off x="154150" y="3889422"/>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flipH="1" rot="-3447992">
            <a:off x="8513667" y="4573649"/>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72" name="Google Shape;372;p32"/>
          <p:cNvSpPr/>
          <p:nvPr/>
        </p:nvSpPr>
        <p:spPr>
          <a:xfrm flipH="1" rot="-2700000">
            <a:off x="7555206" y="4785699"/>
            <a:ext cx="2370002" cy="309547"/>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73" name="Google Shape;373;p32"/>
          <p:cNvSpPr/>
          <p:nvPr/>
        </p:nvSpPr>
        <p:spPr>
          <a:xfrm flipH="1" rot="1282067">
            <a:off x="-709113" y="449109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txBox="1"/>
          <p:nvPr>
            <p:ph type="title"/>
          </p:nvPr>
        </p:nvSpPr>
        <p:spPr>
          <a:xfrm>
            <a:off x="2047175" y="1778450"/>
            <a:ext cx="25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75" name="Google Shape;375;p32"/>
          <p:cNvSpPr txBox="1"/>
          <p:nvPr>
            <p:ph hasCustomPrompt="1" idx="2" type="title"/>
          </p:nvPr>
        </p:nvSpPr>
        <p:spPr>
          <a:xfrm>
            <a:off x="713175" y="2083250"/>
            <a:ext cx="1302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000">
                <a:solidFill>
                  <a:schemeClr val="accent1"/>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76" name="Google Shape;376;p32"/>
          <p:cNvSpPr txBox="1"/>
          <p:nvPr>
            <p:ph idx="1" type="subTitle"/>
          </p:nvPr>
        </p:nvSpPr>
        <p:spPr>
          <a:xfrm>
            <a:off x="2047175" y="2553850"/>
            <a:ext cx="2514900" cy="58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77" name="Google Shape;377;p32"/>
          <p:cNvSpPr/>
          <p:nvPr/>
        </p:nvSpPr>
        <p:spPr>
          <a:xfrm rot="9486020">
            <a:off x="54087" y="-997270"/>
            <a:ext cx="2227588" cy="1727106"/>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rot="10051060">
            <a:off x="8127456" y="-805346"/>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79" name="Shape 379"/>
        <p:cNvGrpSpPr/>
        <p:nvPr/>
      </p:nvGrpSpPr>
      <p:grpSpPr>
        <a:xfrm>
          <a:off x="0" y="0"/>
          <a:ext cx="0" cy="0"/>
          <a:chOff x="0" y="0"/>
          <a:chExt cx="0" cy="0"/>
        </a:xfrm>
      </p:grpSpPr>
      <p:sp>
        <p:nvSpPr>
          <p:cNvPr id="380" name="Google Shape;380;p33"/>
          <p:cNvSpPr/>
          <p:nvPr/>
        </p:nvSpPr>
        <p:spPr>
          <a:xfrm flipH="1" rot="5400000">
            <a:off x="-745513" y="-794797"/>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381" name="Google Shape;381;p33"/>
          <p:cNvSpPr/>
          <p:nvPr/>
        </p:nvSpPr>
        <p:spPr>
          <a:xfrm rot="-7166770">
            <a:off x="-1592987" y="-309448"/>
            <a:ext cx="2338216" cy="1608952"/>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7995325" y="-1260112"/>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83" name="Google Shape;383;p33"/>
          <p:cNvSpPr/>
          <p:nvPr/>
        </p:nvSpPr>
        <p:spPr>
          <a:xfrm rot="3180598">
            <a:off x="8359232" y="-309463"/>
            <a:ext cx="2130740" cy="1608967"/>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txBox="1"/>
          <p:nvPr>
            <p:ph hasCustomPrompt="1" type="title"/>
          </p:nvPr>
        </p:nvSpPr>
        <p:spPr>
          <a:xfrm>
            <a:off x="713175" y="692500"/>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5" name="Google Shape;385;p33"/>
          <p:cNvSpPr txBox="1"/>
          <p:nvPr>
            <p:ph idx="1" type="subTitle"/>
          </p:nvPr>
        </p:nvSpPr>
        <p:spPr>
          <a:xfrm>
            <a:off x="713175" y="1532925"/>
            <a:ext cx="3858900" cy="3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33"/>
          <p:cNvSpPr txBox="1"/>
          <p:nvPr>
            <p:ph hasCustomPrompt="1" idx="2" type="title"/>
          </p:nvPr>
        </p:nvSpPr>
        <p:spPr>
          <a:xfrm>
            <a:off x="4572000" y="692502"/>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7" name="Google Shape;387;p33"/>
          <p:cNvSpPr txBox="1"/>
          <p:nvPr>
            <p:ph idx="3" type="subTitle"/>
          </p:nvPr>
        </p:nvSpPr>
        <p:spPr>
          <a:xfrm>
            <a:off x="4572000" y="1532877"/>
            <a:ext cx="3858900" cy="3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33"/>
          <p:cNvSpPr txBox="1"/>
          <p:nvPr>
            <p:ph hasCustomPrompt="1" idx="4" type="title"/>
          </p:nvPr>
        </p:nvSpPr>
        <p:spPr>
          <a:xfrm>
            <a:off x="4572000" y="2476301"/>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9" name="Google Shape;389;p33"/>
          <p:cNvSpPr txBox="1"/>
          <p:nvPr>
            <p:ph idx="5" type="subTitle"/>
          </p:nvPr>
        </p:nvSpPr>
        <p:spPr>
          <a:xfrm>
            <a:off x="4572000" y="3316726"/>
            <a:ext cx="3858900" cy="3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33"/>
          <p:cNvSpPr/>
          <p:nvPr/>
        </p:nvSpPr>
        <p:spPr>
          <a:xfrm rot="-1355814">
            <a:off x="7693842" y="3751111"/>
            <a:ext cx="1914229" cy="190936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rot="-4528236">
            <a:off x="7026746" y="3005417"/>
            <a:ext cx="2338280" cy="1608997"/>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92" name="Shape 392"/>
        <p:cNvGrpSpPr/>
        <p:nvPr/>
      </p:nvGrpSpPr>
      <p:grpSpPr>
        <a:xfrm>
          <a:off x="0" y="0"/>
          <a:ext cx="0" cy="0"/>
          <a:chOff x="0" y="0"/>
          <a:chExt cx="0" cy="0"/>
        </a:xfrm>
      </p:grpSpPr>
      <p:sp>
        <p:nvSpPr>
          <p:cNvPr id="393" name="Google Shape;393;p34"/>
          <p:cNvSpPr txBox="1"/>
          <p:nvPr>
            <p:ph hasCustomPrompt="1" type="title"/>
          </p:nvPr>
        </p:nvSpPr>
        <p:spPr>
          <a:xfrm>
            <a:off x="1253837" y="2090225"/>
            <a:ext cx="11304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4" name="Google Shape;394;p34"/>
          <p:cNvSpPr txBox="1"/>
          <p:nvPr>
            <p:ph idx="1" type="subTitle"/>
          </p:nvPr>
        </p:nvSpPr>
        <p:spPr>
          <a:xfrm>
            <a:off x="713250" y="3756175"/>
            <a:ext cx="2211600" cy="65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34"/>
          <p:cNvSpPr txBox="1"/>
          <p:nvPr>
            <p:ph hasCustomPrompt="1" idx="2" type="title"/>
          </p:nvPr>
        </p:nvSpPr>
        <p:spPr>
          <a:xfrm>
            <a:off x="4006875" y="2090225"/>
            <a:ext cx="11304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6" name="Google Shape;396;p34"/>
          <p:cNvSpPr txBox="1"/>
          <p:nvPr>
            <p:ph idx="3" type="subTitle"/>
          </p:nvPr>
        </p:nvSpPr>
        <p:spPr>
          <a:xfrm>
            <a:off x="3466275" y="3756175"/>
            <a:ext cx="2211600" cy="65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34"/>
          <p:cNvSpPr txBox="1"/>
          <p:nvPr>
            <p:ph hasCustomPrompt="1" idx="4" type="title"/>
          </p:nvPr>
        </p:nvSpPr>
        <p:spPr>
          <a:xfrm>
            <a:off x="6759900" y="2090225"/>
            <a:ext cx="11304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8" name="Google Shape;398;p34"/>
          <p:cNvSpPr txBox="1"/>
          <p:nvPr>
            <p:ph idx="5" type="subTitle"/>
          </p:nvPr>
        </p:nvSpPr>
        <p:spPr>
          <a:xfrm>
            <a:off x="6219300" y="3756175"/>
            <a:ext cx="2211600" cy="65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34"/>
          <p:cNvSpPr txBox="1"/>
          <p:nvPr>
            <p:ph idx="6" type="title"/>
          </p:nvPr>
        </p:nvSpPr>
        <p:spPr>
          <a:xfrm>
            <a:off x="713175" y="540275"/>
            <a:ext cx="77178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Font typeface="Roboto Condensed"/>
              <a:buNone/>
              <a:defRPr b="1">
                <a:latin typeface="Roboto Condensed"/>
                <a:ea typeface="Roboto Condensed"/>
                <a:cs typeface="Roboto Condensed"/>
                <a:sym typeface="Roboto Condensed"/>
              </a:defRPr>
            </a:lvl2pPr>
            <a:lvl3pPr lvl="2" rtl="0" algn="ctr">
              <a:spcBef>
                <a:spcPts val="0"/>
              </a:spcBef>
              <a:spcAft>
                <a:spcPts val="0"/>
              </a:spcAft>
              <a:buSzPts val="3300"/>
              <a:buFont typeface="Roboto Condensed"/>
              <a:buNone/>
              <a:defRPr b="1">
                <a:latin typeface="Roboto Condensed"/>
                <a:ea typeface="Roboto Condensed"/>
                <a:cs typeface="Roboto Condensed"/>
                <a:sym typeface="Roboto Condensed"/>
              </a:defRPr>
            </a:lvl3pPr>
            <a:lvl4pPr lvl="3" rtl="0" algn="ctr">
              <a:spcBef>
                <a:spcPts val="0"/>
              </a:spcBef>
              <a:spcAft>
                <a:spcPts val="0"/>
              </a:spcAft>
              <a:buSzPts val="3300"/>
              <a:buFont typeface="Roboto Condensed"/>
              <a:buNone/>
              <a:defRPr b="1">
                <a:latin typeface="Roboto Condensed"/>
                <a:ea typeface="Roboto Condensed"/>
                <a:cs typeface="Roboto Condensed"/>
                <a:sym typeface="Roboto Condensed"/>
              </a:defRPr>
            </a:lvl4pPr>
            <a:lvl5pPr lvl="4" rtl="0" algn="ctr">
              <a:spcBef>
                <a:spcPts val="0"/>
              </a:spcBef>
              <a:spcAft>
                <a:spcPts val="0"/>
              </a:spcAft>
              <a:buSzPts val="3300"/>
              <a:buFont typeface="Roboto Condensed"/>
              <a:buNone/>
              <a:defRPr b="1">
                <a:latin typeface="Roboto Condensed"/>
                <a:ea typeface="Roboto Condensed"/>
                <a:cs typeface="Roboto Condensed"/>
                <a:sym typeface="Roboto Condensed"/>
              </a:defRPr>
            </a:lvl5pPr>
            <a:lvl6pPr lvl="5" rtl="0" algn="ctr">
              <a:spcBef>
                <a:spcPts val="0"/>
              </a:spcBef>
              <a:spcAft>
                <a:spcPts val="0"/>
              </a:spcAft>
              <a:buSzPts val="3300"/>
              <a:buFont typeface="Roboto Condensed"/>
              <a:buNone/>
              <a:defRPr b="1">
                <a:latin typeface="Roboto Condensed"/>
                <a:ea typeface="Roboto Condensed"/>
                <a:cs typeface="Roboto Condensed"/>
                <a:sym typeface="Roboto Condensed"/>
              </a:defRPr>
            </a:lvl6pPr>
            <a:lvl7pPr lvl="6" rtl="0" algn="ctr">
              <a:spcBef>
                <a:spcPts val="0"/>
              </a:spcBef>
              <a:spcAft>
                <a:spcPts val="0"/>
              </a:spcAft>
              <a:buSzPts val="3300"/>
              <a:buFont typeface="Roboto Condensed"/>
              <a:buNone/>
              <a:defRPr b="1">
                <a:latin typeface="Roboto Condensed"/>
                <a:ea typeface="Roboto Condensed"/>
                <a:cs typeface="Roboto Condensed"/>
                <a:sym typeface="Roboto Condensed"/>
              </a:defRPr>
            </a:lvl7pPr>
            <a:lvl8pPr lvl="7" rtl="0" algn="ctr">
              <a:spcBef>
                <a:spcPts val="0"/>
              </a:spcBef>
              <a:spcAft>
                <a:spcPts val="0"/>
              </a:spcAft>
              <a:buSzPts val="3300"/>
              <a:buFont typeface="Roboto Condensed"/>
              <a:buNone/>
              <a:defRPr b="1">
                <a:latin typeface="Roboto Condensed"/>
                <a:ea typeface="Roboto Condensed"/>
                <a:cs typeface="Roboto Condensed"/>
                <a:sym typeface="Roboto Condensed"/>
              </a:defRPr>
            </a:lvl8pPr>
            <a:lvl9pPr lvl="8" rtl="0" algn="ctr">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
        <p:nvSpPr>
          <p:cNvPr id="400" name="Google Shape;400;p34"/>
          <p:cNvSpPr txBox="1"/>
          <p:nvPr>
            <p:ph idx="7" type="title"/>
          </p:nvPr>
        </p:nvSpPr>
        <p:spPr>
          <a:xfrm>
            <a:off x="713250" y="3388375"/>
            <a:ext cx="22116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34"/>
          <p:cNvSpPr txBox="1"/>
          <p:nvPr>
            <p:ph idx="8" type="title"/>
          </p:nvPr>
        </p:nvSpPr>
        <p:spPr>
          <a:xfrm>
            <a:off x="3466275" y="3388375"/>
            <a:ext cx="22116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 name="Google Shape;402;p34"/>
          <p:cNvSpPr txBox="1"/>
          <p:nvPr>
            <p:ph idx="9" type="title"/>
          </p:nvPr>
        </p:nvSpPr>
        <p:spPr>
          <a:xfrm>
            <a:off x="6219300" y="3388375"/>
            <a:ext cx="22116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34"/>
          <p:cNvSpPr/>
          <p:nvPr/>
        </p:nvSpPr>
        <p:spPr>
          <a:xfrm rot="-4203334">
            <a:off x="8209816" y="-404038"/>
            <a:ext cx="1092697" cy="144588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404" name="Google Shape;404;p34"/>
          <p:cNvSpPr/>
          <p:nvPr/>
        </p:nvSpPr>
        <p:spPr>
          <a:xfrm rot="4907097">
            <a:off x="8182789" y="-485558"/>
            <a:ext cx="2130699" cy="1608936"/>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4"/>
          <p:cNvGrpSpPr/>
          <p:nvPr/>
        </p:nvGrpSpPr>
        <p:grpSpPr>
          <a:xfrm rot="338463">
            <a:off x="-637031" y="-1290450"/>
            <a:ext cx="2598775" cy="2244859"/>
            <a:chOff x="-690838" y="3009833"/>
            <a:chExt cx="2598663" cy="2244763"/>
          </a:xfrm>
        </p:grpSpPr>
        <p:sp>
          <p:nvSpPr>
            <p:cNvPr id="406" name="Google Shape;406;p34"/>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408" name="Google Shape;408;p34"/>
          <p:cNvSpPr/>
          <p:nvPr/>
        </p:nvSpPr>
        <p:spPr>
          <a:xfrm rot="9938149">
            <a:off x="-522754" y="96015"/>
            <a:ext cx="2370176" cy="30957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09" name="Shape 409"/>
        <p:cNvGrpSpPr/>
        <p:nvPr/>
      </p:nvGrpSpPr>
      <p:grpSpPr>
        <a:xfrm>
          <a:off x="0" y="0"/>
          <a:ext cx="0" cy="0"/>
          <a:chOff x="0" y="0"/>
          <a:chExt cx="0" cy="0"/>
        </a:xfrm>
      </p:grpSpPr>
      <p:sp>
        <p:nvSpPr>
          <p:cNvPr id="410" name="Google Shape;410;p35"/>
          <p:cNvSpPr/>
          <p:nvPr/>
        </p:nvSpPr>
        <p:spPr>
          <a:xfrm rot="8730445">
            <a:off x="-779143" y="228074"/>
            <a:ext cx="2370027"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411" name="Google Shape;411;p35"/>
          <p:cNvSpPr/>
          <p:nvPr/>
        </p:nvSpPr>
        <p:spPr>
          <a:xfrm rot="2700000">
            <a:off x="8583560" y="-132926"/>
            <a:ext cx="2130498" cy="1608951"/>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rot="5400000">
            <a:off x="-874500" y="45000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flipH="1" rot="10800000">
            <a:off x="-353225" y="38644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414" name="Google Shape;414;p35"/>
          <p:cNvSpPr/>
          <p:nvPr/>
        </p:nvSpPr>
        <p:spPr>
          <a:xfrm>
            <a:off x="-604211" y="3628632"/>
            <a:ext cx="2130548" cy="1608940"/>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txBox="1"/>
          <p:nvPr>
            <p:ph type="ctrTitle"/>
          </p:nvPr>
        </p:nvSpPr>
        <p:spPr>
          <a:xfrm>
            <a:off x="718050" y="759200"/>
            <a:ext cx="33402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7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6" name="Google Shape;416;p35"/>
          <p:cNvSpPr txBox="1"/>
          <p:nvPr>
            <p:ph idx="1" type="subTitle"/>
          </p:nvPr>
        </p:nvSpPr>
        <p:spPr>
          <a:xfrm>
            <a:off x="713175" y="1717725"/>
            <a:ext cx="4293900" cy="120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7" name="Google Shape;417;p35"/>
          <p:cNvSpPr txBox="1"/>
          <p:nvPr/>
        </p:nvSpPr>
        <p:spPr>
          <a:xfrm>
            <a:off x="713175" y="3560462"/>
            <a:ext cx="4227000" cy="6420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000">
                <a:solidFill>
                  <a:schemeClr val="dk2"/>
                </a:solidFill>
                <a:latin typeface="Work Sans"/>
                <a:ea typeface="Work Sans"/>
                <a:cs typeface="Work Sans"/>
                <a:sym typeface="Work Sans"/>
              </a:rPr>
              <a:t>CREDITS: This presentation template was created by </a:t>
            </a:r>
            <a:r>
              <a:rPr b="1" lang="en" sz="1000">
                <a:solidFill>
                  <a:schemeClr val="dk2"/>
                </a:solidFill>
                <a:uFill>
                  <a:noFill/>
                </a:uFill>
                <a:latin typeface="Work Sans"/>
                <a:ea typeface="Work Sans"/>
                <a:cs typeface="Work Sans"/>
                <a:sym typeface="Work Sans"/>
                <a:hlinkClick r:id="rId2">
                  <a:extLst>
                    <a:ext uri="{A12FA001-AC4F-418D-AE19-62706E023703}">
                      <ahyp:hlinkClr val="tx"/>
                    </a:ext>
                  </a:extLst>
                </a:hlinkClick>
              </a:rPr>
              <a:t>Slidesgo</a:t>
            </a:r>
            <a:r>
              <a:rPr lang="en" sz="1000">
                <a:solidFill>
                  <a:schemeClr val="dk2"/>
                </a:solidFill>
                <a:latin typeface="Work Sans"/>
                <a:ea typeface="Work Sans"/>
                <a:cs typeface="Work Sans"/>
                <a:sym typeface="Work Sans"/>
              </a:rPr>
              <a:t>, including icons by </a:t>
            </a:r>
            <a:r>
              <a:rPr b="1" lang="en" sz="1000">
                <a:solidFill>
                  <a:schemeClr val="dk2"/>
                </a:solidFill>
                <a:uFill>
                  <a:noFill/>
                </a:uFill>
                <a:latin typeface="Work Sans"/>
                <a:ea typeface="Work Sans"/>
                <a:cs typeface="Work Sans"/>
                <a:sym typeface="Work Sans"/>
                <a:hlinkClick r:id="rId3">
                  <a:extLst>
                    <a:ext uri="{A12FA001-AC4F-418D-AE19-62706E023703}">
                      <ahyp:hlinkClr val="tx"/>
                    </a:ext>
                  </a:extLst>
                </a:hlinkClick>
              </a:rPr>
              <a:t>Flaticon</a:t>
            </a:r>
            <a:r>
              <a:rPr lang="en" sz="1000">
                <a:solidFill>
                  <a:schemeClr val="dk2"/>
                </a:solidFill>
                <a:latin typeface="Work Sans"/>
                <a:ea typeface="Work Sans"/>
                <a:cs typeface="Work Sans"/>
                <a:sym typeface="Work Sans"/>
              </a:rPr>
              <a:t>, infographics &amp; images by </a:t>
            </a:r>
            <a:r>
              <a:rPr b="1" lang="en" sz="1000">
                <a:solidFill>
                  <a:schemeClr val="dk2"/>
                </a:solidFill>
                <a:uFill>
                  <a:noFill/>
                </a:uFill>
                <a:latin typeface="Work Sans"/>
                <a:ea typeface="Work Sans"/>
                <a:cs typeface="Work Sans"/>
                <a:sym typeface="Work Sans"/>
                <a:hlinkClick r:id="rId4">
                  <a:extLst>
                    <a:ext uri="{A12FA001-AC4F-418D-AE19-62706E023703}">
                      <ahyp:hlinkClr val="tx"/>
                    </a:ext>
                  </a:extLst>
                </a:hlinkClick>
              </a:rPr>
              <a:t>Freepik</a:t>
            </a:r>
            <a:r>
              <a:rPr b="1" lang="en" sz="1000">
                <a:solidFill>
                  <a:schemeClr val="dk2"/>
                </a:solidFill>
                <a:latin typeface="Work Sans"/>
                <a:ea typeface="Work Sans"/>
                <a:cs typeface="Work Sans"/>
                <a:sym typeface="Work Sans"/>
              </a:rPr>
              <a:t> </a:t>
            </a:r>
            <a:r>
              <a:rPr lang="en" sz="1000">
                <a:solidFill>
                  <a:schemeClr val="dk2"/>
                </a:solidFill>
                <a:latin typeface="Work Sans"/>
                <a:ea typeface="Work Sans"/>
                <a:cs typeface="Work Sans"/>
                <a:sym typeface="Work Sans"/>
              </a:rPr>
              <a:t>and illustrations by </a:t>
            </a:r>
            <a:r>
              <a:rPr b="1" lang="en" sz="1000">
                <a:solidFill>
                  <a:schemeClr val="hlink"/>
                </a:solidFill>
                <a:uFill>
                  <a:noFill/>
                </a:uFill>
                <a:latin typeface="Work Sans"/>
                <a:ea typeface="Work Sans"/>
                <a:cs typeface="Work Sans"/>
                <a:sym typeface="Work Sans"/>
                <a:hlinkClick r:id="rId5"/>
              </a:rPr>
              <a:t>Storyset</a:t>
            </a:r>
            <a:endParaRPr b="1" sz="1000">
              <a:solidFill>
                <a:schemeClr val="dk2"/>
              </a:solidFill>
              <a:latin typeface="Work Sans"/>
              <a:ea typeface="Work Sans"/>
              <a:cs typeface="Work Sans"/>
              <a:sym typeface="Work Sans"/>
            </a:endParaRPr>
          </a:p>
        </p:txBody>
      </p:sp>
      <p:sp>
        <p:nvSpPr>
          <p:cNvPr id="418" name="Google Shape;418;p35"/>
          <p:cNvSpPr/>
          <p:nvPr/>
        </p:nvSpPr>
        <p:spPr>
          <a:xfrm rot="-5074508">
            <a:off x="6923097" y="-1176717"/>
            <a:ext cx="2338052" cy="1608840"/>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19" name="Shape 419"/>
        <p:cNvGrpSpPr/>
        <p:nvPr/>
      </p:nvGrpSpPr>
      <p:grpSpPr>
        <a:xfrm>
          <a:off x="0" y="0"/>
          <a:ext cx="0" cy="0"/>
          <a:chOff x="0" y="0"/>
          <a:chExt cx="0" cy="0"/>
        </a:xfrm>
      </p:grpSpPr>
      <p:sp>
        <p:nvSpPr>
          <p:cNvPr id="420" name="Google Shape;420;p36"/>
          <p:cNvSpPr/>
          <p:nvPr/>
        </p:nvSpPr>
        <p:spPr>
          <a:xfrm rot="10198745">
            <a:off x="-90043" y="-182652"/>
            <a:ext cx="1092676" cy="1445860"/>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421" name="Google Shape;421;p36"/>
          <p:cNvSpPr/>
          <p:nvPr/>
        </p:nvSpPr>
        <p:spPr>
          <a:xfrm rot="8955228">
            <a:off x="-1261679" y="-598720"/>
            <a:ext cx="1914012" cy="190915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6724925" y="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423" name="Google Shape;423;p36"/>
          <p:cNvSpPr/>
          <p:nvPr/>
        </p:nvSpPr>
        <p:spPr>
          <a:xfrm rot="-1282067">
            <a:off x="8482789" y="-224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rot="3447992">
            <a:off x="7343119" y="-1050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rot="-1282067">
            <a:off x="-137686" y="-13841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26" name="Shape 426"/>
        <p:cNvGrpSpPr/>
        <p:nvPr/>
      </p:nvGrpSpPr>
      <p:grpSpPr>
        <a:xfrm>
          <a:off x="0" y="0"/>
          <a:ext cx="0" cy="0"/>
          <a:chOff x="0" y="0"/>
          <a:chExt cx="0" cy="0"/>
        </a:xfrm>
      </p:grpSpPr>
      <p:grpSp>
        <p:nvGrpSpPr>
          <p:cNvPr id="427" name="Google Shape;427;p37"/>
          <p:cNvGrpSpPr/>
          <p:nvPr/>
        </p:nvGrpSpPr>
        <p:grpSpPr>
          <a:xfrm rot="338463">
            <a:off x="-854031" y="-1179125"/>
            <a:ext cx="2598775" cy="2244859"/>
            <a:chOff x="-690838" y="3009833"/>
            <a:chExt cx="2598663" cy="2244763"/>
          </a:xfrm>
        </p:grpSpPr>
        <p:sp>
          <p:nvSpPr>
            <p:cNvPr id="428" name="Google Shape;428;p3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430" name="Google Shape;430;p37"/>
          <p:cNvSpPr/>
          <p:nvPr/>
        </p:nvSpPr>
        <p:spPr>
          <a:xfrm rot="9938149">
            <a:off x="-956729" y="62615"/>
            <a:ext cx="2370176" cy="30957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431" name="Google Shape;431;p37"/>
          <p:cNvSpPr/>
          <p:nvPr/>
        </p:nvSpPr>
        <p:spPr>
          <a:xfrm>
            <a:off x="7792738" y="14248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432" name="Google Shape;432;p37"/>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p:nvPr/>
        </p:nvSpPr>
        <p:spPr>
          <a:xfrm flipH="1" rot="10800000">
            <a:off x="-834250" y="-3094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8889057">
            <a:off x="-1065249" y="3527379"/>
            <a:ext cx="1914101" cy="190923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10800000">
            <a:off x="6723750" y="-403416"/>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834250" y="472550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47" name="Google Shape;47;p5"/>
          <p:cNvSpPr/>
          <p:nvPr/>
        </p:nvSpPr>
        <p:spPr>
          <a:xfrm rot="-7302903">
            <a:off x="8419096" y="-980643"/>
            <a:ext cx="1914088"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6635144">
            <a:off x="7317016" y="3609817"/>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225737" y="8500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50" name="Google Shape;50;p5"/>
          <p:cNvSpPr/>
          <p:nvPr/>
        </p:nvSpPr>
        <p:spPr>
          <a:xfrm rot="-7613089">
            <a:off x="8490979" y="3083048"/>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txBox="1"/>
          <p:nvPr>
            <p:ph idx="1" type="subTitle"/>
          </p:nvPr>
        </p:nvSpPr>
        <p:spPr>
          <a:xfrm>
            <a:off x="1437600" y="3263763"/>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5"/>
          <p:cNvSpPr txBox="1"/>
          <p:nvPr>
            <p:ph idx="2" type="subTitle"/>
          </p:nvPr>
        </p:nvSpPr>
        <p:spPr>
          <a:xfrm>
            <a:off x="5058000" y="3263763"/>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5"/>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4" name="Google Shape;54;p5"/>
          <p:cNvSpPr txBox="1"/>
          <p:nvPr>
            <p:ph idx="3" type="title"/>
          </p:nvPr>
        </p:nvSpPr>
        <p:spPr>
          <a:xfrm>
            <a:off x="1437600" y="2744129"/>
            <a:ext cx="26484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5"/>
          <p:cNvSpPr txBox="1"/>
          <p:nvPr>
            <p:ph idx="4" type="title"/>
          </p:nvPr>
        </p:nvSpPr>
        <p:spPr>
          <a:xfrm>
            <a:off x="5058000" y="2744129"/>
            <a:ext cx="26484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p:nvPr/>
        </p:nvSpPr>
        <p:spPr>
          <a:xfrm rot="-1099767">
            <a:off x="8355114" y="-414346"/>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flipH="1" rot="10800000">
            <a:off x="-794475" y="-843058"/>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59" name="Google Shape;59;p6"/>
          <p:cNvSpPr/>
          <p:nvPr/>
        </p:nvSpPr>
        <p:spPr>
          <a:xfrm flipH="1" rot="9842375">
            <a:off x="-1173133" y="-1138035"/>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6"/>
          <p:cNvGrpSpPr/>
          <p:nvPr/>
        </p:nvGrpSpPr>
        <p:grpSpPr>
          <a:xfrm rot="5400000">
            <a:off x="7962411" y="-1164280"/>
            <a:ext cx="2598663" cy="2244763"/>
            <a:chOff x="-690838" y="3009833"/>
            <a:chExt cx="2598663" cy="2244763"/>
          </a:xfrm>
        </p:grpSpPr>
        <p:sp>
          <p:nvSpPr>
            <p:cNvPr id="61" name="Google Shape;61;p6"/>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63" name="Google Shape;63;p6"/>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7"/>
          <p:cNvSpPr/>
          <p:nvPr/>
        </p:nvSpPr>
        <p:spPr>
          <a:xfrm flipH="1" rot="-5825613">
            <a:off x="7406814" y="-675136"/>
            <a:ext cx="2227553" cy="1727078"/>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7145025" y="47334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67" name="Google Shape;67;p7"/>
          <p:cNvSpPr/>
          <p:nvPr/>
        </p:nvSpPr>
        <p:spPr>
          <a:xfrm rot="-3253809">
            <a:off x="8709715" y="4472016"/>
            <a:ext cx="1914089" cy="190922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flipH="1" rot="10800000">
            <a:off x="76712" y="300176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69" name="Google Shape;69;p7"/>
          <p:cNvSpPr/>
          <p:nvPr/>
        </p:nvSpPr>
        <p:spPr>
          <a:xfrm rot="-1099767">
            <a:off x="8355114" y="-414346"/>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rot="10800000">
            <a:off x="-794475" y="-843058"/>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71" name="Google Shape;71;p7"/>
          <p:cNvSpPr/>
          <p:nvPr/>
        </p:nvSpPr>
        <p:spPr>
          <a:xfrm flipH="1" rot="9842375">
            <a:off x="-1173133" y="-1138035"/>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7"/>
          <p:cNvGrpSpPr/>
          <p:nvPr/>
        </p:nvGrpSpPr>
        <p:grpSpPr>
          <a:xfrm flipH="1" rot="-5671516">
            <a:off x="6653695" y="3324389"/>
            <a:ext cx="2598708" cy="2244802"/>
            <a:chOff x="-690838" y="3009833"/>
            <a:chExt cx="2598663" cy="2244763"/>
          </a:xfrm>
        </p:grpSpPr>
        <p:sp>
          <p:nvSpPr>
            <p:cNvPr id="73" name="Google Shape;73;p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75" name="Google Shape;75;p7"/>
          <p:cNvSpPr/>
          <p:nvPr/>
        </p:nvSpPr>
        <p:spPr>
          <a:xfrm rot="-1183183">
            <a:off x="-579643" y="478505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type="title"/>
          </p:nvPr>
        </p:nvSpPr>
        <p:spPr>
          <a:xfrm>
            <a:off x="720000" y="1058258"/>
            <a:ext cx="4057800" cy="9474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7" name="Google Shape;77;p7"/>
          <p:cNvSpPr txBox="1"/>
          <p:nvPr>
            <p:ph idx="1" type="body"/>
          </p:nvPr>
        </p:nvSpPr>
        <p:spPr>
          <a:xfrm>
            <a:off x="720000" y="2109600"/>
            <a:ext cx="4057800" cy="20943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Clr>
                <a:schemeClr val="accent1"/>
              </a:buClr>
              <a:buSzPts val="1200"/>
              <a:buChar char="●"/>
              <a:defRPr>
                <a:solidFill>
                  <a:srgbClr val="434343"/>
                </a:solidFill>
              </a:defRPr>
            </a:lvl1pPr>
            <a:lvl2pPr indent="-304800" lvl="1" marL="914400" rtl="0">
              <a:lnSpc>
                <a:spcPct val="115000"/>
              </a:lnSpc>
              <a:spcBef>
                <a:spcPts val="1600"/>
              </a:spcBef>
              <a:spcAft>
                <a:spcPts val="0"/>
              </a:spcAft>
              <a:buClr>
                <a:srgbClr val="000000"/>
              </a:buClr>
              <a:buSzPts val="1200"/>
              <a:buFont typeface="Open Sans"/>
              <a:buChar char="○"/>
              <a:defRPr>
                <a:solidFill>
                  <a:srgbClr val="434343"/>
                </a:solidFill>
              </a:defRPr>
            </a:lvl2pPr>
            <a:lvl3pPr indent="-304800" lvl="2" marL="1371600" rtl="0">
              <a:lnSpc>
                <a:spcPct val="115000"/>
              </a:lnSpc>
              <a:spcBef>
                <a:spcPts val="1600"/>
              </a:spcBef>
              <a:spcAft>
                <a:spcPts val="0"/>
              </a:spcAft>
              <a:buClr>
                <a:srgbClr val="000000"/>
              </a:buClr>
              <a:buSzPts val="1200"/>
              <a:buFont typeface="Arial"/>
              <a:buChar char="■"/>
              <a:defRPr>
                <a:solidFill>
                  <a:srgbClr val="434343"/>
                </a:solidFill>
              </a:defRPr>
            </a:lvl3pPr>
            <a:lvl4pPr indent="-304800" lvl="3" marL="1828800" rtl="0">
              <a:lnSpc>
                <a:spcPct val="115000"/>
              </a:lnSpc>
              <a:spcBef>
                <a:spcPts val="1600"/>
              </a:spcBef>
              <a:spcAft>
                <a:spcPts val="0"/>
              </a:spcAft>
              <a:buClr>
                <a:srgbClr val="000000"/>
              </a:buClr>
              <a:buSzPts val="1200"/>
              <a:buFont typeface="Arial"/>
              <a:buChar char="●"/>
              <a:defRPr>
                <a:solidFill>
                  <a:srgbClr val="434343"/>
                </a:solidFill>
              </a:defRPr>
            </a:lvl4pPr>
            <a:lvl5pPr indent="-304800" lvl="4" marL="2286000" rtl="0">
              <a:lnSpc>
                <a:spcPct val="115000"/>
              </a:lnSpc>
              <a:spcBef>
                <a:spcPts val="1600"/>
              </a:spcBef>
              <a:spcAft>
                <a:spcPts val="0"/>
              </a:spcAft>
              <a:buClr>
                <a:srgbClr val="000000"/>
              </a:buClr>
              <a:buSzPts val="1200"/>
              <a:buFont typeface="Arial"/>
              <a:buChar char="○"/>
              <a:defRPr>
                <a:solidFill>
                  <a:srgbClr val="434343"/>
                </a:solidFill>
              </a:defRPr>
            </a:lvl5pPr>
            <a:lvl6pPr indent="-304800" lvl="5" marL="2743200" rtl="0">
              <a:lnSpc>
                <a:spcPct val="115000"/>
              </a:lnSpc>
              <a:spcBef>
                <a:spcPts val="1600"/>
              </a:spcBef>
              <a:spcAft>
                <a:spcPts val="0"/>
              </a:spcAft>
              <a:buClr>
                <a:srgbClr val="000000"/>
              </a:buClr>
              <a:buSzPts val="1200"/>
              <a:buFont typeface="Arial"/>
              <a:buChar char="■"/>
              <a:defRPr>
                <a:solidFill>
                  <a:srgbClr val="434343"/>
                </a:solidFill>
              </a:defRPr>
            </a:lvl6pPr>
            <a:lvl7pPr indent="-304800" lvl="6" marL="3200400" rtl="0">
              <a:lnSpc>
                <a:spcPct val="115000"/>
              </a:lnSpc>
              <a:spcBef>
                <a:spcPts val="1600"/>
              </a:spcBef>
              <a:spcAft>
                <a:spcPts val="0"/>
              </a:spcAft>
              <a:buClr>
                <a:srgbClr val="000000"/>
              </a:buClr>
              <a:buSzPts val="1200"/>
              <a:buFont typeface="Arial"/>
              <a:buChar char="●"/>
              <a:defRPr>
                <a:solidFill>
                  <a:srgbClr val="434343"/>
                </a:solidFill>
              </a:defRPr>
            </a:lvl7pPr>
            <a:lvl8pPr indent="-304800" lvl="7" marL="3657600" rtl="0">
              <a:lnSpc>
                <a:spcPct val="115000"/>
              </a:lnSpc>
              <a:spcBef>
                <a:spcPts val="1600"/>
              </a:spcBef>
              <a:spcAft>
                <a:spcPts val="0"/>
              </a:spcAft>
              <a:buClr>
                <a:srgbClr val="000000"/>
              </a:buClr>
              <a:buSzPts val="1200"/>
              <a:buFont typeface="Arial"/>
              <a:buChar char="○"/>
              <a:defRPr>
                <a:solidFill>
                  <a:srgbClr val="434343"/>
                </a:solidFill>
              </a:defRPr>
            </a:lvl8pPr>
            <a:lvl9pPr indent="-304800" lvl="8" marL="4114800" rtl="0">
              <a:lnSpc>
                <a:spcPct val="115000"/>
              </a:lnSpc>
              <a:spcBef>
                <a:spcPts val="1600"/>
              </a:spcBef>
              <a:spcAft>
                <a:spcPts val="1600"/>
              </a:spcAft>
              <a:buClr>
                <a:srgbClr val="000000"/>
              </a:buClr>
              <a:buSzPts val="1200"/>
              <a:buFont typeface="Arial"/>
              <a:buChar char="■"/>
              <a:defRPr>
                <a:solidFill>
                  <a:srgbClr val="434343"/>
                </a:solidFill>
              </a:defRPr>
            </a:lvl9pPr>
          </a:lstStyle>
          <a:p/>
        </p:txBody>
      </p:sp>
      <p:grpSp>
        <p:nvGrpSpPr>
          <p:cNvPr id="78" name="Google Shape;78;p7"/>
          <p:cNvGrpSpPr/>
          <p:nvPr/>
        </p:nvGrpSpPr>
        <p:grpSpPr>
          <a:xfrm flipH="1" rot="-5400000">
            <a:off x="5436864" y="-1914390"/>
            <a:ext cx="2598663" cy="2244763"/>
            <a:chOff x="-690838" y="3009833"/>
            <a:chExt cx="2598663" cy="2244763"/>
          </a:xfrm>
        </p:grpSpPr>
        <p:sp>
          <p:nvSpPr>
            <p:cNvPr id="79" name="Google Shape;79;p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8"/>
          <p:cNvSpPr/>
          <p:nvPr/>
        </p:nvSpPr>
        <p:spPr>
          <a:xfrm flipH="1" rot="-9711821">
            <a:off x="-615439" y="3962052"/>
            <a:ext cx="2657178" cy="1137222"/>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2"/>
            </a:solidFill>
            <a:prstDash val="solid"/>
            <a:round/>
            <a:headEnd len="med" w="med" type="none"/>
            <a:tailEnd len="med" w="med" type="none"/>
          </a:ln>
        </p:spPr>
      </p:sp>
      <p:grpSp>
        <p:nvGrpSpPr>
          <p:cNvPr id="83" name="Google Shape;83;p8"/>
          <p:cNvGrpSpPr/>
          <p:nvPr/>
        </p:nvGrpSpPr>
        <p:grpSpPr>
          <a:xfrm rot="-2436712">
            <a:off x="-1273116" y="4071191"/>
            <a:ext cx="2598538" cy="2244655"/>
            <a:chOff x="-690838" y="3009833"/>
            <a:chExt cx="2598663" cy="2244763"/>
          </a:xfrm>
        </p:grpSpPr>
        <p:sp>
          <p:nvSpPr>
            <p:cNvPr id="84" name="Google Shape;84;p8"/>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86" name="Google Shape;86;p8"/>
          <p:cNvSpPr/>
          <p:nvPr/>
        </p:nvSpPr>
        <p:spPr>
          <a:xfrm>
            <a:off x="8500712" y="9360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87" name="Google Shape;87;p8"/>
          <p:cNvSpPr/>
          <p:nvPr/>
        </p:nvSpPr>
        <p:spPr>
          <a:xfrm rot="-1099767">
            <a:off x="8279464" y="3049742"/>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8"/>
          <p:cNvGrpSpPr/>
          <p:nvPr/>
        </p:nvGrpSpPr>
        <p:grpSpPr>
          <a:xfrm>
            <a:off x="6411737" y="-1225680"/>
            <a:ext cx="2598663" cy="2244763"/>
            <a:chOff x="-690838" y="3009833"/>
            <a:chExt cx="2598663" cy="2244763"/>
          </a:xfrm>
        </p:grpSpPr>
        <p:sp>
          <p:nvSpPr>
            <p:cNvPr id="89" name="Google Shape;89;p8"/>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91" name="Google Shape;91;p8"/>
          <p:cNvSpPr/>
          <p:nvPr/>
        </p:nvSpPr>
        <p:spPr>
          <a:xfrm rot="9713146">
            <a:off x="-398054" y="228029"/>
            <a:ext cx="2369929" cy="309537"/>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92" name="Google Shape;92;p8"/>
          <p:cNvSpPr/>
          <p:nvPr/>
        </p:nvSpPr>
        <p:spPr>
          <a:xfrm rot="1418097">
            <a:off x="8116835" y="4053556"/>
            <a:ext cx="1092703" cy="1445896"/>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93" name="Google Shape;93;p8"/>
          <p:cNvSpPr/>
          <p:nvPr/>
        </p:nvSpPr>
        <p:spPr>
          <a:xfrm rot="-614841">
            <a:off x="7394952" y="4444790"/>
            <a:ext cx="2227675" cy="1727173"/>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665425" y="-370562"/>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95" name="Google Shape;95;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96" name="Google Shape;96;p8"/>
          <p:cNvSpPr/>
          <p:nvPr/>
        </p:nvSpPr>
        <p:spPr>
          <a:xfrm rot="-711814">
            <a:off x="41654" y="-629328"/>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flipH="1" rot="-2947054">
            <a:off x="-1450531" y="3870876"/>
            <a:ext cx="2130585" cy="1609016"/>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p:nvPr/>
        </p:nvSpPr>
        <p:spPr>
          <a:xfrm rot="6635144">
            <a:off x="7317016" y="3609817"/>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8430837" y="385915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01" name="Google Shape;101;p9"/>
          <p:cNvSpPr/>
          <p:nvPr/>
        </p:nvSpPr>
        <p:spPr>
          <a:xfrm rot="-1099767">
            <a:off x="6988039" y="421871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rot="10800000">
            <a:off x="76200" y="-3650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rot="-9842375">
            <a:off x="7802767" y="-822860"/>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flipH="1" rot="5400000">
            <a:off x="8164862" y="-84318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05" name="Google Shape;105;p9"/>
          <p:cNvSpPr/>
          <p:nvPr/>
        </p:nvSpPr>
        <p:spPr>
          <a:xfrm rot="-8100000">
            <a:off x="-1025859" y="-1155006"/>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txBox="1"/>
          <p:nvPr>
            <p:ph type="title"/>
          </p:nvPr>
        </p:nvSpPr>
        <p:spPr>
          <a:xfrm>
            <a:off x="713175" y="1551650"/>
            <a:ext cx="3751500" cy="729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7" name="Google Shape;107;p9"/>
          <p:cNvSpPr txBox="1"/>
          <p:nvPr>
            <p:ph idx="1" type="subTitle"/>
          </p:nvPr>
        </p:nvSpPr>
        <p:spPr>
          <a:xfrm>
            <a:off x="713175" y="2281475"/>
            <a:ext cx="3751500" cy="1310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10"/>
          <p:cNvSpPr/>
          <p:nvPr/>
        </p:nvSpPr>
        <p:spPr>
          <a:xfrm rot="10679017">
            <a:off x="-67709" y="3424888"/>
            <a:ext cx="2227523" cy="172705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4880381">
            <a:off x="7091131" y="3109199"/>
            <a:ext cx="2338219" cy="1608955"/>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1650204">
            <a:off x="8497014" y="3595049"/>
            <a:ext cx="1914093" cy="190923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rot="-711814">
            <a:off x="-19246" y="-10299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flipH="1" rot="10800000">
            <a:off x="-110600" y="37867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14" name="Google Shape;114;p10"/>
          <p:cNvSpPr/>
          <p:nvPr/>
        </p:nvSpPr>
        <p:spPr>
          <a:xfrm rot="10079333">
            <a:off x="-398123" y="228084"/>
            <a:ext cx="2370007" cy="309548"/>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115" name="Google Shape;115;p10"/>
          <p:cNvSpPr txBox="1"/>
          <p:nvPr>
            <p:ph type="title"/>
          </p:nvPr>
        </p:nvSpPr>
        <p:spPr>
          <a:xfrm>
            <a:off x="713175" y="1328241"/>
            <a:ext cx="3858900" cy="938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75" y="540275"/>
            <a:ext cx="7717800" cy="4773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3300"/>
              <a:buFont typeface="Roboto Condensed"/>
              <a:buNone/>
              <a:defRPr b="1" sz="3300">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2pPr>
            <a:lvl3pPr lvl="2"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3pPr>
            <a:lvl4pPr lvl="3"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4pPr>
            <a:lvl5pPr lvl="4"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5pPr>
            <a:lvl6pPr lvl="5"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6pPr>
            <a:lvl7pPr lvl="6"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7pPr>
            <a:lvl8pPr lvl="7"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8pPr>
            <a:lvl9pPr lvl="8"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9pPr>
          </a:lstStyle>
          <a:p/>
        </p:txBody>
      </p:sp>
      <p:sp>
        <p:nvSpPr>
          <p:cNvPr id="7" name="Google Shape;7;p1"/>
          <p:cNvSpPr txBox="1"/>
          <p:nvPr>
            <p:ph idx="1" type="body"/>
          </p:nvPr>
        </p:nvSpPr>
        <p:spPr>
          <a:xfrm>
            <a:off x="713175" y="1152475"/>
            <a:ext cx="7717800" cy="34509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indent="-317500" lvl="1" marL="9144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indent="-317500" lvl="2" marL="13716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indent="-317500" lvl="3" marL="18288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indent="-317500" lvl="4" marL="22860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indent="-317500" lvl="5" marL="27432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indent="-317500" lvl="6" marL="32004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indent="-317500" lvl="7" marL="36576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indent="-317500" lvl="8" marL="41148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hyperlink" Target="https://peerlist.io/kunalmalviya06" TargetMode="External"/><Relationship Id="rId4" Type="http://schemas.openxmlformats.org/officeDocument/2006/relationships/hyperlink" Target="https://www.linkedin.com/in/kunalmalviya0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7" Type="http://schemas.openxmlformats.org/officeDocument/2006/relationships/hyperlink" Target="https://storyset.com/?utm_source=slidesgo_template&amp;utm_medium=referral-link&amp;utm_campaign=slidesgo_contents_of_this_template&amp;utm_term=storyset&amp;utm_content=storyset" TargetMode="External"/><Relationship Id="rId8"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7" Type="http://schemas.openxmlformats.org/officeDocument/2006/relationships/hyperlink" Target="https://storyset.com/?utm_source=slidesgo_template&amp;utm_medium=referral-link&amp;utm_campaign=slidesgo_contents_of_this_template&amp;utm_term=storyset&amp;utm_content=storyset" TargetMode="External"/><Relationship Id="rId8"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ctrTitle"/>
          </p:nvPr>
        </p:nvSpPr>
        <p:spPr>
          <a:xfrm>
            <a:off x="4384200" y="1275125"/>
            <a:ext cx="4230300" cy="22323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6000"/>
              <a:t>Porter</a:t>
            </a:r>
            <a:endParaRPr sz="6000"/>
          </a:p>
          <a:p>
            <a:pPr indent="0" lvl="0" marL="0" rtl="0" algn="l">
              <a:lnSpc>
                <a:spcPct val="80000"/>
              </a:lnSpc>
              <a:spcBef>
                <a:spcPts val="0"/>
              </a:spcBef>
              <a:spcAft>
                <a:spcPts val="0"/>
              </a:spcAft>
              <a:buNone/>
            </a:pPr>
            <a:r>
              <a:rPr b="1" lang="en" sz="6000">
                <a:latin typeface="Roboto Condensed"/>
                <a:ea typeface="Roboto Condensed"/>
                <a:cs typeface="Roboto Condensed"/>
                <a:sym typeface="Roboto Condensed"/>
              </a:rPr>
              <a:t>Delivery</a:t>
            </a:r>
            <a:r>
              <a:rPr b="1" lang="en" sz="6000">
                <a:solidFill>
                  <a:schemeClr val="accent1"/>
                </a:solidFill>
                <a:latin typeface="Roboto Condensed"/>
                <a:ea typeface="Roboto Condensed"/>
                <a:cs typeface="Roboto Condensed"/>
                <a:sym typeface="Roboto Condensed"/>
              </a:rPr>
              <a:t> </a:t>
            </a:r>
            <a:r>
              <a:rPr lang="en" sz="6000">
                <a:solidFill>
                  <a:schemeClr val="accent1"/>
                </a:solidFill>
              </a:rPr>
              <a:t>Analysis</a:t>
            </a:r>
            <a:endParaRPr b="1" sz="6000">
              <a:solidFill>
                <a:schemeClr val="accent1"/>
              </a:solidFill>
              <a:latin typeface="Roboto Condensed"/>
              <a:ea typeface="Roboto Condensed"/>
              <a:cs typeface="Roboto Condensed"/>
              <a:sym typeface="Roboto Condensed"/>
            </a:endParaRPr>
          </a:p>
        </p:txBody>
      </p:sp>
      <p:sp>
        <p:nvSpPr>
          <p:cNvPr id="438" name="Google Shape;438;p38"/>
          <p:cNvSpPr/>
          <p:nvPr/>
        </p:nvSpPr>
        <p:spPr>
          <a:xfrm flipH="1">
            <a:off x="392900" y="3745308"/>
            <a:ext cx="3618576" cy="412845"/>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38"/>
          <p:cNvGrpSpPr/>
          <p:nvPr/>
        </p:nvGrpSpPr>
        <p:grpSpPr>
          <a:xfrm>
            <a:off x="498883" y="777381"/>
            <a:ext cx="3468104" cy="3248773"/>
            <a:chOff x="498883" y="981663"/>
            <a:chExt cx="3468104" cy="3248773"/>
          </a:xfrm>
        </p:grpSpPr>
        <p:sp>
          <p:nvSpPr>
            <p:cNvPr id="440" name="Google Shape;440;p38"/>
            <p:cNvSpPr/>
            <p:nvPr/>
          </p:nvSpPr>
          <p:spPr>
            <a:xfrm flipH="1">
              <a:off x="1580168" y="1805527"/>
              <a:ext cx="1487891" cy="88245"/>
            </a:xfrm>
            <a:custGeom>
              <a:rect b="b" l="l" r="r" t="t"/>
              <a:pathLst>
                <a:path extrusionOk="0" h="482" w="8127">
                  <a:moveTo>
                    <a:pt x="0" y="1"/>
                  </a:moveTo>
                  <a:lnTo>
                    <a:pt x="0" y="481"/>
                  </a:lnTo>
                  <a:lnTo>
                    <a:pt x="8127" y="481"/>
                  </a:lnTo>
                  <a:lnTo>
                    <a:pt x="812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flipH="1">
              <a:off x="1580168" y="3508364"/>
              <a:ext cx="1487891" cy="88061"/>
            </a:xfrm>
            <a:custGeom>
              <a:rect b="b" l="l" r="r" t="t"/>
              <a:pathLst>
                <a:path extrusionOk="0" h="481" w="8127">
                  <a:moveTo>
                    <a:pt x="0" y="0"/>
                  </a:moveTo>
                  <a:lnTo>
                    <a:pt x="0" y="481"/>
                  </a:lnTo>
                  <a:lnTo>
                    <a:pt x="8127" y="481"/>
                  </a:lnTo>
                  <a:lnTo>
                    <a:pt x="812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flipH="1">
              <a:off x="2144051" y="2077586"/>
              <a:ext cx="461545" cy="295308"/>
            </a:xfrm>
            <a:custGeom>
              <a:rect b="b" l="l" r="r" t="t"/>
              <a:pathLst>
                <a:path extrusionOk="0" h="1613" w="2521">
                  <a:moveTo>
                    <a:pt x="0" y="0"/>
                  </a:moveTo>
                  <a:lnTo>
                    <a:pt x="0" y="1613"/>
                  </a:lnTo>
                  <a:lnTo>
                    <a:pt x="2521" y="1613"/>
                  </a:lnTo>
                  <a:lnTo>
                    <a:pt x="25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flipH="1">
              <a:off x="1906227" y="2077586"/>
              <a:ext cx="238004" cy="295308"/>
            </a:xfrm>
            <a:custGeom>
              <a:rect b="b" l="l" r="r" t="t"/>
              <a:pathLst>
                <a:path extrusionOk="0" h="1613" w="1300">
                  <a:moveTo>
                    <a:pt x="1" y="0"/>
                  </a:moveTo>
                  <a:lnTo>
                    <a:pt x="1" y="1613"/>
                  </a:lnTo>
                  <a:lnTo>
                    <a:pt x="1299" y="1613"/>
                  </a:lnTo>
                  <a:lnTo>
                    <a:pt x="12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flipH="1">
              <a:off x="2335735" y="2077586"/>
              <a:ext cx="87512" cy="110214"/>
            </a:xfrm>
            <a:custGeom>
              <a:rect b="b" l="l" r="r" t="t"/>
              <a:pathLst>
                <a:path extrusionOk="0" h="602" w="478">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flipH="1">
              <a:off x="1922521" y="2094978"/>
              <a:ext cx="205416" cy="260706"/>
            </a:xfrm>
            <a:custGeom>
              <a:rect b="b" l="l" r="r" t="t"/>
              <a:pathLst>
                <a:path extrusionOk="0" h="1424" w="1122">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flipH="1">
              <a:off x="500533" y="3569513"/>
              <a:ext cx="771316" cy="542832"/>
            </a:xfrm>
            <a:custGeom>
              <a:rect b="b" l="l" r="r" t="t"/>
              <a:pathLst>
                <a:path extrusionOk="0" h="2965" w="4213">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38"/>
            <p:cNvGrpSpPr/>
            <p:nvPr/>
          </p:nvGrpSpPr>
          <p:grpSpPr>
            <a:xfrm flipH="1">
              <a:off x="1336295" y="981663"/>
              <a:ext cx="1831726" cy="2614749"/>
              <a:chOff x="5655705" y="881363"/>
              <a:chExt cx="1831726" cy="2614749"/>
            </a:xfrm>
          </p:grpSpPr>
          <p:sp>
            <p:nvSpPr>
              <p:cNvPr id="448" name="Google Shape;448;p38"/>
              <p:cNvSpPr/>
              <p:nvPr/>
            </p:nvSpPr>
            <p:spPr>
              <a:xfrm>
                <a:off x="565570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724338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5755667" y="1137493"/>
                <a:ext cx="1487891" cy="88061"/>
              </a:xfrm>
              <a:custGeom>
                <a:rect b="b" l="l" r="r" t="t"/>
                <a:pathLst>
                  <a:path extrusionOk="0" h="481" w="8127">
                    <a:moveTo>
                      <a:pt x="0" y="1"/>
                    </a:moveTo>
                    <a:lnTo>
                      <a:pt x="0" y="481"/>
                    </a:lnTo>
                    <a:lnTo>
                      <a:pt x="8127" y="481"/>
                    </a:lnTo>
                    <a:lnTo>
                      <a:pt x="81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5755667" y="2272596"/>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5755667" y="2840330"/>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8"/>
            <p:cNvSpPr/>
            <p:nvPr/>
          </p:nvSpPr>
          <p:spPr>
            <a:xfrm flipH="1">
              <a:off x="501263" y="3569696"/>
              <a:ext cx="484613" cy="542649"/>
            </a:xfrm>
            <a:custGeom>
              <a:rect b="b" l="l" r="r" t="t"/>
              <a:pathLst>
                <a:path extrusionOk="0" h="2964" w="2647">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flipH="1">
              <a:off x="498883" y="3566218"/>
              <a:ext cx="420718" cy="548874"/>
            </a:xfrm>
            <a:custGeom>
              <a:rect b="b" l="l" r="r" t="t"/>
              <a:pathLst>
                <a:path extrusionOk="0" h="2998" w="2298">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flipH="1">
              <a:off x="750617" y="3609059"/>
              <a:ext cx="80189" cy="62430"/>
            </a:xfrm>
            <a:custGeom>
              <a:rect b="b" l="l" r="r" t="t"/>
              <a:pathLst>
                <a:path extrusionOk="0" h="341" w="438">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38"/>
            <p:cNvGrpSpPr/>
            <p:nvPr/>
          </p:nvGrpSpPr>
          <p:grpSpPr>
            <a:xfrm>
              <a:off x="521218" y="3595511"/>
              <a:ext cx="335403" cy="501273"/>
              <a:chOff x="521218" y="3595511"/>
              <a:chExt cx="335403" cy="501273"/>
            </a:xfrm>
          </p:grpSpPr>
          <p:sp>
            <p:nvSpPr>
              <p:cNvPr id="457" name="Google Shape;457;p38"/>
              <p:cNvSpPr/>
              <p:nvPr/>
            </p:nvSpPr>
            <p:spPr>
              <a:xfrm flipH="1">
                <a:off x="521218" y="3595511"/>
                <a:ext cx="229582" cy="501273"/>
              </a:xfrm>
              <a:custGeom>
                <a:rect b="b" l="l" r="r" t="t"/>
                <a:pathLst>
                  <a:path extrusionOk="0" h="2738" w="1254">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flipH="1">
                <a:off x="681596" y="3815757"/>
                <a:ext cx="175024" cy="238736"/>
              </a:xfrm>
              <a:custGeom>
                <a:rect b="b" l="l" r="r" t="t"/>
                <a:pathLst>
                  <a:path extrusionOk="0" h="1304" w="956">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38"/>
            <p:cNvSpPr/>
            <p:nvPr/>
          </p:nvSpPr>
          <p:spPr>
            <a:xfrm flipH="1">
              <a:off x="833743" y="2687612"/>
              <a:ext cx="1036416" cy="1380606"/>
            </a:xfrm>
            <a:custGeom>
              <a:rect b="b" l="l" r="r" t="t"/>
              <a:pathLst>
                <a:path extrusionOk="0" h="7541" w="5661">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flipH="1">
              <a:off x="909169" y="2721848"/>
              <a:ext cx="557662" cy="1295291"/>
            </a:xfrm>
            <a:custGeom>
              <a:rect b="b" l="l" r="r" t="t"/>
              <a:pathLst>
                <a:path extrusionOk="0" h="7075" w="3046">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flipH="1">
              <a:off x="1171891" y="2687612"/>
              <a:ext cx="603798" cy="697169"/>
            </a:xfrm>
            <a:custGeom>
              <a:rect b="b" l="l" r="r" t="t"/>
              <a:pathLst>
                <a:path extrusionOk="0" h="3808" w="3298">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flipH="1">
              <a:off x="1954563" y="3559444"/>
              <a:ext cx="605446" cy="556014"/>
            </a:xfrm>
            <a:custGeom>
              <a:rect b="b" l="l" r="r" t="t"/>
              <a:pathLst>
                <a:path extrusionOk="0" h="3037" w="3307">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flipH="1">
              <a:off x="1954014" y="3834615"/>
              <a:ext cx="605995" cy="280845"/>
            </a:xfrm>
            <a:custGeom>
              <a:rect b="b" l="l" r="r" t="t"/>
              <a:pathLst>
                <a:path extrusionOk="0" h="1534" w="331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flipH="1">
              <a:off x="1952366" y="3910044"/>
              <a:ext cx="612036" cy="207613"/>
            </a:xfrm>
            <a:custGeom>
              <a:rect b="b" l="l" r="r" t="t"/>
              <a:pathLst>
                <a:path extrusionOk="0" h="1134" w="3343">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flipH="1">
              <a:off x="1988249" y="4078662"/>
              <a:ext cx="551620" cy="17759"/>
            </a:xfrm>
            <a:custGeom>
              <a:rect b="b" l="l" r="r" t="t"/>
              <a:pathLst>
                <a:path extrusionOk="0" h="97" w="3013">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flipH="1">
              <a:off x="2417023" y="4017330"/>
              <a:ext cx="78358" cy="69204"/>
            </a:xfrm>
            <a:custGeom>
              <a:rect b="b" l="l" r="r" t="t"/>
              <a:pathLst>
                <a:path extrusionOk="0" h="378" w="428">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flipH="1">
              <a:off x="2234857" y="3931099"/>
              <a:ext cx="106369" cy="41010"/>
            </a:xfrm>
            <a:custGeom>
              <a:rect b="b" l="l" r="r" t="t"/>
              <a:pathLst>
                <a:path extrusionOk="0" h="224" w="581">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flipH="1">
              <a:off x="1972868" y="3992431"/>
              <a:ext cx="83118" cy="63712"/>
            </a:xfrm>
            <a:custGeom>
              <a:rect b="b" l="l" r="r" t="t"/>
              <a:pathLst>
                <a:path extrusionOk="0" h="348" w="454">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flipH="1">
              <a:off x="2158696" y="3827841"/>
              <a:ext cx="266198" cy="179601"/>
            </a:xfrm>
            <a:custGeom>
              <a:rect b="b" l="l" r="r" t="t"/>
              <a:pathLst>
                <a:path extrusionOk="0" h="981" w="1454">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flipH="1">
              <a:off x="1097564" y="2687612"/>
              <a:ext cx="1326232" cy="1200822"/>
            </a:xfrm>
            <a:custGeom>
              <a:rect b="b" l="l" r="r" t="t"/>
              <a:pathLst>
                <a:path extrusionOk="0" h="6559" w="7244">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flipH="1">
              <a:off x="1954012" y="3804773"/>
              <a:ext cx="367258" cy="12083"/>
            </a:xfrm>
            <a:custGeom>
              <a:rect b="b" l="l" r="r" t="t"/>
              <a:pathLst>
                <a:path extrusionOk="0" h="66" w="2006">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flipH="1">
              <a:off x="1663643" y="2684133"/>
              <a:ext cx="65909" cy="193699"/>
            </a:xfrm>
            <a:custGeom>
              <a:rect b="b" l="l" r="r" t="t"/>
              <a:pathLst>
                <a:path extrusionOk="0" h="1058" w="36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flipH="1">
              <a:off x="1623732" y="2860990"/>
              <a:ext cx="101976" cy="82203"/>
            </a:xfrm>
            <a:custGeom>
              <a:rect b="b" l="l" r="r" t="t"/>
              <a:pathLst>
                <a:path extrusionOk="0" h="449" w="557">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1350941" y="2755718"/>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1230478" y="2714342"/>
              <a:ext cx="784498" cy="1068821"/>
            </a:xfrm>
            <a:custGeom>
              <a:rect b="b" l="l" r="r" t="t"/>
              <a:pathLst>
                <a:path extrusionOk="0" h="5838" w="4285">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253910" y="3153736"/>
              <a:ext cx="484796" cy="122847"/>
            </a:xfrm>
            <a:custGeom>
              <a:rect b="b" l="l" r="r" t="t"/>
              <a:pathLst>
                <a:path extrusionOk="0" h="671" w="2648">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flipH="1">
              <a:off x="1605060" y="2120610"/>
              <a:ext cx="523426" cy="756120"/>
            </a:xfrm>
            <a:custGeom>
              <a:rect b="b" l="l" r="r" t="t"/>
              <a:pathLst>
                <a:path extrusionOk="0" h="4130" w="2859">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flipH="1">
              <a:off x="2015893" y="2629575"/>
              <a:ext cx="249355" cy="144633"/>
            </a:xfrm>
            <a:custGeom>
              <a:rect b="b" l="l" r="r" t="t"/>
              <a:pathLst>
                <a:path extrusionOk="0" h="790" w="1362">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flipH="1">
              <a:off x="2028892" y="2668571"/>
              <a:ext cx="321122" cy="247524"/>
            </a:xfrm>
            <a:custGeom>
              <a:rect b="b" l="l" r="r" t="t"/>
              <a:pathLst>
                <a:path extrusionOk="0" h="1352" w="1754">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flipH="1">
              <a:off x="2185242" y="2747846"/>
              <a:ext cx="127973" cy="20871"/>
            </a:xfrm>
            <a:custGeom>
              <a:rect b="b" l="l" r="r" t="t"/>
              <a:pathLst>
                <a:path extrusionOk="0" h="114" w="699">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flipH="1">
              <a:off x="2177736" y="2800573"/>
              <a:ext cx="135296" cy="18674"/>
            </a:xfrm>
            <a:custGeom>
              <a:rect b="b" l="l" r="r" t="t"/>
              <a:pathLst>
                <a:path extrusionOk="0" h="102" w="739">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flipH="1">
              <a:off x="2168032" y="2851469"/>
              <a:ext cx="136028" cy="23983"/>
            </a:xfrm>
            <a:custGeom>
              <a:rect b="b" l="l" r="r" t="t"/>
              <a:pathLst>
                <a:path extrusionOk="0" h="131" w="743">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flipH="1">
              <a:off x="2066972" y="2703174"/>
              <a:ext cx="182531" cy="74147"/>
            </a:xfrm>
            <a:custGeom>
              <a:rect b="b" l="l" r="r" t="t"/>
              <a:pathLst>
                <a:path extrusionOk="0" h="405" w="997">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flipH="1">
              <a:off x="1626478" y="2299846"/>
              <a:ext cx="139873" cy="90075"/>
            </a:xfrm>
            <a:custGeom>
              <a:rect b="b" l="l" r="r" t="t"/>
              <a:pathLst>
                <a:path extrusionOk="0" h="492" w="764">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flipH="1">
              <a:off x="1597368" y="2236500"/>
              <a:ext cx="36616" cy="210908"/>
            </a:xfrm>
            <a:custGeom>
              <a:rect b="b" l="l" r="r" t="t"/>
              <a:pathLst>
                <a:path extrusionOk="0" h="1152" w="20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flipH="1">
              <a:off x="1176834" y="2066052"/>
              <a:ext cx="591898" cy="767471"/>
            </a:xfrm>
            <a:custGeom>
              <a:rect b="b" l="l" r="r" t="t"/>
              <a:pathLst>
                <a:path extrusionOk="0" h="4192" w="3233">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flipH="1">
              <a:off x="1181044" y="2086191"/>
              <a:ext cx="562605" cy="735066"/>
            </a:xfrm>
            <a:custGeom>
              <a:rect b="b" l="l" r="r" t="t"/>
              <a:pathLst>
                <a:path extrusionOk="0" h="4015" w="3073">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flipH="1">
              <a:off x="1505644" y="2265244"/>
              <a:ext cx="105637" cy="129987"/>
            </a:xfrm>
            <a:custGeom>
              <a:rect b="b" l="l" r="r" t="t"/>
              <a:pathLst>
                <a:path extrusionOk="0" h="710" w="577">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flipH="1">
              <a:off x="2291613" y="2435692"/>
              <a:ext cx="283591" cy="608741"/>
            </a:xfrm>
            <a:custGeom>
              <a:rect b="b" l="l" r="r" t="t"/>
              <a:pathLst>
                <a:path extrusionOk="0" h="3325" w="1549">
                  <a:moveTo>
                    <a:pt x="0" y="1"/>
                  </a:moveTo>
                  <a:lnTo>
                    <a:pt x="0" y="3324"/>
                  </a:lnTo>
                  <a:lnTo>
                    <a:pt x="1548" y="3324"/>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flipH="1">
              <a:off x="1958954" y="2435692"/>
              <a:ext cx="104356" cy="132184"/>
            </a:xfrm>
            <a:custGeom>
              <a:rect b="b" l="l" r="r" t="t"/>
              <a:pathLst>
                <a:path extrusionOk="0" h="722" w="57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flipH="1">
              <a:off x="1538233" y="1970850"/>
              <a:ext cx="155984" cy="202486"/>
            </a:xfrm>
            <a:custGeom>
              <a:rect b="b" l="l" r="r" t="t"/>
              <a:pathLst>
                <a:path extrusionOk="0" h="1106" w="852">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flipH="1">
              <a:off x="1574666" y="1971765"/>
              <a:ext cx="119551" cy="14060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flipH="1">
              <a:off x="1554528" y="1746941"/>
              <a:ext cx="240201" cy="320207"/>
            </a:xfrm>
            <a:custGeom>
              <a:rect b="b" l="l" r="r" t="t"/>
              <a:pathLst>
                <a:path extrusionOk="0" h="1749" w="1312">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flipH="1">
              <a:off x="1684331" y="1904940"/>
              <a:ext cx="10985" cy="24533"/>
            </a:xfrm>
            <a:custGeom>
              <a:rect b="b" l="l" r="r" t="t"/>
              <a:pathLst>
                <a:path extrusionOk="0" h="134" w="6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flipH="1">
              <a:off x="1669685" y="1895603"/>
              <a:ext cx="27828" cy="30208"/>
            </a:xfrm>
            <a:custGeom>
              <a:rect b="b" l="l" r="r" t="t"/>
              <a:pathLst>
                <a:path extrusionOk="0" h="165" w="152">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flipH="1">
              <a:off x="1744565" y="1907137"/>
              <a:ext cx="12083" cy="23983"/>
            </a:xfrm>
            <a:custGeom>
              <a:rect b="b" l="l" r="r" t="t"/>
              <a:pathLst>
                <a:path extrusionOk="0" h="131" w="66">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flipH="1">
              <a:off x="1742551" y="1897251"/>
              <a:ext cx="28011" cy="30025"/>
            </a:xfrm>
            <a:custGeom>
              <a:rect b="b" l="l" r="r" t="t"/>
              <a:pathLst>
                <a:path extrusionOk="0" h="164" w="153">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flipH="1">
              <a:off x="1664192" y="1861001"/>
              <a:ext cx="33321" cy="21603"/>
            </a:xfrm>
            <a:custGeom>
              <a:rect b="b" l="l" r="r" t="t"/>
              <a:pathLst>
                <a:path extrusionOk="0" h="118" w="182">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flipH="1">
              <a:off x="1741819" y="1862466"/>
              <a:ext cx="33321" cy="20322"/>
            </a:xfrm>
            <a:custGeom>
              <a:rect b="b" l="l" r="r" t="t"/>
              <a:pathLst>
                <a:path extrusionOk="0" h="111" w="182">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flipH="1">
              <a:off x="1683233" y="1990073"/>
              <a:ext cx="19223" cy="8971"/>
            </a:xfrm>
            <a:custGeom>
              <a:rect b="b" l="l" r="r" t="t"/>
              <a:pathLst>
                <a:path extrusionOk="0" h="49" w="105">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flipH="1">
              <a:off x="1693669" y="1863747"/>
              <a:ext cx="54375" cy="114059"/>
            </a:xfrm>
            <a:custGeom>
              <a:rect b="b" l="l" r="r" t="t"/>
              <a:pathLst>
                <a:path extrusionOk="0" h="623" w="297">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flipH="1">
              <a:off x="1689091" y="1962977"/>
              <a:ext cx="32771" cy="23617"/>
            </a:xfrm>
            <a:custGeom>
              <a:rect b="b" l="l" r="r" t="t"/>
              <a:pathLst>
                <a:path extrusionOk="0" h="129" w="179">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flipH="1">
              <a:off x="1689091" y="1971765"/>
              <a:ext cx="18125" cy="14829"/>
            </a:xfrm>
            <a:custGeom>
              <a:rect b="b" l="l" r="r" t="t"/>
              <a:pathLst>
                <a:path extrusionOk="0" h="81" w="99">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flipH="1">
              <a:off x="1545923" y="1741815"/>
              <a:ext cx="225371" cy="201205"/>
            </a:xfrm>
            <a:custGeom>
              <a:rect b="b" l="l" r="r" t="t"/>
              <a:pathLst>
                <a:path extrusionOk="0" h="1099" w="1231">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flipH="1">
              <a:off x="1526332" y="1881689"/>
              <a:ext cx="69753" cy="89709"/>
            </a:xfrm>
            <a:custGeom>
              <a:rect b="b" l="l" r="r" t="t"/>
              <a:pathLst>
                <a:path extrusionOk="0" h="490" w="381">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flipH="1">
              <a:off x="1552330" y="1901096"/>
              <a:ext cx="33870" cy="58219"/>
            </a:xfrm>
            <a:custGeom>
              <a:rect b="b" l="l" r="r" t="t"/>
              <a:pathLst>
                <a:path extrusionOk="0" h="318" w="185">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flipH="1">
              <a:off x="1268557" y="2105597"/>
              <a:ext cx="497978" cy="863588"/>
            </a:xfrm>
            <a:custGeom>
              <a:rect b="b" l="l" r="r" t="t"/>
              <a:pathLst>
                <a:path extrusionOk="0" h="4717" w="272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flipH="1">
              <a:off x="1711978" y="2750043"/>
              <a:ext cx="283042" cy="181249"/>
            </a:xfrm>
            <a:custGeom>
              <a:rect b="b" l="l" r="r" t="t"/>
              <a:pathLst>
                <a:path extrusionOk="0" h="990" w="1546">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flipH="1">
              <a:off x="1558374" y="2750592"/>
              <a:ext cx="457151" cy="345106"/>
            </a:xfrm>
            <a:custGeom>
              <a:rect b="b" l="l" r="r" t="t"/>
              <a:pathLst>
                <a:path extrusionOk="0" h="1885" w="2497">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flipH="1">
              <a:off x="1686896" y="2957290"/>
              <a:ext cx="250453" cy="133831"/>
            </a:xfrm>
            <a:custGeom>
              <a:rect b="b" l="l" r="r" t="t"/>
              <a:pathLst>
                <a:path extrusionOk="0" h="731" w="1368">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flipH="1">
              <a:off x="1331535" y="2201165"/>
              <a:ext cx="235075" cy="18857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flipH="1">
              <a:off x="2395973" y="3467171"/>
              <a:ext cx="793103" cy="655243"/>
            </a:xfrm>
            <a:custGeom>
              <a:rect b="b" l="l" r="r" t="t"/>
              <a:pathLst>
                <a:path extrusionOk="0" h="3579" w="4332">
                  <a:moveTo>
                    <a:pt x="0" y="0"/>
                  </a:moveTo>
                  <a:lnTo>
                    <a:pt x="0" y="3579"/>
                  </a:lnTo>
                  <a:lnTo>
                    <a:pt x="4332" y="3579"/>
                  </a:lnTo>
                  <a:lnTo>
                    <a:pt x="4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flipH="1">
              <a:off x="2103406" y="3512209"/>
              <a:ext cx="270409" cy="565168"/>
            </a:xfrm>
            <a:custGeom>
              <a:rect b="b" l="l" r="r" t="t"/>
              <a:pathLst>
                <a:path extrusionOk="0" h="3087" w="1477">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flipH="1">
              <a:off x="2103406" y="3512209"/>
              <a:ext cx="270409" cy="565168"/>
            </a:xfrm>
            <a:custGeom>
              <a:rect b="b" l="l" r="r" t="t"/>
              <a:pathLst>
                <a:path extrusionOk="0" h="3087" w="1477">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flipH="1">
              <a:off x="2736316" y="3467171"/>
              <a:ext cx="112411" cy="141704"/>
            </a:xfrm>
            <a:custGeom>
              <a:rect b="b" l="l" r="r" t="t"/>
              <a:pathLst>
                <a:path extrusionOk="0" h="774" w="614">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flipH="1">
              <a:off x="1620806" y="3467171"/>
              <a:ext cx="592447" cy="655243"/>
            </a:xfrm>
            <a:custGeom>
              <a:rect b="b" l="l" r="r" t="t"/>
              <a:pathLst>
                <a:path extrusionOk="0" h="3579" w="3236">
                  <a:moveTo>
                    <a:pt x="1" y="0"/>
                  </a:moveTo>
                  <a:lnTo>
                    <a:pt x="1" y="3579"/>
                  </a:lnTo>
                  <a:lnTo>
                    <a:pt x="3236" y="3579"/>
                  </a:lnTo>
                  <a:lnTo>
                    <a:pt x="3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flipH="1">
              <a:off x="1664195" y="3512209"/>
              <a:ext cx="506582" cy="565168"/>
            </a:xfrm>
            <a:custGeom>
              <a:rect b="b" l="l" r="r" t="t"/>
              <a:pathLst>
                <a:path extrusionOk="0" h="3087" w="2767">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flipH="1">
              <a:off x="1664195" y="3512209"/>
              <a:ext cx="506033" cy="565717"/>
            </a:xfrm>
            <a:custGeom>
              <a:rect b="b" l="l" r="r" t="t"/>
              <a:pathLst>
                <a:path extrusionOk="0" h="3090" w="2764">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flipH="1">
              <a:off x="1358630" y="4011471"/>
              <a:ext cx="53276" cy="75612"/>
            </a:xfrm>
            <a:custGeom>
              <a:rect b="b" l="l" r="r" t="t"/>
              <a:pathLst>
                <a:path extrusionOk="0" h="413" w="291">
                  <a:moveTo>
                    <a:pt x="0" y="1"/>
                  </a:moveTo>
                  <a:lnTo>
                    <a:pt x="0" y="413"/>
                  </a:lnTo>
                  <a:lnTo>
                    <a:pt x="291" y="413"/>
                  </a:lnTo>
                  <a:lnTo>
                    <a:pt x="291"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flipH="1">
              <a:off x="2096265" y="3088193"/>
              <a:ext cx="264001" cy="354077"/>
            </a:xfrm>
            <a:custGeom>
              <a:rect b="b" l="l" r="r" t="t"/>
              <a:pathLst>
                <a:path extrusionOk="0" h="1934" w="1442">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flipH="1">
              <a:off x="2096265" y="3088193"/>
              <a:ext cx="264001" cy="354077"/>
            </a:xfrm>
            <a:custGeom>
              <a:rect b="b" l="l" r="r" t="t"/>
              <a:pathLst>
                <a:path extrusionOk="0" h="1934" w="1442">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flipH="1">
              <a:off x="2766161" y="1041896"/>
              <a:ext cx="406071" cy="365245"/>
            </a:xfrm>
            <a:custGeom>
              <a:rect b="b" l="l" r="r" t="t"/>
              <a:pathLst>
                <a:path extrusionOk="0" h="1995" w="2218">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flipH="1">
              <a:off x="2773667" y="1040065"/>
              <a:ext cx="405156" cy="368357"/>
            </a:xfrm>
            <a:custGeom>
              <a:rect b="b" l="l" r="r" t="t"/>
              <a:pathLst>
                <a:path extrusionOk="0" h="2012" w="2213">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2860080" y="1121720"/>
              <a:ext cx="197177" cy="206880"/>
            </a:xfrm>
            <a:custGeom>
              <a:rect b="b" l="l" r="r" t="t"/>
              <a:pathLst>
                <a:path extrusionOk="0" h="1130" w="1077">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38"/>
            <p:cNvGrpSpPr/>
            <p:nvPr/>
          </p:nvGrpSpPr>
          <p:grpSpPr>
            <a:xfrm flipH="1">
              <a:off x="3550479" y="1403298"/>
              <a:ext cx="275902" cy="404242"/>
              <a:chOff x="4997345" y="1302998"/>
              <a:chExt cx="275902" cy="404242"/>
            </a:xfrm>
          </p:grpSpPr>
          <p:sp>
            <p:nvSpPr>
              <p:cNvPr id="544" name="Google Shape;544;p38"/>
              <p:cNvSpPr/>
              <p:nvPr/>
            </p:nvSpPr>
            <p:spPr>
              <a:xfrm>
                <a:off x="5101518" y="1303914"/>
                <a:ext cx="171729" cy="177405"/>
              </a:xfrm>
              <a:custGeom>
                <a:rect b="b" l="l" r="r" t="t"/>
                <a:pathLst>
                  <a:path extrusionOk="0" h="969" w="938">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5089069" y="1302998"/>
                <a:ext cx="170631" cy="176306"/>
              </a:xfrm>
              <a:custGeom>
                <a:rect b="b" l="l" r="r" t="t"/>
                <a:pathLst>
                  <a:path extrusionOk="0" h="963" w="932">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5011992" y="1467588"/>
                <a:ext cx="157083" cy="238736"/>
              </a:xfrm>
              <a:custGeom>
                <a:rect b="b" l="l" r="r" t="t"/>
                <a:pathLst>
                  <a:path extrusionOk="0" h="1304" w="858">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5073507" y="1468320"/>
                <a:ext cx="105271" cy="238919"/>
              </a:xfrm>
              <a:custGeom>
                <a:rect b="b" l="l" r="r" t="t"/>
                <a:pathLst>
                  <a:path extrusionOk="0" h="1305" w="575">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4997345" y="1470517"/>
                <a:ext cx="122297" cy="208894"/>
              </a:xfrm>
              <a:custGeom>
                <a:rect b="b" l="l" r="r" t="t"/>
                <a:pathLst>
                  <a:path extrusionOk="0" h="1141" w="668">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38"/>
            <p:cNvSpPr/>
            <p:nvPr/>
          </p:nvSpPr>
          <p:spPr>
            <a:xfrm flipH="1">
              <a:off x="3518990" y="1799669"/>
              <a:ext cx="326981" cy="237272"/>
            </a:xfrm>
            <a:custGeom>
              <a:rect b="b" l="l" r="r" t="t"/>
              <a:pathLst>
                <a:path extrusionOk="0" h="1296" w="1786">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flipH="1">
              <a:off x="3528143" y="1824385"/>
              <a:ext cx="196079" cy="159463"/>
            </a:xfrm>
            <a:custGeom>
              <a:rect b="b" l="l" r="r" t="t"/>
              <a:pathLst>
                <a:path extrusionOk="0" h="871" w="1071">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flipH="1">
              <a:off x="3590574" y="1807724"/>
              <a:ext cx="238553" cy="182531"/>
            </a:xfrm>
            <a:custGeom>
              <a:rect b="b" l="l" r="r" t="t"/>
              <a:pathLst>
                <a:path extrusionOk="0" h="997" w="1303">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flipH="1">
              <a:off x="3583433" y="1374738"/>
              <a:ext cx="29110" cy="21237"/>
            </a:xfrm>
            <a:custGeom>
              <a:rect b="b" l="l" r="r" t="t"/>
              <a:pathLst>
                <a:path extrusionOk="0" h="116" w="159">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flipH="1">
              <a:off x="3573912" y="1392130"/>
              <a:ext cx="30208" cy="21603"/>
            </a:xfrm>
            <a:custGeom>
              <a:rect b="b" l="l" r="r" t="t"/>
              <a:pathLst>
                <a:path extrusionOk="0" h="118" w="165">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flipH="1">
              <a:off x="3549196" y="1422339"/>
              <a:ext cx="28194" cy="20505"/>
            </a:xfrm>
            <a:custGeom>
              <a:rect b="b" l="l" r="r" t="t"/>
              <a:pathLst>
                <a:path extrusionOk="0" h="112" w="154">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flipH="1">
              <a:off x="3532536" y="1433323"/>
              <a:ext cx="29476" cy="21420"/>
            </a:xfrm>
            <a:custGeom>
              <a:rect b="b" l="l" r="r" t="t"/>
              <a:pathLst>
                <a:path extrusionOk="0" h="117" w="161">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flipH="1">
              <a:off x="3515143" y="1441562"/>
              <a:ext cx="29476" cy="21237"/>
            </a:xfrm>
            <a:custGeom>
              <a:rect b="b" l="l" r="r" t="t"/>
              <a:pathLst>
                <a:path extrusionOk="0" h="116" w="161">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flipH="1">
              <a:off x="2850196" y="3665814"/>
              <a:ext cx="633640" cy="563520"/>
            </a:xfrm>
            <a:custGeom>
              <a:rect b="b" l="l" r="r" t="t"/>
              <a:pathLst>
                <a:path extrusionOk="0" h="3078" w="3461">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flipH="1">
              <a:off x="2850196" y="4080493"/>
              <a:ext cx="628697" cy="148844"/>
            </a:xfrm>
            <a:custGeom>
              <a:rect b="b" l="l" r="r" t="t"/>
              <a:pathLst>
                <a:path extrusionOk="0" h="813" w="3434">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flipH="1">
              <a:off x="3019546" y="2078135"/>
              <a:ext cx="627232" cy="1867965"/>
            </a:xfrm>
            <a:custGeom>
              <a:rect b="b" l="l" r="r" t="t"/>
              <a:pathLst>
                <a:path extrusionOk="0" h="10203" w="3426">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flipH="1">
              <a:off x="3320896" y="2078135"/>
              <a:ext cx="325882" cy="717124"/>
            </a:xfrm>
            <a:custGeom>
              <a:rect b="b" l="l" r="r" t="t"/>
              <a:pathLst>
                <a:path extrusionOk="0" h="3917" w="1780">
                  <a:moveTo>
                    <a:pt x="1" y="0"/>
                  </a:moveTo>
                  <a:cubicBezTo>
                    <a:pt x="1" y="0"/>
                    <a:pt x="588" y="2298"/>
                    <a:pt x="997" y="3917"/>
                  </a:cubicBezTo>
                  <a:lnTo>
                    <a:pt x="17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flipH="1">
              <a:off x="3273114" y="3666913"/>
              <a:ext cx="633640" cy="563520"/>
            </a:xfrm>
            <a:custGeom>
              <a:rect b="b" l="l" r="r" t="t"/>
              <a:pathLst>
                <a:path extrusionOk="0" h="3078" w="3461">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flipH="1">
              <a:off x="3273114" y="4081591"/>
              <a:ext cx="628147" cy="148844"/>
            </a:xfrm>
            <a:custGeom>
              <a:rect b="b" l="l" r="r" t="t"/>
              <a:pathLst>
                <a:path extrusionOk="0" h="813" w="3431">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flipH="1">
              <a:off x="3320898" y="2077586"/>
              <a:ext cx="570660" cy="1860825"/>
            </a:xfrm>
            <a:custGeom>
              <a:rect b="b" l="l" r="r" t="t"/>
              <a:pathLst>
                <a:path extrusionOk="0" h="10164" w="3117">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flipH="1">
              <a:off x="3353483" y="2388091"/>
              <a:ext cx="152506" cy="71218"/>
            </a:xfrm>
            <a:custGeom>
              <a:rect b="b" l="l" r="r" t="t"/>
              <a:pathLst>
                <a:path extrusionOk="0" h="389" w="833">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flipH="1">
              <a:off x="3567871" y="2114934"/>
              <a:ext cx="139141" cy="122847"/>
            </a:xfrm>
            <a:custGeom>
              <a:rect b="b" l="l" r="r" t="t"/>
              <a:pathLst>
                <a:path extrusionOk="0" h="671" w="76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38"/>
            <p:cNvGrpSpPr/>
            <p:nvPr/>
          </p:nvGrpSpPr>
          <p:grpSpPr>
            <a:xfrm>
              <a:off x="3104311" y="2107611"/>
              <a:ext cx="772051" cy="1767281"/>
              <a:chOff x="3104311" y="2107611"/>
              <a:chExt cx="772051" cy="1767281"/>
            </a:xfrm>
          </p:grpSpPr>
          <p:sp>
            <p:nvSpPr>
              <p:cNvPr id="567" name="Google Shape;567;p38"/>
              <p:cNvSpPr/>
              <p:nvPr/>
            </p:nvSpPr>
            <p:spPr>
              <a:xfrm flipH="1">
                <a:off x="3104311" y="3859331"/>
                <a:ext cx="325150" cy="10436"/>
              </a:xfrm>
              <a:custGeom>
                <a:rect b="b" l="l" r="r" t="t"/>
                <a:pathLst>
                  <a:path extrusionOk="0" h="57" w="1776">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flipH="1">
                <a:off x="3322179" y="2107611"/>
                <a:ext cx="516652" cy="1732486"/>
              </a:xfrm>
              <a:custGeom>
                <a:rect b="b" l="l" r="r" t="t"/>
                <a:pathLst>
                  <a:path extrusionOk="0" h="9463" w="2822">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flipH="1">
                <a:off x="3552128" y="3864457"/>
                <a:ext cx="324235" cy="10436"/>
              </a:xfrm>
              <a:custGeom>
                <a:rect b="b" l="l" r="r" t="t"/>
                <a:pathLst>
                  <a:path extrusionOk="0" h="57" w="1771">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38"/>
            <p:cNvSpPr/>
            <p:nvPr/>
          </p:nvSpPr>
          <p:spPr>
            <a:xfrm flipH="1">
              <a:off x="2851661" y="1580155"/>
              <a:ext cx="660003" cy="515553"/>
            </a:xfrm>
            <a:custGeom>
              <a:rect b="b" l="l" r="r" t="t"/>
              <a:pathLst>
                <a:path extrusionOk="0" h="2816" w="3605">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flipH="1">
              <a:off x="3256268" y="1567705"/>
              <a:ext cx="250637" cy="276085"/>
            </a:xfrm>
            <a:custGeom>
              <a:rect b="b" l="l" r="r" t="t"/>
              <a:pathLst>
                <a:path extrusionOk="0" h="1508" w="1369">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flipH="1">
              <a:off x="3246567" y="1549214"/>
              <a:ext cx="567365" cy="684719"/>
            </a:xfrm>
            <a:custGeom>
              <a:rect b="b" l="l" r="r" t="t"/>
              <a:pathLst>
                <a:path extrusionOk="0" h="3740" w="3099">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flipH="1">
              <a:off x="3263224" y="1733027"/>
              <a:ext cx="148844" cy="214936"/>
            </a:xfrm>
            <a:custGeom>
              <a:rect b="b" l="l" r="r" t="t"/>
              <a:pathLst>
                <a:path extrusionOk="0" h="1174" w="813">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flipH="1">
              <a:off x="3441362" y="1666935"/>
              <a:ext cx="81654" cy="63895"/>
            </a:xfrm>
            <a:custGeom>
              <a:rect b="b" l="l" r="r" t="t"/>
              <a:pathLst>
                <a:path extrusionOk="0" h="349" w="446">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flipH="1">
              <a:off x="3218187" y="1693299"/>
              <a:ext cx="272240" cy="343092"/>
            </a:xfrm>
            <a:custGeom>
              <a:rect b="b" l="l" r="r" t="t"/>
              <a:pathLst>
                <a:path extrusionOk="0" h="1874" w="1487">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flipH="1">
              <a:off x="3218735" y="2020464"/>
              <a:ext cx="14829" cy="15928"/>
            </a:xfrm>
            <a:custGeom>
              <a:rect b="b" l="l" r="r" t="t"/>
              <a:pathLst>
                <a:path extrusionOk="0" h="87" w="81">
                  <a:moveTo>
                    <a:pt x="65" y="1"/>
                  </a:moveTo>
                  <a:lnTo>
                    <a:pt x="0" y="48"/>
                  </a:lnTo>
                  <a:lnTo>
                    <a:pt x="80" y="87"/>
                  </a:lnTo>
                  <a:lnTo>
                    <a:pt x="6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flipH="1">
              <a:off x="3431109" y="1688355"/>
              <a:ext cx="64627" cy="53826"/>
            </a:xfrm>
            <a:custGeom>
              <a:rect b="b" l="l" r="r" t="t"/>
              <a:pathLst>
                <a:path extrusionOk="0" h="294" w="353">
                  <a:moveTo>
                    <a:pt x="305" y="0"/>
                  </a:moveTo>
                  <a:lnTo>
                    <a:pt x="0" y="232"/>
                  </a:lnTo>
                  <a:lnTo>
                    <a:pt x="48" y="294"/>
                  </a:lnTo>
                  <a:lnTo>
                    <a:pt x="353" y="60"/>
                  </a:lnTo>
                  <a:lnTo>
                    <a:pt x="3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flipH="1">
              <a:off x="3421772" y="1700256"/>
              <a:ext cx="64810" cy="54009"/>
            </a:xfrm>
            <a:custGeom>
              <a:rect b="b" l="l" r="r" t="t"/>
              <a:pathLst>
                <a:path extrusionOk="0" h="295" w="354">
                  <a:moveTo>
                    <a:pt x="306" y="1"/>
                  </a:moveTo>
                  <a:lnTo>
                    <a:pt x="1" y="235"/>
                  </a:lnTo>
                  <a:lnTo>
                    <a:pt x="48" y="294"/>
                  </a:lnTo>
                  <a:lnTo>
                    <a:pt x="353" y="63"/>
                  </a:lnTo>
                  <a:lnTo>
                    <a:pt x="3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flipH="1">
              <a:off x="3392479" y="1740350"/>
              <a:ext cx="85498" cy="113693"/>
            </a:xfrm>
            <a:custGeom>
              <a:rect b="b" l="l" r="r" t="t"/>
              <a:pathLst>
                <a:path extrusionOk="0" h="621" w="467">
                  <a:moveTo>
                    <a:pt x="99" y="1"/>
                  </a:moveTo>
                  <a:lnTo>
                    <a:pt x="1" y="75"/>
                  </a:lnTo>
                  <a:lnTo>
                    <a:pt x="428" y="621"/>
                  </a:lnTo>
                  <a:lnTo>
                    <a:pt x="466" y="594"/>
                  </a:lnTo>
                  <a:lnTo>
                    <a:pt x="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flipH="1">
              <a:off x="3429282" y="1593153"/>
              <a:ext cx="537706" cy="582377"/>
            </a:xfrm>
            <a:custGeom>
              <a:rect b="b" l="l" r="r" t="t"/>
              <a:pathLst>
                <a:path extrusionOk="0" h="3181" w="2937">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flipH="1">
              <a:off x="3228806" y="1750237"/>
              <a:ext cx="371286" cy="352429"/>
            </a:xfrm>
            <a:custGeom>
              <a:rect b="b" l="l" r="r" t="t"/>
              <a:pathLst>
                <a:path extrusionOk="0" h="1925" w="2028">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flipH="1">
              <a:off x="3298559" y="1819991"/>
              <a:ext cx="118453" cy="164406"/>
            </a:xfrm>
            <a:custGeom>
              <a:rect b="b" l="l" r="r" t="t"/>
              <a:pathLst>
                <a:path extrusionOk="0" h="898" w="647">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flipH="1">
              <a:off x="3568421" y="1575394"/>
              <a:ext cx="224273" cy="295491"/>
            </a:xfrm>
            <a:custGeom>
              <a:rect b="b" l="l" r="r" t="t"/>
              <a:pathLst>
                <a:path extrusionOk="0" h="1614" w="1225">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flipH="1">
              <a:off x="3640738" y="1758659"/>
              <a:ext cx="127973" cy="74330"/>
            </a:xfrm>
            <a:custGeom>
              <a:rect b="b" l="l" r="r" t="t"/>
              <a:pathLst>
                <a:path extrusionOk="0" h="406" w="699">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flipH="1">
              <a:off x="3593868" y="1725338"/>
              <a:ext cx="52910" cy="146830"/>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flipH="1">
              <a:off x="3670763" y="1888280"/>
              <a:ext cx="109848" cy="74514"/>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flipH="1">
              <a:off x="2895782" y="1724239"/>
              <a:ext cx="426943" cy="389777"/>
            </a:xfrm>
            <a:custGeom>
              <a:rect b="b" l="l" r="r" t="t"/>
              <a:pathLst>
                <a:path extrusionOk="0" h="2129" w="2332">
                  <a:moveTo>
                    <a:pt x="2331" y="0"/>
                  </a:moveTo>
                  <a:lnTo>
                    <a:pt x="712" y="33"/>
                  </a:lnTo>
                  <a:lnTo>
                    <a:pt x="1" y="2129"/>
                  </a:lnTo>
                  <a:lnTo>
                    <a:pt x="1620" y="2093"/>
                  </a:lnTo>
                  <a:lnTo>
                    <a:pt x="23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flipH="1">
              <a:off x="2875277" y="1723690"/>
              <a:ext cx="427309" cy="389777"/>
            </a:xfrm>
            <a:custGeom>
              <a:rect b="b" l="l" r="r" t="t"/>
              <a:pathLst>
                <a:path extrusionOk="0" h="2129" w="2334">
                  <a:moveTo>
                    <a:pt x="2334" y="0"/>
                  </a:moveTo>
                  <a:lnTo>
                    <a:pt x="712" y="36"/>
                  </a:lnTo>
                  <a:lnTo>
                    <a:pt x="1" y="2129"/>
                  </a:lnTo>
                  <a:lnTo>
                    <a:pt x="1" y="2129"/>
                  </a:lnTo>
                  <a:lnTo>
                    <a:pt x="1622" y="2093"/>
                  </a:lnTo>
                  <a:lnTo>
                    <a:pt x="2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flipH="1">
              <a:off x="2883881" y="1709593"/>
              <a:ext cx="277000" cy="35884"/>
            </a:xfrm>
            <a:custGeom>
              <a:rect b="b" l="l" r="r" t="t"/>
              <a:pathLst>
                <a:path extrusionOk="0" h="196" w="1513">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flipH="1">
              <a:off x="2833899" y="1810470"/>
              <a:ext cx="235807" cy="307757"/>
            </a:xfrm>
            <a:custGeom>
              <a:rect b="b" l="l" r="r" t="t"/>
              <a:pathLst>
                <a:path extrusionOk="0" h="1681" w="1288">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flipH="1">
              <a:off x="2836095" y="1737970"/>
              <a:ext cx="78907" cy="127973"/>
            </a:xfrm>
            <a:custGeom>
              <a:rect b="b" l="l" r="r" t="t"/>
              <a:pathLst>
                <a:path extrusionOk="0" h="699" w="431">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flipH="1">
              <a:off x="2856235" y="1905490"/>
              <a:ext cx="168251" cy="162575"/>
            </a:xfrm>
            <a:custGeom>
              <a:rect b="b" l="l" r="r" t="t"/>
              <a:pathLst>
                <a:path extrusionOk="0" h="888" w="919">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flipH="1">
              <a:off x="3453262" y="1402749"/>
              <a:ext cx="122847" cy="218048"/>
            </a:xfrm>
            <a:custGeom>
              <a:rect b="b" l="l" r="r" t="t"/>
              <a:pathLst>
                <a:path extrusionOk="0" h="1191" w="671">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flipH="1">
              <a:off x="3458755" y="1402749"/>
              <a:ext cx="108200" cy="140239"/>
            </a:xfrm>
            <a:custGeom>
              <a:rect b="b" l="l" r="r" t="t"/>
              <a:pathLst>
                <a:path extrusionOk="0" h="766" w="591">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flipH="1">
              <a:off x="3331697" y="1195501"/>
              <a:ext cx="256312" cy="320573"/>
            </a:xfrm>
            <a:custGeom>
              <a:rect b="b" l="l" r="r" t="t"/>
              <a:pathLst>
                <a:path extrusionOk="0" h="1751" w="140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flipH="1">
              <a:off x="3330050" y="1177742"/>
              <a:ext cx="273705" cy="181066"/>
            </a:xfrm>
            <a:custGeom>
              <a:rect b="b" l="l" r="r" t="t"/>
              <a:pathLst>
                <a:path extrusionOk="0" h="989" w="1495">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flipH="1">
              <a:off x="3559083" y="1330249"/>
              <a:ext cx="65909" cy="88611"/>
            </a:xfrm>
            <a:custGeom>
              <a:rect b="b" l="l" r="r" t="t"/>
              <a:pathLst>
                <a:path extrusionOk="0" h="484" w="36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flipH="1">
              <a:off x="3568420" y="1349655"/>
              <a:ext cx="32771" cy="57670"/>
            </a:xfrm>
            <a:custGeom>
              <a:rect b="b" l="l" r="r" t="t"/>
              <a:pathLst>
                <a:path extrusionOk="0" h="315" w="179">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flipH="1">
              <a:off x="3358243" y="1330249"/>
              <a:ext cx="25814" cy="16477"/>
            </a:xfrm>
            <a:custGeom>
              <a:rect b="b" l="l" r="r" t="t"/>
              <a:pathLst>
                <a:path extrusionOk="0" h="90" w="141">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flipH="1">
              <a:off x="3432207" y="1319630"/>
              <a:ext cx="26180" cy="13914"/>
            </a:xfrm>
            <a:custGeom>
              <a:rect b="b" l="l" r="r" t="t"/>
              <a:pathLst>
                <a:path extrusionOk="0" h="76" w="143">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flipH="1">
              <a:off x="3436967" y="1369977"/>
              <a:ext cx="13731" cy="23251"/>
            </a:xfrm>
            <a:custGeom>
              <a:rect b="b" l="l" r="r" t="t"/>
              <a:pathLst>
                <a:path extrusionOk="0" h="127" w="75">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flipH="1">
              <a:off x="3433123" y="1359176"/>
              <a:ext cx="30574" cy="29842"/>
            </a:xfrm>
            <a:custGeom>
              <a:rect b="b" l="l" r="r" t="t"/>
              <a:pathLst>
                <a:path extrusionOk="0" h="163" w="167">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flipH="1">
              <a:off x="3449417" y="1357162"/>
              <a:ext cx="20322" cy="14280"/>
            </a:xfrm>
            <a:custGeom>
              <a:rect b="b" l="l" r="r" t="t"/>
              <a:pathLst>
                <a:path extrusionOk="0" h="78" w="111">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flipH="1">
              <a:off x="3382226" y="1377301"/>
              <a:ext cx="10436" cy="25631"/>
            </a:xfrm>
            <a:custGeom>
              <a:rect b="b" l="l" r="r" t="t"/>
              <a:pathLst>
                <a:path extrusionOk="0" h="140" w="57">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flipH="1">
              <a:off x="3363918" y="1369062"/>
              <a:ext cx="31307" cy="30208"/>
            </a:xfrm>
            <a:custGeom>
              <a:rect b="b" l="l" r="r" t="t"/>
              <a:pathLst>
                <a:path extrusionOk="0" h="165" w="171">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flipH="1">
              <a:off x="3357693" y="1371808"/>
              <a:ext cx="17026" cy="12816"/>
            </a:xfrm>
            <a:custGeom>
              <a:rect b="b" l="l" r="r" t="t"/>
              <a:pathLst>
                <a:path extrusionOk="0" h="70" w="93">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flipH="1">
              <a:off x="3431658" y="1443576"/>
              <a:ext cx="19040" cy="11168"/>
            </a:xfrm>
            <a:custGeom>
              <a:rect b="b" l="l" r="r" t="t"/>
              <a:pathLst>
                <a:path extrusionOk="0" h="61" w="104">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flipH="1">
              <a:off x="3390282" y="1326221"/>
              <a:ext cx="49615" cy="111313"/>
            </a:xfrm>
            <a:custGeom>
              <a:rect b="b" l="l" r="r" t="t"/>
              <a:pathLst>
                <a:path extrusionOk="0" h="608" w="271">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flipH="1">
              <a:off x="3414815" y="1420691"/>
              <a:ext cx="30025" cy="22153"/>
            </a:xfrm>
            <a:custGeom>
              <a:rect b="b" l="l" r="r" t="t"/>
              <a:pathLst>
                <a:path extrusionOk="0" h="121" w="164">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flipH="1">
              <a:off x="3429461" y="1428380"/>
              <a:ext cx="15379" cy="14463"/>
            </a:xfrm>
            <a:custGeom>
              <a:rect b="b" l="l" r="r" t="t"/>
              <a:pathLst>
                <a:path extrusionOk="0" h="79" w="84">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flipH="1">
              <a:off x="3344147" y="1159068"/>
              <a:ext cx="274071" cy="171180"/>
            </a:xfrm>
            <a:custGeom>
              <a:rect b="b" l="l" r="r" t="t"/>
              <a:pathLst>
                <a:path extrusionOk="0" h="935" w="1497">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flipH="1">
              <a:off x="3228623" y="1175545"/>
              <a:ext cx="362132" cy="149210"/>
            </a:xfrm>
            <a:custGeom>
              <a:rect b="b" l="l" r="r" t="t"/>
              <a:pathLst>
                <a:path extrusionOk="0" h="815" w="1978">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flipH="1">
              <a:off x="3453263" y="1541707"/>
              <a:ext cx="142436" cy="134015"/>
            </a:xfrm>
            <a:custGeom>
              <a:rect b="b" l="l" r="r" t="t"/>
              <a:pathLst>
                <a:path extrusionOk="0" h="732" w="778">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flipH="1">
              <a:off x="3449967" y="1565325"/>
              <a:ext cx="141338" cy="116073"/>
            </a:xfrm>
            <a:custGeom>
              <a:rect b="b" l="l" r="r" t="t"/>
              <a:pathLst>
                <a:path extrusionOk="0" h="634" w="772">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flipH="1">
              <a:off x="3563111" y="1408424"/>
              <a:ext cx="28377" cy="20505"/>
            </a:xfrm>
            <a:custGeom>
              <a:rect b="b" l="l" r="r" t="t"/>
              <a:pathLst>
                <a:path extrusionOk="0" h="112" w="155">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8"/>
          <p:cNvGrpSpPr/>
          <p:nvPr/>
        </p:nvGrpSpPr>
        <p:grpSpPr>
          <a:xfrm>
            <a:off x="7877774" y="1331665"/>
            <a:ext cx="463619" cy="554249"/>
            <a:chOff x="6417862" y="1441950"/>
            <a:chExt cx="417788" cy="499458"/>
          </a:xfrm>
        </p:grpSpPr>
        <p:sp>
          <p:nvSpPr>
            <p:cNvPr id="617" name="Google Shape;617;p38"/>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7"/>
          <p:cNvSpPr txBox="1"/>
          <p:nvPr>
            <p:ph type="title"/>
          </p:nvPr>
        </p:nvSpPr>
        <p:spPr>
          <a:xfrm>
            <a:off x="1856175" y="0"/>
            <a:ext cx="4923900" cy="9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Recommended Analysis</a:t>
            </a:r>
            <a:endParaRPr sz="3900"/>
          </a:p>
        </p:txBody>
      </p:sp>
      <p:grpSp>
        <p:nvGrpSpPr>
          <p:cNvPr id="1039" name="Google Shape;1039;p47"/>
          <p:cNvGrpSpPr/>
          <p:nvPr/>
        </p:nvGrpSpPr>
        <p:grpSpPr>
          <a:xfrm>
            <a:off x="5713031" y="1839416"/>
            <a:ext cx="3250704" cy="3303919"/>
            <a:chOff x="5713031" y="1839416"/>
            <a:chExt cx="3250704" cy="3303919"/>
          </a:xfrm>
        </p:grpSpPr>
        <p:sp>
          <p:nvSpPr>
            <p:cNvPr id="1040" name="Google Shape;1040;p47"/>
            <p:cNvSpPr/>
            <p:nvPr/>
          </p:nvSpPr>
          <p:spPr>
            <a:xfrm flipH="1">
              <a:off x="7063033" y="4277328"/>
              <a:ext cx="1051577" cy="866006"/>
            </a:xfrm>
            <a:custGeom>
              <a:rect b="b" l="l" r="r" t="t"/>
              <a:pathLst>
                <a:path extrusionOk="0" h="4051" w="4919">
                  <a:moveTo>
                    <a:pt x="0" y="1"/>
                  </a:moveTo>
                  <a:cubicBezTo>
                    <a:pt x="0" y="1"/>
                    <a:pt x="961" y="3529"/>
                    <a:pt x="1192" y="4051"/>
                  </a:cubicBezTo>
                  <a:lnTo>
                    <a:pt x="4919" y="4051"/>
                  </a:lnTo>
                  <a:cubicBezTo>
                    <a:pt x="4276" y="2367"/>
                    <a:pt x="3594" y="164"/>
                    <a:pt x="3576" y="10"/>
                  </a:cubicBezTo>
                  <a:lnTo>
                    <a:pt x="3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flipH="1">
              <a:off x="7744987" y="4376093"/>
              <a:ext cx="258031" cy="767242"/>
            </a:xfrm>
            <a:custGeom>
              <a:rect b="b" l="l" r="r" t="t"/>
              <a:pathLst>
                <a:path extrusionOk="0" h="3589" w="1207">
                  <a:moveTo>
                    <a:pt x="6" y="1"/>
                  </a:moveTo>
                  <a:cubicBezTo>
                    <a:pt x="3" y="1"/>
                    <a:pt x="0" y="3"/>
                    <a:pt x="0" y="7"/>
                  </a:cubicBezTo>
                  <a:cubicBezTo>
                    <a:pt x="24" y="295"/>
                    <a:pt x="1067" y="3343"/>
                    <a:pt x="1153" y="3589"/>
                  </a:cubicBezTo>
                  <a:lnTo>
                    <a:pt x="1207" y="3589"/>
                  </a:lnTo>
                  <a:cubicBezTo>
                    <a:pt x="1207" y="3589"/>
                    <a:pt x="74" y="218"/>
                    <a:pt x="15" y="7"/>
                  </a:cubicBezTo>
                  <a:cubicBezTo>
                    <a:pt x="13" y="3"/>
                    <a:pt x="10"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flipH="1">
              <a:off x="7350135" y="4276687"/>
              <a:ext cx="1268990" cy="866648"/>
            </a:xfrm>
            <a:custGeom>
              <a:rect b="b" l="l" r="r" t="t"/>
              <a:pathLst>
                <a:path extrusionOk="0" h="4054" w="5936">
                  <a:moveTo>
                    <a:pt x="899" y="1"/>
                  </a:moveTo>
                  <a:cubicBezTo>
                    <a:pt x="599" y="938"/>
                    <a:pt x="0" y="2663"/>
                    <a:pt x="492" y="4054"/>
                  </a:cubicBezTo>
                  <a:lnTo>
                    <a:pt x="4018" y="4054"/>
                  </a:lnTo>
                  <a:cubicBezTo>
                    <a:pt x="4018" y="4039"/>
                    <a:pt x="4021" y="4027"/>
                    <a:pt x="4021" y="4018"/>
                  </a:cubicBezTo>
                  <a:cubicBezTo>
                    <a:pt x="4021" y="4009"/>
                    <a:pt x="4023" y="3994"/>
                    <a:pt x="4023" y="3994"/>
                  </a:cubicBezTo>
                  <a:lnTo>
                    <a:pt x="4083" y="3962"/>
                  </a:lnTo>
                  <a:cubicBezTo>
                    <a:pt x="4287" y="3849"/>
                    <a:pt x="4471" y="3760"/>
                    <a:pt x="4619" y="3695"/>
                  </a:cubicBezTo>
                  <a:cubicBezTo>
                    <a:pt x="4646" y="3683"/>
                    <a:pt x="4670" y="3671"/>
                    <a:pt x="4694" y="3662"/>
                  </a:cubicBezTo>
                  <a:cubicBezTo>
                    <a:pt x="4762" y="3633"/>
                    <a:pt x="4824" y="3606"/>
                    <a:pt x="4874" y="3588"/>
                  </a:cubicBezTo>
                  <a:cubicBezTo>
                    <a:pt x="5005" y="3535"/>
                    <a:pt x="5076" y="3514"/>
                    <a:pt x="5076" y="3514"/>
                  </a:cubicBezTo>
                  <a:cubicBezTo>
                    <a:pt x="5079" y="3502"/>
                    <a:pt x="5085" y="3490"/>
                    <a:pt x="5088" y="3482"/>
                  </a:cubicBezTo>
                  <a:cubicBezTo>
                    <a:pt x="5598" y="2180"/>
                    <a:pt x="5906" y="200"/>
                    <a:pt x="5936" y="13"/>
                  </a:cubicBezTo>
                  <a:lnTo>
                    <a:pt x="5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3" name="Google Shape;1043;p47"/>
            <p:cNvGrpSpPr/>
            <p:nvPr/>
          </p:nvGrpSpPr>
          <p:grpSpPr>
            <a:xfrm>
              <a:off x="7457242" y="4332482"/>
              <a:ext cx="998985" cy="810852"/>
              <a:chOff x="7457242" y="4332482"/>
              <a:chExt cx="998985" cy="810852"/>
            </a:xfrm>
          </p:grpSpPr>
          <p:sp>
            <p:nvSpPr>
              <p:cNvPr id="1044" name="Google Shape;1044;p47"/>
              <p:cNvSpPr/>
              <p:nvPr/>
            </p:nvSpPr>
            <p:spPr>
              <a:xfrm flipH="1">
                <a:off x="7485674" y="5007376"/>
                <a:ext cx="275347" cy="129121"/>
              </a:xfrm>
              <a:custGeom>
                <a:rect b="b" l="l" r="r" t="t"/>
                <a:pathLst>
                  <a:path extrusionOk="0" h="604" w="1288">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flipH="1">
                <a:off x="7457242" y="4395760"/>
                <a:ext cx="217627" cy="595366"/>
              </a:xfrm>
              <a:custGeom>
                <a:rect b="b" l="l" r="r" t="t"/>
                <a:pathLst>
                  <a:path extrusionOk="0" h="2785" w="1018">
                    <a:moveTo>
                      <a:pt x="955" y="0"/>
                    </a:moveTo>
                    <a:cubicBezTo>
                      <a:pt x="949" y="0"/>
                      <a:pt x="944" y="3"/>
                      <a:pt x="944" y="10"/>
                    </a:cubicBezTo>
                    <a:cubicBezTo>
                      <a:pt x="947" y="502"/>
                      <a:pt x="917" y="935"/>
                      <a:pt x="875" y="1398"/>
                    </a:cubicBezTo>
                    <a:cubicBezTo>
                      <a:pt x="855" y="1604"/>
                      <a:pt x="695" y="2713"/>
                      <a:pt x="350" y="2713"/>
                    </a:cubicBezTo>
                    <a:cubicBezTo>
                      <a:pt x="338" y="2713"/>
                      <a:pt x="325" y="2711"/>
                      <a:pt x="312" y="2708"/>
                    </a:cubicBezTo>
                    <a:cubicBezTo>
                      <a:pt x="250" y="2693"/>
                      <a:pt x="217" y="2634"/>
                      <a:pt x="208" y="2539"/>
                    </a:cubicBezTo>
                    <a:cubicBezTo>
                      <a:pt x="196" y="2429"/>
                      <a:pt x="238" y="2290"/>
                      <a:pt x="259" y="2177"/>
                    </a:cubicBezTo>
                    <a:cubicBezTo>
                      <a:pt x="300" y="1928"/>
                      <a:pt x="333" y="1682"/>
                      <a:pt x="354" y="1430"/>
                    </a:cubicBezTo>
                    <a:cubicBezTo>
                      <a:pt x="395" y="965"/>
                      <a:pt x="392" y="496"/>
                      <a:pt x="339" y="31"/>
                    </a:cubicBezTo>
                    <a:cubicBezTo>
                      <a:pt x="339" y="25"/>
                      <a:pt x="333" y="19"/>
                      <a:pt x="327" y="19"/>
                    </a:cubicBezTo>
                    <a:cubicBezTo>
                      <a:pt x="321" y="19"/>
                      <a:pt x="315" y="25"/>
                      <a:pt x="315" y="31"/>
                    </a:cubicBezTo>
                    <a:cubicBezTo>
                      <a:pt x="315" y="677"/>
                      <a:pt x="297" y="1324"/>
                      <a:pt x="202" y="1964"/>
                    </a:cubicBezTo>
                    <a:cubicBezTo>
                      <a:pt x="158" y="2272"/>
                      <a:pt x="1" y="2735"/>
                      <a:pt x="324" y="2782"/>
                    </a:cubicBezTo>
                    <a:cubicBezTo>
                      <a:pt x="333" y="2784"/>
                      <a:pt x="343" y="2784"/>
                      <a:pt x="352" y="2784"/>
                    </a:cubicBezTo>
                    <a:cubicBezTo>
                      <a:pt x="657" y="2784"/>
                      <a:pt x="862" y="2050"/>
                      <a:pt x="902" y="1842"/>
                    </a:cubicBezTo>
                    <a:cubicBezTo>
                      <a:pt x="1012" y="1249"/>
                      <a:pt x="1018" y="615"/>
                      <a:pt x="970" y="13"/>
                    </a:cubicBezTo>
                    <a:cubicBezTo>
                      <a:pt x="970" y="5"/>
                      <a:pt x="962" y="0"/>
                      <a:pt x="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7"/>
              <p:cNvSpPr/>
              <p:nvPr/>
            </p:nvSpPr>
            <p:spPr>
              <a:xfrm flipH="1">
                <a:off x="7586578" y="4976165"/>
                <a:ext cx="43825" cy="103468"/>
              </a:xfrm>
              <a:custGeom>
                <a:rect b="b" l="l" r="r" t="t"/>
                <a:pathLst>
                  <a:path extrusionOk="0" h="484" w="205">
                    <a:moveTo>
                      <a:pt x="154" y="1"/>
                    </a:moveTo>
                    <a:cubicBezTo>
                      <a:pt x="139" y="1"/>
                      <a:pt x="125" y="8"/>
                      <a:pt x="119" y="26"/>
                    </a:cubicBezTo>
                    <a:cubicBezTo>
                      <a:pt x="83" y="106"/>
                      <a:pt x="57" y="186"/>
                      <a:pt x="36" y="272"/>
                    </a:cubicBezTo>
                    <a:cubicBezTo>
                      <a:pt x="9" y="334"/>
                      <a:pt x="0" y="402"/>
                      <a:pt x="0" y="473"/>
                    </a:cubicBezTo>
                    <a:cubicBezTo>
                      <a:pt x="0" y="478"/>
                      <a:pt x="6" y="483"/>
                      <a:pt x="13" y="483"/>
                    </a:cubicBezTo>
                    <a:cubicBezTo>
                      <a:pt x="15" y="483"/>
                      <a:pt x="17" y="483"/>
                      <a:pt x="18" y="482"/>
                    </a:cubicBezTo>
                    <a:cubicBezTo>
                      <a:pt x="21" y="482"/>
                      <a:pt x="24" y="479"/>
                      <a:pt x="24" y="476"/>
                    </a:cubicBezTo>
                    <a:cubicBezTo>
                      <a:pt x="69" y="423"/>
                      <a:pt x="86" y="346"/>
                      <a:pt x="113" y="281"/>
                    </a:cubicBezTo>
                    <a:cubicBezTo>
                      <a:pt x="140" y="207"/>
                      <a:pt x="169" y="130"/>
                      <a:pt x="193" y="55"/>
                    </a:cubicBezTo>
                    <a:cubicBezTo>
                      <a:pt x="204" y="23"/>
                      <a:pt x="179"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7"/>
              <p:cNvSpPr/>
              <p:nvPr/>
            </p:nvSpPr>
            <p:spPr>
              <a:xfrm flipH="1">
                <a:off x="7963681" y="4447067"/>
                <a:ext cx="322806" cy="345889"/>
              </a:xfrm>
              <a:custGeom>
                <a:rect b="b" l="l" r="r" t="t"/>
                <a:pathLst>
                  <a:path extrusionOk="0" h="1618" w="151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7"/>
              <p:cNvSpPr/>
              <p:nvPr/>
            </p:nvSpPr>
            <p:spPr>
              <a:xfrm flipH="1">
                <a:off x="8361095" y="4332482"/>
                <a:ext cx="95131" cy="810852"/>
              </a:xfrm>
              <a:custGeom>
                <a:rect b="b" l="l" r="r" t="t"/>
                <a:pathLst>
                  <a:path extrusionOk="0" h="3793" w="445">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47"/>
            <p:cNvSpPr/>
            <p:nvPr/>
          </p:nvSpPr>
          <p:spPr>
            <a:xfrm flipH="1">
              <a:off x="6419560" y="3042125"/>
              <a:ext cx="1386568" cy="948096"/>
            </a:xfrm>
            <a:custGeom>
              <a:rect b="b" l="l" r="r" t="t"/>
              <a:pathLst>
                <a:path extrusionOk="0" h="4435" w="6486">
                  <a:moveTo>
                    <a:pt x="362" y="0"/>
                  </a:moveTo>
                  <a:cubicBezTo>
                    <a:pt x="8" y="0"/>
                    <a:pt x="1" y="433"/>
                    <a:pt x="336" y="1056"/>
                  </a:cubicBezTo>
                  <a:cubicBezTo>
                    <a:pt x="816" y="1948"/>
                    <a:pt x="2459" y="4219"/>
                    <a:pt x="3230" y="4418"/>
                  </a:cubicBezTo>
                  <a:cubicBezTo>
                    <a:pt x="3274" y="4429"/>
                    <a:pt x="3324" y="4435"/>
                    <a:pt x="3379" y="4435"/>
                  </a:cubicBezTo>
                  <a:cubicBezTo>
                    <a:pt x="4279" y="4435"/>
                    <a:pt x="6485" y="2992"/>
                    <a:pt x="6485" y="2992"/>
                  </a:cubicBezTo>
                  <a:lnTo>
                    <a:pt x="5344" y="543"/>
                  </a:lnTo>
                  <a:cubicBezTo>
                    <a:pt x="5344" y="543"/>
                    <a:pt x="3694" y="1821"/>
                    <a:pt x="3536" y="1821"/>
                  </a:cubicBezTo>
                  <a:cubicBezTo>
                    <a:pt x="3536" y="1821"/>
                    <a:pt x="3536" y="1821"/>
                    <a:pt x="3535" y="1821"/>
                  </a:cubicBezTo>
                  <a:cubicBezTo>
                    <a:pt x="3381" y="1818"/>
                    <a:pt x="1949" y="860"/>
                    <a:pt x="1015" y="261"/>
                  </a:cubicBezTo>
                  <a:cubicBezTo>
                    <a:pt x="733" y="81"/>
                    <a:pt x="515"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flipH="1">
              <a:off x="6058919" y="2633383"/>
              <a:ext cx="838226" cy="1062466"/>
            </a:xfrm>
            <a:custGeom>
              <a:rect b="b" l="l" r="r" t="t"/>
              <a:pathLst>
                <a:path extrusionOk="0" h="4970" w="3921">
                  <a:moveTo>
                    <a:pt x="353" y="0"/>
                  </a:moveTo>
                  <a:lnTo>
                    <a:pt x="1" y="4705"/>
                  </a:lnTo>
                  <a:lnTo>
                    <a:pt x="3570" y="4969"/>
                  </a:lnTo>
                  <a:lnTo>
                    <a:pt x="3920" y="267"/>
                  </a:lnTo>
                  <a:lnTo>
                    <a:pt x="3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flipH="1">
              <a:off x="6135666" y="2703716"/>
              <a:ext cx="684092" cy="922443"/>
            </a:xfrm>
            <a:custGeom>
              <a:rect b="b" l="l" r="r" t="t"/>
              <a:pathLst>
                <a:path extrusionOk="0" h="4315" w="3200">
                  <a:moveTo>
                    <a:pt x="306" y="0"/>
                  </a:moveTo>
                  <a:lnTo>
                    <a:pt x="0" y="4098"/>
                  </a:lnTo>
                  <a:lnTo>
                    <a:pt x="2894" y="4314"/>
                  </a:lnTo>
                  <a:lnTo>
                    <a:pt x="3199" y="214"/>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47"/>
            <p:cNvGrpSpPr/>
            <p:nvPr/>
          </p:nvGrpSpPr>
          <p:grpSpPr>
            <a:xfrm>
              <a:off x="6213696" y="3148586"/>
              <a:ext cx="415371" cy="405321"/>
              <a:chOff x="6213696" y="3148586"/>
              <a:chExt cx="415371" cy="405321"/>
            </a:xfrm>
          </p:grpSpPr>
          <p:sp>
            <p:nvSpPr>
              <p:cNvPr id="1053" name="Google Shape;1053;p47"/>
              <p:cNvSpPr/>
              <p:nvPr/>
            </p:nvSpPr>
            <p:spPr>
              <a:xfrm flipH="1">
                <a:off x="6358210" y="3148586"/>
                <a:ext cx="156058" cy="23088"/>
              </a:xfrm>
              <a:custGeom>
                <a:rect b="b" l="l" r="r" t="t"/>
                <a:pathLst>
                  <a:path extrusionOk="0" h="108" w="730">
                    <a:moveTo>
                      <a:pt x="3" y="1"/>
                    </a:moveTo>
                    <a:lnTo>
                      <a:pt x="0" y="54"/>
                    </a:lnTo>
                    <a:lnTo>
                      <a:pt x="727" y="107"/>
                    </a:lnTo>
                    <a:lnTo>
                      <a:pt x="730" y="54"/>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flipH="1">
                <a:off x="6256024" y="3180225"/>
                <a:ext cx="260810" cy="31425"/>
              </a:xfrm>
              <a:custGeom>
                <a:rect b="b" l="l" r="r" t="t"/>
                <a:pathLst>
                  <a:path extrusionOk="0" h="147" w="1220">
                    <a:moveTo>
                      <a:pt x="6" y="1"/>
                    </a:moveTo>
                    <a:lnTo>
                      <a:pt x="1" y="54"/>
                    </a:lnTo>
                    <a:lnTo>
                      <a:pt x="1216" y="146"/>
                    </a:lnTo>
                    <a:lnTo>
                      <a:pt x="1219"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flipH="1">
                <a:off x="6402462" y="3171460"/>
                <a:ext cx="210786" cy="26722"/>
              </a:xfrm>
              <a:custGeom>
                <a:rect b="b" l="l" r="r" t="t"/>
                <a:pathLst>
                  <a:path extrusionOk="0" h="125" w="986">
                    <a:moveTo>
                      <a:pt x="4" y="0"/>
                    </a:moveTo>
                    <a:lnTo>
                      <a:pt x="1" y="57"/>
                    </a:lnTo>
                    <a:lnTo>
                      <a:pt x="982" y="125"/>
                    </a:lnTo>
                    <a:lnTo>
                      <a:pt x="985" y="7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7"/>
              <p:cNvSpPr/>
              <p:nvPr/>
            </p:nvSpPr>
            <p:spPr>
              <a:xfrm flipH="1">
                <a:off x="6234646" y="3275997"/>
                <a:ext cx="289242" cy="33135"/>
              </a:xfrm>
              <a:custGeom>
                <a:rect b="b" l="l" r="r" t="t"/>
                <a:pathLst>
                  <a:path extrusionOk="0" h="155" w="1353">
                    <a:moveTo>
                      <a:pt x="4" y="0"/>
                    </a:moveTo>
                    <a:lnTo>
                      <a:pt x="1" y="54"/>
                    </a:lnTo>
                    <a:lnTo>
                      <a:pt x="1350" y="155"/>
                    </a:lnTo>
                    <a:lnTo>
                      <a:pt x="1353" y="10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7"/>
              <p:cNvSpPr/>
              <p:nvPr/>
            </p:nvSpPr>
            <p:spPr>
              <a:xfrm flipH="1">
                <a:off x="6267568" y="3339916"/>
                <a:ext cx="261237" cy="31425"/>
              </a:xfrm>
              <a:custGeom>
                <a:rect b="b" l="l" r="r" t="t"/>
                <a:pathLst>
                  <a:path extrusionOk="0" h="147" w="1222">
                    <a:moveTo>
                      <a:pt x="6" y="1"/>
                    </a:moveTo>
                    <a:lnTo>
                      <a:pt x="0" y="54"/>
                    </a:lnTo>
                    <a:lnTo>
                      <a:pt x="1216" y="146"/>
                    </a:lnTo>
                    <a:lnTo>
                      <a:pt x="1222"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flipH="1">
                <a:off x="6375954" y="3371769"/>
                <a:ext cx="154776" cy="23515"/>
              </a:xfrm>
              <a:custGeom>
                <a:rect b="b" l="l" r="r" t="t"/>
                <a:pathLst>
                  <a:path extrusionOk="0" h="110" w="724">
                    <a:moveTo>
                      <a:pt x="3" y="0"/>
                    </a:moveTo>
                    <a:lnTo>
                      <a:pt x="0" y="56"/>
                    </a:lnTo>
                    <a:lnTo>
                      <a:pt x="718" y="110"/>
                    </a:lnTo>
                    <a:lnTo>
                      <a:pt x="724" y="53"/>
                    </a:lnTo>
                    <a:lnTo>
                      <a:pt x="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flipH="1">
                <a:off x="6213696" y="3342481"/>
                <a:ext cx="291166" cy="31853"/>
              </a:xfrm>
              <a:custGeom>
                <a:rect b="b" l="l" r="r" t="t"/>
                <a:pathLst>
                  <a:path extrusionOk="0" h="149" w="1362">
                    <a:moveTo>
                      <a:pt x="4" y="1"/>
                    </a:moveTo>
                    <a:lnTo>
                      <a:pt x="1" y="54"/>
                    </a:lnTo>
                    <a:lnTo>
                      <a:pt x="1356" y="149"/>
                    </a:lnTo>
                    <a:lnTo>
                      <a:pt x="1362" y="96"/>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7"/>
              <p:cNvSpPr/>
              <p:nvPr/>
            </p:nvSpPr>
            <p:spPr>
              <a:xfrm flipH="1">
                <a:off x="6418282" y="3393788"/>
                <a:ext cx="210786" cy="26936"/>
              </a:xfrm>
              <a:custGeom>
                <a:rect b="b" l="l" r="r" t="t"/>
                <a:pathLst>
                  <a:path extrusionOk="0" h="126" w="986">
                    <a:moveTo>
                      <a:pt x="4" y="1"/>
                    </a:moveTo>
                    <a:lnTo>
                      <a:pt x="1" y="57"/>
                    </a:lnTo>
                    <a:lnTo>
                      <a:pt x="982" y="125"/>
                    </a:lnTo>
                    <a:lnTo>
                      <a:pt x="985" y="72"/>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7"/>
              <p:cNvSpPr/>
              <p:nvPr/>
            </p:nvSpPr>
            <p:spPr>
              <a:xfrm flipH="1">
                <a:off x="6233364" y="3491484"/>
                <a:ext cx="289884" cy="31853"/>
              </a:xfrm>
              <a:custGeom>
                <a:rect b="b" l="l" r="r" t="t"/>
                <a:pathLst>
                  <a:path extrusionOk="0" h="149" w="1356">
                    <a:moveTo>
                      <a:pt x="4" y="0"/>
                    </a:moveTo>
                    <a:lnTo>
                      <a:pt x="1" y="57"/>
                    </a:lnTo>
                    <a:lnTo>
                      <a:pt x="1353" y="149"/>
                    </a:lnTo>
                    <a:lnTo>
                      <a:pt x="1356" y="95"/>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7"/>
              <p:cNvSpPr/>
              <p:nvPr/>
            </p:nvSpPr>
            <p:spPr>
              <a:xfrm flipH="1">
                <a:off x="6264361" y="3523764"/>
                <a:ext cx="261237" cy="30142"/>
              </a:xfrm>
              <a:custGeom>
                <a:rect b="b" l="l" r="r" t="t"/>
                <a:pathLst>
                  <a:path extrusionOk="0" h="141" w="1222">
                    <a:moveTo>
                      <a:pt x="3" y="1"/>
                    </a:moveTo>
                    <a:lnTo>
                      <a:pt x="0" y="54"/>
                    </a:lnTo>
                    <a:lnTo>
                      <a:pt x="1219" y="140"/>
                    </a:lnTo>
                    <a:lnTo>
                      <a:pt x="1222" y="87"/>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47"/>
            <p:cNvGrpSpPr/>
            <p:nvPr/>
          </p:nvGrpSpPr>
          <p:grpSpPr>
            <a:xfrm>
              <a:off x="6242128" y="2540176"/>
              <a:ext cx="397628" cy="215059"/>
              <a:chOff x="6242128" y="2540176"/>
              <a:chExt cx="397628" cy="215059"/>
            </a:xfrm>
          </p:grpSpPr>
          <p:sp>
            <p:nvSpPr>
              <p:cNvPr id="1064" name="Google Shape;1064;p47"/>
              <p:cNvSpPr/>
              <p:nvPr/>
            </p:nvSpPr>
            <p:spPr>
              <a:xfrm flipH="1">
                <a:off x="6242128" y="2589559"/>
                <a:ext cx="397628" cy="165676"/>
              </a:xfrm>
              <a:custGeom>
                <a:rect b="b" l="l" r="r" t="t"/>
                <a:pathLst>
                  <a:path extrusionOk="0" h="775" w="1860">
                    <a:moveTo>
                      <a:pt x="48" y="1"/>
                    </a:moveTo>
                    <a:lnTo>
                      <a:pt x="0" y="641"/>
                    </a:lnTo>
                    <a:lnTo>
                      <a:pt x="1809" y="774"/>
                    </a:lnTo>
                    <a:lnTo>
                      <a:pt x="1859" y="134"/>
                    </a:lnTo>
                    <a:lnTo>
                      <a:pt x="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7"/>
              <p:cNvSpPr/>
              <p:nvPr/>
            </p:nvSpPr>
            <p:spPr>
              <a:xfrm flipH="1">
                <a:off x="6294076" y="2540176"/>
                <a:ext cx="283684" cy="126983"/>
              </a:xfrm>
              <a:custGeom>
                <a:rect b="b" l="l" r="r" t="t"/>
                <a:pathLst>
                  <a:path extrusionOk="0" h="594" w="1327">
                    <a:moveTo>
                      <a:pt x="39" y="0"/>
                    </a:moveTo>
                    <a:lnTo>
                      <a:pt x="1" y="498"/>
                    </a:lnTo>
                    <a:lnTo>
                      <a:pt x="1288" y="593"/>
                    </a:lnTo>
                    <a:lnTo>
                      <a:pt x="1326" y="98"/>
                    </a:lnTo>
                    <a:lnTo>
                      <a:pt x="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6" name="Google Shape;1066;p47"/>
            <p:cNvSpPr/>
            <p:nvPr/>
          </p:nvSpPr>
          <p:spPr>
            <a:xfrm flipH="1">
              <a:off x="5896021" y="2864476"/>
              <a:ext cx="510503" cy="660140"/>
            </a:xfrm>
            <a:custGeom>
              <a:rect b="b" l="l" r="r" t="t"/>
              <a:pathLst>
                <a:path extrusionOk="0" h="3088" w="2388">
                  <a:moveTo>
                    <a:pt x="1401" y="0"/>
                  </a:moveTo>
                  <a:cubicBezTo>
                    <a:pt x="956" y="0"/>
                    <a:pt x="475" y="123"/>
                    <a:pt x="344" y="410"/>
                  </a:cubicBezTo>
                  <a:cubicBezTo>
                    <a:pt x="233" y="649"/>
                    <a:pt x="550" y="657"/>
                    <a:pt x="592" y="657"/>
                  </a:cubicBezTo>
                  <a:cubicBezTo>
                    <a:pt x="595" y="657"/>
                    <a:pt x="596" y="657"/>
                    <a:pt x="596" y="657"/>
                  </a:cubicBezTo>
                  <a:lnTo>
                    <a:pt x="596" y="657"/>
                  </a:lnTo>
                  <a:cubicBezTo>
                    <a:pt x="596" y="657"/>
                    <a:pt x="69" y="796"/>
                    <a:pt x="48" y="1107"/>
                  </a:cubicBezTo>
                  <a:cubicBezTo>
                    <a:pt x="36" y="1352"/>
                    <a:pt x="329" y="1379"/>
                    <a:pt x="454" y="1379"/>
                  </a:cubicBezTo>
                  <a:cubicBezTo>
                    <a:pt x="482" y="1379"/>
                    <a:pt x="501" y="1377"/>
                    <a:pt x="507" y="1377"/>
                  </a:cubicBezTo>
                  <a:lnTo>
                    <a:pt x="507" y="1377"/>
                  </a:lnTo>
                  <a:cubicBezTo>
                    <a:pt x="481" y="1386"/>
                    <a:pt x="0" y="1525"/>
                    <a:pt x="12" y="1839"/>
                  </a:cubicBezTo>
                  <a:cubicBezTo>
                    <a:pt x="21" y="2035"/>
                    <a:pt x="183" y="2076"/>
                    <a:pt x="317" y="2076"/>
                  </a:cubicBezTo>
                  <a:cubicBezTo>
                    <a:pt x="406" y="2076"/>
                    <a:pt x="482" y="2058"/>
                    <a:pt x="493" y="2056"/>
                  </a:cubicBezTo>
                  <a:lnTo>
                    <a:pt x="493" y="2056"/>
                  </a:lnTo>
                  <a:cubicBezTo>
                    <a:pt x="469" y="2074"/>
                    <a:pt x="158" y="2281"/>
                    <a:pt x="220" y="2518"/>
                  </a:cubicBezTo>
                  <a:cubicBezTo>
                    <a:pt x="252" y="2635"/>
                    <a:pt x="344" y="2675"/>
                    <a:pt x="466" y="2675"/>
                  </a:cubicBezTo>
                  <a:cubicBezTo>
                    <a:pt x="729" y="2675"/>
                    <a:pt x="1134" y="2487"/>
                    <a:pt x="1386" y="2487"/>
                  </a:cubicBezTo>
                  <a:cubicBezTo>
                    <a:pt x="1419" y="2487"/>
                    <a:pt x="1450" y="2490"/>
                    <a:pt x="1477" y="2498"/>
                  </a:cubicBezTo>
                  <a:cubicBezTo>
                    <a:pt x="1477" y="2498"/>
                    <a:pt x="1388" y="3073"/>
                    <a:pt x="1388" y="3088"/>
                  </a:cubicBezTo>
                  <a:cubicBezTo>
                    <a:pt x="1388" y="3088"/>
                    <a:pt x="2177" y="2616"/>
                    <a:pt x="2271" y="2166"/>
                  </a:cubicBezTo>
                  <a:cubicBezTo>
                    <a:pt x="2301" y="2032"/>
                    <a:pt x="2236" y="1896"/>
                    <a:pt x="2111" y="1837"/>
                  </a:cubicBezTo>
                  <a:cubicBezTo>
                    <a:pt x="2111" y="1837"/>
                    <a:pt x="2381" y="1712"/>
                    <a:pt x="2381" y="1466"/>
                  </a:cubicBezTo>
                  <a:cubicBezTo>
                    <a:pt x="2378" y="1338"/>
                    <a:pt x="2174" y="1229"/>
                    <a:pt x="2174" y="1229"/>
                  </a:cubicBezTo>
                  <a:cubicBezTo>
                    <a:pt x="2174" y="1229"/>
                    <a:pt x="2387" y="1119"/>
                    <a:pt x="2369" y="900"/>
                  </a:cubicBezTo>
                  <a:cubicBezTo>
                    <a:pt x="2357" y="725"/>
                    <a:pt x="2153" y="642"/>
                    <a:pt x="2153" y="642"/>
                  </a:cubicBezTo>
                  <a:cubicBezTo>
                    <a:pt x="2153" y="642"/>
                    <a:pt x="2310" y="440"/>
                    <a:pt x="2239" y="268"/>
                  </a:cubicBezTo>
                  <a:cubicBezTo>
                    <a:pt x="2174" y="100"/>
                    <a:pt x="1802" y="0"/>
                    <a:pt x="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7"/>
            <p:cNvSpPr/>
            <p:nvPr/>
          </p:nvSpPr>
          <p:spPr>
            <a:xfrm flipH="1">
              <a:off x="5951177" y="2974999"/>
              <a:ext cx="336060" cy="36342"/>
            </a:xfrm>
            <a:custGeom>
              <a:rect b="b" l="l" r="r" t="t"/>
              <a:pathLst>
                <a:path extrusionOk="0" h="170" w="1572">
                  <a:moveTo>
                    <a:pt x="841" y="0"/>
                  </a:moveTo>
                  <a:cubicBezTo>
                    <a:pt x="556" y="0"/>
                    <a:pt x="271" y="45"/>
                    <a:pt x="15" y="140"/>
                  </a:cubicBezTo>
                  <a:cubicBezTo>
                    <a:pt x="1" y="145"/>
                    <a:pt x="3" y="169"/>
                    <a:pt x="18" y="169"/>
                  </a:cubicBezTo>
                  <a:cubicBezTo>
                    <a:pt x="19" y="169"/>
                    <a:pt x="20" y="169"/>
                    <a:pt x="21" y="169"/>
                  </a:cubicBezTo>
                  <a:cubicBezTo>
                    <a:pt x="374" y="110"/>
                    <a:pt x="703" y="75"/>
                    <a:pt x="1041" y="75"/>
                  </a:cubicBezTo>
                  <a:cubicBezTo>
                    <a:pt x="1213" y="75"/>
                    <a:pt x="1387" y="84"/>
                    <a:pt x="1568" y="104"/>
                  </a:cubicBezTo>
                  <a:cubicBezTo>
                    <a:pt x="1571" y="104"/>
                    <a:pt x="1571" y="101"/>
                    <a:pt x="1571" y="101"/>
                  </a:cubicBezTo>
                  <a:cubicBezTo>
                    <a:pt x="1571" y="98"/>
                    <a:pt x="1571" y="98"/>
                    <a:pt x="1568" y="98"/>
                  </a:cubicBezTo>
                  <a:cubicBezTo>
                    <a:pt x="1340" y="34"/>
                    <a:pt x="1091"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7"/>
            <p:cNvSpPr/>
            <p:nvPr/>
          </p:nvSpPr>
          <p:spPr>
            <a:xfrm flipH="1">
              <a:off x="5937922" y="3105616"/>
              <a:ext cx="368768" cy="56864"/>
            </a:xfrm>
            <a:custGeom>
              <a:rect b="b" l="l" r="r" t="t"/>
              <a:pathLst>
                <a:path extrusionOk="0" h="266" w="1725">
                  <a:moveTo>
                    <a:pt x="1064" y="0"/>
                  </a:moveTo>
                  <a:cubicBezTo>
                    <a:pt x="712" y="0"/>
                    <a:pt x="344" y="72"/>
                    <a:pt x="23" y="237"/>
                  </a:cubicBezTo>
                  <a:cubicBezTo>
                    <a:pt x="7" y="245"/>
                    <a:pt x="1" y="266"/>
                    <a:pt x="12" y="266"/>
                  </a:cubicBezTo>
                  <a:cubicBezTo>
                    <a:pt x="14" y="266"/>
                    <a:pt x="17" y="265"/>
                    <a:pt x="20" y="264"/>
                  </a:cubicBezTo>
                  <a:cubicBezTo>
                    <a:pt x="304" y="145"/>
                    <a:pt x="875" y="77"/>
                    <a:pt x="1343" y="77"/>
                  </a:cubicBezTo>
                  <a:cubicBezTo>
                    <a:pt x="1480" y="77"/>
                    <a:pt x="1609" y="83"/>
                    <a:pt x="1719" y="95"/>
                  </a:cubicBezTo>
                  <a:cubicBezTo>
                    <a:pt x="1721" y="95"/>
                    <a:pt x="1724" y="86"/>
                    <a:pt x="1719" y="86"/>
                  </a:cubicBezTo>
                  <a:cubicBezTo>
                    <a:pt x="1518" y="31"/>
                    <a:pt x="1295" y="0"/>
                    <a:pt x="10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7"/>
            <p:cNvSpPr/>
            <p:nvPr/>
          </p:nvSpPr>
          <p:spPr>
            <a:xfrm flipH="1">
              <a:off x="5956949" y="3238799"/>
              <a:ext cx="353162" cy="72470"/>
            </a:xfrm>
            <a:custGeom>
              <a:rect b="b" l="l" r="r" t="t"/>
              <a:pathLst>
                <a:path extrusionOk="0" h="339" w="1652">
                  <a:moveTo>
                    <a:pt x="1159" y="0"/>
                  </a:moveTo>
                  <a:cubicBezTo>
                    <a:pt x="1009" y="0"/>
                    <a:pt x="859" y="14"/>
                    <a:pt x="726" y="32"/>
                  </a:cubicBezTo>
                  <a:cubicBezTo>
                    <a:pt x="466" y="62"/>
                    <a:pt x="217" y="163"/>
                    <a:pt x="6" y="320"/>
                  </a:cubicBezTo>
                  <a:cubicBezTo>
                    <a:pt x="1" y="325"/>
                    <a:pt x="5" y="339"/>
                    <a:pt x="11" y="339"/>
                  </a:cubicBezTo>
                  <a:cubicBezTo>
                    <a:pt x="12" y="339"/>
                    <a:pt x="14" y="338"/>
                    <a:pt x="15" y="338"/>
                  </a:cubicBezTo>
                  <a:cubicBezTo>
                    <a:pt x="448" y="137"/>
                    <a:pt x="897" y="69"/>
                    <a:pt x="1362" y="69"/>
                  </a:cubicBezTo>
                  <a:cubicBezTo>
                    <a:pt x="1455" y="69"/>
                    <a:pt x="1548" y="72"/>
                    <a:pt x="1643" y="77"/>
                  </a:cubicBezTo>
                  <a:cubicBezTo>
                    <a:pt x="1651" y="77"/>
                    <a:pt x="1651" y="68"/>
                    <a:pt x="1643" y="65"/>
                  </a:cubicBezTo>
                  <a:cubicBezTo>
                    <a:pt x="1498" y="18"/>
                    <a:pt x="1329"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7"/>
            <p:cNvSpPr/>
            <p:nvPr/>
          </p:nvSpPr>
          <p:spPr>
            <a:xfrm flipH="1">
              <a:off x="7290492" y="3023740"/>
              <a:ext cx="1136020" cy="1253796"/>
            </a:xfrm>
            <a:custGeom>
              <a:rect b="b" l="l" r="r" t="t"/>
              <a:pathLst>
                <a:path extrusionOk="0" h="5865" w="5314">
                  <a:moveTo>
                    <a:pt x="2842" y="0"/>
                  </a:moveTo>
                  <a:cubicBezTo>
                    <a:pt x="2549" y="0"/>
                    <a:pt x="2265" y="100"/>
                    <a:pt x="2106" y="220"/>
                  </a:cubicBezTo>
                  <a:cubicBezTo>
                    <a:pt x="522" y="1418"/>
                    <a:pt x="534" y="3333"/>
                    <a:pt x="1" y="5859"/>
                  </a:cubicBezTo>
                  <a:lnTo>
                    <a:pt x="5032" y="5865"/>
                  </a:lnTo>
                  <a:lnTo>
                    <a:pt x="4887" y="4270"/>
                  </a:lnTo>
                  <a:cubicBezTo>
                    <a:pt x="4887" y="4270"/>
                    <a:pt x="5314" y="3618"/>
                    <a:pt x="5251" y="2850"/>
                  </a:cubicBezTo>
                  <a:cubicBezTo>
                    <a:pt x="5207" y="2289"/>
                    <a:pt x="3606" y="330"/>
                    <a:pt x="3505" y="238"/>
                  </a:cubicBezTo>
                  <a:cubicBezTo>
                    <a:pt x="3320" y="65"/>
                    <a:pt x="3078" y="0"/>
                    <a:pt x="2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7"/>
            <p:cNvSpPr/>
            <p:nvPr/>
          </p:nvSpPr>
          <p:spPr>
            <a:xfrm flipH="1">
              <a:off x="7264411" y="3351460"/>
              <a:ext cx="1162742" cy="926077"/>
            </a:xfrm>
            <a:custGeom>
              <a:rect b="b" l="l" r="r" t="t"/>
              <a:pathLst>
                <a:path extrusionOk="0" h="4332" w="5439">
                  <a:moveTo>
                    <a:pt x="2165" y="0"/>
                  </a:moveTo>
                  <a:cubicBezTo>
                    <a:pt x="2165" y="0"/>
                    <a:pt x="1951" y="2061"/>
                    <a:pt x="1412" y="2414"/>
                  </a:cubicBezTo>
                  <a:cubicBezTo>
                    <a:pt x="1163" y="2581"/>
                    <a:pt x="871" y="2667"/>
                    <a:pt x="575" y="2667"/>
                  </a:cubicBezTo>
                  <a:cubicBezTo>
                    <a:pt x="482" y="2667"/>
                    <a:pt x="389" y="2659"/>
                    <a:pt x="297" y="2642"/>
                  </a:cubicBezTo>
                  <a:lnTo>
                    <a:pt x="1" y="4326"/>
                  </a:lnTo>
                  <a:lnTo>
                    <a:pt x="5035" y="4332"/>
                  </a:lnTo>
                  <a:lnTo>
                    <a:pt x="4890" y="2737"/>
                  </a:lnTo>
                  <a:cubicBezTo>
                    <a:pt x="4890" y="2737"/>
                    <a:pt x="5438" y="2004"/>
                    <a:pt x="5254" y="1317"/>
                  </a:cubicBezTo>
                  <a:cubicBezTo>
                    <a:pt x="5067" y="629"/>
                    <a:pt x="4522" y="0"/>
                    <a:pt x="4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7"/>
            <p:cNvSpPr/>
            <p:nvPr/>
          </p:nvSpPr>
          <p:spPr>
            <a:xfrm flipH="1">
              <a:off x="7409569" y="3890392"/>
              <a:ext cx="296297" cy="27577"/>
            </a:xfrm>
            <a:custGeom>
              <a:rect b="b" l="l" r="r" t="t"/>
              <a:pathLst>
                <a:path extrusionOk="0" h="129" w="1386">
                  <a:moveTo>
                    <a:pt x="271" y="0"/>
                  </a:moveTo>
                  <a:cubicBezTo>
                    <a:pt x="185" y="0"/>
                    <a:pt x="99" y="3"/>
                    <a:pt x="12" y="8"/>
                  </a:cubicBezTo>
                  <a:cubicBezTo>
                    <a:pt x="1" y="8"/>
                    <a:pt x="1" y="26"/>
                    <a:pt x="9" y="29"/>
                  </a:cubicBezTo>
                  <a:cubicBezTo>
                    <a:pt x="241" y="35"/>
                    <a:pt x="472" y="59"/>
                    <a:pt x="703" y="85"/>
                  </a:cubicBezTo>
                  <a:cubicBezTo>
                    <a:pt x="819" y="94"/>
                    <a:pt x="934" y="112"/>
                    <a:pt x="1047" y="121"/>
                  </a:cubicBezTo>
                  <a:cubicBezTo>
                    <a:pt x="1087" y="126"/>
                    <a:pt x="1128" y="129"/>
                    <a:pt x="1169" y="129"/>
                  </a:cubicBezTo>
                  <a:cubicBezTo>
                    <a:pt x="1239" y="129"/>
                    <a:pt x="1310" y="121"/>
                    <a:pt x="1379" y="106"/>
                  </a:cubicBezTo>
                  <a:cubicBezTo>
                    <a:pt x="1385" y="106"/>
                    <a:pt x="1385" y="97"/>
                    <a:pt x="1379" y="97"/>
                  </a:cubicBezTo>
                  <a:cubicBezTo>
                    <a:pt x="1358" y="99"/>
                    <a:pt x="1337" y="100"/>
                    <a:pt x="1316" y="100"/>
                  </a:cubicBezTo>
                  <a:cubicBezTo>
                    <a:pt x="1278" y="100"/>
                    <a:pt x="1240" y="97"/>
                    <a:pt x="1201" y="91"/>
                  </a:cubicBezTo>
                  <a:cubicBezTo>
                    <a:pt x="1145" y="82"/>
                    <a:pt x="1089" y="76"/>
                    <a:pt x="1032" y="68"/>
                  </a:cubicBezTo>
                  <a:cubicBezTo>
                    <a:pt x="923" y="47"/>
                    <a:pt x="807" y="29"/>
                    <a:pt x="697" y="20"/>
                  </a:cubicBezTo>
                  <a:cubicBezTo>
                    <a:pt x="555" y="7"/>
                    <a:pt x="413" y="0"/>
                    <a:pt x="2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7"/>
            <p:cNvSpPr/>
            <p:nvPr/>
          </p:nvSpPr>
          <p:spPr>
            <a:xfrm flipH="1">
              <a:off x="7575033" y="3921817"/>
              <a:ext cx="243066" cy="33990"/>
            </a:xfrm>
            <a:custGeom>
              <a:rect b="b" l="l" r="r" t="t"/>
              <a:pathLst>
                <a:path extrusionOk="0" h="159" w="1137">
                  <a:moveTo>
                    <a:pt x="982" y="1"/>
                  </a:moveTo>
                  <a:cubicBezTo>
                    <a:pt x="938" y="4"/>
                    <a:pt x="893" y="4"/>
                    <a:pt x="849" y="7"/>
                  </a:cubicBezTo>
                  <a:cubicBezTo>
                    <a:pt x="751" y="12"/>
                    <a:pt x="659" y="18"/>
                    <a:pt x="567" y="33"/>
                  </a:cubicBezTo>
                  <a:cubicBezTo>
                    <a:pt x="377" y="57"/>
                    <a:pt x="193" y="95"/>
                    <a:pt x="10" y="143"/>
                  </a:cubicBezTo>
                  <a:cubicBezTo>
                    <a:pt x="2" y="146"/>
                    <a:pt x="1" y="158"/>
                    <a:pt x="7" y="158"/>
                  </a:cubicBezTo>
                  <a:cubicBezTo>
                    <a:pt x="8" y="158"/>
                    <a:pt x="9" y="158"/>
                    <a:pt x="10" y="158"/>
                  </a:cubicBezTo>
                  <a:cubicBezTo>
                    <a:pt x="199" y="128"/>
                    <a:pt x="383" y="104"/>
                    <a:pt x="570" y="84"/>
                  </a:cubicBezTo>
                  <a:cubicBezTo>
                    <a:pt x="665" y="75"/>
                    <a:pt x="757" y="60"/>
                    <a:pt x="852" y="48"/>
                  </a:cubicBezTo>
                  <a:lnTo>
                    <a:pt x="991" y="33"/>
                  </a:lnTo>
                  <a:cubicBezTo>
                    <a:pt x="1038" y="27"/>
                    <a:pt x="1083" y="15"/>
                    <a:pt x="1130" y="12"/>
                  </a:cubicBezTo>
                  <a:cubicBezTo>
                    <a:pt x="1131" y="13"/>
                    <a:pt x="1132" y="13"/>
                    <a:pt x="1132" y="13"/>
                  </a:cubicBezTo>
                  <a:cubicBezTo>
                    <a:pt x="1136" y="13"/>
                    <a:pt x="1136" y="4"/>
                    <a:pt x="1130" y="4"/>
                  </a:cubicBezTo>
                  <a:cubicBezTo>
                    <a:pt x="1121" y="4"/>
                    <a:pt x="1111" y="4"/>
                    <a:pt x="1101" y="4"/>
                  </a:cubicBezTo>
                  <a:cubicBezTo>
                    <a:pt x="1061" y="4"/>
                    <a:pt x="1018" y="1"/>
                    <a:pt x="9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7"/>
            <p:cNvSpPr/>
            <p:nvPr/>
          </p:nvSpPr>
          <p:spPr>
            <a:xfrm flipH="1">
              <a:off x="7809117" y="3024809"/>
              <a:ext cx="1124476" cy="974177"/>
            </a:xfrm>
            <a:custGeom>
              <a:rect b="b" l="l" r="r" t="t"/>
              <a:pathLst>
                <a:path extrusionOk="0" h="4557" w="5260">
                  <a:moveTo>
                    <a:pt x="4897" y="0"/>
                  </a:moveTo>
                  <a:cubicBezTo>
                    <a:pt x="4787" y="0"/>
                    <a:pt x="4645" y="37"/>
                    <a:pt x="4486" y="105"/>
                  </a:cubicBezTo>
                  <a:cubicBezTo>
                    <a:pt x="3220" y="642"/>
                    <a:pt x="81" y="2856"/>
                    <a:pt x="39" y="3639"/>
                  </a:cubicBezTo>
                  <a:cubicBezTo>
                    <a:pt x="1" y="4337"/>
                    <a:pt x="423" y="4557"/>
                    <a:pt x="871" y="4557"/>
                  </a:cubicBezTo>
                  <a:cubicBezTo>
                    <a:pt x="1180" y="4557"/>
                    <a:pt x="1500" y="4453"/>
                    <a:pt x="1694" y="4330"/>
                  </a:cubicBezTo>
                  <a:cubicBezTo>
                    <a:pt x="2316" y="3933"/>
                    <a:pt x="4525" y="1309"/>
                    <a:pt x="4816" y="894"/>
                  </a:cubicBezTo>
                  <a:cubicBezTo>
                    <a:pt x="5260" y="262"/>
                    <a:pt x="5191" y="0"/>
                    <a:pt x="48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flipH="1">
              <a:off x="8070141" y="3420510"/>
              <a:ext cx="748011" cy="583394"/>
            </a:xfrm>
            <a:custGeom>
              <a:rect b="b" l="l" r="r" t="t"/>
              <a:pathLst>
                <a:path extrusionOk="0" h="2729" w="3499">
                  <a:moveTo>
                    <a:pt x="3499" y="0"/>
                  </a:moveTo>
                  <a:lnTo>
                    <a:pt x="2731" y="869"/>
                  </a:lnTo>
                  <a:cubicBezTo>
                    <a:pt x="2476" y="1154"/>
                    <a:pt x="2218" y="1441"/>
                    <a:pt x="1951" y="1720"/>
                  </a:cubicBezTo>
                  <a:cubicBezTo>
                    <a:pt x="1821" y="1862"/>
                    <a:pt x="1687" y="2002"/>
                    <a:pt x="1548" y="2135"/>
                  </a:cubicBezTo>
                  <a:cubicBezTo>
                    <a:pt x="1480" y="2200"/>
                    <a:pt x="1409" y="2266"/>
                    <a:pt x="1334" y="2325"/>
                  </a:cubicBezTo>
                  <a:cubicBezTo>
                    <a:pt x="1260" y="2387"/>
                    <a:pt x="1183" y="2440"/>
                    <a:pt x="1103" y="2491"/>
                  </a:cubicBezTo>
                  <a:cubicBezTo>
                    <a:pt x="937" y="2589"/>
                    <a:pt x="756" y="2654"/>
                    <a:pt x="570" y="2687"/>
                  </a:cubicBezTo>
                  <a:cubicBezTo>
                    <a:pt x="495" y="2699"/>
                    <a:pt x="420" y="2706"/>
                    <a:pt x="344" y="2706"/>
                  </a:cubicBezTo>
                  <a:cubicBezTo>
                    <a:pt x="228" y="2706"/>
                    <a:pt x="112" y="2690"/>
                    <a:pt x="0" y="2660"/>
                  </a:cubicBezTo>
                  <a:lnTo>
                    <a:pt x="0" y="2660"/>
                  </a:lnTo>
                  <a:cubicBezTo>
                    <a:pt x="89" y="2695"/>
                    <a:pt x="184" y="2716"/>
                    <a:pt x="282" y="2725"/>
                  </a:cubicBezTo>
                  <a:cubicBezTo>
                    <a:pt x="321" y="2728"/>
                    <a:pt x="361" y="2729"/>
                    <a:pt x="401" y="2729"/>
                  </a:cubicBezTo>
                  <a:cubicBezTo>
                    <a:pt x="457" y="2729"/>
                    <a:pt x="514" y="2726"/>
                    <a:pt x="570" y="2719"/>
                  </a:cubicBezTo>
                  <a:cubicBezTo>
                    <a:pt x="765" y="2692"/>
                    <a:pt x="952" y="2630"/>
                    <a:pt x="1124" y="2532"/>
                  </a:cubicBezTo>
                  <a:cubicBezTo>
                    <a:pt x="1210" y="2485"/>
                    <a:pt x="1290" y="2429"/>
                    <a:pt x="1367" y="2369"/>
                  </a:cubicBezTo>
                  <a:cubicBezTo>
                    <a:pt x="1444" y="2307"/>
                    <a:pt x="1515" y="2242"/>
                    <a:pt x="1583" y="2174"/>
                  </a:cubicBezTo>
                  <a:cubicBezTo>
                    <a:pt x="1726" y="2043"/>
                    <a:pt x="1862" y="1904"/>
                    <a:pt x="1996" y="1764"/>
                  </a:cubicBezTo>
                  <a:cubicBezTo>
                    <a:pt x="2259" y="1480"/>
                    <a:pt x="2517" y="1192"/>
                    <a:pt x="2766" y="899"/>
                  </a:cubicBezTo>
                  <a:cubicBezTo>
                    <a:pt x="2891" y="751"/>
                    <a:pt x="3015" y="608"/>
                    <a:pt x="3137" y="454"/>
                  </a:cubicBezTo>
                  <a:cubicBezTo>
                    <a:pt x="3259" y="303"/>
                    <a:pt x="3383" y="155"/>
                    <a:pt x="3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7"/>
            <p:cNvSpPr/>
            <p:nvPr/>
          </p:nvSpPr>
          <p:spPr>
            <a:xfrm flipH="1">
              <a:off x="8064372" y="3447660"/>
              <a:ext cx="68623" cy="48527"/>
            </a:xfrm>
            <a:custGeom>
              <a:rect b="b" l="l" r="r" t="t"/>
              <a:pathLst>
                <a:path extrusionOk="0" h="227" w="321">
                  <a:moveTo>
                    <a:pt x="320" y="1"/>
                  </a:moveTo>
                  <a:lnTo>
                    <a:pt x="160" y="111"/>
                  </a:lnTo>
                  <a:cubicBezTo>
                    <a:pt x="104" y="146"/>
                    <a:pt x="51" y="185"/>
                    <a:pt x="0" y="226"/>
                  </a:cubicBezTo>
                  <a:cubicBezTo>
                    <a:pt x="63" y="203"/>
                    <a:pt x="122" y="173"/>
                    <a:pt x="178" y="134"/>
                  </a:cubicBezTo>
                  <a:cubicBezTo>
                    <a:pt x="232" y="99"/>
                    <a:pt x="282" y="54"/>
                    <a:pt x="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flipH="1">
              <a:off x="7883729" y="3024381"/>
              <a:ext cx="99835" cy="327291"/>
            </a:xfrm>
            <a:custGeom>
              <a:rect b="b" l="l" r="r" t="t"/>
              <a:pathLst>
                <a:path extrusionOk="0" h="1531" w="467">
                  <a:moveTo>
                    <a:pt x="232" y="0"/>
                  </a:moveTo>
                  <a:lnTo>
                    <a:pt x="1" y="60"/>
                  </a:lnTo>
                  <a:cubicBezTo>
                    <a:pt x="1" y="60"/>
                    <a:pt x="229" y="1014"/>
                    <a:pt x="90" y="1530"/>
                  </a:cubicBezTo>
                  <a:lnTo>
                    <a:pt x="452" y="1530"/>
                  </a:lnTo>
                  <a:cubicBezTo>
                    <a:pt x="466" y="1011"/>
                    <a:pt x="392" y="496"/>
                    <a:pt x="23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7"/>
            <p:cNvSpPr/>
            <p:nvPr/>
          </p:nvSpPr>
          <p:spPr>
            <a:xfrm flipH="1">
              <a:off x="7460449" y="3034429"/>
              <a:ext cx="244777" cy="317243"/>
            </a:xfrm>
            <a:custGeom>
              <a:rect b="b" l="l" r="r" t="t"/>
              <a:pathLst>
                <a:path extrusionOk="0" h="1484" w="1145">
                  <a:moveTo>
                    <a:pt x="1" y="1"/>
                  </a:moveTo>
                  <a:lnTo>
                    <a:pt x="917" y="1483"/>
                  </a:lnTo>
                  <a:lnTo>
                    <a:pt x="1145" y="1483"/>
                  </a:lnTo>
                  <a:cubicBezTo>
                    <a:pt x="739" y="798"/>
                    <a:pt x="253" y="99"/>
                    <a:pt x="253" y="99"/>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7"/>
            <p:cNvSpPr/>
            <p:nvPr/>
          </p:nvSpPr>
          <p:spPr>
            <a:xfrm flipH="1">
              <a:off x="7633395" y="2709274"/>
              <a:ext cx="277271" cy="511566"/>
            </a:xfrm>
            <a:custGeom>
              <a:rect b="b" l="l" r="r" t="t"/>
              <a:pathLst>
                <a:path extrusionOk="0" h="2393" w="1297">
                  <a:moveTo>
                    <a:pt x="114" y="1"/>
                  </a:moveTo>
                  <a:cubicBezTo>
                    <a:pt x="114" y="1"/>
                    <a:pt x="87" y="238"/>
                    <a:pt x="60" y="538"/>
                  </a:cubicBezTo>
                  <a:cubicBezTo>
                    <a:pt x="60" y="549"/>
                    <a:pt x="57" y="564"/>
                    <a:pt x="54" y="579"/>
                  </a:cubicBezTo>
                  <a:cubicBezTo>
                    <a:pt x="54" y="591"/>
                    <a:pt x="51" y="612"/>
                    <a:pt x="48" y="626"/>
                  </a:cubicBezTo>
                  <a:cubicBezTo>
                    <a:pt x="45" y="671"/>
                    <a:pt x="39" y="715"/>
                    <a:pt x="36" y="760"/>
                  </a:cubicBezTo>
                  <a:cubicBezTo>
                    <a:pt x="34" y="795"/>
                    <a:pt x="31" y="828"/>
                    <a:pt x="28" y="867"/>
                  </a:cubicBezTo>
                  <a:cubicBezTo>
                    <a:pt x="28" y="902"/>
                    <a:pt x="25" y="938"/>
                    <a:pt x="22" y="973"/>
                  </a:cubicBezTo>
                  <a:cubicBezTo>
                    <a:pt x="1" y="1332"/>
                    <a:pt x="10" y="1703"/>
                    <a:pt x="22" y="1744"/>
                  </a:cubicBezTo>
                  <a:cubicBezTo>
                    <a:pt x="50" y="1842"/>
                    <a:pt x="477" y="2393"/>
                    <a:pt x="923" y="2393"/>
                  </a:cubicBezTo>
                  <a:cubicBezTo>
                    <a:pt x="939" y="2393"/>
                    <a:pt x="955" y="2392"/>
                    <a:pt x="970" y="2391"/>
                  </a:cubicBezTo>
                  <a:cubicBezTo>
                    <a:pt x="1119" y="2376"/>
                    <a:pt x="1136" y="1596"/>
                    <a:pt x="1136" y="1596"/>
                  </a:cubicBezTo>
                  <a:lnTo>
                    <a:pt x="1148" y="1534"/>
                  </a:lnTo>
                  <a:lnTo>
                    <a:pt x="1297" y="671"/>
                  </a:lnTo>
                  <a:lnTo>
                    <a:pt x="262" y="78"/>
                  </a:lnTo>
                  <a:lnTo>
                    <a:pt x="1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7"/>
            <p:cNvSpPr/>
            <p:nvPr/>
          </p:nvSpPr>
          <p:spPr>
            <a:xfrm flipH="1">
              <a:off x="7632753" y="2709274"/>
              <a:ext cx="265085" cy="327932"/>
            </a:xfrm>
            <a:custGeom>
              <a:rect b="b" l="l" r="r" t="t"/>
              <a:pathLst>
                <a:path extrusionOk="0" h="1534" w="124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7"/>
            <p:cNvSpPr/>
            <p:nvPr/>
          </p:nvSpPr>
          <p:spPr>
            <a:xfrm flipH="1">
              <a:off x="7499568" y="2643217"/>
              <a:ext cx="768534" cy="1167644"/>
            </a:xfrm>
            <a:custGeom>
              <a:rect b="b" l="l" r="r" t="t"/>
              <a:pathLst>
                <a:path extrusionOk="0" h="5462" w="3595">
                  <a:moveTo>
                    <a:pt x="1299" y="0"/>
                  </a:moveTo>
                  <a:cubicBezTo>
                    <a:pt x="1040" y="0"/>
                    <a:pt x="774" y="92"/>
                    <a:pt x="585" y="369"/>
                  </a:cubicBezTo>
                  <a:cubicBezTo>
                    <a:pt x="1" y="1226"/>
                    <a:pt x="1267" y="2732"/>
                    <a:pt x="1332" y="3524"/>
                  </a:cubicBezTo>
                  <a:cubicBezTo>
                    <a:pt x="1428" y="4707"/>
                    <a:pt x="1955" y="5462"/>
                    <a:pt x="2506" y="5462"/>
                  </a:cubicBezTo>
                  <a:cubicBezTo>
                    <a:pt x="2622" y="5462"/>
                    <a:pt x="2739" y="5428"/>
                    <a:pt x="2853" y="5359"/>
                  </a:cubicBezTo>
                  <a:cubicBezTo>
                    <a:pt x="3594" y="4911"/>
                    <a:pt x="3547" y="3693"/>
                    <a:pt x="2159" y="2314"/>
                  </a:cubicBezTo>
                  <a:cubicBezTo>
                    <a:pt x="1290" y="1451"/>
                    <a:pt x="1157" y="823"/>
                    <a:pt x="1356" y="678"/>
                  </a:cubicBezTo>
                  <a:cubicBezTo>
                    <a:pt x="1428" y="627"/>
                    <a:pt x="1514" y="610"/>
                    <a:pt x="1595" y="610"/>
                  </a:cubicBezTo>
                  <a:cubicBezTo>
                    <a:pt x="1740" y="610"/>
                    <a:pt x="1869" y="663"/>
                    <a:pt x="1869" y="663"/>
                  </a:cubicBezTo>
                  <a:lnTo>
                    <a:pt x="2044" y="224"/>
                  </a:lnTo>
                  <a:cubicBezTo>
                    <a:pt x="1895" y="125"/>
                    <a:pt x="1602" y="0"/>
                    <a:pt x="1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7"/>
            <p:cNvSpPr/>
            <p:nvPr/>
          </p:nvSpPr>
          <p:spPr>
            <a:xfrm flipH="1">
              <a:off x="7854654" y="2634880"/>
              <a:ext cx="354445" cy="523323"/>
            </a:xfrm>
            <a:custGeom>
              <a:rect b="b" l="l" r="r" t="t"/>
              <a:pathLst>
                <a:path extrusionOk="0" h="2448" w="1658">
                  <a:moveTo>
                    <a:pt x="927" y="0"/>
                  </a:moveTo>
                  <a:cubicBezTo>
                    <a:pt x="861" y="0"/>
                    <a:pt x="795" y="6"/>
                    <a:pt x="730" y="17"/>
                  </a:cubicBezTo>
                  <a:cubicBezTo>
                    <a:pt x="567" y="46"/>
                    <a:pt x="416" y="127"/>
                    <a:pt x="300" y="248"/>
                  </a:cubicBezTo>
                  <a:cubicBezTo>
                    <a:pt x="184" y="367"/>
                    <a:pt x="98" y="512"/>
                    <a:pt x="51" y="672"/>
                  </a:cubicBezTo>
                  <a:cubicBezTo>
                    <a:pt x="9" y="832"/>
                    <a:pt x="0" y="998"/>
                    <a:pt x="27" y="1161"/>
                  </a:cubicBezTo>
                  <a:cubicBezTo>
                    <a:pt x="57" y="1318"/>
                    <a:pt x="101" y="1476"/>
                    <a:pt x="164" y="1624"/>
                  </a:cubicBezTo>
                  <a:cubicBezTo>
                    <a:pt x="291" y="1914"/>
                    <a:pt x="448" y="2193"/>
                    <a:pt x="638" y="2448"/>
                  </a:cubicBezTo>
                  <a:cubicBezTo>
                    <a:pt x="478" y="2175"/>
                    <a:pt x="341" y="1894"/>
                    <a:pt x="226" y="1600"/>
                  </a:cubicBezTo>
                  <a:cubicBezTo>
                    <a:pt x="172" y="1455"/>
                    <a:pt x="131" y="1304"/>
                    <a:pt x="110" y="1149"/>
                  </a:cubicBezTo>
                  <a:cubicBezTo>
                    <a:pt x="86" y="998"/>
                    <a:pt x="95" y="844"/>
                    <a:pt x="134" y="699"/>
                  </a:cubicBezTo>
                  <a:cubicBezTo>
                    <a:pt x="175" y="551"/>
                    <a:pt x="252" y="417"/>
                    <a:pt x="356" y="307"/>
                  </a:cubicBezTo>
                  <a:cubicBezTo>
                    <a:pt x="460" y="195"/>
                    <a:pt x="593" y="118"/>
                    <a:pt x="742" y="85"/>
                  </a:cubicBezTo>
                  <a:cubicBezTo>
                    <a:pt x="825" y="67"/>
                    <a:pt x="909" y="58"/>
                    <a:pt x="993" y="58"/>
                  </a:cubicBezTo>
                  <a:cubicBezTo>
                    <a:pt x="1062" y="58"/>
                    <a:pt x="1132" y="64"/>
                    <a:pt x="1201" y="76"/>
                  </a:cubicBezTo>
                  <a:cubicBezTo>
                    <a:pt x="1278" y="88"/>
                    <a:pt x="1355" y="103"/>
                    <a:pt x="1430" y="127"/>
                  </a:cubicBezTo>
                  <a:cubicBezTo>
                    <a:pt x="1510" y="147"/>
                    <a:pt x="1584" y="171"/>
                    <a:pt x="1658" y="201"/>
                  </a:cubicBezTo>
                  <a:cubicBezTo>
                    <a:pt x="1515" y="127"/>
                    <a:pt x="1367" y="70"/>
                    <a:pt x="1213" y="35"/>
                  </a:cubicBezTo>
                  <a:cubicBezTo>
                    <a:pt x="1118" y="12"/>
                    <a:pt x="1023" y="0"/>
                    <a:pt x="9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7"/>
            <p:cNvSpPr/>
            <p:nvPr/>
          </p:nvSpPr>
          <p:spPr>
            <a:xfrm flipH="1">
              <a:off x="7522444" y="3033787"/>
              <a:ext cx="383733" cy="775365"/>
            </a:xfrm>
            <a:custGeom>
              <a:rect b="b" l="l" r="r" t="t"/>
              <a:pathLst>
                <a:path extrusionOk="0" h="3627" w="1795">
                  <a:moveTo>
                    <a:pt x="1" y="1"/>
                  </a:moveTo>
                  <a:lnTo>
                    <a:pt x="1" y="1"/>
                  </a:lnTo>
                  <a:cubicBezTo>
                    <a:pt x="128" y="146"/>
                    <a:pt x="270" y="277"/>
                    <a:pt x="410" y="413"/>
                  </a:cubicBezTo>
                  <a:cubicBezTo>
                    <a:pt x="546" y="549"/>
                    <a:pt x="688" y="683"/>
                    <a:pt x="822" y="822"/>
                  </a:cubicBezTo>
                  <a:cubicBezTo>
                    <a:pt x="955" y="961"/>
                    <a:pt x="1089" y="1101"/>
                    <a:pt x="1207" y="1252"/>
                  </a:cubicBezTo>
                  <a:cubicBezTo>
                    <a:pt x="1329" y="1397"/>
                    <a:pt x="1436" y="1557"/>
                    <a:pt x="1528" y="1726"/>
                  </a:cubicBezTo>
                  <a:cubicBezTo>
                    <a:pt x="1619" y="1889"/>
                    <a:pt x="1679" y="2073"/>
                    <a:pt x="1702" y="2260"/>
                  </a:cubicBezTo>
                  <a:cubicBezTo>
                    <a:pt x="1720" y="2447"/>
                    <a:pt x="1702" y="2640"/>
                    <a:pt x="1655" y="2820"/>
                  </a:cubicBezTo>
                  <a:cubicBezTo>
                    <a:pt x="1608" y="3004"/>
                    <a:pt x="1519" y="3176"/>
                    <a:pt x="1391" y="3319"/>
                  </a:cubicBezTo>
                  <a:cubicBezTo>
                    <a:pt x="1329" y="3390"/>
                    <a:pt x="1258" y="3455"/>
                    <a:pt x="1178" y="3508"/>
                  </a:cubicBezTo>
                  <a:cubicBezTo>
                    <a:pt x="1136" y="3535"/>
                    <a:pt x="1095" y="3559"/>
                    <a:pt x="1053" y="3579"/>
                  </a:cubicBezTo>
                  <a:cubicBezTo>
                    <a:pt x="1012" y="3600"/>
                    <a:pt x="964" y="3618"/>
                    <a:pt x="917" y="3627"/>
                  </a:cubicBezTo>
                  <a:cubicBezTo>
                    <a:pt x="1015" y="3612"/>
                    <a:pt x="1107" y="3579"/>
                    <a:pt x="1190" y="3526"/>
                  </a:cubicBezTo>
                  <a:cubicBezTo>
                    <a:pt x="1276" y="3479"/>
                    <a:pt x="1356" y="3419"/>
                    <a:pt x="1424" y="3348"/>
                  </a:cubicBezTo>
                  <a:cubicBezTo>
                    <a:pt x="1495" y="3277"/>
                    <a:pt x="1554" y="3200"/>
                    <a:pt x="1605" y="3114"/>
                  </a:cubicBezTo>
                  <a:cubicBezTo>
                    <a:pt x="1655" y="3028"/>
                    <a:pt x="1694" y="2936"/>
                    <a:pt x="1723" y="2841"/>
                  </a:cubicBezTo>
                  <a:cubicBezTo>
                    <a:pt x="1753" y="2746"/>
                    <a:pt x="1771" y="2648"/>
                    <a:pt x="1783" y="2551"/>
                  </a:cubicBezTo>
                  <a:lnTo>
                    <a:pt x="1788" y="2477"/>
                  </a:lnTo>
                  <a:lnTo>
                    <a:pt x="1791" y="2402"/>
                  </a:lnTo>
                  <a:cubicBezTo>
                    <a:pt x="1794" y="2352"/>
                    <a:pt x="1791" y="2302"/>
                    <a:pt x="1788" y="2254"/>
                  </a:cubicBezTo>
                  <a:cubicBezTo>
                    <a:pt x="1765" y="2053"/>
                    <a:pt x="1702" y="1863"/>
                    <a:pt x="1608" y="1685"/>
                  </a:cubicBezTo>
                  <a:cubicBezTo>
                    <a:pt x="1418" y="1335"/>
                    <a:pt x="1151" y="1042"/>
                    <a:pt x="872" y="772"/>
                  </a:cubicBezTo>
                  <a:cubicBezTo>
                    <a:pt x="733" y="638"/>
                    <a:pt x="585" y="511"/>
                    <a:pt x="439" y="383"/>
                  </a:cubicBezTo>
                  <a:cubicBezTo>
                    <a:pt x="291" y="259"/>
                    <a:pt x="140" y="13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7"/>
            <p:cNvSpPr/>
            <p:nvPr/>
          </p:nvSpPr>
          <p:spPr>
            <a:xfrm flipH="1">
              <a:off x="7821734" y="2660960"/>
              <a:ext cx="109668" cy="136175"/>
            </a:xfrm>
            <a:custGeom>
              <a:rect b="b" l="l" r="r" t="t"/>
              <a:pathLst>
                <a:path extrusionOk="0" h="637" w="513">
                  <a:moveTo>
                    <a:pt x="316" y="0"/>
                  </a:moveTo>
                  <a:cubicBezTo>
                    <a:pt x="302" y="0"/>
                    <a:pt x="289" y="3"/>
                    <a:pt x="279" y="8"/>
                  </a:cubicBezTo>
                  <a:cubicBezTo>
                    <a:pt x="222" y="31"/>
                    <a:pt x="0" y="449"/>
                    <a:pt x="42" y="562"/>
                  </a:cubicBezTo>
                  <a:cubicBezTo>
                    <a:pt x="64" y="623"/>
                    <a:pt x="140" y="636"/>
                    <a:pt x="203" y="636"/>
                  </a:cubicBezTo>
                  <a:cubicBezTo>
                    <a:pt x="254" y="636"/>
                    <a:pt x="297" y="627"/>
                    <a:pt x="297" y="627"/>
                  </a:cubicBezTo>
                  <a:lnTo>
                    <a:pt x="513" y="105"/>
                  </a:lnTo>
                  <a:cubicBezTo>
                    <a:pt x="469" y="45"/>
                    <a:pt x="379" y="0"/>
                    <a:pt x="316"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7"/>
            <p:cNvSpPr/>
            <p:nvPr/>
          </p:nvSpPr>
          <p:spPr>
            <a:xfrm flipH="1">
              <a:off x="7322133" y="2183383"/>
              <a:ext cx="737322" cy="766600"/>
            </a:xfrm>
            <a:custGeom>
              <a:rect b="b" l="l" r="r" t="t"/>
              <a:pathLst>
                <a:path extrusionOk="0" h="3586" w="3449">
                  <a:moveTo>
                    <a:pt x="1647" y="1"/>
                  </a:moveTo>
                  <a:cubicBezTo>
                    <a:pt x="1516" y="1"/>
                    <a:pt x="1386" y="20"/>
                    <a:pt x="1263" y="53"/>
                  </a:cubicBezTo>
                  <a:cubicBezTo>
                    <a:pt x="596" y="234"/>
                    <a:pt x="0" y="857"/>
                    <a:pt x="478" y="2322"/>
                  </a:cubicBezTo>
                  <a:cubicBezTo>
                    <a:pt x="829" y="3395"/>
                    <a:pt x="1465" y="3586"/>
                    <a:pt x="1896" y="3586"/>
                  </a:cubicBezTo>
                  <a:cubicBezTo>
                    <a:pt x="2053" y="3586"/>
                    <a:pt x="2183" y="3560"/>
                    <a:pt x="2262" y="3543"/>
                  </a:cubicBezTo>
                  <a:cubicBezTo>
                    <a:pt x="2585" y="3475"/>
                    <a:pt x="3448" y="3110"/>
                    <a:pt x="3125" y="1607"/>
                  </a:cubicBezTo>
                  <a:cubicBezTo>
                    <a:pt x="2859" y="381"/>
                    <a:pt x="2232" y="1"/>
                    <a:pt x="1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p:nvPr/>
          </p:nvSpPr>
          <p:spPr>
            <a:xfrm flipH="1">
              <a:off x="7483110" y="2446756"/>
              <a:ext cx="63706" cy="32708"/>
            </a:xfrm>
            <a:custGeom>
              <a:rect b="b" l="l" r="r" t="t"/>
              <a:pathLst>
                <a:path extrusionOk="0" h="153" w="298">
                  <a:moveTo>
                    <a:pt x="122" y="0"/>
                  </a:moveTo>
                  <a:cubicBezTo>
                    <a:pt x="80" y="0"/>
                    <a:pt x="38" y="18"/>
                    <a:pt x="13" y="52"/>
                  </a:cubicBezTo>
                  <a:cubicBezTo>
                    <a:pt x="1" y="73"/>
                    <a:pt x="4" y="102"/>
                    <a:pt x="21" y="117"/>
                  </a:cubicBezTo>
                  <a:cubicBezTo>
                    <a:pt x="51" y="136"/>
                    <a:pt x="82" y="147"/>
                    <a:pt x="116" y="147"/>
                  </a:cubicBezTo>
                  <a:cubicBezTo>
                    <a:pt x="120" y="147"/>
                    <a:pt x="124" y="147"/>
                    <a:pt x="128" y="147"/>
                  </a:cubicBezTo>
                  <a:cubicBezTo>
                    <a:pt x="164" y="150"/>
                    <a:pt x="199" y="153"/>
                    <a:pt x="235" y="153"/>
                  </a:cubicBezTo>
                  <a:cubicBezTo>
                    <a:pt x="250" y="153"/>
                    <a:pt x="265" y="147"/>
                    <a:pt x="273" y="138"/>
                  </a:cubicBezTo>
                  <a:cubicBezTo>
                    <a:pt x="297" y="114"/>
                    <a:pt x="297" y="76"/>
                    <a:pt x="273" y="55"/>
                  </a:cubicBezTo>
                  <a:cubicBezTo>
                    <a:pt x="238" y="19"/>
                    <a:pt x="190" y="1"/>
                    <a:pt x="140" y="1"/>
                  </a:cubicBezTo>
                  <a:cubicBezTo>
                    <a:pt x="134" y="1"/>
                    <a:pt x="128"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7"/>
            <p:cNvSpPr/>
            <p:nvPr/>
          </p:nvSpPr>
          <p:spPr>
            <a:xfrm flipH="1">
              <a:off x="7677861" y="2523288"/>
              <a:ext cx="63065" cy="40190"/>
            </a:xfrm>
            <a:custGeom>
              <a:rect b="b" l="l" r="r" t="t"/>
              <a:pathLst>
                <a:path extrusionOk="0" h="188" w="295">
                  <a:moveTo>
                    <a:pt x="196" y="1"/>
                  </a:moveTo>
                  <a:cubicBezTo>
                    <a:pt x="175" y="1"/>
                    <a:pt x="156" y="5"/>
                    <a:pt x="138" y="14"/>
                  </a:cubicBezTo>
                  <a:cubicBezTo>
                    <a:pt x="87" y="26"/>
                    <a:pt x="49" y="59"/>
                    <a:pt x="22" y="100"/>
                  </a:cubicBezTo>
                  <a:cubicBezTo>
                    <a:pt x="1" y="140"/>
                    <a:pt x="33" y="188"/>
                    <a:pt x="74" y="188"/>
                  </a:cubicBezTo>
                  <a:cubicBezTo>
                    <a:pt x="78" y="188"/>
                    <a:pt x="83" y="187"/>
                    <a:pt x="87" y="186"/>
                  </a:cubicBezTo>
                  <a:cubicBezTo>
                    <a:pt x="123" y="174"/>
                    <a:pt x="156" y="162"/>
                    <a:pt x="188" y="147"/>
                  </a:cubicBezTo>
                  <a:cubicBezTo>
                    <a:pt x="224" y="142"/>
                    <a:pt x="259" y="121"/>
                    <a:pt x="283" y="91"/>
                  </a:cubicBezTo>
                  <a:cubicBezTo>
                    <a:pt x="295" y="70"/>
                    <a:pt x="292" y="44"/>
                    <a:pt x="274" y="26"/>
                  </a:cubicBezTo>
                  <a:cubicBezTo>
                    <a:pt x="250" y="9"/>
                    <a:pt x="22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7"/>
            <p:cNvSpPr/>
            <p:nvPr/>
          </p:nvSpPr>
          <p:spPr>
            <a:xfrm flipH="1">
              <a:off x="7656911" y="2602813"/>
              <a:ext cx="24798" cy="62423"/>
            </a:xfrm>
            <a:custGeom>
              <a:rect b="b" l="l" r="r" t="t"/>
              <a:pathLst>
                <a:path extrusionOk="0" h="292" w="116">
                  <a:moveTo>
                    <a:pt x="68" y="0"/>
                  </a:moveTo>
                  <a:cubicBezTo>
                    <a:pt x="67" y="0"/>
                    <a:pt x="62" y="8"/>
                    <a:pt x="62" y="13"/>
                  </a:cubicBezTo>
                  <a:cubicBezTo>
                    <a:pt x="83" y="113"/>
                    <a:pt x="89" y="235"/>
                    <a:pt x="3" y="285"/>
                  </a:cubicBezTo>
                  <a:cubicBezTo>
                    <a:pt x="0" y="285"/>
                    <a:pt x="3" y="291"/>
                    <a:pt x="3" y="291"/>
                  </a:cubicBezTo>
                  <a:cubicBezTo>
                    <a:pt x="116" y="256"/>
                    <a:pt x="104" y="96"/>
                    <a:pt x="68" y="1"/>
                  </a:cubicBezTo>
                  <a:cubicBezTo>
                    <a:pt x="68" y="0"/>
                    <a:pt x="68" y="0"/>
                    <a:pt x="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7"/>
            <p:cNvSpPr/>
            <p:nvPr/>
          </p:nvSpPr>
          <p:spPr>
            <a:xfrm flipH="1">
              <a:off x="7651139" y="2583146"/>
              <a:ext cx="75036" cy="72684"/>
            </a:xfrm>
            <a:custGeom>
              <a:rect b="b" l="l" r="r" t="t"/>
              <a:pathLst>
                <a:path extrusionOk="0" h="340" w="351">
                  <a:moveTo>
                    <a:pt x="174" y="1"/>
                  </a:moveTo>
                  <a:cubicBezTo>
                    <a:pt x="172" y="1"/>
                    <a:pt x="169" y="1"/>
                    <a:pt x="167" y="1"/>
                  </a:cubicBezTo>
                  <a:cubicBezTo>
                    <a:pt x="1" y="15"/>
                    <a:pt x="41" y="339"/>
                    <a:pt x="188" y="339"/>
                  </a:cubicBezTo>
                  <a:cubicBezTo>
                    <a:pt x="191" y="339"/>
                    <a:pt x="194" y="339"/>
                    <a:pt x="196" y="339"/>
                  </a:cubicBezTo>
                  <a:cubicBezTo>
                    <a:pt x="351" y="324"/>
                    <a:pt x="310" y="1"/>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7"/>
            <p:cNvSpPr/>
            <p:nvPr/>
          </p:nvSpPr>
          <p:spPr>
            <a:xfrm flipH="1">
              <a:off x="7698812" y="2588276"/>
              <a:ext cx="47673" cy="32494"/>
            </a:xfrm>
            <a:custGeom>
              <a:rect b="b" l="l" r="r" t="t"/>
              <a:pathLst>
                <a:path extrusionOk="0" h="152" w="223">
                  <a:moveTo>
                    <a:pt x="206" y="1"/>
                  </a:moveTo>
                  <a:cubicBezTo>
                    <a:pt x="203" y="1"/>
                    <a:pt x="201" y="2"/>
                    <a:pt x="199" y="4"/>
                  </a:cubicBezTo>
                  <a:cubicBezTo>
                    <a:pt x="173" y="27"/>
                    <a:pt x="146" y="63"/>
                    <a:pt x="113" y="72"/>
                  </a:cubicBezTo>
                  <a:cubicBezTo>
                    <a:pt x="109" y="73"/>
                    <a:pt x="105" y="73"/>
                    <a:pt x="101" y="73"/>
                  </a:cubicBezTo>
                  <a:cubicBezTo>
                    <a:pt x="69" y="73"/>
                    <a:pt x="36" y="45"/>
                    <a:pt x="7" y="18"/>
                  </a:cubicBezTo>
                  <a:cubicBezTo>
                    <a:pt x="6" y="18"/>
                    <a:pt x="5" y="17"/>
                    <a:pt x="4" y="17"/>
                  </a:cubicBezTo>
                  <a:cubicBezTo>
                    <a:pt x="2" y="17"/>
                    <a:pt x="1" y="20"/>
                    <a:pt x="1" y="24"/>
                  </a:cubicBezTo>
                  <a:cubicBezTo>
                    <a:pt x="7" y="87"/>
                    <a:pt x="42" y="152"/>
                    <a:pt x="110" y="152"/>
                  </a:cubicBezTo>
                  <a:cubicBezTo>
                    <a:pt x="182" y="152"/>
                    <a:pt x="214" y="90"/>
                    <a:pt x="220" y="21"/>
                  </a:cubicBezTo>
                  <a:cubicBezTo>
                    <a:pt x="223" y="12"/>
                    <a:pt x="214"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flipH="1">
              <a:off x="7504701" y="2574167"/>
              <a:ext cx="31853" cy="57506"/>
            </a:xfrm>
            <a:custGeom>
              <a:rect b="b" l="l" r="r" t="t"/>
              <a:pathLst>
                <a:path extrusionOk="0" h="269" w="149">
                  <a:moveTo>
                    <a:pt x="13" y="1"/>
                  </a:moveTo>
                  <a:cubicBezTo>
                    <a:pt x="12" y="1"/>
                    <a:pt x="12" y="1"/>
                    <a:pt x="12" y="1"/>
                  </a:cubicBezTo>
                  <a:cubicBezTo>
                    <a:pt x="0" y="102"/>
                    <a:pt x="27" y="259"/>
                    <a:pt x="145" y="268"/>
                  </a:cubicBezTo>
                  <a:cubicBezTo>
                    <a:pt x="148" y="268"/>
                    <a:pt x="148" y="262"/>
                    <a:pt x="145" y="262"/>
                  </a:cubicBezTo>
                  <a:cubicBezTo>
                    <a:pt x="48" y="236"/>
                    <a:pt x="24" y="114"/>
                    <a:pt x="21" y="10"/>
                  </a:cubicBezTo>
                  <a:cubicBezTo>
                    <a:pt x="21" y="5"/>
                    <a:pt x="15"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7"/>
            <p:cNvSpPr/>
            <p:nvPr/>
          </p:nvSpPr>
          <p:spPr>
            <a:xfrm flipH="1">
              <a:off x="7473062" y="2550010"/>
              <a:ext cx="71616" cy="71615"/>
            </a:xfrm>
            <a:custGeom>
              <a:rect b="b" l="l" r="r" t="t"/>
              <a:pathLst>
                <a:path extrusionOk="0" h="335" w="335">
                  <a:moveTo>
                    <a:pt x="155" y="0"/>
                  </a:moveTo>
                  <a:cubicBezTo>
                    <a:pt x="149" y="0"/>
                    <a:pt x="142" y="1"/>
                    <a:pt x="136" y="2"/>
                  </a:cubicBezTo>
                  <a:cubicBezTo>
                    <a:pt x="1" y="19"/>
                    <a:pt x="27" y="335"/>
                    <a:pt x="173" y="335"/>
                  </a:cubicBezTo>
                  <a:cubicBezTo>
                    <a:pt x="177" y="335"/>
                    <a:pt x="182" y="334"/>
                    <a:pt x="186" y="334"/>
                  </a:cubicBezTo>
                  <a:cubicBezTo>
                    <a:pt x="335" y="314"/>
                    <a:pt x="307"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flipH="1">
              <a:off x="7457243" y="2545307"/>
              <a:ext cx="48314" cy="33777"/>
            </a:xfrm>
            <a:custGeom>
              <a:rect b="b" l="l" r="r" t="t"/>
              <a:pathLst>
                <a:path extrusionOk="0" h="158" w="226">
                  <a:moveTo>
                    <a:pt x="215" y="0"/>
                  </a:moveTo>
                  <a:cubicBezTo>
                    <a:pt x="214" y="0"/>
                    <a:pt x="214" y="1"/>
                    <a:pt x="214" y="3"/>
                  </a:cubicBezTo>
                  <a:cubicBezTo>
                    <a:pt x="190" y="39"/>
                    <a:pt x="158" y="77"/>
                    <a:pt x="122" y="77"/>
                  </a:cubicBezTo>
                  <a:cubicBezTo>
                    <a:pt x="86" y="77"/>
                    <a:pt x="54" y="47"/>
                    <a:pt x="21" y="33"/>
                  </a:cubicBezTo>
                  <a:cubicBezTo>
                    <a:pt x="19" y="31"/>
                    <a:pt x="17" y="30"/>
                    <a:pt x="15" y="30"/>
                  </a:cubicBezTo>
                  <a:cubicBezTo>
                    <a:pt x="7" y="30"/>
                    <a:pt x="1" y="46"/>
                    <a:pt x="3" y="56"/>
                  </a:cubicBezTo>
                  <a:cubicBezTo>
                    <a:pt x="24" y="110"/>
                    <a:pt x="67" y="158"/>
                    <a:pt x="117" y="158"/>
                  </a:cubicBezTo>
                  <a:cubicBezTo>
                    <a:pt x="124" y="158"/>
                    <a:pt x="132" y="157"/>
                    <a:pt x="140" y="154"/>
                  </a:cubicBezTo>
                  <a:cubicBezTo>
                    <a:pt x="208" y="136"/>
                    <a:pt x="226" y="68"/>
                    <a:pt x="220" y="6"/>
                  </a:cubicBezTo>
                  <a:cubicBezTo>
                    <a:pt x="218" y="4"/>
                    <a:pt x="216"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7"/>
            <p:cNvSpPr/>
            <p:nvPr/>
          </p:nvSpPr>
          <p:spPr>
            <a:xfrm flipH="1">
              <a:off x="7580806" y="2774476"/>
              <a:ext cx="47459" cy="19454"/>
            </a:xfrm>
            <a:custGeom>
              <a:rect b="b" l="l" r="r" t="t"/>
              <a:pathLst>
                <a:path extrusionOk="0" h="91" w="222">
                  <a:moveTo>
                    <a:pt x="7" y="0"/>
                  </a:moveTo>
                  <a:cubicBezTo>
                    <a:pt x="3" y="0"/>
                    <a:pt x="0" y="3"/>
                    <a:pt x="2" y="7"/>
                  </a:cubicBezTo>
                  <a:cubicBezTo>
                    <a:pt x="11" y="52"/>
                    <a:pt x="47" y="84"/>
                    <a:pt x="91" y="90"/>
                  </a:cubicBezTo>
                  <a:cubicBezTo>
                    <a:pt x="94" y="90"/>
                    <a:pt x="97" y="90"/>
                    <a:pt x="100" y="90"/>
                  </a:cubicBezTo>
                  <a:cubicBezTo>
                    <a:pt x="150" y="90"/>
                    <a:pt x="193" y="67"/>
                    <a:pt x="219" y="25"/>
                  </a:cubicBezTo>
                  <a:cubicBezTo>
                    <a:pt x="222" y="19"/>
                    <a:pt x="219" y="19"/>
                    <a:pt x="216" y="19"/>
                  </a:cubicBezTo>
                  <a:cubicBezTo>
                    <a:pt x="180" y="40"/>
                    <a:pt x="142" y="52"/>
                    <a:pt x="103" y="55"/>
                  </a:cubicBezTo>
                  <a:cubicBezTo>
                    <a:pt x="64" y="55"/>
                    <a:pt x="38" y="25"/>
                    <a:pt x="11" y="1"/>
                  </a:cubicBezTo>
                  <a:cubicBezTo>
                    <a:pt x="10" y="0"/>
                    <a:pt x="8"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7"/>
            <p:cNvSpPr/>
            <p:nvPr/>
          </p:nvSpPr>
          <p:spPr>
            <a:xfrm flipH="1">
              <a:off x="7505770" y="2467065"/>
              <a:ext cx="114372" cy="270427"/>
            </a:xfrm>
            <a:custGeom>
              <a:rect b="b" l="l" r="r" t="t"/>
              <a:pathLst>
                <a:path extrusionOk="0" h="1265" w="535">
                  <a:moveTo>
                    <a:pt x="171" y="0"/>
                  </a:moveTo>
                  <a:cubicBezTo>
                    <a:pt x="165" y="0"/>
                    <a:pt x="158" y="5"/>
                    <a:pt x="160" y="13"/>
                  </a:cubicBezTo>
                  <a:cubicBezTo>
                    <a:pt x="234" y="330"/>
                    <a:pt x="367" y="633"/>
                    <a:pt x="447" y="953"/>
                  </a:cubicBezTo>
                  <a:cubicBezTo>
                    <a:pt x="401" y="943"/>
                    <a:pt x="352" y="937"/>
                    <a:pt x="305" y="937"/>
                  </a:cubicBezTo>
                  <a:cubicBezTo>
                    <a:pt x="295" y="937"/>
                    <a:pt x="285" y="938"/>
                    <a:pt x="276" y="938"/>
                  </a:cubicBezTo>
                  <a:cubicBezTo>
                    <a:pt x="264" y="938"/>
                    <a:pt x="350" y="1178"/>
                    <a:pt x="347" y="1199"/>
                  </a:cubicBezTo>
                  <a:cubicBezTo>
                    <a:pt x="316" y="1205"/>
                    <a:pt x="284" y="1208"/>
                    <a:pt x="253" y="1208"/>
                  </a:cubicBezTo>
                  <a:cubicBezTo>
                    <a:pt x="171" y="1208"/>
                    <a:pt x="90" y="1188"/>
                    <a:pt x="15" y="1152"/>
                  </a:cubicBezTo>
                  <a:cubicBezTo>
                    <a:pt x="13" y="1151"/>
                    <a:pt x="12" y="1150"/>
                    <a:pt x="11" y="1150"/>
                  </a:cubicBezTo>
                  <a:cubicBezTo>
                    <a:pt x="6" y="1150"/>
                    <a:pt x="1" y="1159"/>
                    <a:pt x="6" y="1164"/>
                  </a:cubicBezTo>
                  <a:cubicBezTo>
                    <a:pt x="73" y="1229"/>
                    <a:pt x="162" y="1264"/>
                    <a:pt x="252" y="1264"/>
                  </a:cubicBezTo>
                  <a:cubicBezTo>
                    <a:pt x="289" y="1264"/>
                    <a:pt x="326" y="1259"/>
                    <a:pt x="362" y="1247"/>
                  </a:cubicBezTo>
                  <a:lnTo>
                    <a:pt x="364" y="1247"/>
                  </a:lnTo>
                  <a:cubicBezTo>
                    <a:pt x="391" y="1241"/>
                    <a:pt x="406" y="1235"/>
                    <a:pt x="406" y="1229"/>
                  </a:cubicBezTo>
                  <a:cubicBezTo>
                    <a:pt x="394" y="1155"/>
                    <a:pt x="353" y="1003"/>
                    <a:pt x="353" y="1003"/>
                  </a:cubicBezTo>
                  <a:lnTo>
                    <a:pt x="353" y="1003"/>
                  </a:lnTo>
                  <a:cubicBezTo>
                    <a:pt x="374" y="1009"/>
                    <a:pt x="447" y="1026"/>
                    <a:pt x="493" y="1026"/>
                  </a:cubicBezTo>
                  <a:cubicBezTo>
                    <a:pt x="518" y="1026"/>
                    <a:pt x="535" y="1021"/>
                    <a:pt x="530" y="1006"/>
                  </a:cubicBezTo>
                  <a:cubicBezTo>
                    <a:pt x="439" y="677"/>
                    <a:pt x="338" y="313"/>
                    <a:pt x="178" y="4"/>
                  </a:cubicBezTo>
                  <a:cubicBezTo>
                    <a:pt x="177" y="1"/>
                    <a:pt x="174" y="0"/>
                    <a:pt x="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7"/>
            <p:cNvSpPr/>
            <p:nvPr/>
          </p:nvSpPr>
          <p:spPr>
            <a:xfrm flipH="1">
              <a:off x="7400162" y="2173549"/>
              <a:ext cx="682168" cy="498739"/>
            </a:xfrm>
            <a:custGeom>
              <a:rect b="b" l="l" r="r" t="t"/>
              <a:pathLst>
                <a:path extrusionOk="0" h="2333" w="3191">
                  <a:moveTo>
                    <a:pt x="1854" y="0"/>
                  </a:moveTo>
                  <a:cubicBezTo>
                    <a:pt x="1784" y="0"/>
                    <a:pt x="1711" y="5"/>
                    <a:pt x="1634" y="13"/>
                  </a:cubicBezTo>
                  <a:cubicBezTo>
                    <a:pt x="1634" y="13"/>
                    <a:pt x="685" y="76"/>
                    <a:pt x="341" y="829"/>
                  </a:cubicBezTo>
                  <a:cubicBezTo>
                    <a:pt x="0" y="1582"/>
                    <a:pt x="499" y="2332"/>
                    <a:pt x="499" y="2332"/>
                  </a:cubicBezTo>
                  <a:cubicBezTo>
                    <a:pt x="503" y="2332"/>
                    <a:pt x="507" y="2332"/>
                    <a:pt x="511" y="2332"/>
                  </a:cubicBezTo>
                  <a:cubicBezTo>
                    <a:pt x="761" y="2332"/>
                    <a:pt x="819" y="1804"/>
                    <a:pt x="819" y="1804"/>
                  </a:cubicBezTo>
                  <a:cubicBezTo>
                    <a:pt x="819" y="1804"/>
                    <a:pt x="1349" y="1804"/>
                    <a:pt x="1527" y="1039"/>
                  </a:cubicBezTo>
                  <a:lnTo>
                    <a:pt x="1527" y="1039"/>
                  </a:lnTo>
                  <a:cubicBezTo>
                    <a:pt x="1527" y="1039"/>
                    <a:pt x="1515" y="1395"/>
                    <a:pt x="1290" y="1671"/>
                  </a:cubicBezTo>
                  <a:cubicBezTo>
                    <a:pt x="1290" y="1671"/>
                    <a:pt x="2227" y="1570"/>
                    <a:pt x="2621" y="787"/>
                  </a:cubicBezTo>
                  <a:lnTo>
                    <a:pt x="2621" y="787"/>
                  </a:lnTo>
                  <a:cubicBezTo>
                    <a:pt x="2621" y="788"/>
                    <a:pt x="2464" y="1188"/>
                    <a:pt x="2319" y="1330"/>
                  </a:cubicBezTo>
                  <a:cubicBezTo>
                    <a:pt x="2319" y="1330"/>
                    <a:pt x="2710" y="1217"/>
                    <a:pt x="2903" y="900"/>
                  </a:cubicBezTo>
                  <a:cubicBezTo>
                    <a:pt x="2903" y="900"/>
                    <a:pt x="3066" y="1354"/>
                    <a:pt x="3191" y="1478"/>
                  </a:cubicBezTo>
                  <a:cubicBezTo>
                    <a:pt x="3191" y="1478"/>
                    <a:pt x="3159" y="0"/>
                    <a:pt x="1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7"/>
            <p:cNvSpPr/>
            <p:nvPr/>
          </p:nvSpPr>
          <p:spPr>
            <a:xfrm flipH="1">
              <a:off x="7871116" y="2625687"/>
              <a:ext cx="199242" cy="194109"/>
            </a:xfrm>
            <a:custGeom>
              <a:rect b="b" l="l" r="r" t="t"/>
              <a:pathLst>
                <a:path extrusionOk="0" h="908" w="932">
                  <a:moveTo>
                    <a:pt x="295" y="0"/>
                  </a:moveTo>
                  <a:cubicBezTo>
                    <a:pt x="261" y="0"/>
                    <a:pt x="228" y="9"/>
                    <a:pt x="199" y="30"/>
                  </a:cubicBezTo>
                  <a:cubicBezTo>
                    <a:pt x="1" y="173"/>
                    <a:pt x="336" y="834"/>
                    <a:pt x="603" y="896"/>
                  </a:cubicBezTo>
                  <a:cubicBezTo>
                    <a:pt x="628" y="904"/>
                    <a:pt x="653" y="907"/>
                    <a:pt x="678" y="907"/>
                  </a:cubicBezTo>
                  <a:cubicBezTo>
                    <a:pt x="789" y="907"/>
                    <a:pt x="892" y="835"/>
                    <a:pt x="926" y="724"/>
                  </a:cubicBezTo>
                  <a:lnTo>
                    <a:pt x="932" y="715"/>
                  </a:lnTo>
                  <a:lnTo>
                    <a:pt x="792" y="318"/>
                  </a:lnTo>
                  <a:cubicBezTo>
                    <a:pt x="792" y="318"/>
                    <a:pt x="503" y="0"/>
                    <a:pt x="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7"/>
            <p:cNvSpPr/>
            <p:nvPr/>
          </p:nvSpPr>
          <p:spPr>
            <a:xfrm flipH="1">
              <a:off x="7900618" y="2671863"/>
              <a:ext cx="106889" cy="115653"/>
            </a:xfrm>
            <a:custGeom>
              <a:rect b="b" l="l" r="r" t="t"/>
              <a:pathLst>
                <a:path extrusionOk="0" h="541" w="500">
                  <a:moveTo>
                    <a:pt x="17" y="1"/>
                  </a:moveTo>
                  <a:cubicBezTo>
                    <a:pt x="13" y="1"/>
                    <a:pt x="10" y="1"/>
                    <a:pt x="6" y="1"/>
                  </a:cubicBezTo>
                  <a:cubicBezTo>
                    <a:pt x="0" y="1"/>
                    <a:pt x="0" y="7"/>
                    <a:pt x="6" y="7"/>
                  </a:cubicBezTo>
                  <a:cubicBezTo>
                    <a:pt x="190" y="57"/>
                    <a:pt x="309" y="209"/>
                    <a:pt x="395" y="372"/>
                  </a:cubicBezTo>
                  <a:cubicBezTo>
                    <a:pt x="359" y="338"/>
                    <a:pt x="320" y="315"/>
                    <a:pt x="277" y="315"/>
                  </a:cubicBezTo>
                  <a:cubicBezTo>
                    <a:pt x="245" y="315"/>
                    <a:pt x="211" y="328"/>
                    <a:pt x="175" y="360"/>
                  </a:cubicBezTo>
                  <a:cubicBezTo>
                    <a:pt x="173" y="365"/>
                    <a:pt x="174" y="369"/>
                    <a:pt x="178" y="369"/>
                  </a:cubicBezTo>
                  <a:cubicBezTo>
                    <a:pt x="179" y="369"/>
                    <a:pt x="180" y="369"/>
                    <a:pt x="181" y="369"/>
                  </a:cubicBezTo>
                  <a:cubicBezTo>
                    <a:pt x="203" y="359"/>
                    <a:pt x="226" y="355"/>
                    <a:pt x="248" y="355"/>
                  </a:cubicBezTo>
                  <a:cubicBezTo>
                    <a:pt x="292" y="355"/>
                    <a:pt x="334" y="371"/>
                    <a:pt x="365" y="404"/>
                  </a:cubicBezTo>
                  <a:cubicBezTo>
                    <a:pt x="404" y="443"/>
                    <a:pt x="436" y="487"/>
                    <a:pt x="466" y="535"/>
                  </a:cubicBezTo>
                  <a:cubicBezTo>
                    <a:pt x="468" y="539"/>
                    <a:pt x="472" y="541"/>
                    <a:pt x="477" y="541"/>
                  </a:cubicBezTo>
                  <a:cubicBezTo>
                    <a:pt x="487" y="541"/>
                    <a:pt x="500" y="530"/>
                    <a:pt x="495" y="520"/>
                  </a:cubicBezTo>
                  <a:lnTo>
                    <a:pt x="495" y="514"/>
                  </a:lnTo>
                  <a:cubicBezTo>
                    <a:pt x="469" y="292"/>
                    <a:pt x="259"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7"/>
            <p:cNvSpPr/>
            <p:nvPr/>
          </p:nvSpPr>
          <p:spPr>
            <a:xfrm flipH="1">
              <a:off x="7892708" y="2801839"/>
              <a:ext cx="41259" cy="35487"/>
            </a:xfrm>
            <a:custGeom>
              <a:rect b="b" l="l" r="r" t="t"/>
              <a:pathLst>
                <a:path extrusionOk="0" h="166" w="193">
                  <a:moveTo>
                    <a:pt x="83" y="1"/>
                  </a:moveTo>
                  <a:cubicBezTo>
                    <a:pt x="39" y="1"/>
                    <a:pt x="0" y="36"/>
                    <a:pt x="0" y="84"/>
                  </a:cubicBezTo>
                  <a:cubicBezTo>
                    <a:pt x="0" y="132"/>
                    <a:pt x="41" y="165"/>
                    <a:pt x="84" y="165"/>
                  </a:cubicBezTo>
                  <a:cubicBezTo>
                    <a:pt x="104" y="165"/>
                    <a:pt x="125" y="157"/>
                    <a:pt x="143" y="140"/>
                  </a:cubicBezTo>
                  <a:cubicBezTo>
                    <a:pt x="193" y="90"/>
                    <a:pt x="157" y="1"/>
                    <a:pt x="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7"/>
            <p:cNvSpPr/>
            <p:nvPr/>
          </p:nvSpPr>
          <p:spPr>
            <a:xfrm flipH="1">
              <a:off x="7492086" y="2112622"/>
              <a:ext cx="658866" cy="509000"/>
            </a:xfrm>
            <a:custGeom>
              <a:rect b="b" l="l" r="r" t="t"/>
              <a:pathLst>
                <a:path extrusionOk="0" h="2381" w="3082">
                  <a:moveTo>
                    <a:pt x="2028" y="1"/>
                  </a:moveTo>
                  <a:cubicBezTo>
                    <a:pt x="1772" y="1"/>
                    <a:pt x="1472" y="74"/>
                    <a:pt x="1131" y="278"/>
                  </a:cubicBezTo>
                  <a:cubicBezTo>
                    <a:pt x="1" y="949"/>
                    <a:pt x="651" y="2381"/>
                    <a:pt x="699" y="2381"/>
                  </a:cubicBezTo>
                  <a:cubicBezTo>
                    <a:pt x="700" y="2381"/>
                    <a:pt x="700" y="2380"/>
                    <a:pt x="701" y="2380"/>
                  </a:cubicBezTo>
                  <a:cubicBezTo>
                    <a:pt x="728" y="2335"/>
                    <a:pt x="1270" y="1496"/>
                    <a:pt x="1629" y="1182"/>
                  </a:cubicBezTo>
                  <a:cubicBezTo>
                    <a:pt x="1985" y="868"/>
                    <a:pt x="2901" y="539"/>
                    <a:pt x="3082" y="524"/>
                  </a:cubicBezTo>
                  <a:cubicBezTo>
                    <a:pt x="3082" y="524"/>
                    <a:pt x="2710" y="1"/>
                    <a:pt x="2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7"/>
            <p:cNvSpPr/>
            <p:nvPr/>
          </p:nvSpPr>
          <p:spPr>
            <a:xfrm flipH="1">
              <a:off x="7249234" y="2059392"/>
              <a:ext cx="741170" cy="543632"/>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7"/>
            <p:cNvSpPr/>
            <p:nvPr/>
          </p:nvSpPr>
          <p:spPr>
            <a:xfrm flipH="1">
              <a:off x="7249234" y="2059392"/>
              <a:ext cx="741170" cy="543632"/>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7"/>
            <p:cNvSpPr/>
            <p:nvPr/>
          </p:nvSpPr>
          <p:spPr>
            <a:xfrm flipH="1">
              <a:off x="7262701" y="3695641"/>
              <a:ext cx="1183478" cy="734748"/>
            </a:xfrm>
            <a:custGeom>
              <a:rect b="b" l="l" r="r" t="t"/>
              <a:pathLst>
                <a:path extrusionOk="0" h="3437" w="5536">
                  <a:moveTo>
                    <a:pt x="1" y="0"/>
                  </a:moveTo>
                  <a:lnTo>
                    <a:pt x="1" y="3436"/>
                  </a:lnTo>
                  <a:lnTo>
                    <a:pt x="5536" y="3436"/>
                  </a:lnTo>
                  <a:lnTo>
                    <a:pt x="5536"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7"/>
            <p:cNvSpPr/>
            <p:nvPr/>
          </p:nvSpPr>
          <p:spPr>
            <a:xfrm flipH="1">
              <a:off x="7262701" y="3695641"/>
              <a:ext cx="1183478" cy="734748"/>
            </a:xfrm>
            <a:custGeom>
              <a:rect b="b" l="l" r="r" t="t"/>
              <a:pathLst>
                <a:path extrusionOk="0" h="3437" w="5536">
                  <a:moveTo>
                    <a:pt x="1" y="0"/>
                  </a:moveTo>
                  <a:lnTo>
                    <a:pt x="1" y="3436"/>
                  </a:lnTo>
                  <a:lnTo>
                    <a:pt x="5536" y="3436"/>
                  </a:lnTo>
                  <a:lnTo>
                    <a:pt x="5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7"/>
            <p:cNvSpPr/>
            <p:nvPr/>
          </p:nvSpPr>
          <p:spPr>
            <a:xfrm flipH="1">
              <a:off x="7997885" y="3695641"/>
              <a:ext cx="448294" cy="734748"/>
            </a:xfrm>
            <a:custGeom>
              <a:rect b="b" l="l" r="r" t="t"/>
              <a:pathLst>
                <a:path extrusionOk="0" h="3437" w="2097">
                  <a:moveTo>
                    <a:pt x="1" y="0"/>
                  </a:moveTo>
                  <a:lnTo>
                    <a:pt x="1" y="3436"/>
                  </a:lnTo>
                  <a:lnTo>
                    <a:pt x="2097" y="3436"/>
                  </a:lnTo>
                  <a:lnTo>
                    <a:pt x="20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7"/>
            <p:cNvSpPr/>
            <p:nvPr/>
          </p:nvSpPr>
          <p:spPr>
            <a:xfrm flipH="1">
              <a:off x="8028883" y="3746306"/>
              <a:ext cx="386939" cy="633418"/>
            </a:xfrm>
            <a:custGeom>
              <a:rect b="b" l="l" r="r" t="t"/>
              <a:pathLst>
                <a:path extrusionOk="0" h="2963" w="1810">
                  <a:moveTo>
                    <a:pt x="1809" y="0"/>
                  </a:moveTo>
                  <a:lnTo>
                    <a:pt x="1809" y="0"/>
                  </a:lnTo>
                  <a:cubicBezTo>
                    <a:pt x="1655" y="246"/>
                    <a:pt x="1501" y="490"/>
                    <a:pt x="1347" y="736"/>
                  </a:cubicBezTo>
                  <a:lnTo>
                    <a:pt x="893" y="1474"/>
                  </a:lnTo>
                  <a:lnTo>
                    <a:pt x="446" y="2215"/>
                  </a:lnTo>
                  <a:cubicBezTo>
                    <a:pt x="294" y="2464"/>
                    <a:pt x="149" y="2713"/>
                    <a:pt x="1" y="2962"/>
                  </a:cubicBezTo>
                  <a:cubicBezTo>
                    <a:pt x="158" y="2716"/>
                    <a:pt x="312" y="2473"/>
                    <a:pt x="463" y="2227"/>
                  </a:cubicBezTo>
                  <a:lnTo>
                    <a:pt x="917" y="1489"/>
                  </a:lnTo>
                  <a:lnTo>
                    <a:pt x="1368" y="745"/>
                  </a:lnTo>
                  <a:cubicBezTo>
                    <a:pt x="1516" y="498"/>
                    <a:pt x="1664" y="249"/>
                    <a:pt x="1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7"/>
            <p:cNvSpPr/>
            <p:nvPr/>
          </p:nvSpPr>
          <p:spPr>
            <a:xfrm flipH="1">
              <a:off x="8028883" y="3746306"/>
              <a:ext cx="386939" cy="633418"/>
            </a:xfrm>
            <a:custGeom>
              <a:rect b="b" l="l" r="r" t="t"/>
              <a:pathLst>
                <a:path extrusionOk="0" h="2963" w="1810">
                  <a:moveTo>
                    <a:pt x="1" y="0"/>
                  </a:moveTo>
                  <a:lnTo>
                    <a:pt x="1" y="0"/>
                  </a:lnTo>
                  <a:cubicBezTo>
                    <a:pt x="149" y="246"/>
                    <a:pt x="294" y="495"/>
                    <a:pt x="446" y="745"/>
                  </a:cubicBezTo>
                  <a:lnTo>
                    <a:pt x="893" y="1489"/>
                  </a:lnTo>
                  <a:lnTo>
                    <a:pt x="1347" y="2227"/>
                  </a:lnTo>
                  <a:cubicBezTo>
                    <a:pt x="1501" y="2473"/>
                    <a:pt x="1652" y="2719"/>
                    <a:pt x="1809" y="2962"/>
                  </a:cubicBezTo>
                  <a:cubicBezTo>
                    <a:pt x="1664" y="2710"/>
                    <a:pt x="1516" y="2464"/>
                    <a:pt x="1368" y="2215"/>
                  </a:cubicBezTo>
                  <a:lnTo>
                    <a:pt x="917" y="1471"/>
                  </a:lnTo>
                  <a:lnTo>
                    <a:pt x="463" y="733"/>
                  </a:lnTo>
                  <a:cubicBezTo>
                    <a:pt x="312" y="490"/>
                    <a:pt x="158" y="24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7"/>
            <p:cNvSpPr/>
            <p:nvPr/>
          </p:nvSpPr>
          <p:spPr>
            <a:xfrm flipH="1">
              <a:off x="8155013" y="3695641"/>
              <a:ext cx="136391" cy="136389"/>
            </a:xfrm>
            <a:custGeom>
              <a:rect b="b" l="l" r="r" t="t"/>
              <a:pathLst>
                <a:path extrusionOk="0" h="638" w="638">
                  <a:moveTo>
                    <a:pt x="0" y="0"/>
                  </a:moveTo>
                  <a:lnTo>
                    <a:pt x="0" y="638"/>
                  </a:lnTo>
                  <a:lnTo>
                    <a:pt x="637" y="638"/>
                  </a:lnTo>
                  <a:lnTo>
                    <a:pt x="6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7"/>
            <p:cNvSpPr/>
            <p:nvPr/>
          </p:nvSpPr>
          <p:spPr>
            <a:xfrm flipH="1">
              <a:off x="7511756"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7"/>
            <p:cNvSpPr/>
            <p:nvPr/>
          </p:nvSpPr>
          <p:spPr>
            <a:xfrm flipH="1">
              <a:off x="7488241" y="4234359"/>
              <a:ext cx="9620" cy="134465"/>
            </a:xfrm>
            <a:custGeom>
              <a:rect b="b" l="l" r="r" t="t"/>
              <a:pathLst>
                <a:path extrusionOk="0" h="629" w="45">
                  <a:moveTo>
                    <a:pt x="0" y="0"/>
                  </a:moveTo>
                  <a:lnTo>
                    <a:pt x="0" y="629"/>
                  </a:lnTo>
                  <a:lnTo>
                    <a:pt x="44" y="629"/>
                  </a:lnTo>
                  <a:lnTo>
                    <a:pt x="4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7"/>
            <p:cNvSpPr/>
            <p:nvPr/>
          </p:nvSpPr>
          <p:spPr>
            <a:xfrm flipH="1">
              <a:off x="7465366" y="4234359"/>
              <a:ext cx="9834" cy="134465"/>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7"/>
            <p:cNvSpPr/>
            <p:nvPr/>
          </p:nvSpPr>
          <p:spPr>
            <a:xfrm flipH="1">
              <a:off x="7442706"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7"/>
            <p:cNvSpPr/>
            <p:nvPr/>
          </p:nvSpPr>
          <p:spPr>
            <a:xfrm flipH="1">
              <a:off x="7419832"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7"/>
            <p:cNvSpPr/>
            <p:nvPr/>
          </p:nvSpPr>
          <p:spPr>
            <a:xfrm flipH="1">
              <a:off x="7396957" y="4234359"/>
              <a:ext cx="9834" cy="134465"/>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7"/>
            <p:cNvSpPr/>
            <p:nvPr/>
          </p:nvSpPr>
          <p:spPr>
            <a:xfrm flipH="1">
              <a:off x="7374083" y="4234359"/>
              <a:ext cx="9834" cy="134465"/>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7"/>
            <p:cNvSpPr/>
            <p:nvPr/>
          </p:nvSpPr>
          <p:spPr>
            <a:xfrm flipH="1">
              <a:off x="7351423"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7"/>
            <p:cNvSpPr/>
            <p:nvPr/>
          </p:nvSpPr>
          <p:spPr>
            <a:xfrm flipH="1">
              <a:off x="7328548" y="4234359"/>
              <a:ext cx="9620" cy="134465"/>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7"/>
            <p:cNvSpPr/>
            <p:nvPr/>
          </p:nvSpPr>
          <p:spPr>
            <a:xfrm flipH="1">
              <a:off x="7577599" y="4235000"/>
              <a:ext cx="86367" cy="134465"/>
            </a:xfrm>
            <a:custGeom>
              <a:rect b="b" l="l" r="r" t="t"/>
              <a:pathLst>
                <a:path extrusionOk="0" h="629" w="404">
                  <a:moveTo>
                    <a:pt x="0" y="0"/>
                  </a:moveTo>
                  <a:cubicBezTo>
                    <a:pt x="0" y="211"/>
                    <a:pt x="48" y="332"/>
                    <a:pt x="172" y="350"/>
                  </a:cubicBezTo>
                  <a:lnTo>
                    <a:pt x="172" y="578"/>
                  </a:lnTo>
                  <a:lnTo>
                    <a:pt x="0" y="629"/>
                  </a:lnTo>
                  <a:lnTo>
                    <a:pt x="403" y="629"/>
                  </a:lnTo>
                  <a:lnTo>
                    <a:pt x="231" y="581"/>
                  </a:lnTo>
                  <a:lnTo>
                    <a:pt x="231" y="350"/>
                  </a:lnTo>
                  <a:cubicBezTo>
                    <a:pt x="353" y="332"/>
                    <a:pt x="403" y="211"/>
                    <a:pt x="4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7"/>
            <p:cNvSpPr/>
            <p:nvPr/>
          </p:nvSpPr>
          <p:spPr>
            <a:xfrm flipH="1">
              <a:off x="7684061" y="4234359"/>
              <a:ext cx="102828" cy="134465"/>
            </a:xfrm>
            <a:custGeom>
              <a:rect b="b" l="l" r="r" t="t"/>
              <a:pathLst>
                <a:path extrusionOk="0" h="629" w="481">
                  <a:moveTo>
                    <a:pt x="240" y="0"/>
                  </a:moveTo>
                  <a:lnTo>
                    <a:pt x="0" y="323"/>
                  </a:lnTo>
                  <a:lnTo>
                    <a:pt x="107" y="323"/>
                  </a:lnTo>
                  <a:lnTo>
                    <a:pt x="107" y="629"/>
                  </a:lnTo>
                  <a:lnTo>
                    <a:pt x="377" y="629"/>
                  </a:lnTo>
                  <a:lnTo>
                    <a:pt x="377" y="323"/>
                  </a:lnTo>
                  <a:lnTo>
                    <a:pt x="480" y="323"/>
                  </a:lnTo>
                  <a:lnTo>
                    <a:pt x="24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7"/>
            <p:cNvSpPr/>
            <p:nvPr/>
          </p:nvSpPr>
          <p:spPr>
            <a:xfrm flipH="1">
              <a:off x="7262702" y="4246330"/>
              <a:ext cx="735398" cy="184061"/>
            </a:xfrm>
            <a:custGeom>
              <a:rect b="b" l="l" r="r" t="t"/>
              <a:pathLst>
                <a:path extrusionOk="0" h="861" w="3440">
                  <a:moveTo>
                    <a:pt x="1" y="1"/>
                  </a:moveTo>
                  <a:lnTo>
                    <a:pt x="1" y="860"/>
                  </a:lnTo>
                  <a:lnTo>
                    <a:pt x="3440" y="860"/>
                  </a:lnTo>
                  <a:lnTo>
                    <a:pt x="3440" y="55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flipH="1">
              <a:off x="7208189" y="3868586"/>
              <a:ext cx="803166" cy="584036"/>
            </a:xfrm>
            <a:custGeom>
              <a:rect b="b" l="l" r="r" t="t"/>
              <a:pathLst>
                <a:path extrusionOk="0" h="2732" w="3757">
                  <a:moveTo>
                    <a:pt x="3389" y="1"/>
                  </a:moveTo>
                  <a:lnTo>
                    <a:pt x="0" y="582"/>
                  </a:lnTo>
                  <a:lnTo>
                    <a:pt x="368" y="2731"/>
                  </a:lnTo>
                  <a:lnTo>
                    <a:pt x="3757" y="2150"/>
                  </a:lnTo>
                  <a:lnTo>
                    <a:pt x="33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7"/>
            <p:cNvSpPr/>
            <p:nvPr/>
          </p:nvSpPr>
          <p:spPr>
            <a:xfrm flipH="1">
              <a:off x="7307596" y="3867304"/>
              <a:ext cx="720861" cy="383728"/>
            </a:xfrm>
            <a:custGeom>
              <a:rect b="b" l="l" r="r" t="t"/>
              <a:pathLst>
                <a:path extrusionOk="0" h="1795" w="3372">
                  <a:moveTo>
                    <a:pt x="3371" y="1"/>
                  </a:moveTo>
                  <a:lnTo>
                    <a:pt x="3371" y="1"/>
                  </a:lnTo>
                  <a:cubicBezTo>
                    <a:pt x="3244" y="140"/>
                    <a:pt x="3122" y="276"/>
                    <a:pt x="3001" y="419"/>
                  </a:cubicBezTo>
                  <a:cubicBezTo>
                    <a:pt x="2876" y="561"/>
                    <a:pt x="2752" y="700"/>
                    <a:pt x="2630" y="843"/>
                  </a:cubicBezTo>
                  <a:cubicBezTo>
                    <a:pt x="2494" y="1000"/>
                    <a:pt x="2357" y="1160"/>
                    <a:pt x="2224" y="1320"/>
                  </a:cubicBezTo>
                  <a:cubicBezTo>
                    <a:pt x="2120" y="1439"/>
                    <a:pt x="2019" y="1560"/>
                    <a:pt x="1919" y="1682"/>
                  </a:cubicBezTo>
                  <a:cubicBezTo>
                    <a:pt x="1785" y="1599"/>
                    <a:pt x="1652" y="1519"/>
                    <a:pt x="1515" y="1439"/>
                  </a:cubicBezTo>
                  <a:cubicBezTo>
                    <a:pt x="1335" y="1332"/>
                    <a:pt x="1154" y="1225"/>
                    <a:pt x="973" y="1121"/>
                  </a:cubicBezTo>
                  <a:cubicBezTo>
                    <a:pt x="813" y="1026"/>
                    <a:pt x="650" y="932"/>
                    <a:pt x="487" y="840"/>
                  </a:cubicBezTo>
                  <a:cubicBezTo>
                    <a:pt x="324" y="751"/>
                    <a:pt x="164" y="656"/>
                    <a:pt x="0" y="570"/>
                  </a:cubicBezTo>
                  <a:lnTo>
                    <a:pt x="0" y="570"/>
                  </a:lnTo>
                  <a:cubicBezTo>
                    <a:pt x="158" y="677"/>
                    <a:pt x="318" y="780"/>
                    <a:pt x="475" y="884"/>
                  </a:cubicBezTo>
                  <a:cubicBezTo>
                    <a:pt x="635" y="985"/>
                    <a:pt x="795" y="1089"/>
                    <a:pt x="955" y="1187"/>
                  </a:cubicBezTo>
                  <a:cubicBezTo>
                    <a:pt x="1124" y="1293"/>
                    <a:pt x="1290" y="1397"/>
                    <a:pt x="1456" y="1501"/>
                  </a:cubicBezTo>
                  <a:lnTo>
                    <a:pt x="1474" y="1510"/>
                  </a:lnTo>
                  <a:cubicBezTo>
                    <a:pt x="1622" y="1602"/>
                    <a:pt x="1770" y="1694"/>
                    <a:pt x="1919" y="1782"/>
                  </a:cubicBezTo>
                  <a:lnTo>
                    <a:pt x="1939" y="1794"/>
                  </a:lnTo>
                  <a:lnTo>
                    <a:pt x="1954" y="1777"/>
                  </a:lnTo>
                  <a:cubicBezTo>
                    <a:pt x="2064" y="1643"/>
                    <a:pt x="2177" y="1510"/>
                    <a:pt x="2286" y="1373"/>
                  </a:cubicBezTo>
                  <a:lnTo>
                    <a:pt x="2298" y="1358"/>
                  </a:lnTo>
                  <a:cubicBezTo>
                    <a:pt x="2420" y="1207"/>
                    <a:pt x="2544" y="1053"/>
                    <a:pt x="2669" y="899"/>
                  </a:cubicBezTo>
                  <a:cubicBezTo>
                    <a:pt x="2787" y="751"/>
                    <a:pt x="2906" y="608"/>
                    <a:pt x="3022" y="454"/>
                  </a:cubicBezTo>
                  <a:cubicBezTo>
                    <a:pt x="3137" y="303"/>
                    <a:pt x="3256" y="155"/>
                    <a:pt x="337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flipH="1">
              <a:off x="7702445" y="4184762"/>
              <a:ext cx="251831" cy="246911"/>
            </a:xfrm>
            <a:custGeom>
              <a:rect b="b" l="l" r="r" t="t"/>
              <a:pathLst>
                <a:path extrusionOk="0" h="1155" w="1178">
                  <a:moveTo>
                    <a:pt x="1177" y="1"/>
                  </a:moveTo>
                  <a:lnTo>
                    <a:pt x="1171" y="4"/>
                  </a:lnTo>
                  <a:cubicBezTo>
                    <a:pt x="1151" y="22"/>
                    <a:pt x="1130" y="37"/>
                    <a:pt x="1112" y="54"/>
                  </a:cubicBezTo>
                  <a:cubicBezTo>
                    <a:pt x="1029" y="123"/>
                    <a:pt x="946" y="194"/>
                    <a:pt x="863" y="268"/>
                  </a:cubicBezTo>
                  <a:cubicBezTo>
                    <a:pt x="762" y="360"/>
                    <a:pt x="661" y="455"/>
                    <a:pt x="564" y="552"/>
                  </a:cubicBezTo>
                  <a:cubicBezTo>
                    <a:pt x="466" y="647"/>
                    <a:pt x="368" y="745"/>
                    <a:pt x="276" y="846"/>
                  </a:cubicBezTo>
                  <a:cubicBezTo>
                    <a:pt x="181" y="944"/>
                    <a:pt x="89" y="1048"/>
                    <a:pt x="0" y="1154"/>
                  </a:cubicBezTo>
                  <a:cubicBezTo>
                    <a:pt x="107" y="1068"/>
                    <a:pt x="214" y="976"/>
                    <a:pt x="315" y="884"/>
                  </a:cubicBezTo>
                  <a:cubicBezTo>
                    <a:pt x="415" y="793"/>
                    <a:pt x="513" y="701"/>
                    <a:pt x="614" y="603"/>
                  </a:cubicBezTo>
                  <a:cubicBezTo>
                    <a:pt x="712" y="505"/>
                    <a:pt x="810" y="410"/>
                    <a:pt x="902" y="309"/>
                  </a:cubicBezTo>
                  <a:cubicBezTo>
                    <a:pt x="979" y="229"/>
                    <a:pt x="1056" y="143"/>
                    <a:pt x="1127" y="60"/>
                  </a:cubicBezTo>
                  <a:lnTo>
                    <a:pt x="1174" y="4"/>
                  </a:lnTo>
                  <a:lnTo>
                    <a:pt x="117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7"/>
            <p:cNvSpPr/>
            <p:nvPr/>
          </p:nvSpPr>
          <p:spPr>
            <a:xfrm flipH="1">
              <a:off x="7235340" y="4159537"/>
              <a:ext cx="317675" cy="151140"/>
            </a:xfrm>
            <a:custGeom>
              <a:rect b="b" l="l" r="r" t="t"/>
              <a:pathLst>
                <a:path extrusionOk="0" h="707" w="1486">
                  <a:moveTo>
                    <a:pt x="0" y="0"/>
                  </a:moveTo>
                  <a:cubicBezTo>
                    <a:pt x="3" y="0"/>
                    <a:pt x="3" y="0"/>
                    <a:pt x="6" y="3"/>
                  </a:cubicBezTo>
                  <a:lnTo>
                    <a:pt x="65" y="39"/>
                  </a:lnTo>
                  <a:cubicBezTo>
                    <a:pt x="163" y="98"/>
                    <a:pt x="261" y="149"/>
                    <a:pt x="359" y="202"/>
                  </a:cubicBezTo>
                  <a:cubicBezTo>
                    <a:pt x="480" y="267"/>
                    <a:pt x="602" y="329"/>
                    <a:pt x="726" y="386"/>
                  </a:cubicBezTo>
                  <a:cubicBezTo>
                    <a:pt x="851" y="445"/>
                    <a:pt x="975" y="501"/>
                    <a:pt x="1103" y="555"/>
                  </a:cubicBezTo>
                  <a:cubicBezTo>
                    <a:pt x="1228" y="611"/>
                    <a:pt x="1355" y="662"/>
                    <a:pt x="1485" y="706"/>
                  </a:cubicBezTo>
                  <a:cubicBezTo>
                    <a:pt x="1370" y="635"/>
                    <a:pt x="1248" y="567"/>
                    <a:pt x="1127" y="501"/>
                  </a:cubicBezTo>
                  <a:cubicBezTo>
                    <a:pt x="1005" y="439"/>
                    <a:pt x="881" y="377"/>
                    <a:pt x="759" y="321"/>
                  </a:cubicBezTo>
                  <a:cubicBezTo>
                    <a:pt x="635" y="261"/>
                    <a:pt x="510" y="202"/>
                    <a:pt x="383" y="149"/>
                  </a:cubicBezTo>
                  <a:cubicBezTo>
                    <a:pt x="285" y="104"/>
                    <a:pt x="181" y="63"/>
                    <a:pt x="77" y="27"/>
                  </a:cubicBezTo>
                  <a:cubicBezTo>
                    <a:pt x="53" y="18"/>
                    <a:pt x="30" y="9"/>
                    <a:pt x="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7"/>
            <p:cNvSpPr/>
            <p:nvPr/>
          </p:nvSpPr>
          <p:spPr>
            <a:xfrm flipH="1">
              <a:off x="7151752" y="3985309"/>
              <a:ext cx="745446" cy="485699"/>
            </a:xfrm>
            <a:custGeom>
              <a:rect b="b" l="l" r="r" t="t"/>
              <a:pathLst>
                <a:path extrusionOk="0" h="2272" w="3487">
                  <a:moveTo>
                    <a:pt x="65" y="0"/>
                  </a:moveTo>
                  <a:lnTo>
                    <a:pt x="0" y="2170"/>
                  </a:lnTo>
                  <a:lnTo>
                    <a:pt x="3422" y="2271"/>
                  </a:lnTo>
                  <a:lnTo>
                    <a:pt x="3487" y="101"/>
                  </a:lnTo>
                  <a:lnTo>
                    <a:pt x="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flipH="1">
              <a:off x="7108568" y="4003052"/>
              <a:ext cx="731123" cy="339262"/>
            </a:xfrm>
            <a:custGeom>
              <a:rect b="b" l="l" r="r" t="t"/>
              <a:pathLst>
                <a:path extrusionOk="0" h="1587" w="3420">
                  <a:moveTo>
                    <a:pt x="1" y="0"/>
                  </a:moveTo>
                  <a:lnTo>
                    <a:pt x="1" y="0"/>
                  </a:lnTo>
                  <a:cubicBezTo>
                    <a:pt x="137" y="136"/>
                    <a:pt x="274" y="270"/>
                    <a:pt x="407" y="403"/>
                  </a:cubicBezTo>
                  <a:cubicBezTo>
                    <a:pt x="544" y="534"/>
                    <a:pt x="680" y="667"/>
                    <a:pt x="816" y="795"/>
                  </a:cubicBezTo>
                  <a:cubicBezTo>
                    <a:pt x="959" y="931"/>
                    <a:pt x="1104" y="1067"/>
                    <a:pt x="1246" y="1201"/>
                  </a:cubicBezTo>
                  <a:cubicBezTo>
                    <a:pt x="1252" y="1207"/>
                    <a:pt x="1255" y="1210"/>
                    <a:pt x="1261" y="1213"/>
                  </a:cubicBezTo>
                  <a:lnTo>
                    <a:pt x="1643" y="1568"/>
                  </a:lnTo>
                  <a:lnTo>
                    <a:pt x="1661" y="1586"/>
                  </a:lnTo>
                  <a:lnTo>
                    <a:pt x="1682" y="1571"/>
                  </a:lnTo>
                  <a:lnTo>
                    <a:pt x="2085" y="1239"/>
                  </a:lnTo>
                  <a:lnTo>
                    <a:pt x="2100" y="1228"/>
                  </a:lnTo>
                  <a:cubicBezTo>
                    <a:pt x="2251" y="1103"/>
                    <a:pt x="2402" y="978"/>
                    <a:pt x="2554" y="851"/>
                  </a:cubicBezTo>
                  <a:cubicBezTo>
                    <a:pt x="2699" y="729"/>
                    <a:pt x="2847" y="611"/>
                    <a:pt x="2990" y="483"/>
                  </a:cubicBezTo>
                  <a:cubicBezTo>
                    <a:pt x="3132" y="359"/>
                    <a:pt x="3277" y="237"/>
                    <a:pt x="3419" y="110"/>
                  </a:cubicBezTo>
                  <a:lnTo>
                    <a:pt x="3419" y="110"/>
                  </a:lnTo>
                  <a:cubicBezTo>
                    <a:pt x="3271" y="217"/>
                    <a:pt x="3123" y="332"/>
                    <a:pt x="2972" y="445"/>
                  </a:cubicBezTo>
                  <a:cubicBezTo>
                    <a:pt x="2823" y="557"/>
                    <a:pt x="2675" y="673"/>
                    <a:pt x="2527" y="786"/>
                  </a:cubicBezTo>
                  <a:cubicBezTo>
                    <a:pt x="2364" y="916"/>
                    <a:pt x="2198" y="1044"/>
                    <a:pt x="2035" y="1177"/>
                  </a:cubicBezTo>
                  <a:cubicBezTo>
                    <a:pt x="1910" y="1272"/>
                    <a:pt x="1789" y="1373"/>
                    <a:pt x="1664" y="1471"/>
                  </a:cubicBezTo>
                  <a:lnTo>
                    <a:pt x="1317" y="1153"/>
                  </a:lnTo>
                  <a:cubicBezTo>
                    <a:pt x="1160" y="1011"/>
                    <a:pt x="1006" y="872"/>
                    <a:pt x="849" y="732"/>
                  </a:cubicBezTo>
                  <a:cubicBezTo>
                    <a:pt x="710" y="608"/>
                    <a:pt x="570" y="483"/>
                    <a:pt x="428" y="362"/>
                  </a:cubicBezTo>
                  <a:cubicBezTo>
                    <a:pt x="286" y="243"/>
                    <a:pt x="146" y="119"/>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flipH="1">
              <a:off x="7557290" y="4259584"/>
              <a:ext cx="295014" cy="192398"/>
            </a:xfrm>
            <a:custGeom>
              <a:rect b="b" l="l" r="r" t="t"/>
              <a:pathLst>
                <a:path extrusionOk="0" h="900" w="1380">
                  <a:moveTo>
                    <a:pt x="1376" y="1"/>
                  </a:moveTo>
                  <a:cubicBezTo>
                    <a:pt x="1353" y="16"/>
                    <a:pt x="1329" y="28"/>
                    <a:pt x="1308" y="39"/>
                  </a:cubicBezTo>
                  <a:cubicBezTo>
                    <a:pt x="1210" y="90"/>
                    <a:pt x="1115" y="146"/>
                    <a:pt x="1021" y="202"/>
                  </a:cubicBezTo>
                  <a:cubicBezTo>
                    <a:pt x="902" y="271"/>
                    <a:pt x="786" y="345"/>
                    <a:pt x="671" y="419"/>
                  </a:cubicBezTo>
                  <a:cubicBezTo>
                    <a:pt x="558" y="496"/>
                    <a:pt x="445" y="573"/>
                    <a:pt x="333" y="650"/>
                  </a:cubicBezTo>
                  <a:cubicBezTo>
                    <a:pt x="217" y="730"/>
                    <a:pt x="107" y="810"/>
                    <a:pt x="1" y="899"/>
                  </a:cubicBezTo>
                  <a:cubicBezTo>
                    <a:pt x="125" y="837"/>
                    <a:pt x="244" y="766"/>
                    <a:pt x="362" y="698"/>
                  </a:cubicBezTo>
                  <a:cubicBezTo>
                    <a:pt x="478" y="629"/>
                    <a:pt x="594" y="555"/>
                    <a:pt x="709" y="481"/>
                  </a:cubicBezTo>
                  <a:cubicBezTo>
                    <a:pt x="825" y="404"/>
                    <a:pt x="938" y="330"/>
                    <a:pt x="1050" y="250"/>
                  </a:cubicBezTo>
                  <a:cubicBezTo>
                    <a:pt x="1142" y="185"/>
                    <a:pt x="1231" y="119"/>
                    <a:pt x="1320" y="48"/>
                  </a:cubicBezTo>
                  <a:lnTo>
                    <a:pt x="1373" y="4"/>
                  </a:lnTo>
                  <a:cubicBezTo>
                    <a:pt x="1376" y="4"/>
                    <a:pt x="1376" y="1"/>
                    <a:pt x="1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flipH="1">
              <a:off x="7124390" y="4264715"/>
              <a:ext cx="281760" cy="210569"/>
            </a:xfrm>
            <a:custGeom>
              <a:rect b="b" l="l" r="r" t="t"/>
              <a:pathLst>
                <a:path extrusionOk="0" h="985" w="1318">
                  <a:moveTo>
                    <a:pt x="1" y="1"/>
                  </a:moveTo>
                  <a:lnTo>
                    <a:pt x="4" y="4"/>
                  </a:lnTo>
                  <a:cubicBezTo>
                    <a:pt x="4" y="1"/>
                    <a:pt x="1" y="1"/>
                    <a:pt x="1" y="1"/>
                  </a:cubicBezTo>
                  <a:close/>
                  <a:moveTo>
                    <a:pt x="4" y="4"/>
                  </a:moveTo>
                  <a:cubicBezTo>
                    <a:pt x="22" y="18"/>
                    <a:pt x="39" y="36"/>
                    <a:pt x="57" y="51"/>
                  </a:cubicBezTo>
                  <a:cubicBezTo>
                    <a:pt x="140" y="128"/>
                    <a:pt x="226" y="199"/>
                    <a:pt x="312" y="267"/>
                  </a:cubicBezTo>
                  <a:cubicBezTo>
                    <a:pt x="419" y="356"/>
                    <a:pt x="526" y="439"/>
                    <a:pt x="638" y="522"/>
                  </a:cubicBezTo>
                  <a:cubicBezTo>
                    <a:pt x="748" y="602"/>
                    <a:pt x="858" y="682"/>
                    <a:pt x="970" y="760"/>
                  </a:cubicBezTo>
                  <a:cubicBezTo>
                    <a:pt x="1083" y="840"/>
                    <a:pt x="1199" y="914"/>
                    <a:pt x="1317" y="985"/>
                  </a:cubicBezTo>
                  <a:cubicBezTo>
                    <a:pt x="1214" y="890"/>
                    <a:pt x="1110" y="804"/>
                    <a:pt x="1006" y="718"/>
                  </a:cubicBezTo>
                  <a:cubicBezTo>
                    <a:pt x="899" y="629"/>
                    <a:pt x="793" y="546"/>
                    <a:pt x="680" y="466"/>
                  </a:cubicBezTo>
                  <a:cubicBezTo>
                    <a:pt x="570" y="383"/>
                    <a:pt x="460" y="303"/>
                    <a:pt x="348" y="223"/>
                  </a:cubicBezTo>
                  <a:cubicBezTo>
                    <a:pt x="256" y="164"/>
                    <a:pt x="164" y="101"/>
                    <a:pt x="72" y="45"/>
                  </a:cubicBezTo>
                  <a:lnTo>
                    <a:pt x="4" y="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flipH="1">
              <a:off x="7850590" y="3702482"/>
              <a:ext cx="1103739" cy="935483"/>
            </a:xfrm>
            <a:custGeom>
              <a:rect b="b" l="l" r="r" t="t"/>
              <a:pathLst>
                <a:path extrusionOk="0" h="4376" w="5163">
                  <a:moveTo>
                    <a:pt x="908" y="1"/>
                  </a:moveTo>
                  <a:cubicBezTo>
                    <a:pt x="443" y="1"/>
                    <a:pt x="1" y="291"/>
                    <a:pt x="196" y="944"/>
                  </a:cubicBezTo>
                  <a:cubicBezTo>
                    <a:pt x="442" y="1768"/>
                    <a:pt x="3223" y="4202"/>
                    <a:pt x="4272" y="4374"/>
                  </a:cubicBezTo>
                  <a:cubicBezTo>
                    <a:pt x="4278" y="4375"/>
                    <a:pt x="4283" y="4375"/>
                    <a:pt x="4288" y="4375"/>
                  </a:cubicBezTo>
                  <a:cubicBezTo>
                    <a:pt x="4655" y="4375"/>
                    <a:pt x="5162" y="2329"/>
                    <a:pt x="4996" y="2180"/>
                  </a:cubicBezTo>
                  <a:cubicBezTo>
                    <a:pt x="4524" y="1762"/>
                    <a:pt x="1817" y="250"/>
                    <a:pt x="1269" y="60"/>
                  </a:cubicBezTo>
                  <a:cubicBezTo>
                    <a:pt x="1154" y="21"/>
                    <a:pt x="1030" y="1"/>
                    <a:pt x="908"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flipH="1">
              <a:off x="7404437" y="4142435"/>
              <a:ext cx="598580" cy="182778"/>
            </a:xfrm>
            <a:custGeom>
              <a:rect b="b" l="l" r="r" t="t"/>
              <a:pathLst>
                <a:path extrusionOk="0" h="855" w="2800">
                  <a:moveTo>
                    <a:pt x="1127" y="0"/>
                  </a:moveTo>
                  <a:cubicBezTo>
                    <a:pt x="1095" y="0"/>
                    <a:pt x="1066" y="1"/>
                    <a:pt x="1041" y="3"/>
                  </a:cubicBezTo>
                  <a:cubicBezTo>
                    <a:pt x="637" y="36"/>
                    <a:pt x="0" y="235"/>
                    <a:pt x="0" y="235"/>
                  </a:cubicBezTo>
                  <a:cubicBezTo>
                    <a:pt x="252" y="335"/>
                    <a:pt x="845" y="647"/>
                    <a:pt x="1343" y="854"/>
                  </a:cubicBezTo>
                  <a:cubicBezTo>
                    <a:pt x="1233" y="771"/>
                    <a:pt x="1278" y="715"/>
                    <a:pt x="1521" y="712"/>
                  </a:cubicBezTo>
                  <a:cubicBezTo>
                    <a:pt x="1649" y="712"/>
                    <a:pt x="1983" y="768"/>
                    <a:pt x="2273" y="768"/>
                  </a:cubicBezTo>
                  <a:cubicBezTo>
                    <a:pt x="2525" y="768"/>
                    <a:pt x="2744" y="725"/>
                    <a:pt x="2763" y="567"/>
                  </a:cubicBezTo>
                  <a:cubicBezTo>
                    <a:pt x="2799" y="247"/>
                    <a:pt x="1609" y="0"/>
                    <a:pt x="11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flipH="1">
              <a:off x="7255647" y="4192458"/>
              <a:ext cx="865376" cy="526744"/>
            </a:xfrm>
            <a:custGeom>
              <a:rect b="b" l="l" r="r" t="t"/>
              <a:pathLst>
                <a:path extrusionOk="0" h="2464" w="4048">
                  <a:moveTo>
                    <a:pt x="549" y="1"/>
                  </a:moveTo>
                  <a:lnTo>
                    <a:pt x="1" y="1945"/>
                  </a:lnTo>
                  <a:cubicBezTo>
                    <a:pt x="608" y="2166"/>
                    <a:pt x="1328" y="2463"/>
                    <a:pt x="2049" y="2463"/>
                  </a:cubicBezTo>
                  <a:cubicBezTo>
                    <a:pt x="2191" y="2463"/>
                    <a:pt x="2332" y="2452"/>
                    <a:pt x="2473" y="2426"/>
                  </a:cubicBezTo>
                  <a:cubicBezTo>
                    <a:pt x="2568" y="2411"/>
                    <a:pt x="2657" y="2364"/>
                    <a:pt x="2722" y="2292"/>
                  </a:cubicBezTo>
                  <a:cubicBezTo>
                    <a:pt x="3108" y="2227"/>
                    <a:pt x="3194" y="2026"/>
                    <a:pt x="3194" y="2026"/>
                  </a:cubicBezTo>
                  <a:cubicBezTo>
                    <a:pt x="3535" y="1857"/>
                    <a:pt x="3594" y="1637"/>
                    <a:pt x="3594" y="1637"/>
                  </a:cubicBezTo>
                  <a:cubicBezTo>
                    <a:pt x="3594" y="1637"/>
                    <a:pt x="4048" y="1557"/>
                    <a:pt x="4045" y="1275"/>
                  </a:cubicBezTo>
                  <a:cubicBezTo>
                    <a:pt x="4042" y="961"/>
                    <a:pt x="3404" y="1136"/>
                    <a:pt x="2998" y="1017"/>
                  </a:cubicBezTo>
                  <a:cubicBezTo>
                    <a:pt x="2064" y="748"/>
                    <a:pt x="810" y="104"/>
                    <a:pt x="5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flipH="1">
              <a:off x="7352704" y="4496449"/>
              <a:ext cx="381809" cy="56864"/>
            </a:xfrm>
            <a:custGeom>
              <a:rect b="b" l="l" r="r" t="t"/>
              <a:pathLst>
                <a:path extrusionOk="0" h="266" w="1786">
                  <a:moveTo>
                    <a:pt x="7" y="0"/>
                  </a:moveTo>
                  <a:cubicBezTo>
                    <a:pt x="1" y="0"/>
                    <a:pt x="0" y="9"/>
                    <a:pt x="10" y="14"/>
                  </a:cubicBezTo>
                  <a:cubicBezTo>
                    <a:pt x="392" y="174"/>
                    <a:pt x="851" y="265"/>
                    <a:pt x="1290" y="265"/>
                  </a:cubicBezTo>
                  <a:cubicBezTo>
                    <a:pt x="1458" y="265"/>
                    <a:pt x="1623" y="252"/>
                    <a:pt x="1780" y="224"/>
                  </a:cubicBezTo>
                  <a:cubicBezTo>
                    <a:pt x="1783" y="224"/>
                    <a:pt x="1786" y="218"/>
                    <a:pt x="1786" y="215"/>
                  </a:cubicBezTo>
                  <a:cubicBezTo>
                    <a:pt x="1786" y="212"/>
                    <a:pt x="1783" y="209"/>
                    <a:pt x="1780" y="209"/>
                  </a:cubicBezTo>
                  <a:cubicBezTo>
                    <a:pt x="1628" y="212"/>
                    <a:pt x="1478" y="217"/>
                    <a:pt x="1328" y="217"/>
                  </a:cubicBezTo>
                  <a:cubicBezTo>
                    <a:pt x="1167" y="217"/>
                    <a:pt x="1007" y="211"/>
                    <a:pt x="846" y="191"/>
                  </a:cubicBezTo>
                  <a:cubicBezTo>
                    <a:pt x="561" y="156"/>
                    <a:pt x="292" y="76"/>
                    <a:pt x="13" y="2"/>
                  </a:cubicBezTo>
                  <a:cubicBezTo>
                    <a:pt x="11" y="1"/>
                    <a:pt x="9"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flipH="1">
              <a:off x="7437574" y="4611889"/>
              <a:ext cx="350169" cy="32280"/>
            </a:xfrm>
            <a:custGeom>
              <a:rect b="b" l="l" r="r" t="t"/>
              <a:pathLst>
                <a:path extrusionOk="0" h="151" w="1638">
                  <a:moveTo>
                    <a:pt x="14" y="1"/>
                  </a:moveTo>
                  <a:cubicBezTo>
                    <a:pt x="1" y="1"/>
                    <a:pt x="0" y="11"/>
                    <a:pt x="16" y="16"/>
                  </a:cubicBezTo>
                  <a:cubicBezTo>
                    <a:pt x="305" y="106"/>
                    <a:pt x="604" y="151"/>
                    <a:pt x="904" y="151"/>
                  </a:cubicBezTo>
                  <a:cubicBezTo>
                    <a:pt x="1149" y="151"/>
                    <a:pt x="1395" y="121"/>
                    <a:pt x="1635" y="61"/>
                  </a:cubicBezTo>
                  <a:cubicBezTo>
                    <a:pt x="1638" y="61"/>
                    <a:pt x="1638" y="55"/>
                    <a:pt x="1635" y="55"/>
                  </a:cubicBezTo>
                  <a:cubicBezTo>
                    <a:pt x="1365" y="86"/>
                    <a:pt x="1132" y="98"/>
                    <a:pt x="932" y="98"/>
                  </a:cubicBezTo>
                  <a:cubicBezTo>
                    <a:pt x="492" y="98"/>
                    <a:pt x="206" y="40"/>
                    <a:pt x="19" y="1"/>
                  </a:cubicBezTo>
                  <a:cubicBezTo>
                    <a:pt x="17" y="1"/>
                    <a:pt x="15" y="1"/>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flipH="1">
              <a:off x="7538264" y="4674739"/>
              <a:ext cx="277057" cy="22233"/>
            </a:xfrm>
            <a:custGeom>
              <a:rect b="b" l="l" r="r" t="t"/>
              <a:pathLst>
                <a:path extrusionOk="0" h="104" w="1296">
                  <a:moveTo>
                    <a:pt x="16" y="0"/>
                  </a:moveTo>
                  <a:cubicBezTo>
                    <a:pt x="2" y="0"/>
                    <a:pt x="1" y="13"/>
                    <a:pt x="14" y="16"/>
                  </a:cubicBezTo>
                  <a:cubicBezTo>
                    <a:pt x="296" y="71"/>
                    <a:pt x="488" y="103"/>
                    <a:pt x="701" y="103"/>
                  </a:cubicBezTo>
                  <a:cubicBezTo>
                    <a:pt x="868" y="103"/>
                    <a:pt x="1047" y="83"/>
                    <a:pt x="1292" y="39"/>
                  </a:cubicBezTo>
                  <a:cubicBezTo>
                    <a:pt x="1295" y="39"/>
                    <a:pt x="1295" y="33"/>
                    <a:pt x="1292" y="33"/>
                  </a:cubicBezTo>
                  <a:cubicBezTo>
                    <a:pt x="1070" y="49"/>
                    <a:pt x="886" y="60"/>
                    <a:pt x="709" y="60"/>
                  </a:cubicBezTo>
                  <a:cubicBezTo>
                    <a:pt x="490" y="60"/>
                    <a:pt x="280" y="44"/>
                    <a:pt x="20" y="1"/>
                  </a:cubicBezTo>
                  <a:cubicBezTo>
                    <a:pt x="19" y="1"/>
                    <a:pt x="17"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flipH="1">
              <a:off x="7856576" y="3683242"/>
              <a:ext cx="1107159" cy="1012015"/>
            </a:xfrm>
            <a:custGeom>
              <a:rect b="b" l="l" r="r" t="t"/>
              <a:pathLst>
                <a:path extrusionOk="0" h="4734" w="5179">
                  <a:moveTo>
                    <a:pt x="940" y="1"/>
                  </a:moveTo>
                  <a:cubicBezTo>
                    <a:pt x="203" y="1"/>
                    <a:pt x="1" y="721"/>
                    <a:pt x="331" y="1286"/>
                  </a:cubicBezTo>
                  <a:cubicBezTo>
                    <a:pt x="1565" y="3397"/>
                    <a:pt x="3865" y="4734"/>
                    <a:pt x="3865" y="4734"/>
                  </a:cubicBezTo>
                  <a:lnTo>
                    <a:pt x="5179" y="2148"/>
                  </a:lnTo>
                  <a:cubicBezTo>
                    <a:pt x="5179" y="2148"/>
                    <a:pt x="2825" y="648"/>
                    <a:pt x="1580" y="144"/>
                  </a:cubicBezTo>
                  <a:cubicBezTo>
                    <a:pt x="1334" y="44"/>
                    <a:pt x="1121" y="1"/>
                    <a:pt x="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flipH="1">
              <a:off x="7965819" y="4100962"/>
              <a:ext cx="251404" cy="499808"/>
            </a:xfrm>
            <a:custGeom>
              <a:rect b="b" l="l" r="r" t="t"/>
              <a:pathLst>
                <a:path extrusionOk="0" h="2338" w="1176">
                  <a:moveTo>
                    <a:pt x="1164" y="1"/>
                  </a:moveTo>
                  <a:cubicBezTo>
                    <a:pt x="1162" y="1"/>
                    <a:pt x="1160" y="2"/>
                    <a:pt x="1159" y="5"/>
                  </a:cubicBezTo>
                  <a:cubicBezTo>
                    <a:pt x="952" y="384"/>
                    <a:pt x="154" y="1958"/>
                    <a:pt x="6" y="2311"/>
                  </a:cubicBezTo>
                  <a:cubicBezTo>
                    <a:pt x="0" y="2326"/>
                    <a:pt x="3" y="2337"/>
                    <a:pt x="8" y="2337"/>
                  </a:cubicBezTo>
                  <a:cubicBezTo>
                    <a:pt x="12" y="2337"/>
                    <a:pt x="16" y="2333"/>
                    <a:pt x="21" y="2323"/>
                  </a:cubicBezTo>
                  <a:cubicBezTo>
                    <a:pt x="673" y="1208"/>
                    <a:pt x="984" y="396"/>
                    <a:pt x="1171" y="13"/>
                  </a:cubicBezTo>
                  <a:cubicBezTo>
                    <a:pt x="1175" y="7"/>
                    <a:pt x="1169" y="1"/>
                    <a:pt x="1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flipH="1">
              <a:off x="6597426" y="1843050"/>
              <a:ext cx="676823" cy="606055"/>
            </a:xfrm>
            <a:custGeom>
              <a:rect b="b" l="l" r="r" t="t"/>
              <a:pathLst>
                <a:path extrusionOk="0" h="2835" w="3166">
                  <a:moveTo>
                    <a:pt x="1672" y="0"/>
                  </a:moveTo>
                  <a:cubicBezTo>
                    <a:pt x="1605" y="0"/>
                    <a:pt x="1537" y="5"/>
                    <a:pt x="1468" y="15"/>
                  </a:cubicBezTo>
                  <a:cubicBezTo>
                    <a:pt x="555" y="142"/>
                    <a:pt x="7" y="1097"/>
                    <a:pt x="356" y="1954"/>
                  </a:cubicBezTo>
                  <a:lnTo>
                    <a:pt x="1" y="2568"/>
                  </a:lnTo>
                  <a:lnTo>
                    <a:pt x="1" y="2568"/>
                  </a:lnTo>
                  <a:lnTo>
                    <a:pt x="709" y="2461"/>
                  </a:lnTo>
                  <a:cubicBezTo>
                    <a:pt x="975" y="2705"/>
                    <a:pt x="1320" y="2834"/>
                    <a:pt x="1669" y="2834"/>
                  </a:cubicBezTo>
                  <a:cubicBezTo>
                    <a:pt x="1838" y="2834"/>
                    <a:pt x="2008" y="2804"/>
                    <a:pt x="2171" y="2742"/>
                  </a:cubicBezTo>
                  <a:cubicBezTo>
                    <a:pt x="2672" y="2553"/>
                    <a:pt x="3022" y="2096"/>
                    <a:pt x="3078" y="1562"/>
                  </a:cubicBezTo>
                  <a:lnTo>
                    <a:pt x="3078" y="1565"/>
                  </a:lnTo>
                  <a:cubicBezTo>
                    <a:pt x="3166" y="716"/>
                    <a:pt x="2496" y="0"/>
                    <a:pt x="16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7"/>
            <p:cNvSpPr/>
            <p:nvPr/>
          </p:nvSpPr>
          <p:spPr>
            <a:xfrm flipH="1">
              <a:off x="6613887" y="1839416"/>
              <a:ext cx="670410" cy="611827"/>
            </a:xfrm>
            <a:custGeom>
              <a:rect b="b" l="l" r="r" t="t"/>
              <a:pathLst>
                <a:path extrusionOk="0" h="2862" w="3136">
                  <a:moveTo>
                    <a:pt x="3020" y="873"/>
                  </a:moveTo>
                  <a:cubicBezTo>
                    <a:pt x="3085" y="1027"/>
                    <a:pt x="3124" y="1191"/>
                    <a:pt x="3132" y="1359"/>
                  </a:cubicBezTo>
                  <a:lnTo>
                    <a:pt x="3132" y="1359"/>
                  </a:lnTo>
                  <a:cubicBezTo>
                    <a:pt x="3124" y="1185"/>
                    <a:pt x="3084" y="1022"/>
                    <a:pt x="3020" y="873"/>
                  </a:cubicBezTo>
                  <a:close/>
                  <a:moveTo>
                    <a:pt x="3132" y="1359"/>
                  </a:moveTo>
                  <a:lnTo>
                    <a:pt x="3132" y="1359"/>
                  </a:lnTo>
                  <a:cubicBezTo>
                    <a:pt x="3135" y="1431"/>
                    <a:pt x="3133" y="1504"/>
                    <a:pt x="3125" y="1579"/>
                  </a:cubicBezTo>
                  <a:cubicBezTo>
                    <a:pt x="3133" y="1506"/>
                    <a:pt x="3135" y="1432"/>
                    <a:pt x="3132" y="1359"/>
                  </a:cubicBezTo>
                  <a:close/>
                  <a:moveTo>
                    <a:pt x="3125" y="1579"/>
                  </a:moveTo>
                  <a:cubicBezTo>
                    <a:pt x="3120" y="1626"/>
                    <a:pt x="3113" y="1672"/>
                    <a:pt x="3104" y="1718"/>
                  </a:cubicBezTo>
                  <a:lnTo>
                    <a:pt x="3104" y="1718"/>
                  </a:lnTo>
                  <a:cubicBezTo>
                    <a:pt x="3113" y="1672"/>
                    <a:pt x="3120" y="1626"/>
                    <a:pt x="3125" y="1579"/>
                  </a:cubicBezTo>
                  <a:close/>
                  <a:moveTo>
                    <a:pt x="1705" y="1"/>
                  </a:moveTo>
                  <a:cubicBezTo>
                    <a:pt x="1217" y="1"/>
                    <a:pt x="735" y="248"/>
                    <a:pt x="466" y="714"/>
                  </a:cubicBezTo>
                  <a:cubicBezTo>
                    <a:pt x="243" y="1095"/>
                    <a:pt x="211" y="1557"/>
                    <a:pt x="374" y="1966"/>
                  </a:cubicBezTo>
                  <a:lnTo>
                    <a:pt x="374" y="1966"/>
                  </a:lnTo>
                  <a:lnTo>
                    <a:pt x="24" y="2570"/>
                  </a:lnTo>
                  <a:lnTo>
                    <a:pt x="0" y="2614"/>
                  </a:lnTo>
                  <a:lnTo>
                    <a:pt x="51" y="2605"/>
                  </a:lnTo>
                  <a:lnTo>
                    <a:pt x="750" y="2500"/>
                  </a:lnTo>
                  <a:lnTo>
                    <a:pt x="750" y="2500"/>
                  </a:lnTo>
                  <a:cubicBezTo>
                    <a:pt x="947" y="2674"/>
                    <a:pt x="1187" y="2793"/>
                    <a:pt x="1444" y="2840"/>
                  </a:cubicBezTo>
                  <a:cubicBezTo>
                    <a:pt x="1509" y="2851"/>
                    <a:pt x="1574" y="2857"/>
                    <a:pt x="1640" y="2860"/>
                  </a:cubicBezTo>
                  <a:cubicBezTo>
                    <a:pt x="1658" y="2861"/>
                    <a:pt x="1676" y="2861"/>
                    <a:pt x="1694" y="2861"/>
                  </a:cubicBezTo>
                  <a:cubicBezTo>
                    <a:pt x="1743" y="2861"/>
                    <a:pt x="1791" y="2859"/>
                    <a:pt x="1838" y="2854"/>
                  </a:cubicBezTo>
                  <a:cubicBezTo>
                    <a:pt x="1969" y="2842"/>
                    <a:pt x="2096" y="2813"/>
                    <a:pt x="2221" y="2765"/>
                  </a:cubicBezTo>
                  <a:cubicBezTo>
                    <a:pt x="2342" y="2718"/>
                    <a:pt x="2458" y="2653"/>
                    <a:pt x="2562" y="2576"/>
                  </a:cubicBezTo>
                  <a:cubicBezTo>
                    <a:pt x="2668" y="2496"/>
                    <a:pt x="2760" y="2404"/>
                    <a:pt x="2840" y="2300"/>
                  </a:cubicBezTo>
                  <a:cubicBezTo>
                    <a:pt x="2972" y="2127"/>
                    <a:pt x="3062" y="1928"/>
                    <a:pt x="3104" y="1718"/>
                  </a:cubicBezTo>
                  <a:lnTo>
                    <a:pt x="3104" y="1718"/>
                  </a:lnTo>
                  <a:cubicBezTo>
                    <a:pt x="3061" y="1930"/>
                    <a:pt x="2969" y="2129"/>
                    <a:pt x="2835" y="2300"/>
                  </a:cubicBezTo>
                  <a:cubicBezTo>
                    <a:pt x="2796" y="2353"/>
                    <a:pt x="2752" y="2401"/>
                    <a:pt x="2707" y="2448"/>
                  </a:cubicBezTo>
                  <a:cubicBezTo>
                    <a:pt x="2660" y="2493"/>
                    <a:pt x="2609" y="2531"/>
                    <a:pt x="2556" y="2570"/>
                  </a:cubicBezTo>
                  <a:cubicBezTo>
                    <a:pt x="2452" y="2650"/>
                    <a:pt x="2336" y="2712"/>
                    <a:pt x="2215" y="2756"/>
                  </a:cubicBezTo>
                  <a:cubicBezTo>
                    <a:pt x="2059" y="2814"/>
                    <a:pt x="1895" y="2842"/>
                    <a:pt x="1731" y="2842"/>
                  </a:cubicBezTo>
                  <a:cubicBezTo>
                    <a:pt x="1702" y="2842"/>
                    <a:pt x="1672" y="2841"/>
                    <a:pt x="1643" y="2840"/>
                  </a:cubicBezTo>
                  <a:cubicBezTo>
                    <a:pt x="1577" y="2837"/>
                    <a:pt x="1512" y="2828"/>
                    <a:pt x="1450" y="2816"/>
                  </a:cubicBezTo>
                  <a:cubicBezTo>
                    <a:pt x="1195" y="2765"/>
                    <a:pt x="961" y="2644"/>
                    <a:pt x="771" y="2466"/>
                  </a:cubicBezTo>
                  <a:lnTo>
                    <a:pt x="762" y="2460"/>
                  </a:lnTo>
                  <a:lnTo>
                    <a:pt x="753" y="2460"/>
                  </a:lnTo>
                  <a:lnTo>
                    <a:pt x="95" y="2551"/>
                  </a:lnTo>
                  <a:lnTo>
                    <a:pt x="95" y="2551"/>
                  </a:lnTo>
                  <a:lnTo>
                    <a:pt x="427" y="1983"/>
                  </a:lnTo>
                  <a:lnTo>
                    <a:pt x="433" y="1971"/>
                  </a:lnTo>
                  <a:lnTo>
                    <a:pt x="427" y="1959"/>
                  </a:lnTo>
                  <a:cubicBezTo>
                    <a:pt x="267" y="1562"/>
                    <a:pt x="297" y="1114"/>
                    <a:pt x="507" y="740"/>
                  </a:cubicBezTo>
                  <a:cubicBezTo>
                    <a:pt x="614" y="557"/>
                    <a:pt x="759" y="399"/>
                    <a:pt x="934" y="278"/>
                  </a:cubicBezTo>
                  <a:cubicBezTo>
                    <a:pt x="1186" y="105"/>
                    <a:pt x="1459" y="27"/>
                    <a:pt x="1726" y="27"/>
                  </a:cubicBezTo>
                  <a:cubicBezTo>
                    <a:pt x="2278" y="27"/>
                    <a:pt x="2798" y="362"/>
                    <a:pt x="3020" y="873"/>
                  </a:cubicBezTo>
                  <a:lnTo>
                    <a:pt x="3020" y="873"/>
                  </a:lnTo>
                  <a:cubicBezTo>
                    <a:pt x="2947" y="701"/>
                    <a:pt x="2839" y="542"/>
                    <a:pt x="2701" y="408"/>
                  </a:cubicBezTo>
                  <a:cubicBezTo>
                    <a:pt x="2421" y="133"/>
                    <a:pt x="2061"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a:off x="6754340" y="1974736"/>
              <a:ext cx="328576" cy="343750"/>
            </a:xfrm>
            <a:custGeom>
              <a:rect b="b" l="l" r="r" t="t"/>
              <a:pathLst>
                <a:path extrusionOk="0" h="1608" w="1537">
                  <a:moveTo>
                    <a:pt x="1294" y="1"/>
                  </a:moveTo>
                  <a:lnTo>
                    <a:pt x="558" y="1154"/>
                  </a:lnTo>
                  <a:lnTo>
                    <a:pt x="206" y="795"/>
                  </a:lnTo>
                  <a:lnTo>
                    <a:pt x="1" y="997"/>
                  </a:lnTo>
                  <a:lnTo>
                    <a:pt x="609" y="1608"/>
                  </a:lnTo>
                  <a:lnTo>
                    <a:pt x="1537" y="155"/>
                  </a:lnTo>
                  <a:lnTo>
                    <a:pt x="12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flipH="1">
              <a:off x="5713031" y="4131532"/>
              <a:ext cx="1305112" cy="1011797"/>
            </a:xfrm>
            <a:custGeom>
              <a:rect b="b" l="l" r="r" t="t"/>
              <a:pathLst>
                <a:path extrusionOk="0" h="4733" w="6105">
                  <a:moveTo>
                    <a:pt x="0" y="1"/>
                  </a:moveTo>
                  <a:lnTo>
                    <a:pt x="0" y="4733"/>
                  </a:lnTo>
                  <a:lnTo>
                    <a:pt x="6105" y="4733"/>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flipH="1">
              <a:off x="6523676" y="4131532"/>
              <a:ext cx="494467" cy="1011797"/>
            </a:xfrm>
            <a:custGeom>
              <a:rect b="b" l="l" r="r" t="t"/>
              <a:pathLst>
                <a:path extrusionOk="0" h="4733" w="2313">
                  <a:moveTo>
                    <a:pt x="0" y="1"/>
                  </a:moveTo>
                  <a:lnTo>
                    <a:pt x="0" y="4733"/>
                  </a:lnTo>
                  <a:lnTo>
                    <a:pt x="2313" y="4733"/>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flipH="1">
              <a:off x="6557878" y="4202078"/>
              <a:ext cx="426702" cy="872206"/>
            </a:xfrm>
            <a:custGeom>
              <a:rect b="b" l="l" r="r" t="t"/>
              <a:pathLst>
                <a:path extrusionOk="0" h="4080" w="1996">
                  <a:moveTo>
                    <a:pt x="1996" y="0"/>
                  </a:moveTo>
                  <a:lnTo>
                    <a:pt x="1996" y="0"/>
                  </a:lnTo>
                  <a:cubicBezTo>
                    <a:pt x="1824" y="335"/>
                    <a:pt x="1655" y="673"/>
                    <a:pt x="1486" y="1014"/>
                  </a:cubicBezTo>
                  <a:lnTo>
                    <a:pt x="985" y="2031"/>
                  </a:lnTo>
                  <a:lnTo>
                    <a:pt x="490" y="3054"/>
                  </a:lnTo>
                  <a:cubicBezTo>
                    <a:pt x="324" y="3392"/>
                    <a:pt x="164" y="3736"/>
                    <a:pt x="1" y="4080"/>
                  </a:cubicBezTo>
                  <a:cubicBezTo>
                    <a:pt x="172" y="3745"/>
                    <a:pt x="344" y="3407"/>
                    <a:pt x="510" y="3069"/>
                  </a:cubicBezTo>
                  <a:lnTo>
                    <a:pt x="1012" y="2049"/>
                  </a:lnTo>
                  <a:lnTo>
                    <a:pt x="1507" y="1029"/>
                  </a:lnTo>
                  <a:cubicBezTo>
                    <a:pt x="1673" y="688"/>
                    <a:pt x="1836" y="344"/>
                    <a:pt x="1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7"/>
            <p:cNvSpPr/>
            <p:nvPr/>
          </p:nvSpPr>
          <p:spPr>
            <a:xfrm flipH="1">
              <a:off x="6557878" y="4201437"/>
              <a:ext cx="426702" cy="872206"/>
            </a:xfrm>
            <a:custGeom>
              <a:rect b="b" l="l" r="r" t="t"/>
              <a:pathLst>
                <a:path extrusionOk="0" h="4080" w="1996">
                  <a:moveTo>
                    <a:pt x="1" y="0"/>
                  </a:moveTo>
                  <a:lnTo>
                    <a:pt x="1" y="0"/>
                  </a:lnTo>
                  <a:cubicBezTo>
                    <a:pt x="164" y="344"/>
                    <a:pt x="327" y="688"/>
                    <a:pt x="490" y="1029"/>
                  </a:cubicBezTo>
                  <a:lnTo>
                    <a:pt x="985" y="2052"/>
                  </a:lnTo>
                  <a:lnTo>
                    <a:pt x="1486" y="3069"/>
                  </a:lnTo>
                  <a:cubicBezTo>
                    <a:pt x="1655" y="3407"/>
                    <a:pt x="1824" y="3745"/>
                    <a:pt x="1996" y="4080"/>
                  </a:cubicBezTo>
                  <a:cubicBezTo>
                    <a:pt x="1836" y="3739"/>
                    <a:pt x="1673" y="3395"/>
                    <a:pt x="1507" y="3054"/>
                  </a:cubicBezTo>
                  <a:lnTo>
                    <a:pt x="1012" y="2031"/>
                  </a:lnTo>
                  <a:lnTo>
                    <a:pt x="510" y="1014"/>
                  </a:lnTo>
                  <a:cubicBezTo>
                    <a:pt x="341" y="676"/>
                    <a:pt x="172" y="33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7"/>
            <p:cNvSpPr/>
            <p:nvPr/>
          </p:nvSpPr>
          <p:spPr>
            <a:xfrm flipH="1">
              <a:off x="6697262" y="4131532"/>
              <a:ext cx="149859" cy="123990"/>
            </a:xfrm>
            <a:custGeom>
              <a:rect b="b" l="l" r="r" t="t"/>
              <a:pathLst>
                <a:path extrusionOk="0" h="580" w="701">
                  <a:moveTo>
                    <a:pt x="1" y="1"/>
                  </a:moveTo>
                  <a:lnTo>
                    <a:pt x="1" y="579"/>
                  </a:lnTo>
                  <a:lnTo>
                    <a:pt x="701" y="579"/>
                  </a:lnTo>
                  <a:lnTo>
                    <a:pt x="7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flipH="1">
              <a:off x="5759843" y="3775380"/>
              <a:ext cx="1008608" cy="356364"/>
            </a:xfrm>
            <a:custGeom>
              <a:rect b="b" l="l" r="r" t="t"/>
              <a:pathLst>
                <a:path extrusionOk="0" h="1667" w="4718">
                  <a:moveTo>
                    <a:pt x="1" y="1"/>
                  </a:moveTo>
                  <a:lnTo>
                    <a:pt x="1" y="1667"/>
                  </a:lnTo>
                  <a:lnTo>
                    <a:pt x="4718" y="1667"/>
                  </a:lnTo>
                  <a:lnTo>
                    <a:pt x="4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flipH="1">
              <a:off x="6460182" y="3775380"/>
              <a:ext cx="308269" cy="356364"/>
            </a:xfrm>
            <a:custGeom>
              <a:rect b="b" l="l" r="r" t="t"/>
              <a:pathLst>
                <a:path extrusionOk="0" h="1667" w="1442">
                  <a:moveTo>
                    <a:pt x="1" y="1"/>
                  </a:moveTo>
                  <a:lnTo>
                    <a:pt x="1" y="1667"/>
                  </a:lnTo>
                  <a:lnTo>
                    <a:pt x="1441" y="1667"/>
                  </a:lnTo>
                  <a:lnTo>
                    <a:pt x="14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flipH="1">
              <a:off x="6481132" y="3799536"/>
              <a:ext cx="266368" cy="308265"/>
            </a:xfrm>
            <a:custGeom>
              <a:rect b="b" l="l" r="r" t="t"/>
              <a:pathLst>
                <a:path extrusionOk="0" h="1442" w="1246">
                  <a:moveTo>
                    <a:pt x="1246" y="0"/>
                  </a:moveTo>
                  <a:cubicBezTo>
                    <a:pt x="1136" y="119"/>
                    <a:pt x="1032" y="238"/>
                    <a:pt x="928" y="359"/>
                  </a:cubicBezTo>
                  <a:lnTo>
                    <a:pt x="614" y="718"/>
                  </a:lnTo>
                  <a:lnTo>
                    <a:pt x="306" y="1080"/>
                  </a:lnTo>
                  <a:cubicBezTo>
                    <a:pt x="202" y="1198"/>
                    <a:pt x="101" y="1320"/>
                    <a:pt x="0" y="1441"/>
                  </a:cubicBezTo>
                  <a:cubicBezTo>
                    <a:pt x="107" y="1323"/>
                    <a:pt x="214" y="1201"/>
                    <a:pt x="318" y="1083"/>
                  </a:cubicBezTo>
                  <a:lnTo>
                    <a:pt x="632" y="724"/>
                  </a:lnTo>
                  <a:lnTo>
                    <a:pt x="940" y="365"/>
                  </a:lnTo>
                  <a:cubicBezTo>
                    <a:pt x="1041" y="243"/>
                    <a:pt x="1145" y="122"/>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flipH="1">
              <a:off x="6481774" y="3799536"/>
              <a:ext cx="265727" cy="308265"/>
            </a:xfrm>
            <a:custGeom>
              <a:rect b="b" l="l" r="r" t="t"/>
              <a:pathLst>
                <a:path extrusionOk="0" h="1442" w="1243">
                  <a:moveTo>
                    <a:pt x="0" y="0"/>
                  </a:moveTo>
                  <a:lnTo>
                    <a:pt x="0" y="0"/>
                  </a:lnTo>
                  <a:cubicBezTo>
                    <a:pt x="101" y="122"/>
                    <a:pt x="202" y="243"/>
                    <a:pt x="306" y="365"/>
                  </a:cubicBezTo>
                  <a:lnTo>
                    <a:pt x="614" y="724"/>
                  </a:lnTo>
                  <a:lnTo>
                    <a:pt x="928" y="1083"/>
                  </a:lnTo>
                  <a:cubicBezTo>
                    <a:pt x="1032" y="1201"/>
                    <a:pt x="1136" y="1323"/>
                    <a:pt x="1243" y="1441"/>
                  </a:cubicBezTo>
                  <a:cubicBezTo>
                    <a:pt x="1145" y="1320"/>
                    <a:pt x="1041" y="1198"/>
                    <a:pt x="940" y="1080"/>
                  </a:cubicBezTo>
                  <a:lnTo>
                    <a:pt x="632" y="718"/>
                  </a:lnTo>
                  <a:lnTo>
                    <a:pt x="318" y="359"/>
                  </a:lnTo>
                  <a:cubicBezTo>
                    <a:pt x="214" y="238"/>
                    <a:pt x="107" y="11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flipH="1">
              <a:off x="6567927" y="3775380"/>
              <a:ext cx="94063" cy="83373"/>
            </a:xfrm>
            <a:custGeom>
              <a:rect b="b" l="l" r="r" t="t"/>
              <a:pathLst>
                <a:path extrusionOk="0" h="390" w="440">
                  <a:moveTo>
                    <a:pt x="1" y="1"/>
                  </a:moveTo>
                  <a:lnTo>
                    <a:pt x="1" y="389"/>
                  </a:lnTo>
                  <a:lnTo>
                    <a:pt x="439" y="389"/>
                  </a:lnTo>
                  <a:lnTo>
                    <a:pt x="4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flipH="1">
              <a:off x="5759844" y="4005404"/>
              <a:ext cx="700553" cy="126342"/>
            </a:xfrm>
            <a:custGeom>
              <a:rect b="b" l="l" r="r" t="t"/>
              <a:pathLst>
                <a:path extrusionOk="0" h="591" w="3277">
                  <a:moveTo>
                    <a:pt x="0" y="1"/>
                  </a:moveTo>
                  <a:lnTo>
                    <a:pt x="0" y="591"/>
                  </a:lnTo>
                  <a:lnTo>
                    <a:pt x="3277" y="591"/>
                  </a:lnTo>
                  <a:lnTo>
                    <a:pt x="3277" y="38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47"/>
          <p:cNvGrpSpPr/>
          <p:nvPr/>
        </p:nvGrpSpPr>
        <p:grpSpPr>
          <a:xfrm>
            <a:off x="8535649" y="1859966"/>
            <a:ext cx="463619" cy="554249"/>
            <a:chOff x="6417862" y="1441950"/>
            <a:chExt cx="417788" cy="499458"/>
          </a:xfrm>
        </p:grpSpPr>
        <p:sp>
          <p:nvSpPr>
            <p:cNvPr id="1152" name="Google Shape;1152;p47"/>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47"/>
          <p:cNvSpPr txBox="1"/>
          <p:nvPr>
            <p:ph idx="4294967295" type="title"/>
          </p:nvPr>
        </p:nvSpPr>
        <p:spPr>
          <a:xfrm>
            <a:off x="997075" y="1166175"/>
            <a:ext cx="57831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Q1 What is the distribution of order volumes across different markets?</a:t>
            </a:r>
            <a:endParaRPr sz="1800"/>
          </a:p>
        </p:txBody>
      </p:sp>
      <p:pic>
        <p:nvPicPr>
          <p:cNvPr id="1155" name="Google Shape;1155;p47"/>
          <p:cNvPicPr preferRelativeResize="0"/>
          <p:nvPr/>
        </p:nvPicPr>
        <p:blipFill>
          <a:blip r:embed="rId3">
            <a:alphaModFix/>
          </a:blip>
          <a:stretch>
            <a:fillRect/>
          </a:stretch>
        </p:blipFill>
        <p:spPr>
          <a:xfrm>
            <a:off x="1430975" y="2038475"/>
            <a:ext cx="3696927" cy="2630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8"/>
          <p:cNvSpPr txBox="1"/>
          <p:nvPr>
            <p:ph type="title"/>
          </p:nvPr>
        </p:nvSpPr>
        <p:spPr>
          <a:xfrm>
            <a:off x="1856175" y="0"/>
            <a:ext cx="4923900" cy="9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Recommended Analysis</a:t>
            </a:r>
            <a:endParaRPr sz="3900"/>
          </a:p>
        </p:txBody>
      </p:sp>
      <p:grpSp>
        <p:nvGrpSpPr>
          <p:cNvPr id="1161" name="Google Shape;1161;p48"/>
          <p:cNvGrpSpPr/>
          <p:nvPr/>
        </p:nvGrpSpPr>
        <p:grpSpPr>
          <a:xfrm>
            <a:off x="5713031" y="1839416"/>
            <a:ext cx="3250704" cy="3303916"/>
            <a:chOff x="5713031" y="1839416"/>
            <a:chExt cx="3250704" cy="3303916"/>
          </a:xfrm>
        </p:grpSpPr>
        <p:sp>
          <p:nvSpPr>
            <p:cNvPr id="1162" name="Google Shape;1162;p48"/>
            <p:cNvSpPr/>
            <p:nvPr/>
          </p:nvSpPr>
          <p:spPr>
            <a:xfrm flipH="1">
              <a:off x="7063038" y="4277328"/>
              <a:ext cx="1051572" cy="866003"/>
            </a:xfrm>
            <a:custGeom>
              <a:rect b="b" l="l" r="r" t="t"/>
              <a:pathLst>
                <a:path extrusionOk="0" h="4051" w="4919">
                  <a:moveTo>
                    <a:pt x="0" y="1"/>
                  </a:moveTo>
                  <a:cubicBezTo>
                    <a:pt x="0" y="1"/>
                    <a:pt x="961" y="3529"/>
                    <a:pt x="1192" y="4051"/>
                  </a:cubicBezTo>
                  <a:lnTo>
                    <a:pt x="4919" y="4051"/>
                  </a:lnTo>
                  <a:cubicBezTo>
                    <a:pt x="4276" y="2367"/>
                    <a:pt x="3594" y="164"/>
                    <a:pt x="3576" y="10"/>
                  </a:cubicBezTo>
                  <a:lnTo>
                    <a:pt x="3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8"/>
            <p:cNvSpPr/>
            <p:nvPr/>
          </p:nvSpPr>
          <p:spPr>
            <a:xfrm flipH="1">
              <a:off x="7744988" y="4376093"/>
              <a:ext cx="258029" cy="767238"/>
            </a:xfrm>
            <a:custGeom>
              <a:rect b="b" l="l" r="r" t="t"/>
              <a:pathLst>
                <a:path extrusionOk="0" h="3589" w="1207">
                  <a:moveTo>
                    <a:pt x="6" y="1"/>
                  </a:moveTo>
                  <a:cubicBezTo>
                    <a:pt x="3" y="1"/>
                    <a:pt x="0" y="3"/>
                    <a:pt x="0" y="7"/>
                  </a:cubicBezTo>
                  <a:cubicBezTo>
                    <a:pt x="24" y="295"/>
                    <a:pt x="1067" y="3343"/>
                    <a:pt x="1153" y="3589"/>
                  </a:cubicBezTo>
                  <a:lnTo>
                    <a:pt x="1207" y="3589"/>
                  </a:lnTo>
                  <a:cubicBezTo>
                    <a:pt x="1207" y="3589"/>
                    <a:pt x="74" y="218"/>
                    <a:pt x="15" y="7"/>
                  </a:cubicBezTo>
                  <a:cubicBezTo>
                    <a:pt x="13" y="3"/>
                    <a:pt x="10"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8"/>
            <p:cNvSpPr/>
            <p:nvPr/>
          </p:nvSpPr>
          <p:spPr>
            <a:xfrm flipH="1">
              <a:off x="7350142" y="4276687"/>
              <a:ext cx="1268983" cy="866644"/>
            </a:xfrm>
            <a:custGeom>
              <a:rect b="b" l="l" r="r" t="t"/>
              <a:pathLst>
                <a:path extrusionOk="0" h="4054" w="5936">
                  <a:moveTo>
                    <a:pt x="899" y="1"/>
                  </a:moveTo>
                  <a:cubicBezTo>
                    <a:pt x="599" y="938"/>
                    <a:pt x="0" y="2663"/>
                    <a:pt x="492" y="4054"/>
                  </a:cubicBezTo>
                  <a:lnTo>
                    <a:pt x="4018" y="4054"/>
                  </a:lnTo>
                  <a:cubicBezTo>
                    <a:pt x="4018" y="4039"/>
                    <a:pt x="4021" y="4027"/>
                    <a:pt x="4021" y="4018"/>
                  </a:cubicBezTo>
                  <a:cubicBezTo>
                    <a:pt x="4021" y="4009"/>
                    <a:pt x="4023" y="3994"/>
                    <a:pt x="4023" y="3994"/>
                  </a:cubicBezTo>
                  <a:lnTo>
                    <a:pt x="4083" y="3962"/>
                  </a:lnTo>
                  <a:cubicBezTo>
                    <a:pt x="4287" y="3849"/>
                    <a:pt x="4471" y="3760"/>
                    <a:pt x="4619" y="3695"/>
                  </a:cubicBezTo>
                  <a:cubicBezTo>
                    <a:pt x="4646" y="3683"/>
                    <a:pt x="4670" y="3671"/>
                    <a:pt x="4694" y="3662"/>
                  </a:cubicBezTo>
                  <a:cubicBezTo>
                    <a:pt x="4762" y="3633"/>
                    <a:pt x="4824" y="3606"/>
                    <a:pt x="4874" y="3588"/>
                  </a:cubicBezTo>
                  <a:cubicBezTo>
                    <a:pt x="5005" y="3535"/>
                    <a:pt x="5076" y="3514"/>
                    <a:pt x="5076" y="3514"/>
                  </a:cubicBezTo>
                  <a:cubicBezTo>
                    <a:pt x="5079" y="3502"/>
                    <a:pt x="5085" y="3490"/>
                    <a:pt x="5088" y="3482"/>
                  </a:cubicBezTo>
                  <a:cubicBezTo>
                    <a:pt x="5598" y="2180"/>
                    <a:pt x="5906" y="200"/>
                    <a:pt x="5936" y="13"/>
                  </a:cubicBezTo>
                  <a:lnTo>
                    <a:pt x="5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5" name="Google Shape;1165;p48"/>
            <p:cNvGrpSpPr/>
            <p:nvPr/>
          </p:nvGrpSpPr>
          <p:grpSpPr>
            <a:xfrm>
              <a:off x="7457243" y="4332482"/>
              <a:ext cx="998984" cy="810849"/>
              <a:chOff x="7457243" y="4332482"/>
              <a:chExt cx="998984" cy="810849"/>
            </a:xfrm>
          </p:grpSpPr>
          <p:sp>
            <p:nvSpPr>
              <p:cNvPr id="1166" name="Google Shape;1166;p48"/>
              <p:cNvSpPr/>
              <p:nvPr/>
            </p:nvSpPr>
            <p:spPr>
              <a:xfrm flipH="1">
                <a:off x="7485676" y="5007376"/>
                <a:ext cx="275345" cy="129120"/>
              </a:xfrm>
              <a:custGeom>
                <a:rect b="b" l="l" r="r" t="t"/>
                <a:pathLst>
                  <a:path extrusionOk="0" h="604" w="1288">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8"/>
              <p:cNvSpPr/>
              <p:nvPr/>
            </p:nvSpPr>
            <p:spPr>
              <a:xfrm flipH="1">
                <a:off x="7457243" y="4395760"/>
                <a:ext cx="217625" cy="595363"/>
              </a:xfrm>
              <a:custGeom>
                <a:rect b="b" l="l" r="r" t="t"/>
                <a:pathLst>
                  <a:path extrusionOk="0" h="2785" w="1018">
                    <a:moveTo>
                      <a:pt x="955" y="0"/>
                    </a:moveTo>
                    <a:cubicBezTo>
                      <a:pt x="949" y="0"/>
                      <a:pt x="944" y="3"/>
                      <a:pt x="944" y="10"/>
                    </a:cubicBezTo>
                    <a:cubicBezTo>
                      <a:pt x="947" y="502"/>
                      <a:pt x="917" y="935"/>
                      <a:pt x="875" y="1398"/>
                    </a:cubicBezTo>
                    <a:cubicBezTo>
                      <a:pt x="855" y="1604"/>
                      <a:pt x="695" y="2713"/>
                      <a:pt x="350" y="2713"/>
                    </a:cubicBezTo>
                    <a:cubicBezTo>
                      <a:pt x="338" y="2713"/>
                      <a:pt x="325" y="2711"/>
                      <a:pt x="312" y="2708"/>
                    </a:cubicBezTo>
                    <a:cubicBezTo>
                      <a:pt x="250" y="2693"/>
                      <a:pt x="217" y="2634"/>
                      <a:pt x="208" y="2539"/>
                    </a:cubicBezTo>
                    <a:cubicBezTo>
                      <a:pt x="196" y="2429"/>
                      <a:pt x="238" y="2290"/>
                      <a:pt x="259" y="2177"/>
                    </a:cubicBezTo>
                    <a:cubicBezTo>
                      <a:pt x="300" y="1928"/>
                      <a:pt x="333" y="1682"/>
                      <a:pt x="354" y="1430"/>
                    </a:cubicBezTo>
                    <a:cubicBezTo>
                      <a:pt x="395" y="965"/>
                      <a:pt x="392" y="496"/>
                      <a:pt x="339" y="31"/>
                    </a:cubicBezTo>
                    <a:cubicBezTo>
                      <a:pt x="339" y="25"/>
                      <a:pt x="333" y="19"/>
                      <a:pt x="327" y="19"/>
                    </a:cubicBezTo>
                    <a:cubicBezTo>
                      <a:pt x="321" y="19"/>
                      <a:pt x="315" y="25"/>
                      <a:pt x="315" y="31"/>
                    </a:cubicBezTo>
                    <a:cubicBezTo>
                      <a:pt x="315" y="677"/>
                      <a:pt x="297" y="1324"/>
                      <a:pt x="202" y="1964"/>
                    </a:cubicBezTo>
                    <a:cubicBezTo>
                      <a:pt x="158" y="2272"/>
                      <a:pt x="1" y="2735"/>
                      <a:pt x="324" y="2782"/>
                    </a:cubicBezTo>
                    <a:cubicBezTo>
                      <a:pt x="333" y="2784"/>
                      <a:pt x="343" y="2784"/>
                      <a:pt x="352" y="2784"/>
                    </a:cubicBezTo>
                    <a:cubicBezTo>
                      <a:pt x="657" y="2784"/>
                      <a:pt x="862" y="2050"/>
                      <a:pt x="902" y="1842"/>
                    </a:cubicBezTo>
                    <a:cubicBezTo>
                      <a:pt x="1012" y="1249"/>
                      <a:pt x="1018" y="615"/>
                      <a:pt x="970" y="13"/>
                    </a:cubicBezTo>
                    <a:cubicBezTo>
                      <a:pt x="970" y="5"/>
                      <a:pt x="962" y="0"/>
                      <a:pt x="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8"/>
              <p:cNvSpPr/>
              <p:nvPr/>
            </p:nvSpPr>
            <p:spPr>
              <a:xfrm flipH="1">
                <a:off x="7586578" y="4976165"/>
                <a:ext cx="43824" cy="103467"/>
              </a:xfrm>
              <a:custGeom>
                <a:rect b="b" l="l" r="r" t="t"/>
                <a:pathLst>
                  <a:path extrusionOk="0" h="484" w="205">
                    <a:moveTo>
                      <a:pt x="154" y="1"/>
                    </a:moveTo>
                    <a:cubicBezTo>
                      <a:pt x="139" y="1"/>
                      <a:pt x="125" y="8"/>
                      <a:pt x="119" y="26"/>
                    </a:cubicBezTo>
                    <a:cubicBezTo>
                      <a:pt x="83" y="106"/>
                      <a:pt x="57" y="186"/>
                      <a:pt x="36" y="272"/>
                    </a:cubicBezTo>
                    <a:cubicBezTo>
                      <a:pt x="9" y="334"/>
                      <a:pt x="0" y="402"/>
                      <a:pt x="0" y="473"/>
                    </a:cubicBezTo>
                    <a:cubicBezTo>
                      <a:pt x="0" y="478"/>
                      <a:pt x="6" y="483"/>
                      <a:pt x="13" y="483"/>
                    </a:cubicBezTo>
                    <a:cubicBezTo>
                      <a:pt x="15" y="483"/>
                      <a:pt x="17" y="483"/>
                      <a:pt x="18" y="482"/>
                    </a:cubicBezTo>
                    <a:cubicBezTo>
                      <a:pt x="21" y="482"/>
                      <a:pt x="24" y="479"/>
                      <a:pt x="24" y="476"/>
                    </a:cubicBezTo>
                    <a:cubicBezTo>
                      <a:pt x="69" y="423"/>
                      <a:pt x="86" y="346"/>
                      <a:pt x="113" y="281"/>
                    </a:cubicBezTo>
                    <a:cubicBezTo>
                      <a:pt x="140" y="207"/>
                      <a:pt x="169" y="130"/>
                      <a:pt x="193" y="55"/>
                    </a:cubicBezTo>
                    <a:cubicBezTo>
                      <a:pt x="204" y="23"/>
                      <a:pt x="179"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8"/>
              <p:cNvSpPr/>
              <p:nvPr/>
            </p:nvSpPr>
            <p:spPr>
              <a:xfrm flipH="1">
                <a:off x="7963683" y="4447067"/>
                <a:ext cx="322804" cy="345888"/>
              </a:xfrm>
              <a:custGeom>
                <a:rect b="b" l="l" r="r" t="t"/>
                <a:pathLst>
                  <a:path extrusionOk="0" h="1618" w="151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8"/>
              <p:cNvSpPr/>
              <p:nvPr/>
            </p:nvSpPr>
            <p:spPr>
              <a:xfrm flipH="1">
                <a:off x="8361096" y="4332482"/>
                <a:ext cx="95131" cy="810849"/>
              </a:xfrm>
              <a:custGeom>
                <a:rect b="b" l="l" r="r" t="t"/>
                <a:pathLst>
                  <a:path extrusionOk="0" h="3793" w="445">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1" name="Google Shape;1171;p48"/>
            <p:cNvSpPr/>
            <p:nvPr/>
          </p:nvSpPr>
          <p:spPr>
            <a:xfrm flipH="1">
              <a:off x="6419567" y="3042125"/>
              <a:ext cx="1386561" cy="948092"/>
            </a:xfrm>
            <a:custGeom>
              <a:rect b="b" l="l" r="r" t="t"/>
              <a:pathLst>
                <a:path extrusionOk="0" h="4435" w="6486">
                  <a:moveTo>
                    <a:pt x="362" y="0"/>
                  </a:moveTo>
                  <a:cubicBezTo>
                    <a:pt x="8" y="0"/>
                    <a:pt x="1" y="433"/>
                    <a:pt x="336" y="1056"/>
                  </a:cubicBezTo>
                  <a:cubicBezTo>
                    <a:pt x="816" y="1948"/>
                    <a:pt x="2459" y="4219"/>
                    <a:pt x="3230" y="4418"/>
                  </a:cubicBezTo>
                  <a:cubicBezTo>
                    <a:pt x="3274" y="4429"/>
                    <a:pt x="3324" y="4435"/>
                    <a:pt x="3379" y="4435"/>
                  </a:cubicBezTo>
                  <a:cubicBezTo>
                    <a:pt x="4279" y="4435"/>
                    <a:pt x="6485" y="2992"/>
                    <a:pt x="6485" y="2992"/>
                  </a:cubicBezTo>
                  <a:lnTo>
                    <a:pt x="5344" y="543"/>
                  </a:lnTo>
                  <a:cubicBezTo>
                    <a:pt x="5344" y="543"/>
                    <a:pt x="3694" y="1821"/>
                    <a:pt x="3536" y="1821"/>
                  </a:cubicBezTo>
                  <a:cubicBezTo>
                    <a:pt x="3536" y="1821"/>
                    <a:pt x="3536" y="1821"/>
                    <a:pt x="3535" y="1821"/>
                  </a:cubicBezTo>
                  <a:cubicBezTo>
                    <a:pt x="3381" y="1818"/>
                    <a:pt x="1949" y="860"/>
                    <a:pt x="1015" y="261"/>
                  </a:cubicBezTo>
                  <a:cubicBezTo>
                    <a:pt x="733" y="81"/>
                    <a:pt x="515"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8"/>
            <p:cNvSpPr/>
            <p:nvPr/>
          </p:nvSpPr>
          <p:spPr>
            <a:xfrm flipH="1">
              <a:off x="6058923" y="2633383"/>
              <a:ext cx="838222" cy="1062462"/>
            </a:xfrm>
            <a:custGeom>
              <a:rect b="b" l="l" r="r" t="t"/>
              <a:pathLst>
                <a:path extrusionOk="0" h="4970" w="3921">
                  <a:moveTo>
                    <a:pt x="353" y="0"/>
                  </a:moveTo>
                  <a:lnTo>
                    <a:pt x="1" y="4705"/>
                  </a:lnTo>
                  <a:lnTo>
                    <a:pt x="3570" y="4969"/>
                  </a:lnTo>
                  <a:lnTo>
                    <a:pt x="3920" y="267"/>
                  </a:lnTo>
                  <a:lnTo>
                    <a:pt x="3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flipH="1">
              <a:off x="6135669" y="2703716"/>
              <a:ext cx="684088" cy="922439"/>
            </a:xfrm>
            <a:custGeom>
              <a:rect b="b" l="l" r="r" t="t"/>
              <a:pathLst>
                <a:path extrusionOk="0" h="4315" w="3200">
                  <a:moveTo>
                    <a:pt x="306" y="0"/>
                  </a:moveTo>
                  <a:lnTo>
                    <a:pt x="0" y="4098"/>
                  </a:lnTo>
                  <a:lnTo>
                    <a:pt x="2894" y="4314"/>
                  </a:lnTo>
                  <a:lnTo>
                    <a:pt x="3199" y="214"/>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4" name="Google Shape;1174;p48"/>
            <p:cNvGrpSpPr/>
            <p:nvPr/>
          </p:nvGrpSpPr>
          <p:grpSpPr>
            <a:xfrm>
              <a:off x="6213698" y="3148586"/>
              <a:ext cx="415370" cy="405321"/>
              <a:chOff x="6213698" y="3148586"/>
              <a:chExt cx="415370" cy="405321"/>
            </a:xfrm>
          </p:grpSpPr>
          <p:sp>
            <p:nvSpPr>
              <p:cNvPr id="1175" name="Google Shape;1175;p48"/>
              <p:cNvSpPr/>
              <p:nvPr/>
            </p:nvSpPr>
            <p:spPr>
              <a:xfrm flipH="1">
                <a:off x="6358211" y="3148586"/>
                <a:ext cx="156058" cy="23088"/>
              </a:xfrm>
              <a:custGeom>
                <a:rect b="b" l="l" r="r" t="t"/>
                <a:pathLst>
                  <a:path extrusionOk="0" h="108" w="730">
                    <a:moveTo>
                      <a:pt x="3" y="1"/>
                    </a:moveTo>
                    <a:lnTo>
                      <a:pt x="0" y="54"/>
                    </a:lnTo>
                    <a:lnTo>
                      <a:pt x="727" y="107"/>
                    </a:lnTo>
                    <a:lnTo>
                      <a:pt x="730" y="54"/>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8"/>
              <p:cNvSpPr/>
              <p:nvPr/>
            </p:nvSpPr>
            <p:spPr>
              <a:xfrm flipH="1">
                <a:off x="6256025" y="3180225"/>
                <a:ext cx="260809" cy="31425"/>
              </a:xfrm>
              <a:custGeom>
                <a:rect b="b" l="l" r="r" t="t"/>
                <a:pathLst>
                  <a:path extrusionOk="0" h="147" w="1220">
                    <a:moveTo>
                      <a:pt x="6" y="1"/>
                    </a:moveTo>
                    <a:lnTo>
                      <a:pt x="1" y="54"/>
                    </a:lnTo>
                    <a:lnTo>
                      <a:pt x="1216" y="146"/>
                    </a:lnTo>
                    <a:lnTo>
                      <a:pt x="1219"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8"/>
              <p:cNvSpPr/>
              <p:nvPr/>
            </p:nvSpPr>
            <p:spPr>
              <a:xfrm flipH="1">
                <a:off x="6402463" y="3171460"/>
                <a:ext cx="210785" cy="26722"/>
              </a:xfrm>
              <a:custGeom>
                <a:rect b="b" l="l" r="r" t="t"/>
                <a:pathLst>
                  <a:path extrusionOk="0" h="125" w="986">
                    <a:moveTo>
                      <a:pt x="4" y="0"/>
                    </a:moveTo>
                    <a:lnTo>
                      <a:pt x="1" y="57"/>
                    </a:lnTo>
                    <a:lnTo>
                      <a:pt x="982" y="125"/>
                    </a:lnTo>
                    <a:lnTo>
                      <a:pt x="985" y="7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8"/>
              <p:cNvSpPr/>
              <p:nvPr/>
            </p:nvSpPr>
            <p:spPr>
              <a:xfrm flipH="1">
                <a:off x="6234648" y="3275997"/>
                <a:ext cx="289241" cy="33135"/>
              </a:xfrm>
              <a:custGeom>
                <a:rect b="b" l="l" r="r" t="t"/>
                <a:pathLst>
                  <a:path extrusionOk="0" h="155" w="1353">
                    <a:moveTo>
                      <a:pt x="4" y="0"/>
                    </a:moveTo>
                    <a:lnTo>
                      <a:pt x="1" y="54"/>
                    </a:lnTo>
                    <a:lnTo>
                      <a:pt x="1350" y="155"/>
                    </a:lnTo>
                    <a:lnTo>
                      <a:pt x="1353" y="10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8"/>
              <p:cNvSpPr/>
              <p:nvPr/>
            </p:nvSpPr>
            <p:spPr>
              <a:xfrm flipH="1">
                <a:off x="6267569" y="3339916"/>
                <a:ext cx="261236" cy="31425"/>
              </a:xfrm>
              <a:custGeom>
                <a:rect b="b" l="l" r="r" t="t"/>
                <a:pathLst>
                  <a:path extrusionOk="0" h="147" w="1222">
                    <a:moveTo>
                      <a:pt x="6" y="1"/>
                    </a:moveTo>
                    <a:lnTo>
                      <a:pt x="0" y="54"/>
                    </a:lnTo>
                    <a:lnTo>
                      <a:pt x="1216" y="146"/>
                    </a:lnTo>
                    <a:lnTo>
                      <a:pt x="1222"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8"/>
              <p:cNvSpPr/>
              <p:nvPr/>
            </p:nvSpPr>
            <p:spPr>
              <a:xfrm flipH="1">
                <a:off x="6375955" y="3371769"/>
                <a:ext cx="154775" cy="23515"/>
              </a:xfrm>
              <a:custGeom>
                <a:rect b="b" l="l" r="r" t="t"/>
                <a:pathLst>
                  <a:path extrusionOk="0" h="110" w="724">
                    <a:moveTo>
                      <a:pt x="3" y="0"/>
                    </a:moveTo>
                    <a:lnTo>
                      <a:pt x="0" y="56"/>
                    </a:lnTo>
                    <a:lnTo>
                      <a:pt x="718" y="110"/>
                    </a:lnTo>
                    <a:lnTo>
                      <a:pt x="724" y="53"/>
                    </a:lnTo>
                    <a:lnTo>
                      <a:pt x="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8"/>
              <p:cNvSpPr/>
              <p:nvPr/>
            </p:nvSpPr>
            <p:spPr>
              <a:xfrm flipH="1">
                <a:off x="6213698" y="3342481"/>
                <a:ext cx="291165" cy="31852"/>
              </a:xfrm>
              <a:custGeom>
                <a:rect b="b" l="l" r="r" t="t"/>
                <a:pathLst>
                  <a:path extrusionOk="0" h="149" w="1362">
                    <a:moveTo>
                      <a:pt x="4" y="1"/>
                    </a:moveTo>
                    <a:lnTo>
                      <a:pt x="1" y="54"/>
                    </a:lnTo>
                    <a:lnTo>
                      <a:pt x="1356" y="149"/>
                    </a:lnTo>
                    <a:lnTo>
                      <a:pt x="1362" y="96"/>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8"/>
              <p:cNvSpPr/>
              <p:nvPr/>
            </p:nvSpPr>
            <p:spPr>
              <a:xfrm flipH="1">
                <a:off x="6418283" y="3393788"/>
                <a:ext cx="210785" cy="26936"/>
              </a:xfrm>
              <a:custGeom>
                <a:rect b="b" l="l" r="r" t="t"/>
                <a:pathLst>
                  <a:path extrusionOk="0" h="126" w="986">
                    <a:moveTo>
                      <a:pt x="4" y="1"/>
                    </a:moveTo>
                    <a:lnTo>
                      <a:pt x="1" y="57"/>
                    </a:lnTo>
                    <a:lnTo>
                      <a:pt x="982" y="125"/>
                    </a:lnTo>
                    <a:lnTo>
                      <a:pt x="985" y="72"/>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8"/>
              <p:cNvSpPr/>
              <p:nvPr/>
            </p:nvSpPr>
            <p:spPr>
              <a:xfrm flipH="1">
                <a:off x="6233365" y="3491484"/>
                <a:ext cx="289882" cy="31852"/>
              </a:xfrm>
              <a:custGeom>
                <a:rect b="b" l="l" r="r" t="t"/>
                <a:pathLst>
                  <a:path extrusionOk="0" h="149" w="1356">
                    <a:moveTo>
                      <a:pt x="4" y="0"/>
                    </a:moveTo>
                    <a:lnTo>
                      <a:pt x="1" y="57"/>
                    </a:lnTo>
                    <a:lnTo>
                      <a:pt x="1353" y="149"/>
                    </a:lnTo>
                    <a:lnTo>
                      <a:pt x="1356" y="95"/>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8"/>
              <p:cNvSpPr/>
              <p:nvPr/>
            </p:nvSpPr>
            <p:spPr>
              <a:xfrm flipH="1">
                <a:off x="6264363" y="3523764"/>
                <a:ext cx="261236" cy="30142"/>
              </a:xfrm>
              <a:custGeom>
                <a:rect b="b" l="l" r="r" t="t"/>
                <a:pathLst>
                  <a:path extrusionOk="0" h="141" w="1222">
                    <a:moveTo>
                      <a:pt x="3" y="1"/>
                    </a:moveTo>
                    <a:lnTo>
                      <a:pt x="0" y="54"/>
                    </a:lnTo>
                    <a:lnTo>
                      <a:pt x="1219" y="140"/>
                    </a:lnTo>
                    <a:lnTo>
                      <a:pt x="1222" y="87"/>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48"/>
            <p:cNvGrpSpPr/>
            <p:nvPr/>
          </p:nvGrpSpPr>
          <p:grpSpPr>
            <a:xfrm>
              <a:off x="6242130" y="2540176"/>
              <a:ext cx="397626" cy="215058"/>
              <a:chOff x="6242130" y="2540176"/>
              <a:chExt cx="397626" cy="215058"/>
            </a:xfrm>
          </p:grpSpPr>
          <p:sp>
            <p:nvSpPr>
              <p:cNvPr id="1186" name="Google Shape;1186;p48"/>
              <p:cNvSpPr/>
              <p:nvPr/>
            </p:nvSpPr>
            <p:spPr>
              <a:xfrm flipH="1">
                <a:off x="6242130" y="2589559"/>
                <a:ext cx="397626" cy="165676"/>
              </a:xfrm>
              <a:custGeom>
                <a:rect b="b" l="l" r="r" t="t"/>
                <a:pathLst>
                  <a:path extrusionOk="0" h="775" w="1860">
                    <a:moveTo>
                      <a:pt x="48" y="1"/>
                    </a:moveTo>
                    <a:lnTo>
                      <a:pt x="0" y="641"/>
                    </a:lnTo>
                    <a:lnTo>
                      <a:pt x="1809" y="774"/>
                    </a:lnTo>
                    <a:lnTo>
                      <a:pt x="1859" y="134"/>
                    </a:lnTo>
                    <a:lnTo>
                      <a:pt x="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8"/>
              <p:cNvSpPr/>
              <p:nvPr/>
            </p:nvSpPr>
            <p:spPr>
              <a:xfrm flipH="1">
                <a:off x="6294078" y="2540176"/>
                <a:ext cx="283683" cy="126982"/>
              </a:xfrm>
              <a:custGeom>
                <a:rect b="b" l="l" r="r" t="t"/>
                <a:pathLst>
                  <a:path extrusionOk="0" h="594" w="1327">
                    <a:moveTo>
                      <a:pt x="39" y="0"/>
                    </a:moveTo>
                    <a:lnTo>
                      <a:pt x="1" y="498"/>
                    </a:lnTo>
                    <a:lnTo>
                      <a:pt x="1288" y="593"/>
                    </a:lnTo>
                    <a:lnTo>
                      <a:pt x="1326" y="98"/>
                    </a:lnTo>
                    <a:lnTo>
                      <a:pt x="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48"/>
            <p:cNvSpPr/>
            <p:nvPr/>
          </p:nvSpPr>
          <p:spPr>
            <a:xfrm flipH="1">
              <a:off x="5896024" y="2864476"/>
              <a:ext cx="510501" cy="660137"/>
            </a:xfrm>
            <a:custGeom>
              <a:rect b="b" l="l" r="r" t="t"/>
              <a:pathLst>
                <a:path extrusionOk="0" h="3088" w="2388">
                  <a:moveTo>
                    <a:pt x="1401" y="0"/>
                  </a:moveTo>
                  <a:cubicBezTo>
                    <a:pt x="956" y="0"/>
                    <a:pt x="475" y="123"/>
                    <a:pt x="344" y="410"/>
                  </a:cubicBezTo>
                  <a:cubicBezTo>
                    <a:pt x="233" y="649"/>
                    <a:pt x="550" y="657"/>
                    <a:pt x="592" y="657"/>
                  </a:cubicBezTo>
                  <a:cubicBezTo>
                    <a:pt x="595" y="657"/>
                    <a:pt x="596" y="657"/>
                    <a:pt x="596" y="657"/>
                  </a:cubicBezTo>
                  <a:lnTo>
                    <a:pt x="596" y="657"/>
                  </a:lnTo>
                  <a:cubicBezTo>
                    <a:pt x="596" y="657"/>
                    <a:pt x="69" y="796"/>
                    <a:pt x="48" y="1107"/>
                  </a:cubicBezTo>
                  <a:cubicBezTo>
                    <a:pt x="36" y="1352"/>
                    <a:pt x="329" y="1379"/>
                    <a:pt x="454" y="1379"/>
                  </a:cubicBezTo>
                  <a:cubicBezTo>
                    <a:pt x="482" y="1379"/>
                    <a:pt x="501" y="1377"/>
                    <a:pt x="507" y="1377"/>
                  </a:cubicBezTo>
                  <a:lnTo>
                    <a:pt x="507" y="1377"/>
                  </a:lnTo>
                  <a:cubicBezTo>
                    <a:pt x="481" y="1386"/>
                    <a:pt x="0" y="1525"/>
                    <a:pt x="12" y="1839"/>
                  </a:cubicBezTo>
                  <a:cubicBezTo>
                    <a:pt x="21" y="2035"/>
                    <a:pt x="183" y="2076"/>
                    <a:pt x="317" y="2076"/>
                  </a:cubicBezTo>
                  <a:cubicBezTo>
                    <a:pt x="406" y="2076"/>
                    <a:pt x="482" y="2058"/>
                    <a:pt x="493" y="2056"/>
                  </a:cubicBezTo>
                  <a:lnTo>
                    <a:pt x="493" y="2056"/>
                  </a:lnTo>
                  <a:cubicBezTo>
                    <a:pt x="469" y="2074"/>
                    <a:pt x="158" y="2281"/>
                    <a:pt x="220" y="2518"/>
                  </a:cubicBezTo>
                  <a:cubicBezTo>
                    <a:pt x="252" y="2635"/>
                    <a:pt x="344" y="2675"/>
                    <a:pt x="466" y="2675"/>
                  </a:cubicBezTo>
                  <a:cubicBezTo>
                    <a:pt x="729" y="2675"/>
                    <a:pt x="1134" y="2487"/>
                    <a:pt x="1386" y="2487"/>
                  </a:cubicBezTo>
                  <a:cubicBezTo>
                    <a:pt x="1419" y="2487"/>
                    <a:pt x="1450" y="2490"/>
                    <a:pt x="1477" y="2498"/>
                  </a:cubicBezTo>
                  <a:cubicBezTo>
                    <a:pt x="1477" y="2498"/>
                    <a:pt x="1388" y="3073"/>
                    <a:pt x="1388" y="3088"/>
                  </a:cubicBezTo>
                  <a:cubicBezTo>
                    <a:pt x="1388" y="3088"/>
                    <a:pt x="2177" y="2616"/>
                    <a:pt x="2271" y="2166"/>
                  </a:cubicBezTo>
                  <a:cubicBezTo>
                    <a:pt x="2301" y="2032"/>
                    <a:pt x="2236" y="1896"/>
                    <a:pt x="2111" y="1837"/>
                  </a:cubicBezTo>
                  <a:cubicBezTo>
                    <a:pt x="2111" y="1837"/>
                    <a:pt x="2381" y="1712"/>
                    <a:pt x="2381" y="1466"/>
                  </a:cubicBezTo>
                  <a:cubicBezTo>
                    <a:pt x="2378" y="1338"/>
                    <a:pt x="2174" y="1229"/>
                    <a:pt x="2174" y="1229"/>
                  </a:cubicBezTo>
                  <a:cubicBezTo>
                    <a:pt x="2174" y="1229"/>
                    <a:pt x="2387" y="1119"/>
                    <a:pt x="2369" y="900"/>
                  </a:cubicBezTo>
                  <a:cubicBezTo>
                    <a:pt x="2357" y="725"/>
                    <a:pt x="2153" y="642"/>
                    <a:pt x="2153" y="642"/>
                  </a:cubicBezTo>
                  <a:cubicBezTo>
                    <a:pt x="2153" y="642"/>
                    <a:pt x="2310" y="440"/>
                    <a:pt x="2239" y="268"/>
                  </a:cubicBezTo>
                  <a:cubicBezTo>
                    <a:pt x="2174" y="100"/>
                    <a:pt x="1802" y="0"/>
                    <a:pt x="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8"/>
            <p:cNvSpPr/>
            <p:nvPr/>
          </p:nvSpPr>
          <p:spPr>
            <a:xfrm flipH="1">
              <a:off x="5951178" y="2974999"/>
              <a:ext cx="336058" cy="36342"/>
            </a:xfrm>
            <a:custGeom>
              <a:rect b="b" l="l" r="r" t="t"/>
              <a:pathLst>
                <a:path extrusionOk="0" h="170" w="1572">
                  <a:moveTo>
                    <a:pt x="841" y="0"/>
                  </a:moveTo>
                  <a:cubicBezTo>
                    <a:pt x="556" y="0"/>
                    <a:pt x="271" y="45"/>
                    <a:pt x="15" y="140"/>
                  </a:cubicBezTo>
                  <a:cubicBezTo>
                    <a:pt x="1" y="145"/>
                    <a:pt x="3" y="169"/>
                    <a:pt x="18" y="169"/>
                  </a:cubicBezTo>
                  <a:cubicBezTo>
                    <a:pt x="19" y="169"/>
                    <a:pt x="20" y="169"/>
                    <a:pt x="21" y="169"/>
                  </a:cubicBezTo>
                  <a:cubicBezTo>
                    <a:pt x="374" y="110"/>
                    <a:pt x="703" y="75"/>
                    <a:pt x="1041" y="75"/>
                  </a:cubicBezTo>
                  <a:cubicBezTo>
                    <a:pt x="1213" y="75"/>
                    <a:pt x="1387" y="84"/>
                    <a:pt x="1568" y="104"/>
                  </a:cubicBezTo>
                  <a:cubicBezTo>
                    <a:pt x="1571" y="104"/>
                    <a:pt x="1571" y="101"/>
                    <a:pt x="1571" y="101"/>
                  </a:cubicBezTo>
                  <a:cubicBezTo>
                    <a:pt x="1571" y="98"/>
                    <a:pt x="1571" y="98"/>
                    <a:pt x="1568" y="98"/>
                  </a:cubicBezTo>
                  <a:cubicBezTo>
                    <a:pt x="1340" y="34"/>
                    <a:pt x="1091"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flipH="1">
              <a:off x="5937924" y="3105616"/>
              <a:ext cx="368766" cy="56864"/>
            </a:xfrm>
            <a:custGeom>
              <a:rect b="b" l="l" r="r" t="t"/>
              <a:pathLst>
                <a:path extrusionOk="0" h="266" w="1725">
                  <a:moveTo>
                    <a:pt x="1064" y="0"/>
                  </a:moveTo>
                  <a:cubicBezTo>
                    <a:pt x="712" y="0"/>
                    <a:pt x="344" y="72"/>
                    <a:pt x="23" y="237"/>
                  </a:cubicBezTo>
                  <a:cubicBezTo>
                    <a:pt x="7" y="245"/>
                    <a:pt x="1" y="266"/>
                    <a:pt x="12" y="266"/>
                  </a:cubicBezTo>
                  <a:cubicBezTo>
                    <a:pt x="14" y="266"/>
                    <a:pt x="17" y="265"/>
                    <a:pt x="20" y="264"/>
                  </a:cubicBezTo>
                  <a:cubicBezTo>
                    <a:pt x="304" y="145"/>
                    <a:pt x="875" y="77"/>
                    <a:pt x="1343" y="77"/>
                  </a:cubicBezTo>
                  <a:cubicBezTo>
                    <a:pt x="1480" y="77"/>
                    <a:pt x="1609" y="83"/>
                    <a:pt x="1719" y="95"/>
                  </a:cubicBezTo>
                  <a:cubicBezTo>
                    <a:pt x="1721" y="95"/>
                    <a:pt x="1724" y="86"/>
                    <a:pt x="1719" y="86"/>
                  </a:cubicBezTo>
                  <a:cubicBezTo>
                    <a:pt x="1518" y="31"/>
                    <a:pt x="1295" y="0"/>
                    <a:pt x="10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8"/>
            <p:cNvSpPr/>
            <p:nvPr/>
          </p:nvSpPr>
          <p:spPr>
            <a:xfrm flipH="1">
              <a:off x="5956950" y="3238799"/>
              <a:ext cx="353160" cy="72470"/>
            </a:xfrm>
            <a:custGeom>
              <a:rect b="b" l="l" r="r" t="t"/>
              <a:pathLst>
                <a:path extrusionOk="0" h="339" w="1652">
                  <a:moveTo>
                    <a:pt x="1159" y="0"/>
                  </a:moveTo>
                  <a:cubicBezTo>
                    <a:pt x="1009" y="0"/>
                    <a:pt x="859" y="14"/>
                    <a:pt x="726" y="32"/>
                  </a:cubicBezTo>
                  <a:cubicBezTo>
                    <a:pt x="466" y="62"/>
                    <a:pt x="217" y="163"/>
                    <a:pt x="6" y="320"/>
                  </a:cubicBezTo>
                  <a:cubicBezTo>
                    <a:pt x="1" y="325"/>
                    <a:pt x="5" y="339"/>
                    <a:pt x="11" y="339"/>
                  </a:cubicBezTo>
                  <a:cubicBezTo>
                    <a:pt x="12" y="339"/>
                    <a:pt x="14" y="338"/>
                    <a:pt x="15" y="338"/>
                  </a:cubicBezTo>
                  <a:cubicBezTo>
                    <a:pt x="448" y="137"/>
                    <a:pt x="897" y="69"/>
                    <a:pt x="1362" y="69"/>
                  </a:cubicBezTo>
                  <a:cubicBezTo>
                    <a:pt x="1455" y="69"/>
                    <a:pt x="1548" y="72"/>
                    <a:pt x="1643" y="77"/>
                  </a:cubicBezTo>
                  <a:cubicBezTo>
                    <a:pt x="1651" y="77"/>
                    <a:pt x="1651" y="68"/>
                    <a:pt x="1643" y="65"/>
                  </a:cubicBezTo>
                  <a:cubicBezTo>
                    <a:pt x="1498" y="18"/>
                    <a:pt x="1329"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8"/>
            <p:cNvSpPr/>
            <p:nvPr/>
          </p:nvSpPr>
          <p:spPr>
            <a:xfrm flipH="1">
              <a:off x="7290498" y="3023740"/>
              <a:ext cx="1136014" cy="1253790"/>
            </a:xfrm>
            <a:custGeom>
              <a:rect b="b" l="l" r="r" t="t"/>
              <a:pathLst>
                <a:path extrusionOk="0" h="5865" w="5314">
                  <a:moveTo>
                    <a:pt x="2842" y="0"/>
                  </a:moveTo>
                  <a:cubicBezTo>
                    <a:pt x="2549" y="0"/>
                    <a:pt x="2265" y="100"/>
                    <a:pt x="2106" y="220"/>
                  </a:cubicBezTo>
                  <a:cubicBezTo>
                    <a:pt x="522" y="1418"/>
                    <a:pt x="534" y="3333"/>
                    <a:pt x="1" y="5859"/>
                  </a:cubicBezTo>
                  <a:lnTo>
                    <a:pt x="5032" y="5865"/>
                  </a:lnTo>
                  <a:lnTo>
                    <a:pt x="4887" y="4270"/>
                  </a:lnTo>
                  <a:cubicBezTo>
                    <a:pt x="4887" y="4270"/>
                    <a:pt x="5314" y="3618"/>
                    <a:pt x="5251" y="2850"/>
                  </a:cubicBezTo>
                  <a:cubicBezTo>
                    <a:pt x="5207" y="2289"/>
                    <a:pt x="3606" y="330"/>
                    <a:pt x="3505" y="238"/>
                  </a:cubicBezTo>
                  <a:cubicBezTo>
                    <a:pt x="3320" y="65"/>
                    <a:pt x="3078" y="0"/>
                    <a:pt x="2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flipH="1">
              <a:off x="7264417" y="3351460"/>
              <a:ext cx="1162736" cy="926073"/>
            </a:xfrm>
            <a:custGeom>
              <a:rect b="b" l="l" r="r" t="t"/>
              <a:pathLst>
                <a:path extrusionOk="0" h="4332" w="5439">
                  <a:moveTo>
                    <a:pt x="2165" y="0"/>
                  </a:moveTo>
                  <a:cubicBezTo>
                    <a:pt x="2165" y="0"/>
                    <a:pt x="1951" y="2061"/>
                    <a:pt x="1412" y="2414"/>
                  </a:cubicBezTo>
                  <a:cubicBezTo>
                    <a:pt x="1163" y="2581"/>
                    <a:pt x="871" y="2667"/>
                    <a:pt x="575" y="2667"/>
                  </a:cubicBezTo>
                  <a:cubicBezTo>
                    <a:pt x="482" y="2667"/>
                    <a:pt x="389" y="2659"/>
                    <a:pt x="297" y="2642"/>
                  </a:cubicBezTo>
                  <a:lnTo>
                    <a:pt x="1" y="4326"/>
                  </a:lnTo>
                  <a:lnTo>
                    <a:pt x="5035" y="4332"/>
                  </a:lnTo>
                  <a:lnTo>
                    <a:pt x="4890" y="2737"/>
                  </a:lnTo>
                  <a:cubicBezTo>
                    <a:pt x="4890" y="2737"/>
                    <a:pt x="5438" y="2004"/>
                    <a:pt x="5254" y="1317"/>
                  </a:cubicBezTo>
                  <a:cubicBezTo>
                    <a:pt x="5067" y="629"/>
                    <a:pt x="4522" y="0"/>
                    <a:pt x="4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flipH="1">
              <a:off x="7409571" y="3890392"/>
              <a:ext cx="296296" cy="27577"/>
            </a:xfrm>
            <a:custGeom>
              <a:rect b="b" l="l" r="r" t="t"/>
              <a:pathLst>
                <a:path extrusionOk="0" h="129" w="1386">
                  <a:moveTo>
                    <a:pt x="271" y="0"/>
                  </a:moveTo>
                  <a:cubicBezTo>
                    <a:pt x="185" y="0"/>
                    <a:pt x="99" y="3"/>
                    <a:pt x="12" y="8"/>
                  </a:cubicBezTo>
                  <a:cubicBezTo>
                    <a:pt x="1" y="8"/>
                    <a:pt x="1" y="26"/>
                    <a:pt x="9" y="29"/>
                  </a:cubicBezTo>
                  <a:cubicBezTo>
                    <a:pt x="241" y="35"/>
                    <a:pt x="472" y="59"/>
                    <a:pt x="703" y="85"/>
                  </a:cubicBezTo>
                  <a:cubicBezTo>
                    <a:pt x="819" y="94"/>
                    <a:pt x="934" y="112"/>
                    <a:pt x="1047" y="121"/>
                  </a:cubicBezTo>
                  <a:cubicBezTo>
                    <a:pt x="1087" y="126"/>
                    <a:pt x="1128" y="129"/>
                    <a:pt x="1169" y="129"/>
                  </a:cubicBezTo>
                  <a:cubicBezTo>
                    <a:pt x="1239" y="129"/>
                    <a:pt x="1310" y="121"/>
                    <a:pt x="1379" y="106"/>
                  </a:cubicBezTo>
                  <a:cubicBezTo>
                    <a:pt x="1385" y="106"/>
                    <a:pt x="1385" y="97"/>
                    <a:pt x="1379" y="97"/>
                  </a:cubicBezTo>
                  <a:cubicBezTo>
                    <a:pt x="1358" y="99"/>
                    <a:pt x="1337" y="100"/>
                    <a:pt x="1316" y="100"/>
                  </a:cubicBezTo>
                  <a:cubicBezTo>
                    <a:pt x="1278" y="100"/>
                    <a:pt x="1240" y="97"/>
                    <a:pt x="1201" y="91"/>
                  </a:cubicBezTo>
                  <a:cubicBezTo>
                    <a:pt x="1145" y="82"/>
                    <a:pt x="1089" y="76"/>
                    <a:pt x="1032" y="68"/>
                  </a:cubicBezTo>
                  <a:cubicBezTo>
                    <a:pt x="923" y="47"/>
                    <a:pt x="807" y="29"/>
                    <a:pt x="697" y="20"/>
                  </a:cubicBezTo>
                  <a:cubicBezTo>
                    <a:pt x="555" y="7"/>
                    <a:pt x="413" y="0"/>
                    <a:pt x="2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flipH="1">
              <a:off x="7575035" y="3921817"/>
              <a:ext cx="243065" cy="33990"/>
            </a:xfrm>
            <a:custGeom>
              <a:rect b="b" l="l" r="r" t="t"/>
              <a:pathLst>
                <a:path extrusionOk="0" h="159" w="1137">
                  <a:moveTo>
                    <a:pt x="982" y="1"/>
                  </a:moveTo>
                  <a:cubicBezTo>
                    <a:pt x="938" y="4"/>
                    <a:pt x="893" y="4"/>
                    <a:pt x="849" y="7"/>
                  </a:cubicBezTo>
                  <a:cubicBezTo>
                    <a:pt x="751" y="12"/>
                    <a:pt x="659" y="18"/>
                    <a:pt x="567" y="33"/>
                  </a:cubicBezTo>
                  <a:cubicBezTo>
                    <a:pt x="377" y="57"/>
                    <a:pt x="193" y="95"/>
                    <a:pt x="10" y="143"/>
                  </a:cubicBezTo>
                  <a:cubicBezTo>
                    <a:pt x="2" y="146"/>
                    <a:pt x="1" y="158"/>
                    <a:pt x="7" y="158"/>
                  </a:cubicBezTo>
                  <a:cubicBezTo>
                    <a:pt x="8" y="158"/>
                    <a:pt x="9" y="158"/>
                    <a:pt x="10" y="158"/>
                  </a:cubicBezTo>
                  <a:cubicBezTo>
                    <a:pt x="199" y="128"/>
                    <a:pt x="383" y="104"/>
                    <a:pt x="570" y="84"/>
                  </a:cubicBezTo>
                  <a:cubicBezTo>
                    <a:pt x="665" y="75"/>
                    <a:pt x="757" y="60"/>
                    <a:pt x="852" y="48"/>
                  </a:cubicBezTo>
                  <a:lnTo>
                    <a:pt x="991" y="33"/>
                  </a:lnTo>
                  <a:cubicBezTo>
                    <a:pt x="1038" y="27"/>
                    <a:pt x="1083" y="15"/>
                    <a:pt x="1130" y="12"/>
                  </a:cubicBezTo>
                  <a:cubicBezTo>
                    <a:pt x="1131" y="13"/>
                    <a:pt x="1132" y="13"/>
                    <a:pt x="1132" y="13"/>
                  </a:cubicBezTo>
                  <a:cubicBezTo>
                    <a:pt x="1136" y="13"/>
                    <a:pt x="1136" y="4"/>
                    <a:pt x="1130" y="4"/>
                  </a:cubicBezTo>
                  <a:cubicBezTo>
                    <a:pt x="1121" y="4"/>
                    <a:pt x="1111" y="4"/>
                    <a:pt x="1101" y="4"/>
                  </a:cubicBezTo>
                  <a:cubicBezTo>
                    <a:pt x="1061" y="4"/>
                    <a:pt x="1018" y="1"/>
                    <a:pt x="9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flipH="1">
              <a:off x="7809123" y="3024809"/>
              <a:ext cx="1124470" cy="974173"/>
            </a:xfrm>
            <a:custGeom>
              <a:rect b="b" l="l" r="r" t="t"/>
              <a:pathLst>
                <a:path extrusionOk="0" h="4557" w="5260">
                  <a:moveTo>
                    <a:pt x="4897" y="0"/>
                  </a:moveTo>
                  <a:cubicBezTo>
                    <a:pt x="4787" y="0"/>
                    <a:pt x="4645" y="37"/>
                    <a:pt x="4486" y="105"/>
                  </a:cubicBezTo>
                  <a:cubicBezTo>
                    <a:pt x="3220" y="642"/>
                    <a:pt x="81" y="2856"/>
                    <a:pt x="39" y="3639"/>
                  </a:cubicBezTo>
                  <a:cubicBezTo>
                    <a:pt x="1" y="4337"/>
                    <a:pt x="423" y="4557"/>
                    <a:pt x="871" y="4557"/>
                  </a:cubicBezTo>
                  <a:cubicBezTo>
                    <a:pt x="1180" y="4557"/>
                    <a:pt x="1500" y="4453"/>
                    <a:pt x="1694" y="4330"/>
                  </a:cubicBezTo>
                  <a:cubicBezTo>
                    <a:pt x="2316" y="3933"/>
                    <a:pt x="4525" y="1309"/>
                    <a:pt x="4816" y="894"/>
                  </a:cubicBezTo>
                  <a:cubicBezTo>
                    <a:pt x="5260" y="262"/>
                    <a:pt x="5191" y="0"/>
                    <a:pt x="48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flipH="1">
              <a:off x="8070145" y="3420510"/>
              <a:ext cx="748007" cy="583392"/>
            </a:xfrm>
            <a:custGeom>
              <a:rect b="b" l="l" r="r" t="t"/>
              <a:pathLst>
                <a:path extrusionOk="0" h="2729" w="3499">
                  <a:moveTo>
                    <a:pt x="3499" y="0"/>
                  </a:moveTo>
                  <a:lnTo>
                    <a:pt x="2731" y="869"/>
                  </a:lnTo>
                  <a:cubicBezTo>
                    <a:pt x="2476" y="1154"/>
                    <a:pt x="2218" y="1441"/>
                    <a:pt x="1951" y="1720"/>
                  </a:cubicBezTo>
                  <a:cubicBezTo>
                    <a:pt x="1821" y="1862"/>
                    <a:pt x="1687" y="2002"/>
                    <a:pt x="1548" y="2135"/>
                  </a:cubicBezTo>
                  <a:cubicBezTo>
                    <a:pt x="1480" y="2200"/>
                    <a:pt x="1409" y="2266"/>
                    <a:pt x="1334" y="2325"/>
                  </a:cubicBezTo>
                  <a:cubicBezTo>
                    <a:pt x="1260" y="2387"/>
                    <a:pt x="1183" y="2440"/>
                    <a:pt x="1103" y="2491"/>
                  </a:cubicBezTo>
                  <a:cubicBezTo>
                    <a:pt x="937" y="2589"/>
                    <a:pt x="756" y="2654"/>
                    <a:pt x="570" y="2687"/>
                  </a:cubicBezTo>
                  <a:cubicBezTo>
                    <a:pt x="495" y="2699"/>
                    <a:pt x="420" y="2706"/>
                    <a:pt x="344" y="2706"/>
                  </a:cubicBezTo>
                  <a:cubicBezTo>
                    <a:pt x="228" y="2706"/>
                    <a:pt x="112" y="2690"/>
                    <a:pt x="0" y="2660"/>
                  </a:cubicBezTo>
                  <a:lnTo>
                    <a:pt x="0" y="2660"/>
                  </a:lnTo>
                  <a:cubicBezTo>
                    <a:pt x="89" y="2695"/>
                    <a:pt x="184" y="2716"/>
                    <a:pt x="282" y="2725"/>
                  </a:cubicBezTo>
                  <a:cubicBezTo>
                    <a:pt x="321" y="2728"/>
                    <a:pt x="361" y="2729"/>
                    <a:pt x="401" y="2729"/>
                  </a:cubicBezTo>
                  <a:cubicBezTo>
                    <a:pt x="457" y="2729"/>
                    <a:pt x="514" y="2726"/>
                    <a:pt x="570" y="2719"/>
                  </a:cubicBezTo>
                  <a:cubicBezTo>
                    <a:pt x="765" y="2692"/>
                    <a:pt x="952" y="2630"/>
                    <a:pt x="1124" y="2532"/>
                  </a:cubicBezTo>
                  <a:cubicBezTo>
                    <a:pt x="1210" y="2485"/>
                    <a:pt x="1290" y="2429"/>
                    <a:pt x="1367" y="2369"/>
                  </a:cubicBezTo>
                  <a:cubicBezTo>
                    <a:pt x="1444" y="2307"/>
                    <a:pt x="1515" y="2242"/>
                    <a:pt x="1583" y="2174"/>
                  </a:cubicBezTo>
                  <a:cubicBezTo>
                    <a:pt x="1726" y="2043"/>
                    <a:pt x="1862" y="1904"/>
                    <a:pt x="1996" y="1764"/>
                  </a:cubicBezTo>
                  <a:cubicBezTo>
                    <a:pt x="2259" y="1480"/>
                    <a:pt x="2517" y="1192"/>
                    <a:pt x="2766" y="899"/>
                  </a:cubicBezTo>
                  <a:cubicBezTo>
                    <a:pt x="2891" y="751"/>
                    <a:pt x="3015" y="608"/>
                    <a:pt x="3137" y="454"/>
                  </a:cubicBezTo>
                  <a:cubicBezTo>
                    <a:pt x="3259" y="303"/>
                    <a:pt x="3383" y="155"/>
                    <a:pt x="3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flipH="1">
              <a:off x="8064372" y="3447660"/>
              <a:ext cx="68623" cy="48527"/>
            </a:xfrm>
            <a:custGeom>
              <a:rect b="b" l="l" r="r" t="t"/>
              <a:pathLst>
                <a:path extrusionOk="0" h="227" w="321">
                  <a:moveTo>
                    <a:pt x="320" y="1"/>
                  </a:moveTo>
                  <a:lnTo>
                    <a:pt x="160" y="111"/>
                  </a:lnTo>
                  <a:cubicBezTo>
                    <a:pt x="104" y="146"/>
                    <a:pt x="51" y="185"/>
                    <a:pt x="0" y="226"/>
                  </a:cubicBezTo>
                  <a:cubicBezTo>
                    <a:pt x="63" y="203"/>
                    <a:pt x="122" y="173"/>
                    <a:pt x="178" y="134"/>
                  </a:cubicBezTo>
                  <a:cubicBezTo>
                    <a:pt x="232" y="99"/>
                    <a:pt x="282" y="54"/>
                    <a:pt x="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flipH="1">
              <a:off x="7883730" y="3024381"/>
              <a:ext cx="99834" cy="327290"/>
            </a:xfrm>
            <a:custGeom>
              <a:rect b="b" l="l" r="r" t="t"/>
              <a:pathLst>
                <a:path extrusionOk="0" h="1531" w="467">
                  <a:moveTo>
                    <a:pt x="232" y="0"/>
                  </a:moveTo>
                  <a:lnTo>
                    <a:pt x="1" y="60"/>
                  </a:lnTo>
                  <a:cubicBezTo>
                    <a:pt x="1" y="60"/>
                    <a:pt x="229" y="1014"/>
                    <a:pt x="90" y="1530"/>
                  </a:cubicBezTo>
                  <a:lnTo>
                    <a:pt x="452" y="1530"/>
                  </a:lnTo>
                  <a:cubicBezTo>
                    <a:pt x="466" y="1011"/>
                    <a:pt x="392" y="496"/>
                    <a:pt x="23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flipH="1">
              <a:off x="7460450" y="3034429"/>
              <a:ext cx="244775" cy="317242"/>
            </a:xfrm>
            <a:custGeom>
              <a:rect b="b" l="l" r="r" t="t"/>
              <a:pathLst>
                <a:path extrusionOk="0" h="1484" w="1145">
                  <a:moveTo>
                    <a:pt x="1" y="1"/>
                  </a:moveTo>
                  <a:lnTo>
                    <a:pt x="917" y="1483"/>
                  </a:lnTo>
                  <a:lnTo>
                    <a:pt x="1145" y="1483"/>
                  </a:lnTo>
                  <a:cubicBezTo>
                    <a:pt x="739" y="798"/>
                    <a:pt x="253" y="99"/>
                    <a:pt x="253" y="99"/>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flipH="1">
              <a:off x="7633396" y="2709274"/>
              <a:ext cx="277269" cy="511564"/>
            </a:xfrm>
            <a:custGeom>
              <a:rect b="b" l="l" r="r" t="t"/>
              <a:pathLst>
                <a:path extrusionOk="0" h="2393" w="1297">
                  <a:moveTo>
                    <a:pt x="114" y="1"/>
                  </a:moveTo>
                  <a:cubicBezTo>
                    <a:pt x="114" y="1"/>
                    <a:pt x="87" y="238"/>
                    <a:pt x="60" y="538"/>
                  </a:cubicBezTo>
                  <a:cubicBezTo>
                    <a:pt x="60" y="549"/>
                    <a:pt x="57" y="564"/>
                    <a:pt x="54" y="579"/>
                  </a:cubicBezTo>
                  <a:cubicBezTo>
                    <a:pt x="54" y="591"/>
                    <a:pt x="51" y="612"/>
                    <a:pt x="48" y="626"/>
                  </a:cubicBezTo>
                  <a:cubicBezTo>
                    <a:pt x="45" y="671"/>
                    <a:pt x="39" y="715"/>
                    <a:pt x="36" y="760"/>
                  </a:cubicBezTo>
                  <a:cubicBezTo>
                    <a:pt x="34" y="795"/>
                    <a:pt x="31" y="828"/>
                    <a:pt x="28" y="867"/>
                  </a:cubicBezTo>
                  <a:cubicBezTo>
                    <a:pt x="28" y="902"/>
                    <a:pt x="25" y="938"/>
                    <a:pt x="22" y="973"/>
                  </a:cubicBezTo>
                  <a:cubicBezTo>
                    <a:pt x="1" y="1332"/>
                    <a:pt x="10" y="1703"/>
                    <a:pt x="22" y="1744"/>
                  </a:cubicBezTo>
                  <a:cubicBezTo>
                    <a:pt x="50" y="1842"/>
                    <a:pt x="477" y="2393"/>
                    <a:pt x="923" y="2393"/>
                  </a:cubicBezTo>
                  <a:cubicBezTo>
                    <a:pt x="939" y="2393"/>
                    <a:pt x="955" y="2392"/>
                    <a:pt x="970" y="2391"/>
                  </a:cubicBezTo>
                  <a:cubicBezTo>
                    <a:pt x="1119" y="2376"/>
                    <a:pt x="1136" y="1596"/>
                    <a:pt x="1136" y="1596"/>
                  </a:cubicBezTo>
                  <a:lnTo>
                    <a:pt x="1148" y="1534"/>
                  </a:lnTo>
                  <a:lnTo>
                    <a:pt x="1297" y="671"/>
                  </a:lnTo>
                  <a:lnTo>
                    <a:pt x="262" y="78"/>
                  </a:lnTo>
                  <a:lnTo>
                    <a:pt x="1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flipH="1">
              <a:off x="7632755" y="2709274"/>
              <a:ext cx="265084" cy="327931"/>
            </a:xfrm>
            <a:custGeom>
              <a:rect b="b" l="l" r="r" t="t"/>
              <a:pathLst>
                <a:path extrusionOk="0" h="1534" w="124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flipH="1">
              <a:off x="7499572" y="2643217"/>
              <a:ext cx="768530" cy="1167639"/>
            </a:xfrm>
            <a:custGeom>
              <a:rect b="b" l="l" r="r" t="t"/>
              <a:pathLst>
                <a:path extrusionOk="0" h="5462" w="3595">
                  <a:moveTo>
                    <a:pt x="1299" y="0"/>
                  </a:moveTo>
                  <a:cubicBezTo>
                    <a:pt x="1040" y="0"/>
                    <a:pt x="774" y="92"/>
                    <a:pt x="585" y="369"/>
                  </a:cubicBezTo>
                  <a:cubicBezTo>
                    <a:pt x="1" y="1226"/>
                    <a:pt x="1267" y="2732"/>
                    <a:pt x="1332" y="3524"/>
                  </a:cubicBezTo>
                  <a:cubicBezTo>
                    <a:pt x="1428" y="4707"/>
                    <a:pt x="1955" y="5462"/>
                    <a:pt x="2506" y="5462"/>
                  </a:cubicBezTo>
                  <a:cubicBezTo>
                    <a:pt x="2622" y="5462"/>
                    <a:pt x="2739" y="5428"/>
                    <a:pt x="2853" y="5359"/>
                  </a:cubicBezTo>
                  <a:cubicBezTo>
                    <a:pt x="3594" y="4911"/>
                    <a:pt x="3547" y="3693"/>
                    <a:pt x="2159" y="2314"/>
                  </a:cubicBezTo>
                  <a:cubicBezTo>
                    <a:pt x="1290" y="1451"/>
                    <a:pt x="1157" y="823"/>
                    <a:pt x="1356" y="678"/>
                  </a:cubicBezTo>
                  <a:cubicBezTo>
                    <a:pt x="1428" y="627"/>
                    <a:pt x="1514" y="610"/>
                    <a:pt x="1595" y="610"/>
                  </a:cubicBezTo>
                  <a:cubicBezTo>
                    <a:pt x="1740" y="610"/>
                    <a:pt x="1869" y="663"/>
                    <a:pt x="1869" y="663"/>
                  </a:cubicBezTo>
                  <a:lnTo>
                    <a:pt x="2044" y="224"/>
                  </a:lnTo>
                  <a:cubicBezTo>
                    <a:pt x="1895" y="125"/>
                    <a:pt x="1602" y="0"/>
                    <a:pt x="1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flipH="1">
              <a:off x="7854656" y="2634880"/>
              <a:ext cx="354443" cy="523321"/>
            </a:xfrm>
            <a:custGeom>
              <a:rect b="b" l="l" r="r" t="t"/>
              <a:pathLst>
                <a:path extrusionOk="0" h="2448" w="1658">
                  <a:moveTo>
                    <a:pt x="927" y="0"/>
                  </a:moveTo>
                  <a:cubicBezTo>
                    <a:pt x="861" y="0"/>
                    <a:pt x="795" y="6"/>
                    <a:pt x="730" y="17"/>
                  </a:cubicBezTo>
                  <a:cubicBezTo>
                    <a:pt x="567" y="46"/>
                    <a:pt x="416" y="127"/>
                    <a:pt x="300" y="248"/>
                  </a:cubicBezTo>
                  <a:cubicBezTo>
                    <a:pt x="184" y="367"/>
                    <a:pt x="98" y="512"/>
                    <a:pt x="51" y="672"/>
                  </a:cubicBezTo>
                  <a:cubicBezTo>
                    <a:pt x="9" y="832"/>
                    <a:pt x="0" y="998"/>
                    <a:pt x="27" y="1161"/>
                  </a:cubicBezTo>
                  <a:cubicBezTo>
                    <a:pt x="57" y="1318"/>
                    <a:pt x="101" y="1476"/>
                    <a:pt x="164" y="1624"/>
                  </a:cubicBezTo>
                  <a:cubicBezTo>
                    <a:pt x="291" y="1914"/>
                    <a:pt x="448" y="2193"/>
                    <a:pt x="638" y="2448"/>
                  </a:cubicBezTo>
                  <a:cubicBezTo>
                    <a:pt x="478" y="2175"/>
                    <a:pt x="341" y="1894"/>
                    <a:pt x="226" y="1600"/>
                  </a:cubicBezTo>
                  <a:cubicBezTo>
                    <a:pt x="172" y="1455"/>
                    <a:pt x="131" y="1304"/>
                    <a:pt x="110" y="1149"/>
                  </a:cubicBezTo>
                  <a:cubicBezTo>
                    <a:pt x="86" y="998"/>
                    <a:pt x="95" y="844"/>
                    <a:pt x="134" y="699"/>
                  </a:cubicBezTo>
                  <a:cubicBezTo>
                    <a:pt x="175" y="551"/>
                    <a:pt x="252" y="417"/>
                    <a:pt x="356" y="307"/>
                  </a:cubicBezTo>
                  <a:cubicBezTo>
                    <a:pt x="460" y="195"/>
                    <a:pt x="593" y="118"/>
                    <a:pt x="742" y="85"/>
                  </a:cubicBezTo>
                  <a:cubicBezTo>
                    <a:pt x="825" y="67"/>
                    <a:pt x="909" y="58"/>
                    <a:pt x="993" y="58"/>
                  </a:cubicBezTo>
                  <a:cubicBezTo>
                    <a:pt x="1062" y="58"/>
                    <a:pt x="1132" y="64"/>
                    <a:pt x="1201" y="76"/>
                  </a:cubicBezTo>
                  <a:cubicBezTo>
                    <a:pt x="1278" y="88"/>
                    <a:pt x="1355" y="103"/>
                    <a:pt x="1430" y="127"/>
                  </a:cubicBezTo>
                  <a:cubicBezTo>
                    <a:pt x="1510" y="147"/>
                    <a:pt x="1584" y="171"/>
                    <a:pt x="1658" y="201"/>
                  </a:cubicBezTo>
                  <a:cubicBezTo>
                    <a:pt x="1515" y="127"/>
                    <a:pt x="1367" y="70"/>
                    <a:pt x="1213" y="35"/>
                  </a:cubicBezTo>
                  <a:cubicBezTo>
                    <a:pt x="1118" y="12"/>
                    <a:pt x="1023" y="0"/>
                    <a:pt x="9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flipH="1">
              <a:off x="7522446" y="3033787"/>
              <a:ext cx="383731" cy="775362"/>
            </a:xfrm>
            <a:custGeom>
              <a:rect b="b" l="l" r="r" t="t"/>
              <a:pathLst>
                <a:path extrusionOk="0" h="3627" w="1795">
                  <a:moveTo>
                    <a:pt x="1" y="1"/>
                  </a:moveTo>
                  <a:lnTo>
                    <a:pt x="1" y="1"/>
                  </a:lnTo>
                  <a:cubicBezTo>
                    <a:pt x="128" y="146"/>
                    <a:pt x="270" y="277"/>
                    <a:pt x="410" y="413"/>
                  </a:cubicBezTo>
                  <a:cubicBezTo>
                    <a:pt x="546" y="549"/>
                    <a:pt x="688" y="683"/>
                    <a:pt x="822" y="822"/>
                  </a:cubicBezTo>
                  <a:cubicBezTo>
                    <a:pt x="955" y="961"/>
                    <a:pt x="1089" y="1101"/>
                    <a:pt x="1207" y="1252"/>
                  </a:cubicBezTo>
                  <a:cubicBezTo>
                    <a:pt x="1329" y="1397"/>
                    <a:pt x="1436" y="1557"/>
                    <a:pt x="1528" y="1726"/>
                  </a:cubicBezTo>
                  <a:cubicBezTo>
                    <a:pt x="1619" y="1889"/>
                    <a:pt x="1679" y="2073"/>
                    <a:pt x="1702" y="2260"/>
                  </a:cubicBezTo>
                  <a:cubicBezTo>
                    <a:pt x="1720" y="2447"/>
                    <a:pt x="1702" y="2640"/>
                    <a:pt x="1655" y="2820"/>
                  </a:cubicBezTo>
                  <a:cubicBezTo>
                    <a:pt x="1608" y="3004"/>
                    <a:pt x="1519" y="3176"/>
                    <a:pt x="1391" y="3319"/>
                  </a:cubicBezTo>
                  <a:cubicBezTo>
                    <a:pt x="1329" y="3390"/>
                    <a:pt x="1258" y="3455"/>
                    <a:pt x="1178" y="3508"/>
                  </a:cubicBezTo>
                  <a:cubicBezTo>
                    <a:pt x="1136" y="3535"/>
                    <a:pt x="1095" y="3559"/>
                    <a:pt x="1053" y="3579"/>
                  </a:cubicBezTo>
                  <a:cubicBezTo>
                    <a:pt x="1012" y="3600"/>
                    <a:pt x="964" y="3618"/>
                    <a:pt x="917" y="3627"/>
                  </a:cubicBezTo>
                  <a:cubicBezTo>
                    <a:pt x="1015" y="3612"/>
                    <a:pt x="1107" y="3579"/>
                    <a:pt x="1190" y="3526"/>
                  </a:cubicBezTo>
                  <a:cubicBezTo>
                    <a:pt x="1276" y="3479"/>
                    <a:pt x="1356" y="3419"/>
                    <a:pt x="1424" y="3348"/>
                  </a:cubicBezTo>
                  <a:cubicBezTo>
                    <a:pt x="1495" y="3277"/>
                    <a:pt x="1554" y="3200"/>
                    <a:pt x="1605" y="3114"/>
                  </a:cubicBezTo>
                  <a:cubicBezTo>
                    <a:pt x="1655" y="3028"/>
                    <a:pt x="1694" y="2936"/>
                    <a:pt x="1723" y="2841"/>
                  </a:cubicBezTo>
                  <a:cubicBezTo>
                    <a:pt x="1753" y="2746"/>
                    <a:pt x="1771" y="2648"/>
                    <a:pt x="1783" y="2551"/>
                  </a:cubicBezTo>
                  <a:lnTo>
                    <a:pt x="1788" y="2477"/>
                  </a:lnTo>
                  <a:lnTo>
                    <a:pt x="1791" y="2402"/>
                  </a:lnTo>
                  <a:cubicBezTo>
                    <a:pt x="1794" y="2352"/>
                    <a:pt x="1791" y="2302"/>
                    <a:pt x="1788" y="2254"/>
                  </a:cubicBezTo>
                  <a:cubicBezTo>
                    <a:pt x="1765" y="2053"/>
                    <a:pt x="1702" y="1863"/>
                    <a:pt x="1608" y="1685"/>
                  </a:cubicBezTo>
                  <a:cubicBezTo>
                    <a:pt x="1418" y="1335"/>
                    <a:pt x="1151" y="1042"/>
                    <a:pt x="872" y="772"/>
                  </a:cubicBezTo>
                  <a:cubicBezTo>
                    <a:pt x="733" y="638"/>
                    <a:pt x="585" y="511"/>
                    <a:pt x="439" y="383"/>
                  </a:cubicBezTo>
                  <a:cubicBezTo>
                    <a:pt x="291" y="259"/>
                    <a:pt x="140" y="13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flipH="1">
              <a:off x="7821734" y="2660960"/>
              <a:ext cx="109668" cy="136175"/>
            </a:xfrm>
            <a:custGeom>
              <a:rect b="b" l="l" r="r" t="t"/>
              <a:pathLst>
                <a:path extrusionOk="0" h="637" w="513">
                  <a:moveTo>
                    <a:pt x="316" y="0"/>
                  </a:moveTo>
                  <a:cubicBezTo>
                    <a:pt x="302" y="0"/>
                    <a:pt x="289" y="3"/>
                    <a:pt x="279" y="8"/>
                  </a:cubicBezTo>
                  <a:cubicBezTo>
                    <a:pt x="222" y="31"/>
                    <a:pt x="0" y="449"/>
                    <a:pt x="42" y="562"/>
                  </a:cubicBezTo>
                  <a:cubicBezTo>
                    <a:pt x="64" y="623"/>
                    <a:pt x="140" y="636"/>
                    <a:pt x="203" y="636"/>
                  </a:cubicBezTo>
                  <a:cubicBezTo>
                    <a:pt x="254" y="636"/>
                    <a:pt x="297" y="627"/>
                    <a:pt x="297" y="627"/>
                  </a:cubicBezTo>
                  <a:lnTo>
                    <a:pt x="513" y="105"/>
                  </a:lnTo>
                  <a:cubicBezTo>
                    <a:pt x="469" y="45"/>
                    <a:pt x="379" y="0"/>
                    <a:pt x="316"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flipH="1">
              <a:off x="7322136" y="2183383"/>
              <a:ext cx="737319" cy="766597"/>
            </a:xfrm>
            <a:custGeom>
              <a:rect b="b" l="l" r="r" t="t"/>
              <a:pathLst>
                <a:path extrusionOk="0" h="3586" w="3449">
                  <a:moveTo>
                    <a:pt x="1647" y="1"/>
                  </a:moveTo>
                  <a:cubicBezTo>
                    <a:pt x="1516" y="1"/>
                    <a:pt x="1386" y="20"/>
                    <a:pt x="1263" y="53"/>
                  </a:cubicBezTo>
                  <a:cubicBezTo>
                    <a:pt x="596" y="234"/>
                    <a:pt x="0" y="857"/>
                    <a:pt x="478" y="2322"/>
                  </a:cubicBezTo>
                  <a:cubicBezTo>
                    <a:pt x="829" y="3395"/>
                    <a:pt x="1465" y="3586"/>
                    <a:pt x="1896" y="3586"/>
                  </a:cubicBezTo>
                  <a:cubicBezTo>
                    <a:pt x="2053" y="3586"/>
                    <a:pt x="2183" y="3560"/>
                    <a:pt x="2262" y="3543"/>
                  </a:cubicBezTo>
                  <a:cubicBezTo>
                    <a:pt x="2585" y="3475"/>
                    <a:pt x="3448" y="3110"/>
                    <a:pt x="3125" y="1607"/>
                  </a:cubicBezTo>
                  <a:cubicBezTo>
                    <a:pt x="2859" y="381"/>
                    <a:pt x="2232" y="1"/>
                    <a:pt x="1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flipH="1">
              <a:off x="7483110" y="2446756"/>
              <a:ext cx="63706" cy="32708"/>
            </a:xfrm>
            <a:custGeom>
              <a:rect b="b" l="l" r="r" t="t"/>
              <a:pathLst>
                <a:path extrusionOk="0" h="153" w="298">
                  <a:moveTo>
                    <a:pt x="122" y="0"/>
                  </a:moveTo>
                  <a:cubicBezTo>
                    <a:pt x="80" y="0"/>
                    <a:pt x="38" y="18"/>
                    <a:pt x="13" y="52"/>
                  </a:cubicBezTo>
                  <a:cubicBezTo>
                    <a:pt x="1" y="73"/>
                    <a:pt x="4" y="102"/>
                    <a:pt x="21" y="117"/>
                  </a:cubicBezTo>
                  <a:cubicBezTo>
                    <a:pt x="51" y="136"/>
                    <a:pt x="82" y="147"/>
                    <a:pt x="116" y="147"/>
                  </a:cubicBezTo>
                  <a:cubicBezTo>
                    <a:pt x="120" y="147"/>
                    <a:pt x="124" y="147"/>
                    <a:pt x="128" y="147"/>
                  </a:cubicBezTo>
                  <a:cubicBezTo>
                    <a:pt x="164" y="150"/>
                    <a:pt x="199" y="153"/>
                    <a:pt x="235" y="153"/>
                  </a:cubicBezTo>
                  <a:cubicBezTo>
                    <a:pt x="250" y="153"/>
                    <a:pt x="265" y="147"/>
                    <a:pt x="273" y="138"/>
                  </a:cubicBezTo>
                  <a:cubicBezTo>
                    <a:pt x="297" y="114"/>
                    <a:pt x="297" y="76"/>
                    <a:pt x="273" y="55"/>
                  </a:cubicBezTo>
                  <a:cubicBezTo>
                    <a:pt x="238" y="19"/>
                    <a:pt x="190" y="1"/>
                    <a:pt x="140" y="1"/>
                  </a:cubicBezTo>
                  <a:cubicBezTo>
                    <a:pt x="134" y="1"/>
                    <a:pt x="128"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flipH="1">
              <a:off x="7677862" y="2523288"/>
              <a:ext cx="63064" cy="40190"/>
            </a:xfrm>
            <a:custGeom>
              <a:rect b="b" l="l" r="r" t="t"/>
              <a:pathLst>
                <a:path extrusionOk="0" h="188" w="295">
                  <a:moveTo>
                    <a:pt x="196" y="1"/>
                  </a:moveTo>
                  <a:cubicBezTo>
                    <a:pt x="175" y="1"/>
                    <a:pt x="156" y="5"/>
                    <a:pt x="138" y="14"/>
                  </a:cubicBezTo>
                  <a:cubicBezTo>
                    <a:pt x="87" y="26"/>
                    <a:pt x="49" y="59"/>
                    <a:pt x="22" y="100"/>
                  </a:cubicBezTo>
                  <a:cubicBezTo>
                    <a:pt x="1" y="140"/>
                    <a:pt x="33" y="188"/>
                    <a:pt x="74" y="188"/>
                  </a:cubicBezTo>
                  <a:cubicBezTo>
                    <a:pt x="78" y="188"/>
                    <a:pt x="83" y="187"/>
                    <a:pt x="87" y="186"/>
                  </a:cubicBezTo>
                  <a:cubicBezTo>
                    <a:pt x="123" y="174"/>
                    <a:pt x="156" y="162"/>
                    <a:pt x="188" y="147"/>
                  </a:cubicBezTo>
                  <a:cubicBezTo>
                    <a:pt x="224" y="142"/>
                    <a:pt x="259" y="121"/>
                    <a:pt x="283" y="91"/>
                  </a:cubicBezTo>
                  <a:cubicBezTo>
                    <a:pt x="295" y="70"/>
                    <a:pt x="292" y="44"/>
                    <a:pt x="274" y="26"/>
                  </a:cubicBezTo>
                  <a:cubicBezTo>
                    <a:pt x="250" y="9"/>
                    <a:pt x="22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flipH="1">
              <a:off x="7656911" y="2602813"/>
              <a:ext cx="24798" cy="62422"/>
            </a:xfrm>
            <a:custGeom>
              <a:rect b="b" l="l" r="r" t="t"/>
              <a:pathLst>
                <a:path extrusionOk="0" h="292" w="116">
                  <a:moveTo>
                    <a:pt x="68" y="0"/>
                  </a:moveTo>
                  <a:cubicBezTo>
                    <a:pt x="67" y="0"/>
                    <a:pt x="62" y="8"/>
                    <a:pt x="62" y="13"/>
                  </a:cubicBezTo>
                  <a:cubicBezTo>
                    <a:pt x="83" y="113"/>
                    <a:pt x="89" y="235"/>
                    <a:pt x="3" y="285"/>
                  </a:cubicBezTo>
                  <a:cubicBezTo>
                    <a:pt x="0" y="285"/>
                    <a:pt x="3" y="291"/>
                    <a:pt x="3" y="291"/>
                  </a:cubicBezTo>
                  <a:cubicBezTo>
                    <a:pt x="116" y="256"/>
                    <a:pt x="104" y="96"/>
                    <a:pt x="68" y="1"/>
                  </a:cubicBezTo>
                  <a:cubicBezTo>
                    <a:pt x="68" y="0"/>
                    <a:pt x="68" y="0"/>
                    <a:pt x="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flipH="1">
              <a:off x="7651139" y="2583146"/>
              <a:ext cx="75036" cy="72683"/>
            </a:xfrm>
            <a:custGeom>
              <a:rect b="b" l="l" r="r" t="t"/>
              <a:pathLst>
                <a:path extrusionOk="0" h="340" w="351">
                  <a:moveTo>
                    <a:pt x="174" y="1"/>
                  </a:moveTo>
                  <a:cubicBezTo>
                    <a:pt x="172" y="1"/>
                    <a:pt x="169" y="1"/>
                    <a:pt x="167" y="1"/>
                  </a:cubicBezTo>
                  <a:cubicBezTo>
                    <a:pt x="1" y="15"/>
                    <a:pt x="41" y="339"/>
                    <a:pt x="188" y="339"/>
                  </a:cubicBezTo>
                  <a:cubicBezTo>
                    <a:pt x="191" y="339"/>
                    <a:pt x="194" y="339"/>
                    <a:pt x="196" y="339"/>
                  </a:cubicBezTo>
                  <a:cubicBezTo>
                    <a:pt x="351" y="324"/>
                    <a:pt x="310" y="1"/>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flipH="1">
              <a:off x="7698812" y="2588276"/>
              <a:ext cx="47672" cy="32494"/>
            </a:xfrm>
            <a:custGeom>
              <a:rect b="b" l="l" r="r" t="t"/>
              <a:pathLst>
                <a:path extrusionOk="0" h="152" w="223">
                  <a:moveTo>
                    <a:pt x="206" y="1"/>
                  </a:moveTo>
                  <a:cubicBezTo>
                    <a:pt x="203" y="1"/>
                    <a:pt x="201" y="2"/>
                    <a:pt x="199" y="4"/>
                  </a:cubicBezTo>
                  <a:cubicBezTo>
                    <a:pt x="173" y="27"/>
                    <a:pt x="146" y="63"/>
                    <a:pt x="113" y="72"/>
                  </a:cubicBezTo>
                  <a:cubicBezTo>
                    <a:pt x="109" y="73"/>
                    <a:pt x="105" y="73"/>
                    <a:pt x="101" y="73"/>
                  </a:cubicBezTo>
                  <a:cubicBezTo>
                    <a:pt x="69" y="73"/>
                    <a:pt x="36" y="45"/>
                    <a:pt x="7" y="18"/>
                  </a:cubicBezTo>
                  <a:cubicBezTo>
                    <a:pt x="6" y="18"/>
                    <a:pt x="5" y="17"/>
                    <a:pt x="4" y="17"/>
                  </a:cubicBezTo>
                  <a:cubicBezTo>
                    <a:pt x="2" y="17"/>
                    <a:pt x="1" y="20"/>
                    <a:pt x="1" y="24"/>
                  </a:cubicBezTo>
                  <a:cubicBezTo>
                    <a:pt x="7" y="87"/>
                    <a:pt x="42" y="152"/>
                    <a:pt x="110" y="152"/>
                  </a:cubicBezTo>
                  <a:cubicBezTo>
                    <a:pt x="182" y="152"/>
                    <a:pt x="214" y="90"/>
                    <a:pt x="220" y="21"/>
                  </a:cubicBezTo>
                  <a:cubicBezTo>
                    <a:pt x="223" y="12"/>
                    <a:pt x="214"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flipH="1">
              <a:off x="7504702" y="2574167"/>
              <a:ext cx="31853" cy="57505"/>
            </a:xfrm>
            <a:custGeom>
              <a:rect b="b" l="l" r="r" t="t"/>
              <a:pathLst>
                <a:path extrusionOk="0" h="269" w="149">
                  <a:moveTo>
                    <a:pt x="13" y="1"/>
                  </a:moveTo>
                  <a:cubicBezTo>
                    <a:pt x="12" y="1"/>
                    <a:pt x="12" y="1"/>
                    <a:pt x="12" y="1"/>
                  </a:cubicBezTo>
                  <a:cubicBezTo>
                    <a:pt x="0" y="102"/>
                    <a:pt x="27" y="259"/>
                    <a:pt x="145" y="268"/>
                  </a:cubicBezTo>
                  <a:cubicBezTo>
                    <a:pt x="148" y="268"/>
                    <a:pt x="148" y="262"/>
                    <a:pt x="145" y="262"/>
                  </a:cubicBezTo>
                  <a:cubicBezTo>
                    <a:pt x="48" y="236"/>
                    <a:pt x="24" y="114"/>
                    <a:pt x="21" y="10"/>
                  </a:cubicBezTo>
                  <a:cubicBezTo>
                    <a:pt x="21" y="5"/>
                    <a:pt x="15"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flipH="1">
              <a:off x="7473062" y="2550010"/>
              <a:ext cx="71615" cy="71615"/>
            </a:xfrm>
            <a:custGeom>
              <a:rect b="b" l="l" r="r" t="t"/>
              <a:pathLst>
                <a:path extrusionOk="0" h="335" w="335">
                  <a:moveTo>
                    <a:pt x="155" y="0"/>
                  </a:moveTo>
                  <a:cubicBezTo>
                    <a:pt x="149" y="0"/>
                    <a:pt x="142" y="1"/>
                    <a:pt x="136" y="2"/>
                  </a:cubicBezTo>
                  <a:cubicBezTo>
                    <a:pt x="1" y="19"/>
                    <a:pt x="27" y="335"/>
                    <a:pt x="173" y="335"/>
                  </a:cubicBezTo>
                  <a:cubicBezTo>
                    <a:pt x="177" y="335"/>
                    <a:pt x="182" y="334"/>
                    <a:pt x="186" y="334"/>
                  </a:cubicBezTo>
                  <a:cubicBezTo>
                    <a:pt x="335" y="314"/>
                    <a:pt x="307"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flipH="1">
              <a:off x="7457243" y="2545307"/>
              <a:ext cx="48314" cy="33776"/>
            </a:xfrm>
            <a:custGeom>
              <a:rect b="b" l="l" r="r" t="t"/>
              <a:pathLst>
                <a:path extrusionOk="0" h="158" w="226">
                  <a:moveTo>
                    <a:pt x="215" y="0"/>
                  </a:moveTo>
                  <a:cubicBezTo>
                    <a:pt x="214" y="0"/>
                    <a:pt x="214" y="1"/>
                    <a:pt x="214" y="3"/>
                  </a:cubicBezTo>
                  <a:cubicBezTo>
                    <a:pt x="190" y="39"/>
                    <a:pt x="158" y="77"/>
                    <a:pt x="122" y="77"/>
                  </a:cubicBezTo>
                  <a:cubicBezTo>
                    <a:pt x="86" y="77"/>
                    <a:pt x="54" y="47"/>
                    <a:pt x="21" y="33"/>
                  </a:cubicBezTo>
                  <a:cubicBezTo>
                    <a:pt x="19" y="31"/>
                    <a:pt x="17" y="30"/>
                    <a:pt x="15" y="30"/>
                  </a:cubicBezTo>
                  <a:cubicBezTo>
                    <a:pt x="7" y="30"/>
                    <a:pt x="1" y="46"/>
                    <a:pt x="3" y="56"/>
                  </a:cubicBezTo>
                  <a:cubicBezTo>
                    <a:pt x="24" y="110"/>
                    <a:pt x="67" y="158"/>
                    <a:pt x="117" y="158"/>
                  </a:cubicBezTo>
                  <a:cubicBezTo>
                    <a:pt x="124" y="158"/>
                    <a:pt x="132" y="157"/>
                    <a:pt x="140" y="154"/>
                  </a:cubicBezTo>
                  <a:cubicBezTo>
                    <a:pt x="208" y="136"/>
                    <a:pt x="226" y="68"/>
                    <a:pt x="220" y="6"/>
                  </a:cubicBezTo>
                  <a:cubicBezTo>
                    <a:pt x="218" y="4"/>
                    <a:pt x="216"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flipH="1">
              <a:off x="7580806" y="2774476"/>
              <a:ext cx="47459" cy="19454"/>
            </a:xfrm>
            <a:custGeom>
              <a:rect b="b" l="l" r="r" t="t"/>
              <a:pathLst>
                <a:path extrusionOk="0" h="91" w="222">
                  <a:moveTo>
                    <a:pt x="7" y="0"/>
                  </a:moveTo>
                  <a:cubicBezTo>
                    <a:pt x="3" y="0"/>
                    <a:pt x="0" y="3"/>
                    <a:pt x="2" y="7"/>
                  </a:cubicBezTo>
                  <a:cubicBezTo>
                    <a:pt x="11" y="52"/>
                    <a:pt x="47" y="84"/>
                    <a:pt x="91" y="90"/>
                  </a:cubicBezTo>
                  <a:cubicBezTo>
                    <a:pt x="94" y="90"/>
                    <a:pt x="97" y="90"/>
                    <a:pt x="100" y="90"/>
                  </a:cubicBezTo>
                  <a:cubicBezTo>
                    <a:pt x="150" y="90"/>
                    <a:pt x="193" y="67"/>
                    <a:pt x="219" y="25"/>
                  </a:cubicBezTo>
                  <a:cubicBezTo>
                    <a:pt x="222" y="19"/>
                    <a:pt x="219" y="19"/>
                    <a:pt x="216" y="19"/>
                  </a:cubicBezTo>
                  <a:cubicBezTo>
                    <a:pt x="180" y="40"/>
                    <a:pt x="142" y="52"/>
                    <a:pt x="103" y="55"/>
                  </a:cubicBezTo>
                  <a:cubicBezTo>
                    <a:pt x="64" y="55"/>
                    <a:pt x="38" y="25"/>
                    <a:pt x="11" y="1"/>
                  </a:cubicBezTo>
                  <a:cubicBezTo>
                    <a:pt x="10" y="0"/>
                    <a:pt x="8"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flipH="1">
              <a:off x="7505771" y="2467065"/>
              <a:ext cx="114371" cy="270425"/>
            </a:xfrm>
            <a:custGeom>
              <a:rect b="b" l="l" r="r" t="t"/>
              <a:pathLst>
                <a:path extrusionOk="0" h="1265" w="535">
                  <a:moveTo>
                    <a:pt x="171" y="0"/>
                  </a:moveTo>
                  <a:cubicBezTo>
                    <a:pt x="165" y="0"/>
                    <a:pt x="158" y="5"/>
                    <a:pt x="160" y="13"/>
                  </a:cubicBezTo>
                  <a:cubicBezTo>
                    <a:pt x="234" y="330"/>
                    <a:pt x="367" y="633"/>
                    <a:pt x="447" y="953"/>
                  </a:cubicBezTo>
                  <a:cubicBezTo>
                    <a:pt x="401" y="943"/>
                    <a:pt x="352" y="937"/>
                    <a:pt x="305" y="937"/>
                  </a:cubicBezTo>
                  <a:cubicBezTo>
                    <a:pt x="295" y="937"/>
                    <a:pt x="285" y="938"/>
                    <a:pt x="276" y="938"/>
                  </a:cubicBezTo>
                  <a:cubicBezTo>
                    <a:pt x="264" y="938"/>
                    <a:pt x="350" y="1178"/>
                    <a:pt x="347" y="1199"/>
                  </a:cubicBezTo>
                  <a:cubicBezTo>
                    <a:pt x="316" y="1205"/>
                    <a:pt x="284" y="1208"/>
                    <a:pt x="253" y="1208"/>
                  </a:cubicBezTo>
                  <a:cubicBezTo>
                    <a:pt x="171" y="1208"/>
                    <a:pt x="90" y="1188"/>
                    <a:pt x="15" y="1152"/>
                  </a:cubicBezTo>
                  <a:cubicBezTo>
                    <a:pt x="13" y="1151"/>
                    <a:pt x="12" y="1150"/>
                    <a:pt x="11" y="1150"/>
                  </a:cubicBezTo>
                  <a:cubicBezTo>
                    <a:pt x="6" y="1150"/>
                    <a:pt x="1" y="1159"/>
                    <a:pt x="6" y="1164"/>
                  </a:cubicBezTo>
                  <a:cubicBezTo>
                    <a:pt x="73" y="1229"/>
                    <a:pt x="162" y="1264"/>
                    <a:pt x="252" y="1264"/>
                  </a:cubicBezTo>
                  <a:cubicBezTo>
                    <a:pt x="289" y="1264"/>
                    <a:pt x="326" y="1259"/>
                    <a:pt x="362" y="1247"/>
                  </a:cubicBezTo>
                  <a:lnTo>
                    <a:pt x="364" y="1247"/>
                  </a:lnTo>
                  <a:cubicBezTo>
                    <a:pt x="391" y="1241"/>
                    <a:pt x="406" y="1235"/>
                    <a:pt x="406" y="1229"/>
                  </a:cubicBezTo>
                  <a:cubicBezTo>
                    <a:pt x="394" y="1155"/>
                    <a:pt x="353" y="1003"/>
                    <a:pt x="353" y="1003"/>
                  </a:cubicBezTo>
                  <a:lnTo>
                    <a:pt x="353" y="1003"/>
                  </a:lnTo>
                  <a:cubicBezTo>
                    <a:pt x="374" y="1009"/>
                    <a:pt x="447" y="1026"/>
                    <a:pt x="493" y="1026"/>
                  </a:cubicBezTo>
                  <a:cubicBezTo>
                    <a:pt x="518" y="1026"/>
                    <a:pt x="535" y="1021"/>
                    <a:pt x="530" y="1006"/>
                  </a:cubicBezTo>
                  <a:cubicBezTo>
                    <a:pt x="439" y="677"/>
                    <a:pt x="338" y="313"/>
                    <a:pt x="178" y="4"/>
                  </a:cubicBezTo>
                  <a:cubicBezTo>
                    <a:pt x="177" y="1"/>
                    <a:pt x="174" y="0"/>
                    <a:pt x="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flipH="1">
              <a:off x="7400165" y="2173549"/>
              <a:ext cx="682164" cy="498737"/>
            </a:xfrm>
            <a:custGeom>
              <a:rect b="b" l="l" r="r" t="t"/>
              <a:pathLst>
                <a:path extrusionOk="0" h="2333" w="3191">
                  <a:moveTo>
                    <a:pt x="1854" y="0"/>
                  </a:moveTo>
                  <a:cubicBezTo>
                    <a:pt x="1784" y="0"/>
                    <a:pt x="1711" y="5"/>
                    <a:pt x="1634" y="13"/>
                  </a:cubicBezTo>
                  <a:cubicBezTo>
                    <a:pt x="1634" y="13"/>
                    <a:pt x="685" y="76"/>
                    <a:pt x="341" y="829"/>
                  </a:cubicBezTo>
                  <a:cubicBezTo>
                    <a:pt x="0" y="1582"/>
                    <a:pt x="499" y="2332"/>
                    <a:pt x="499" y="2332"/>
                  </a:cubicBezTo>
                  <a:cubicBezTo>
                    <a:pt x="503" y="2332"/>
                    <a:pt x="507" y="2332"/>
                    <a:pt x="511" y="2332"/>
                  </a:cubicBezTo>
                  <a:cubicBezTo>
                    <a:pt x="761" y="2332"/>
                    <a:pt x="819" y="1804"/>
                    <a:pt x="819" y="1804"/>
                  </a:cubicBezTo>
                  <a:cubicBezTo>
                    <a:pt x="819" y="1804"/>
                    <a:pt x="1349" y="1804"/>
                    <a:pt x="1527" y="1039"/>
                  </a:cubicBezTo>
                  <a:lnTo>
                    <a:pt x="1527" y="1039"/>
                  </a:lnTo>
                  <a:cubicBezTo>
                    <a:pt x="1527" y="1039"/>
                    <a:pt x="1515" y="1395"/>
                    <a:pt x="1290" y="1671"/>
                  </a:cubicBezTo>
                  <a:cubicBezTo>
                    <a:pt x="1290" y="1671"/>
                    <a:pt x="2227" y="1570"/>
                    <a:pt x="2621" y="787"/>
                  </a:cubicBezTo>
                  <a:lnTo>
                    <a:pt x="2621" y="787"/>
                  </a:lnTo>
                  <a:cubicBezTo>
                    <a:pt x="2621" y="788"/>
                    <a:pt x="2464" y="1188"/>
                    <a:pt x="2319" y="1330"/>
                  </a:cubicBezTo>
                  <a:cubicBezTo>
                    <a:pt x="2319" y="1330"/>
                    <a:pt x="2710" y="1217"/>
                    <a:pt x="2903" y="900"/>
                  </a:cubicBezTo>
                  <a:cubicBezTo>
                    <a:pt x="2903" y="900"/>
                    <a:pt x="3066" y="1354"/>
                    <a:pt x="3191" y="1478"/>
                  </a:cubicBezTo>
                  <a:cubicBezTo>
                    <a:pt x="3191" y="1478"/>
                    <a:pt x="3159" y="0"/>
                    <a:pt x="1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flipH="1">
              <a:off x="7871117" y="2625687"/>
              <a:ext cx="199241" cy="194108"/>
            </a:xfrm>
            <a:custGeom>
              <a:rect b="b" l="l" r="r" t="t"/>
              <a:pathLst>
                <a:path extrusionOk="0" h="908" w="932">
                  <a:moveTo>
                    <a:pt x="295" y="0"/>
                  </a:moveTo>
                  <a:cubicBezTo>
                    <a:pt x="261" y="0"/>
                    <a:pt x="228" y="9"/>
                    <a:pt x="199" y="30"/>
                  </a:cubicBezTo>
                  <a:cubicBezTo>
                    <a:pt x="1" y="173"/>
                    <a:pt x="336" y="834"/>
                    <a:pt x="603" y="896"/>
                  </a:cubicBezTo>
                  <a:cubicBezTo>
                    <a:pt x="628" y="904"/>
                    <a:pt x="653" y="907"/>
                    <a:pt x="678" y="907"/>
                  </a:cubicBezTo>
                  <a:cubicBezTo>
                    <a:pt x="789" y="907"/>
                    <a:pt x="892" y="835"/>
                    <a:pt x="926" y="724"/>
                  </a:cubicBezTo>
                  <a:lnTo>
                    <a:pt x="932" y="715"/>
                  </a:lnTo>
                  <a:lnTo>
                    <a:pt x="792" y="318"/>
                  </a:lnTo>
                  <a:cubicBezTo>
                    <a:pt x="792" y="318"/>
                    <a:pt x="503" y="0"/>
                    <a:pt x="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flipH="1">
              <a:off x="7900618" y="2671863"/>
              <a:ext cx="106889" cy="115652"/>
            </a:xfrm>
            <a:custGeom>
              <a:rect b="b" l="l" r="r" t="t"/>
              <a:pathLst>
                <a:path extrusionOk="0" h="541" w="500">
                  <a:moveTo>
                    <a:pt x="17" y="1"/>
                  </a:moveTo>
                  <a:cubicBezTo>
                    <a:pt x="13" y="1"/>
                    <a:pt x="10" y="1"/>
                    <a:pt x="6" y="1"/>
                  </a:cubicBezTo>
                  <a:cubicBezTo>
                    <a:pt x="0" y="1"/>
                    <a:pt x="0" y="7"/>
                    <a:pt x="6" y="7"/>
                  </a:cubicBezTo>
                  <a:cubicBezTo>
                    <a:pt x="190" y="57"/>
                    <a:pt x="309" y="209"/>
                    <a:pt x="395" y="372"/>
                  </a:cubicBezTo>
                  <a:cubicBezTo>
                    <a:pt x="359" y="338"/>
                    <a:pt x="320" y="315"/>
                    <a:pt x="277" y="315"/>
                  </a:cubicBezTo>
                  <a:cubicBezTo>
                    <a:pt x="245" y="315"/>
                    <a:pt x="211" y="328"/>
                    <a:pt x="175" y="360"/>
                  </a:cubicBezTo>
                  <a:cubicBezTo>
                    <a:pt x="173" y="365"/>
                    <a:pt x="174" y="369"/>
                    <a:pt x="178" y="369"/>
                  </a:cubicBezTo>
                  <a:cubicBezTo>
                    <a:pt x="179" y="369"/>
                    <a:pt x="180" y="369"/>
                    <a:pt x="181" y="369"/>
                  </a:cubicBezTo>
                  <a:cubicBezTo>
                    <a:pt x="203" y="359"/>
                    <a:pt x="226" y="355"/>
                    <a:pt x="248" y="355"/>
                  </a:cubicBezTo>
                  <a:cubicBezTo>
                    <a:pt x="292" y="355"/>
                    <a:pt x="334" y="371"/>
                    <a:pt x="365" y="404"/>
                  </a:cubicBezTo>
                  <a:cubicBezTo>
                    <a:pt x="404" y="443"/>
                    <a:pt x="436" y="487"/>
                    <a:pt x="466" y="535"/>
                  </a:cubicBezTo>
                  <a:cubicBezTo>
                    <a:pt x="468" y="539"/>
                    <a:pt x="472" y="541"/>
                    <a:pt x="477" y="541"/>
                  </a:cubicBezTo>
                  <a:cubicBezTo>
                    <a:pt x="487" y="541"/>
                    <a:pt x="500" y="530"/>
                    <a:pt x="495" y="520"/>
                  </a:cubicBezTo>
                  <a:lnTo>
                    <a:pt x="495" y="514"/>
                  </a:lnTo>
                  <a:cubicBezTo>
                    <a:pt x="469" y="292"/>
                    <a:pt x="259"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flipH="1">
              <a:off x="7892708" y="2801839"/>
              <a:ext cx="41259" cy="35487"/>
            </a:xfrm>
            <a:custGeom>
              <a:rect b="b" l="l" r="r" t="t"/>
              <a:pathLst>
                <a:path extrusionOk="0" h="166" w="193">
                  <a:moveTo>
                    <a:pt x="83" y="1"/>
                  </a:moveTo>
                  <a:cubicBezTo>
                    <a:pt x="39" y="1"/>
                    <a:pt x="0" y="36"/>
                    <a:pt x="0" y="84"/>
                  </a:cubicBezTo>
                  <a:cubicBezTo>
                    <a:pt x="0" y="132"/>
                    <a:pt x="41" y="165"/>
                    <a:pt x="84" y="165"/>
                  </a:cubicBezTo>
                  <a:cubicBezTo>
                    <a:pt x="104" y="165"/>
                    <a:pt x="125" y="157"/>
                    <a:pt x="143" y="140"/>
                  </a:cubicBezTo>
                  <a:cubicBezTo>
                    <a:pt x="193" y="90"/>
                    <a:pt x="157" y="1"/>
                    <a:pt x="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flipH="1">
              <a:off x="7492090" y="2112622"/>
              <a:ext cx="658862" cy="508998"/>
            </a:xfrm>
            <a:custGeom>
              <a:rect b="b" l="l" r="r" t="t"/>
              <a:pathLst>
                <a:path extrusionOk="0" h="2381" w="3082">
                  <a:moveTo>
                    <a:pt x="2028" y="1"/>
                  </a:moveTo>
                  <a:cubicBezTo>
                    <a:pt x="1772" y="1"/>
                    <a:pt x="1472" y="74"/>
                    <a:pt x="1131" y="278"/>
                  </a:cubicBezTo>
                  <a:cubicBezTo>
                    <a:pt x="1" y="949"/>
                    <a:pt x="651" y="2381"/>
                    <a:pt x="699" y="2381"/>
                  </a:cubicBezTo>
                  <a:cubicBezTo>
                    <a:pt x="700" y="2381"/>
                    <a:pt x="700" y="2380"/>
                    <a:pt x="701" y="2380"/>
                  </a:cubicBezTo>
                  <a:cubicBezTo>
                    <a:pt x="728" y="2335"/>
                    <a:pt x="1270" y="1496"/>
                    <a:pt x="1629" y="1182"/>
                  </a:cubicBezTo>
                  <a:cubicBezTo>
                    <a:pt x="1985" y="868"/>
                    <a:pt x="2901" y="539"/>
                    <a:pt x="3082" y="524"/>
                  </a:cubicBezTo>
                  <a:cubicBezTo>
                    <a:pt x="3082" y="524"/>
                    <a:pt x="2710" y="1"/>
                    <a:pt x="2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flipH="1">
              <a:off x="7249238" y="2059392"/>
              <a:ext cx="741167" cy="543630"/>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flipH="1">
              <a:off x="7249238" y="2059392"/>
              <a:ext cx="741167" cy="543630"/>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8"/>
            <p:cNvSpPr/>
            <p:nvPr/>
          </p:nvSpPr>
          <p:spPr>
            <a:xfrm flipH="1">
              <a:off x="7262707" y="3695641"/>
              <a:ext cx="1183472" cy="734745"/>
            </a:xfrm>
            <a:custGeom>
              <a:rect b="b" l="l" r="r" t="t"/>
              <a:pathLst>
                <a:path extrusionOk="0" h="3437" w="5536">
                  <a:moveTo>
                    <a:pt x="1" y="0"/>
                  </a:moveTo>
                  <a:lnTo>
                    <a:pt x="1" y="3436"/>
                  </a:lnTo>
                  <a:lnTo>
                    <a:pt x="5536" y="3436"/>
                  </a:lnTo>
                  <a:lnTo>
                    <a:pt x="5536"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8"/>
            <p:cNvSpPr/>
            <p:nvPr/>
          </p:nvSpPr>
          <p:spPr>
            <a:xfrm flipH="1">
              <a:off x="7262707" y="3695641"/>
              <a:ext cx="1183472" cy="734745"/>
            </a:xfrm>
            <a:custGeom>
              <a:rect b="b" l="l" r="r" t="t"/>
              <a:pathLst>
                <a:path extrusionOk="0" h="3437" w="5536">
                  <a:moveTo>
                    <a:pt x="1" y="0"/>
                  </a:moveTo>
                  <a:lnTo>
                    <a:pt x="1" y="3436"/>
                  </a:lnTo>
                  <a:lnTo>
                    <a:pt x="5536" y="3436"/>
                  </a:lnTo>
                  <a:lnTo>
                    <a:pt x="5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8"/>
            <p:cNvSpPr/>
            <p:nvPr/>
          </p:nvSpPr>
          <p:spPr>
            <a:xfrm flipH="1">
              <a:off x="7997888" y="3695641"/>
              <a:ext cx="448291" cy="734745"/>
            </a:xfrm>
            <a:custGeom>
              <a:rect b="b" l="l" r="r" t="t"/>
              <a:pathLst>
                <a:path extrusionOk="0" h="3437" w="2097">
                  <a:moveTo>
                    <a:pt x="1" y="0"/>
                  </a:moveTo>
                  <a:lnTo>
                    <a:pt x="1" y="3436"/>
                  </a:lnTo>
                  <a:lnTo>
                    <a:pt x="2097" y="3436"/>
                  </a:lnTo>
                  <a:lnTo>
                    <a:pt x="20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8"/>
            <p:cNvSpPr/>
            <p:nvPr/>
          </p:nvSpPr>
          <p:spPr>
            <a:xfrm flipH="1">
              <a:off x="8028885" y="3746306"/>
              <a:ext cx="386937" cy="633415"/>
            </a:xfrm>
            <a:custGeom>
              <a:rect b="b" l="l" r="r" t="t"/>
              <a:pathLst>
                <a:path extrusionOk="0" h="2963" w="1810">
                  <a:moveTo>
                    <a:pt x="1809" y="0"/>
                  </a:moveTo>
                  <a:lnTo>
                    <a:pt x="1809" y="0"/>
                  </a:lnTo>
                  <a:cubicBezTo>
                    <a:pt x="1655" y="246"/>
                    <a:pt x="1501" y="490"/>
                    <a:pt x="1347" y="736"/>
                  </a:cubicBezTo>
                  <a:lnTo>
                    <a:pt x="893" y="1474"/>
                  </a:lnTo>
                  <a:lnTo>
                    <a:pt x="446" y="2215"/>
                  </a:lnTo>
                  <a:cubicBezTo>
                    <a:pt x="294" y="2464"/>
                    <a:pt x="149" y="2713"/>
                    <a:pt x="1" y="2962"/>
                  </a:cubicBezTo>
                  <a:cubicBezTo>
                    <a:pt x="158" y="2716"/>
                    <a:pt x="312" y="2473"/>
                    <a:pt x="463" y="2227"/>
                  </a:cubicBezTo>
                  <a:lnTo>
                    <a:pt x="917" y="1489"/>
                  </a:lnTo>
                  <a:lnTo>
                    <a:pt x="1368" y="745"/>
                  </a:lnTo>
                  <a:cubicBezTo>
                    <a:pt x="1516" y="498"/>
                    <a:pt x="1664" y="249"/>
                    <a:pt x="1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8"/>
            <p:cNvSpPr/>
            <p:nvPr/>
          </p:nvSpPr>
          <p:spPr>
            <a:xfrm flipH="1">
              <a:off x="8028885" y="3746306"/>
              <a:ext cx="386937" cy="633415"/>
            </a:xfrm>
            <a:custGeom>
              <a:rect b="b" l="l" r="r" t="t"/>
              <a:pathLst>
                <a:path extrusionOk="0" h="2963" w="1810">
                  <a:moveTo>
                    <a:pt x="1" y="0"/>
                  </a:moveTo>
                  <a:lnTo>
                    <a:pt x="1" y="0"/>
                  </a:lnTo>
                  <a:cubicBezTo>
                    <a:pt x="149" y="246"/>
                    <a:pt x="294" y="495"/>
                    <a:pt x="446" y="745"/>
                  </a:cubicBezTo>
                  <a:lnTo>
                    <a:pt x="893" y="1489"/>
                  </a:lnTo>
                  <a:lnTo>
                    <a:pt x="1347" y="2227"/>
                  </a:lnTo>
                  <a:cubicBezTo>
                    <a:pt x="1501" y="2473"/>
                    <a:pt x="1652" y="2719"/>
                    <a:pt x="1809" y="2962"/>
                  </a:cubicBezTo>
                  <a:cubicBezTo>
                    <a:pt x="1664" y="2710"/>
                    <a:pt x="1516" y="2464"/>
                    <a:pt x="1368" y="2215"/>
                  </a:cubicBezTo>
                  <a:lnTo>
                    <a:pt x="917" y="1471"/>
                  </a:lnTo>
                  <a:lnTo>
                    <a:pt x="463" y="733"/>
                  </a:lnTo>
                  <a:cubicBezTo>
                    <a:pt x="312" y="490"/>
                    <a:pt x="158" y="24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8"/>
            <p:cNvSpPr/>
            <p:nvPr/>
          </p:nvSpPr>
          <p:spPr>
            <a:xfrm flipH="1">
              <a:off x="8155014" y="3695641"/>
              <a:ext cx="136390" cy="136388"/>
            </a:xfrm>
            <a:custGeom>
              <a:rect b="b" l="l" r="r" t="t"/>
              <a:pathLst>
                <a:path extrusionOk="0" h="638" w="638">
                  <a:moveTo>
                    <a:pt x="0" y="0"/>
                  </a:moveTo>
                  <a:lnTo>
                    <a:pt x="0" y="638"/>
                  </a:lnTo>
                  <a:lnTo>
                    <a:pt x="637" y="638"/>
                  </a:lnTo>
                  <a:lnTo>
                    <a:pt x="6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8"/>
            <p:cNvSpPr/>
            <p:nvPr/>
          </p:nvSpPr>
          <p:spPr>
            <a:xfrm flipH="1">
              <a:off x="7511756"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8"/>
            <p:cNvSpPr/>
            <p:nvPr/>
          </p:nvSpPr>
          <p:spPr>
            <a:xfrm flipH="1">
              <a:off x="7488241" y="4234359"/>
              <a:ext cx="9620" cy="134464"/>
            </a:xfrm>
            <a:custGeom>
              <a:rect b="b" l="l" r="r" t="t"/>
              <a:pathLst>
                <a:path extrusionOk="0" h="629" w="45">
                  <a:moveTo>
                    <a:pt x="0" y="0"/>
                  </a:moveTo>
                  <a:lnTo>
                    <a:pt x="0" y="629"/>
                  </a:lnTo>
                  <a:lnTo>
                    <a:pt x="44" y="629"/>
                  </a:lnTo>
                  <a:lnTo>
                    <a:pt x="4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8"/>
            <p:cNvSpPr/>
            <p:nvPr/>
          </p:nvSpPr>
          <p:spPr>
            <a:xfrm flipH="1">
              <a:off x="7465366" y="4234359"/>
              <a:ext cx="9834" cy="134464"/>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8"/>
            <p:cNvSpPr/>
            <p:nvPr/>
          </p:nvSpPr>
          <p:spPr>
            <a:xfrm flipH="1">
              <a:off x="7442706"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8"/>
            <p:cNvSpPr/>
            <p:nvPr/>
          </p:nvSpPr>
          <p:spPr>
            <a:xfrm flipH="1">
              <a:off x="7419832"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8"/>
            <p:cNvSpPr/>
            <p:nvPr/>
          </p:nvSpPr>
          <p:spPr>
            <a:xfrm flipH="1">
              <a:off x="7396957" y="4234359"/>
              <a:ext cx="9834" cy="134464"/>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8"/>
            <p:cNvSpPr/>
            <p:nvPr/>
          </p:nvSpPr>
          <p:spPr>
            <a:xfrm flipH="1">
              <a:off x="7374083" y="4234359"/>
              <a:ext cx="9834" cy="134464"/>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8"/>
            <p:cNvSpPr/>
            <p:nvPr/>
          </p:nvSpPr>
          <p:spPr>
            <a:xfrm flipH="1">
              <a:off x="7351423"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8"/>
            <p:cNvSpPr/>
            <p:nvPr/>
          </p:nvSpPr>
          <p:spPr>
            <a:xfrm flipH="1">
              <a:off x="7328549"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8"/>
            <p:cNvSpPr/>
            <p:nvPr/>
          </p:nvSpPr>
          <p:spPr>
            <a:xfrm flipH="1">
              <a:off x="7577600" y="4235000"/>
              <a:ext cx="86366" cy="134464"/>
            </a:xfrm>
            <a:custGeom>
              <a:rect b="b" l="l" r="r" t="t"/>
              <a:pathLst>
                <a:path extrusionOk="0" h="629" w="404">
                  <a:moveTo>
                    <a:pt x="0" y="0"/>
                  </a:moveTo>
                  <a:cubicBezTo>
                    <a:pt x="0" y="211"/>
                    <a:pt x="48" y="332"/>
                    <a:pt x="172" y="350"/>
                  </a:cubicBezTo>
                  <a:lnTo>
                    <a:pt x="172" y="578"/>
                  </a:lnTo>
                  <a:lnTo>
                    <a:pt x="0" y="629"/>
                  </a:lnTo>
                  <a:lnTo>
                    <a:pt x="403" y="629"/>
                  </a:lnTo>
                  <a:lnTo>
                    <a:pt x="231" y="581"/>
                  </a:lnTo>
                  <a:lnTo>
                    <a:pt x="231" y="350"/>
                  </a:lnTo>
                  <a:cubicBezTo>
                    <a:pt x="353" y="332"/>
                    <a:pt x="403" y="211"/>
                    <a:pt x="4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8"/>
            <p:cNvSpPr/>
            <p:nvPr/>
          </p:nvSpPr>
          <p:spPr>
            <a:xfrm flipH="1">
              <a:off x="7684061" y="4234359"/>
              <a:ext cx="102827" cy="134464"/>
            </a:xfrm>
            <a:custGeom>
              <a:rect b="b" l="l" r="r" t="t"/>
              <a:pathLst>
                <a:path extrusionOk="0" h="629" w="481">
                  <a:moveTo>
                    <a:pt x="240" y="0"/>
                  </a:moveTo>
                  <a:lnTo>
                    <a:pt x="0" y="323"/>
                  </a:lnTo>
                  <a:lnTo>
                    <a:pt x="107" y="323"/>
                  </a:lnTo>
                  <a:lnTo>
                    <a:pt x="107" y="629"/>
                  </a:lnTo>
                  <a:lnTo>
                    <a:pt x="377" y="629"/>
                  </a:lnTo>
                  <a:lnTo>
                    <a:pt x="377" y="323"/>
                  </a:lnTo>
                  <a:lnTo>
                    <a:pt x="480" y="323"/>
                  </a:lnTo>
                  <a:lnTo>
                    <a:pt x="24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8"/>
            <p:cNvSpPr/>
            <p:nvPr/>
          </p:nvSpPr>
          <p:spPr>
            <a:xfrm flipH="1">
              <a:off x="7262706" y="4246330"/>
              <a:ext cx="735395" cy="184060"/>
            </a:xfrm>
            <a:custGeom>
              <a:rect b="b" l="l" r="r" t="t"/>
              <a:pathLst>
                <a:path extrusionOk="0" h="861" w="3440">
                  <a:moveTo>
                    <a:pt x="1" y="1"/>
                  </a:moveTo>
                  <a:lnTo>
                    <a:pt x="1" y="860"/>
                  </a:lnTo>
                  <a:lnTo>
                    <a:pt x="3440" y="860"/>
                  </a:lnTo>
                  <a:lnTo>
                    <a:pt x="3440" y="55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8"/>
            <p:cNvSpPr/>
            <p:nvPr/>
          </p:nvSpPr>
          <p:spPr>
            <a:xfrm flipH="1">
              <a:off x="7208193" y="3868586"/>
              <a:ext cx="803162" cy="584033"/>
            </a:xfrm>
            <a:custGeom>
              <a:rect b="b" l="l" r="r" t="t"/>
              <a:pathLst>
                <a:path extrusionOk="0" h="2732" w="3757">
                  <a:moveTo>
                    <a:pt x="3389" y="1"/>
                  </a:moveTo>
                  <a:lnTo>
                    <a:pt x="0" y="582"/>
                  </a:lnTo>
                  <a:lnTo>
                    <a:pt x="368" y="2731"/>
                  </a:lnTo>
                  <a:lnTo>
                    <a:pt x="3757" y="2150"/>
                  </a:lnTo>
                  <a:lnTo>
                    <a:pt x="33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8"/>
            <p:cNvSpPr/>
            <p:nvPr/>
          </p:nvSpPr>
          <p:spPr>
            <a:xfrm flipH="1">
              <a:off x="7307599" y="3867304"/>
              <a:ext cx="720858" cy="383726"/>
            </a:xfrm>
            <a:custGeom>
              <a:rect b="b" l="l" r="r" t="t"/>
              <a:pathLst>
                <a:path extrusionOk="0" h="1795" w="3372">
                  <a:moveTo>
                    <a:pt x="3371" y="1"/>
                  </a:moveTo>
                  <a:lnTo>
                    <a:pt x="3371" y="1"/>
                  </a:lnTo>
                  <a:cubicBezTo>
                    <a:pt x="3244" y="140"/>
                    <a:pt x="3122" y="276"/>
                    <a:pt x="3001" y="419"/>
                  </a:cubicBezTo>
                  <a:cubicBezTo>
                    <a:pt x="2876" y="561"/>
                    <a:pt x="2752" y="700"/>
                    <a:pt x="2630" y="843"/>
                  </a:cubicBezTo>
                  <a:cubicBezTo>
                    <a:pt x="2494" y="1000"/>
                    <a:pt x="2357" y="1160"/>
                    <a:pt x="2224" y="1320"/>
                  </a:cubicBezTo>
                  <a:cubicBezTo>
                    <a:pt x="2120" y="1439"/>
                    <a:pt x="2019" y="1560"/>
                    <a:pt x="1919" y="1682"/>
                  </a:cubicBezTo>
                  <a:cubicBezTo>
                    <a:pt x="1785" y="1599"/>
                    <a:pt x="1652" y="1519"/>
                    <a:pt x="1515" y="1439"/>
                  </a:cubicBezTo>
                  <a:cubicBezTo>
                    <a:pt x="1335" y="1332"/>
                    <a:pt x="1154" y="1225"/>
                    <a:pt x="973" y="1121"/>
                  </a:cubicBezTo>
                  <a:cubicBezTo>
                    <a:pt x="813" y="1026"/>
                    <a:pt x="650" y="932"/>
                    <a:pt x="487" y="840"/>
                  </a:cubicBezTo>
                  <a:cubicBezTo>
                    <a:pt x="324" y="751"/>
                    <a:pt x="164" y="656"/>
                    <a:pt x="0" y="570"/>
                  </a:cubicBezTo>
                  <a:lnTo>
                    <a:pt x="0" y="570"/>
                  </a:lnTo>
                  <a:cubicBezTo>
                    <a:pt x="158" y="677"/>
                    <a:pt x="318" y="780"/>
                    <a:pt x="475" y="884"/>
                  </a:cubicBezTo>
                  <a:cubicBezTo>
                    <a:pt x="635" y="985"/>
                    <a:pt x="795" y="1089"/>
                    <a:pt x="955" y="1187"/>
                  </a:cubicBezTo>
                  <a:cubicBezTo>
                    <a:pt x="1124" y="1293"/>
                    <a:pt x="1290" y="1397"/>
                    <a:pt x="1456" y="1501"/>
                  </a:cubicBezTo>
                  <a:lnTo>
                    <a:pt x="1474" y="1510"/>
                  </a:lnTo>
                  <a:cubicBezTo>
                    <a:pt x="1622" y="1602"/>
                    <a:pt x="1770" y="1694"/>
                    <a:pt x="1919" y="1782"/>
                  </a:cubicBezTo>
                  <a:lnTo>
                    <a:pt x="1939" y="1794"/>
                  </a:lnTo>
                  <a:lnTo>
                    <a:pt x="1954" y="1777"/>
                  </a:lnTo>
                  <a:cubicBezTo>
                    <a:pt x="2064" y="1643"/>
                    <a:pt x="2177" y="1510"/>
                    <a:pt x="2286" y="1373"/>
                  </a:cubicBezTo>
                  <a:lnTo>
                    <a:pt x="2298" y="1358"/>
                  </a:lnTo>
                  <a:cubicBezTo>
                    <a:pt x="2420" y="1207"/>
                    <a:pt x="2544" y="1053"/>
                    <a:pt x="2669" y="899"/>
                  </a:cubicBezTo>
                  <a:cubicBezTo>
                    <a:pt x="2787" y="751"/>
                    <a:pt x="2906" y="608"/>
                    <a:pt x="3022" y="454"/>
                  </a:cubicBezTo>
                  <a:cubicBezTo>
                    <a:pt x="3137" y="303"/>
                    <a:pt x="3256" y="155"/>
                    <a:pt x="337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8"/>
            <p:cNvSpPr/>
            <p:nvPr/>
          </p:nvSpPr>
          <p:spPr>
            <a:xfrm flipH="1">
              <a:off x="7702446" y="4184762"/>
              <a:ext cx="251830" cy="246910"/>
            </a:xfrm>
            <a:custGeom>
              <a:rect b="b" l="l" r="r" t="t"/>
              <a:pathLst>
                <a:path extrusionOk="0" h="1155" w="1178">
                  <a:moveTo>
                    <a:pt x="1177" y="1"/>
                  </a:moveTo>
                  <a:lnTo>
                    <a:pt x="1171" y="4"/>
                  </a:lnTo>
                  <a:cubicBezTo>
                    <a:pt x="1151" y="22"/>
                    <a:pt x="1130" y="37"/>
                    <a:pt x="1112" y="54"/>
                  </a:cubicBezTo>
                  <a:cubicBezTo>
                    <a:pt x="1029" y="123"/>
                    <a:pt x="946" y="194"/>
                    <a:pt x="863" y="268"/>
                  </a:cubicBezTo>
                  <a:cubicBezTo>
                    <a:pt x="762" y="360"/>
                    <a:pt x="661" y="455"/>
                    <a:pt x="564" y="552"/>
                  </a:cubicBezTo>
                  <a:cubicBezTo>
                    <a:pt x="466" y="647"/>
                    <a:pt x="368" y="745"/>
                    <a:pt x="276" y="846"/>
                  </a:cubicBezTo>
                  <a:cubicBezTo>
                    <a:pt x="181" y="944"/>
                    <a:pt x="89" y="1048"/>
                    <a:pt x="0" y="1154"/>
                  </a:cubicBezTo>
                  <a:cubicBezTo>
                    <a:pt x="107" y="1068"/>
                    <a:pt x="214" y="976"/>
                    <a:pt x="315" y="884"/>
                  </a:cubicBezTo>
                  <a:cubicBezTo>
                    <a:pt x="415" y="793"/>
                    <a:pt x="513" y="701"/>
                    <a:pt x="614" y="603"/>
                  </a:cubicBezTo>
                  <a:cubicBezTo>
                    <a:pt x="712" y="505"/>
                    <a:pt x="810" y="410"/>
                    <a:pt x="902" y="309"/>
                  </a:cubicBezTo>
                  <a:cubicBezTo>
                    <a:pt x="979" y="229"/>
                    <a:pt x="1056" y="143"/>
                    <a:pt x="1127" y="60"/>
                  </a:cubicBezTo>
                  <a:lnTo>
                    <a:pt x="1174" y="4"/>
                  </a:lnTo>
                  <a:lnTo>
                    <a:pt x="117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8"/>
            <p:cNvSpPr/>
            <p:nvPr/>
          </p:nvSpPr>
          <p:spPr>
            <a:xfrm flipH="1">
              <a:off x="7235342" y="4159537"/>
              <a:ext cx="317673" cy="151139"/>
            </a:xfrm>
            <a:custGeom>
              <a:rect b="b" l="l" r="r" t="t"/>
              <a:pathLst>
                <a:path extrusionOk="0" h="707" w="1486">
                  <a:moveTo>
                    <a:pt x="0" y="0"/>
                  </a:moveTo>
                  <a:cubicBezTo>
                    <a:pt x="3" y="0"/>
                    <a:pt x="3" y="0"/>
                    <a:pt x="6" y="3"/>
                  </a:cubicBezTo>
                  <a:lnTo>
                    <a:pt x="65" y="39"/>
                  </a:lnTo>
                  <a:cubicBezTo>
                    <a:pt x="163" y="98"/>
                    <a:pt x="261" y="149"/>
                    <a:pt x="359" y="202"/>
                  </a:cubicBezTo>
                  <a:cubicBezTo>
                    <a:pt x="480" y="267"/>
                    <a:pt x="602" y="329"/>
                    <a:pt x="726" y="386"/>
                  </a:cubicBezTo>
                  <a:cubicBezTo>
                    <a:pt x="851" y="445"/>
                    <a:pt x="975" y="501"/>
                    <a:pt x="1103" y="555"/>
                  </a:cubicBezTo>
                  <a:cubicBezTo>
                    <a:pt x="1228" y="611"/>
                    <a:pt x="1355" y="662"/>
                    <a:pt x="1485" y="706"/>
                  </a:cubicBezTo>
                  <a:cubicBezTo>
                    <a:pt x="1370" y="635"/>
                    <a:pt x="1248" y="567"/>
                    <a:pt x="1127" y="501"/>
                  </a:cubicBezTo>
                  <a:cubicBezTo>
                    <a:pt x="1005" y="439"/>
                    <a:pt x="881" y="377"/>
                    <a:pt x="759" y="321"/>
                  </a:cubicBezTo>
                  <a:cubicBezTo>
                    <a:pt x="635" y="261"/>
                    <a:pt x="510" y="202"/>
                    <a:pt x="383" y="149"/>
                  </a:cubicBezTo>
                  <a:cubicBezTo>
                    <a:pt x="285" y="104"/>
                    <a:pt x="181" y="63"/>
                    <a:pt x="77" y="27"/>
                  </a:cubicBezTo>
                  <a:cubicBezTo>
                    <a:pt x="53" y="18"/>
                    <a:pt x="30" y="9"/>
                    <a:pt x="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8"/>
            <p:cNvSpPr/>
            <p:nvPr/>
          </p:nvSpPr>
          <p:spPr>
            <a:xfrm flipH="1">
              <a:off x="7151755" y="3985309"/>
              <a:ext cx="745442" cy="485697"/>
            </a:xfrm>
            <a:custGeom>
              <a:rect b="b" l="l" r="r" t="t"/>
              <a:pathLst>
                <a:path extrusionOk="0" h="2272" w="3487">
                  <a:moveTo>
                    <a:pt x="65" y="0"/>
                  </a:moveTo>
                  <a:lnTo>
                    <a:pt x="0" y="2170"/>
                  </a:lnTo>
                  <a:lnTo>
                    <a:pt x="3422" y="2271"/>
                  </a:lnTo>
                  <a:lnTo>
                    <a:pt x="3487" y="101"/>
                  </a:lnTo>
                  <a:lnTo>
                    <a:pt x="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8"/>
            <p:cNvSpPr/>
            <p:nvPr/>
          </p:nvSpPr>
          <p:spPr>
            <a:xfrm flipH="1">
              <a:off x="7108572" y="4003052"/>
              <a:ext cx="731119" cy="339261"/>
            </a:xfrm>
            <a:custGeom>
              <a:rect b="b" l="l" r="r" t="t"/>
              <a:pathLst>
                <a:path extrusionOk="0" h="1587" w="3420">
                  <a:moveTo>
                    <a:pt x="1" y="0"/>
                  </a:moveTo>
                  <a:lnTo>
                    <a:pt x="1" y="0"/>
                  </a:lnTo>
                  <a:cubicBezTo>
                    <a:pt x="137" y="136"/>
                    <a:pt x="274" y="270"/>
                    <a:pt x="407" y="403"/>
                  </a:cubicBezTo>
                  <a:cubicBezTo>
                    <a:pt x="544" y="534"/>
                    <a:pt x="680" y="667"/>
                    <a:pt x="816" y="795"/>
                  </a:cubicBezTo>
                  <a:cubicBezTo>
                    <a:pt x="959" y="931"/>
                    <a:pt x="1104" y="1067"/>
                    <a:pt x="1246" y="1201"/>
                  </a:cubicBezTo>
                  <a:cubicBezTo>
                    <a:pt x="1252" y="1207"/>
                    <a:pt x="1255" y="1210"/>
                    <a:pt x="1261" y="1213"/>
                  </a:cubicBezTo>
                  <a:lnTo>
                    <a:pt x="1643" y="1568"/>
                  </a:lnTo>
                  <a:lnTo>
                    <a:pt x="1661" y="1586"/>
                  </a:lnTo>
                  <a:lnTo>
                    <a:pt x="1682" y="1571"/>
                  </a:lnTo>
                  <a:lnTo>
                    <a:pt x="2085" y="1239"/>
                  </a:lnTo>
                  <a:lnTo>
                    <a:pt x="2100" y="1228"/>
                  </a:lnTo>
                  <a:cubicBezTo>
                    <a:pt x="2251" y="1103"/>
                    <a:pt x="2402" y="978"/>
                    <a:pt x="2554" y="851"/>
                  </a:cubicBezTo>
                  <a:cubicBezTo>
                    <a:pt x="2699" y="729"/>
                    <a:pt x="2847" y="611"/>
                    <a:pt x="2990" y="483"/>
                  </a:cubicBezTo>
                  <a:cubicBezTo>
                    <a:pt x="3132" y="359"/>
                    <a:pt x="3277" y="237"/>
                    <a:pt x="3419" y="110"/>
                  </a:cubicBezTo>
                  <a:lnTo>
                    <a:pt x="3419" y="110"/>
                  </a:lnTo>
                  <a:cubicBezTo>
                    <a:pt x="3271" y="217"/>
                    <a:pt x="3123" y="332"/>
                    <a:pt x="2972" y="445"/>
                  </a:cubicBezTo>
                  <a:cubicBezTo>
                    <a:pt x="2823" y="557"/>
                    <a:pt x="2675" y="673"/>
                    <a:pt x="2527" y="786"/>
                  </a:cubicBezTo>
                  <a:cubicBezTo>
                    <a:pt x="2364" y="916"/>
                    <a:pt x="2198" y="1044"/>
                    <a:pt x="2035" y="1177"/>
                  </a:cubicBezTo>
                  <a:cubicBezTo>
                    <a:pt x="1910" y="1272"/>
                    <a:pt x="1789" y="1373"/>
                    <a:pt x="1664" y="1471"/>
                  </a:cubicBezTo>
                  <a:lnTo>
                    <a:pt x="1317" y="1153"/>
                  </a:lnTo>
                  <a:cubicBezTo>
                    <a:pt x="1160" y="1011"/>
                    <a:pt x="1006" y="872"/>
                    <a:pt x="849" y="732"/>
                  </a:cubicBezTo>
                  <a:cubicBezTo>
                    <a:pt x="710" y="608"/>
                    <a:pt x="570" y="483"/>
                    <a:pt x="428" y="362"/>
                  </a:cubicBezTo>
                  <a:cubicBezTo>
                    <a:pt x="286" y="243"/>
                    <a:pt x="146" y="119"/>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8"/>
            <p:cNvSpPr/>
            <p:nvPr/>
          </p:nvSpPr>
          <p:spPr>
            <a:xfrm flipH="1">
              <a:off x="7557291" y="4259584"/>
              <a:ext cx="295013" cy="192397"/>
            </a:xfrm>
            <a:custGeom>
              <a:rect b="b" l="l" r="r" t="t"/>
              <a:pathLst>
                <a:path extrusionOk="0" h="900" w="1380">
                  <a:moveTo>
                    <a:pt x="1376" y="1"/>
                  </a:moveTo>
                  <a:cubicBezTo>
                    <a:pt x="1353" y="16"/>
                    <a:pt x="1329" y="28"/>
                    <a:pt x="1308" y="39"/>
                  </a:cubicBezTo>
                  <a:cubicBezTo>
                    <a:pt x="1210" y="90"/>
                    <a:pt x="1115" y="146"/>
                    <a:pt x="1021" y="202"/>
                  </a:cubicBezTo>
                  <a:cubicBezTo>
                    <a:pt x="902" y="271"/>
                    <a:pt x="786" y="345"/>
                    <a:pt x="671" y="419"/>
                  </a:cubicBezTo>
                  <a:cubicBezTo>
                    <a:pt x="558" y="496"/>
                    <a:pt x="445" y="573"/>
                    <a:pt x="333" y="650"/>
                  </a:cubicBezTo>
                  <a:cubicBezTo>
                    <a:pt x="217" y="730"/>
                    <a:pt x="107" y="810"/>
                    <a:pt x="1" y="899"/>
                  </a:cubicBezTo>
                  <a:cubicBezTo>
                    <a:pt x="125" y="837"/>
                    <a:pt x="244" y="766"/>
                    <a:pt x="362" y="698"/>
                  </a:cubicBezTo>
                  <a:cubicBezTo>
                    <a:pt x="478" y="629"/>
                    <a:pt x="594" y="555"/>
                    <a:pt x="709" y="481"/>
                  </a:cubicBezTo>
                  <a:cubicBezTo>
                    <a:pt x="825" y="404"/>
                    <a:pt x="938" y="330"/>
                    <a:pt x="1050" y="250"/>
                  </a:cubicBezTo>
                  <a:cubicBezTo>
                    <a:pt x="1142" y="185"/>
                    <a:pt x="1231" y="119"/>
                    <a:pt x="1320" y="48"/>
                  </a:cubicBezTo>
                  <a:lnTo>
                    <a:pt x="1373" y="4"/>
                  </a:lnTo>
                  <a:cubicBezTo>
                    <a:pt x="1376" y="4"/>
                    <a:pt x="1376" y="1"/>
                    <a:pt x="1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8"/>
            <p:cNvSpPr/>
            <p:nvPr/>
          </p:nvSpPr>
          <p:spPr>
            <a:xfrm flipH="1">
              <a:off x="7124391" y="4264715"/>
              <a:ext cx="281759" cy="210568"/>
            </a:xfrm>
            <a:custGeom>
              <a:rect b="b" l="l" r="r" t="t"/>
              <a:pathLst>
                <a:path extrusionOk="0" h="985" w="1318">
                  <a:moveTo>
                    <a:pt x="1" y="1"/>
                  </a:moveTo>
                  <a:lnTo>
                    <a:pt x="4" y="4"/>
                  </a:lnTo>
                  <a:cubicBezTo>
                    <a:pt x="4" y="1"/>
                    <a:pt x="1" y="1"/>
                    <a:pt x="1" y="1"/>
                  </a:cubicBezTo>
                  <a:close/>
                  <a:moveTo>
                    <a:pt x="4" y="4"/>
                  </a:moveTo>
                  <a:cubicBezTo>
                    <a:pt x="22" y="18"/>
                    <a:pt x="39" y="36"/>
                    <a:pt x="57" y="51"/>
                  </a:cubicBezTo>
                  <a:cubicBezTo>
                    <a:pt x="140" y="128"/>
                    <a:pt x="226" y="199"/>
                    <a:pt x="312" y="267"/>
                  </a:cubicBezTo>
                  <a:cubicBezTo>
                    <a:pt x="419" y="356"/>
                    <a:pt x="526" y="439"/>
                    <a:pt x="638" y="522"/>
                  </a:cubicBezTo>
                  <a:cubicBezTo>
                    <a:pt x="748" y="602"/>
                    <a:pt x="858" y="682"/>
                    <a:pt x="970" y="760"/>
                  </a:cubicBezTo>
                  <a:cubicBezTo>
                    <a:pt x="1083" y="840"/>
                    <a:pt x="1199" y="914"/>
                    <a:pt x="1317" y="985"/>
                  </a:cubicBezTo>
                  <a:cubicBezTo>
                    <a:pt x="1214" y="890"/>
                    <a:pt x="1110" y="804"/>
                    <a:pt x="1006" y="718"/>
                  </a:cubicBezTo>
                  <a:cubicBezTo>
                    <a:pt x="899" y="629"/>
                    <a:pt x="793" y="546"/>
                    <a:pt x="680" y="466"/>
                  </a:cubicBezTo>
                  <a:cubicBezTo>
                    <a:pt x="570" y="383"/>
                    <a:pt x="460" y="303"/>
                    <a:pt x="348" y="223"/>
                  </a:cubicBezTo>
                  <a:cubicBezTo>
                    <a:pt x="256" y="164"/>
                    <a:pt x="164" y="101"/>
                    <a:pt x="72" y="45"/>
                  </a:cubicBezTo>
                  <a:lnTo>
                    <a:pt x="4" y="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8"/>
            <p:cNvSpPr/>
            <p:nvPr/>
          </p:nvSpPr>
          <p:spPr>
            <a:xfrm flipH="1">
              <a:off x="7850596" y="3702482"/>
              <a:ext cx="1103733" cy="935479"/>
            </a:xfrm>
            <a:custGeom>
              <a:rect b="b" l="l" r="r" t="t"/>
              <a:pathLst>
                <a:path extrusionOk="0" h="4376" w="5163">
                  <a:moveTo>
                    <a:pt x="908" y="1"/>
                  </a:moveTo>
                  <a:cubicBezTo>
                    <a:pt x="443" y="1"/>
                    <a:pt x="1" y="291"/>
                    <a:pt x="196" y="944"/>
                  </a:cubicBezTo>
                  <a:cubicBezTo>
                    <a:pt x="442" y="1768"/>
                    <a:pt x="3223" y="4202"/>
                    <a:pt x="4272" y="4374"/>
                  </a:cubicBezTo>
                  <a:cubicBezTo>
                    <a:pt x="4278" y="4375"/>
                    <a:pt x="4283" y="4375"/>
                    <a:pt x="4288" y="4375"/>
                  </a:cubicBezTo>
                  <a:cubicBezTo>
                    <a:pt x="4655" y="4375"/>
                    <a:pt x="5162" y="2329"/>
                    <a:pt x="4996" y="2180"/>
                  </a:cubicBezTo>
                  <a:cubicBezTo>
                    <a:pt x="4524" y="1762"/>
                    <a:pt x="1817" y="250"/>
                    <a:pt x="1269" y="60"/>
                  </a:cubicBezTo>
                  <a:cubicBezTo>
                    <a:pt x="1154" y="21"/>
                    <a:pt x="1030" y="1"/>
                    <a:pt x="908"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8"/>
            <p:cNvSpPr/>
            <p:nvPr/>
          </p:nvSpPr>
          <p:spPr>
            <a:xfrm flipH="1">
              <a:off x="7404441" y="4142435"/>
              <a:ext cx="598577" cy="182778"/>
            </a:xfrm>
            <a:custGeom>
              <a:rect b="b" l="l" r="r" t="t"/>
              <a:pathLst>
                <a:path extrusionOk="0" h="855" w="2800">
                  <a:moveTo>
                    <a:pt x="1127" y="0"/>
                  </a:moveTo>
                  <a:cubicBezTo>
                    <a:pt x="1095" y="0"/>
                    <a:pt x="1066" y="1"/>
                    <a:pt x="1041" y="3"/>
                  </a:cubicBezTo>
                  <a:cubicBezTo>
                    <a:pt x="637" y="36"/>
                    <a:pt x="0" y="235"/>
                    <a:pt x="0" y="235"/>
                  </a:cubicBezTo>
                  <a:cubicBezTo>
                    <a:pt x="252" y="335"/>
                    <a:pt x="845" y="647"/>
                    <a:pt x="1343" y="854"/>
                  </a:cubicBezTo>
                  <a:cubicBezTo>
                    <a:pt x="1233" y="771"/>
                    <a:pt x="1278" y="715"/>
                    <a:pt x="1521" y="712"/>
                  </a:cubicBezTo>
                  <a:cubicBezTo>
                    <a:pt x="1649" y="712"/>
                    <a:pt x="1983" y="768"/>
                    <a:pt x="2273" y="768"/>
                  </a:cubicBezTo>
                  <a:cubicBezTo>
                    <a:pt x="2525" y="768"/>
                    <a:pt x="2744" y="725"/>
                    <a:pt x="2763" y="567"/>
                  </a:cubicBezTo>
                  <a:cubicBezTo>
                    <a:pt x="2799" y="247"/>
                    <a:pt x="1609" y="0"/>
                    <a:pt x="11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8"/>
            <p:cNvSpPr/>
            <p:nvPr/>
          </p:nvSpPr>
          <p:spPr>
            <a:xfrm flipH="1">
              <a:off x="7255652" y="4192458"/>
              <a:ext cx="865371" cy="526742"/>
            </a:xfrm>
            <a:custGeom>
              <a:rect b="b" l="l" r="r" t="t"/>
              <a:pathLst>
                <a:path extrusionOk="0" h="2464" w="4048">
                  <a:moveTo>
                    <a:pt x="549" y="1"/>
                  </a:moveTo>
                  <a:lnTo>
                    <a:pt x="1" y="1945"/>
                  </a:lnTo>
                  <a:cubicBezTo>
                    <a:pt x="608" y="2166"/>
                    <a:pt x="1328" y="2463"/>
                    <a:pt x="2049" y="2463"/>
                  </a:cubicBezTo>
                  <a:cubicBezTo>
                    <a:pt x="2191" y="2463"/>
                    <a:pt x="2332" y="2452"/>
                    <a:pt x="2473" y="2426"/>
                  </a:cubicBezTo>
                  <a:cubicBezTo>
                    <a:pt x="2568" y="2411"/>
                    <a:pt x="2657" y="2364"/>
                    <a:pt x="2722" y="2292"/>
                  </a:cubicBezTo>
                  <a:cubicBezTo>
                    <a:pt x="3108" y="2227"/>
                    <a:pt x="3194" y="2026"/>
                    <a:pt x="3194" y="2026"/>
                  </a:cubicBezTo>
                  <a:cubicBezTo>
                    <a:pt x="3535" y="1857"/>
                    <a:pt x="3594" y="1637"/>
                    <a:pt x="3594" y="1637"/>
                  </a:cubicBezTo>
                  <a:cubicBezTo>
                    <a:pt x="3594" y="1637"/>
                    <a:pt x="4048" y="1557"/>
                    <a:pt x="4045" y="1275"/>
                  </a:cubicBezTo>
                  <a:cubicBezTo>
                    <a:pt x="4042" y="961"/>
                    <a:pt x="3404" y="1136"/>
                    <a:pt x="2998" y="1017"/>
                  </a:cubicBezTo>
                  <a:cubicBezTo>
                    <a:pt x="2064" y="748"/>
                    <a:pt x="810" y="104"/>
                    <a:pt x="5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8"/>
            <p:cNvSpPr/>
            <p:nvPr/>
          </p:nvSpPr>
          <p:spPr>
            <a:xfrm flipH="1">
              <a:off x="7352706" y="4496449"/>
              <a:ext cx="381807" cy="56864"/>
            </a:xfrm>
            <a:custGeom>
              <a:rect b="b" l="l" r="r" t="t"/>
              <a:pathLst>
                <a:path extrusionOk="0" h="266" w="1786">
                  <a:moveTo>
                    <a:pt x="7" y="0"/>
                  </a:moveTo>
                  <a:cubicBezTo>
                    <a:pt x="1" y="0"/>
                    <a:pt x="0" y="9"/>
                    <a:pt x="10" y="14"/>
                  </a:cubicBezTo>
                  <a:cubicBezTo>
                    <a:pt x="392" y="174"/>
                    <a:pt x="851" y="265"/>
                    <a:pt x="1290" y="265"/>
                  </a:cubicBezTo>
                  <a:cubicBezTo>
                    <a:pt x="1458" y="265"/>
                    <a:pt x="1623" y="252"/>
                    <a:pt x="1780" y="224"/>
                  </a:cubicBezTo>
                  <a:cubicBezTo>
                    <a:pt x="1783" y="224"/>
                    <a:pt x="1786" y="218"/>
                    <a:pt x="1786" y="215"/>
                  </a:cubicBezTo>
                  <a:cubicBezTo>
                    <a:pt x="1786" y="212"/>
                    <a:pt x="1783" y="209"/>
                    <a:pt x="1780" y="209"/>
                  </a:cubicBezTo>
                  <a:cubicBezTo>
                    <a:pt x="1628" y="212"/>
                    <a:pt x="1478" y="217"/>
                    <a:pt x="1328" y="217"/>
                  </a:cubicBezTo>
                  <a:cubicBezTo>
                    <a:pt x="1167" y="217"/>
                    <a:pt x="1007" y="211"/>
                    <a:pt x="846" y="191"/>
                  </a:cubicBezTo>
                  <a:cubicBezTo>
                    <a:pt x="561" y="156"/>
                    <a:pt x="292" y="76"/>
                    <a:pt x="13" y="2"/>
                  </a:cubicBezTo>
                  <a:cubicBezTo>
                    <a:pt x="11" y="1"/>
                    <a:pt x="9"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8"/>
            <p:cNvSpPr/>
            <p:nvPr/>
          </p:nvSpPr>
          <p:spPr>
            <a:xfrm flipH="1">
              <a:off x="7437576" y="4611889"/>
              <a:ext cx="350168" cy="32280"/>
            </a:xfrm>
            <a:custGeom>
              <a:rect b="b" l="l" r="r" t="t"/>
              <a:pathLst>
                <a:path extrusionOk="0" h="151" w="1638">
                  <a:moveTo>
                    <a:pt x="14" y="1"/>
                  </a:moveTo>
                  <a:cubicBezTo>
                    <a:pt x="1" y="1"/>
                    <a:pt x="0" y="11"/>
                    <a:pt x="16" y="16"/>
                  </a:cubicBezTo>
                  <a:cubicBezTo>
                    <a:pt x="305" y="106"/>
                    <a:pt x="604" y="151"/>
                    <a:pt x="904" y="151"/>
                  </a:cubicBezTo>
                  <a:cubicBezTo>
                    <a:pt x="1149" y="151"/>
                    <a:pt x="1395" y="121"/>
                    <a:pt x="1635" y="61"/>
                  </a:cubicBezTo>
                  <a:cubicBezTo>
                    <a:pt x="1638" y="61"/>
                    <a:pt x="1638" y="55"/>
                    <a:pt x="1635" y="55"/>
                  </a:cubicBezTo>
                  <a:cubicBezTo>
                    <a:pt x="1365" y="86"/>
                    <a:pt x="1132" y="98"/>
                    <a:pt x="932" y="98"/>
                  </a:cubicBezTo>
                  <a:cubicBezTo>
                    <a:pt x="492" y="98"/>
                    <a:pt x="206" y="40"/>
                    <a:pt x="19" y="1"/>
                  </a:cubicBezTo>
                  <a:cubicBezTo>
                    <a:pt x="17" y="1"/>
                    <a:pt x="15" y="1"/>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8"/>
            <p:cNvSpPr/>
            <p:nvPr/>
          </p:nvSpPr>
          <p:spPr>
            <a:xfrm flipH="1">
              <a:off x="7538265" y="4674739"/>
              <a:ext cx="277056" cy="22233"/>
            </a:xfrm>
            <a:custGeom>
              <a:rect b="b" l="l" r="r" t="t"/>
              <a:pathLst>
                <a:path extrusionOk="0" h="104" w="1296">
                  <a:moveTo>
                    <a:pt x="16" y="0"/>
                  </a:moveTo>
                  <a:cubicBezTo>
                    <a:pt x="2" y="0"/>
                    <a:pt x="1" y="13"/>
                    <a:pt x="14" y="16"/>
                  </a:cubicBezTo>
                  <a:cubicBezTo>
                    <a:pt x="296" y="71"/>
                    <a:pt x="488" y="103"/>
                    <a:pt x="701" y="103"/>
                  </a:cubicBezTo>
                  <a:cubicBezTo>
                    <a:pt x="868" y="103"/>
                    <a:pt x="1047" y="83"/>
                    <a:pt x="1292" y="39"/>
                  </a:cubicBezTo>
                  <a:cubicBezTo>
                    <a:pt x="1295" y="39"/>
                    <a:pt x="1295" y="33"/>
                    <a:pt x="1292" y="33"/>
                  </a:cubicBezTo>
                  <a:cubicBezTo>
                    <a:pt x="1070" y="49"/>
                    <a:pt x="886" y="60"/>
                    <a:pt x="709" y="60"/>
                  </a:cubicBezTo>
                  <a:cubicBezTo>
                    <a:pt x="490" y="60"/>
                    <a:pt x="280" y="44"/>
                    <a:pt x="20" y="1"/>
                  </a:cubicBezTo>
                  <a:cubicBezTo>
                    <a:pt x="19" y="1"/>
                    <a:pt x="17"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8"/>
            <p:cNvSpPr/>
            <p:nvPr/>
          </p:nvSpPr>
          <p:spPr>
            <a:xfrm flipH="1">
              <a:off x="7856582" y="3683242"/>
              <a:ext cx="1107154" cy="1012011"/>
            </a:xfrm>
            <a:custGeom>
              <a:rect b="b" l="l" r="r" t="t"/>
              <a:pathLst>
                <a:path extrusionOk="0" h="4734" w="5179">
                  <a:moveTo>
                    <a:pt x="940" y="1"/>
                  </a:moveTo>
                  <a:cubicBezTo>
                    <a:pt x="203" y="1"/>
                    <a:pt x="1" y="721"/>
                    <a:pt x="331" y="1286"/>
                  </a:cubicBezTo>
                  <a:cubicBezTo>
                    <a:pt x="1565" y="3397"/>
                    <a:pt x="3865" y="4734"/>
                    <a:pt x="3865" y="4734"/>
                  </a:cubicBezTo>
                  <a:lnTo>
                    <a:pt x="5179" y="2148"/>
                  </a:lnTo>
                  <a:cubicBezTo>
                    <a:pt x="5179" y="2148"/>
                    <a:pt x="2825" y="648"/>
                    <a:pt x="1580" y="144"/>
                  </a:cubicBezTo>
                  <a:cubicBezTo>
                    <a:pt x="1334" y="44"/>
                    <a:pt x="1121" y="1"/>
                    <a:pt x="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8"/>
            <p:cNvSpPr/>
            <p:nvPr/>
          </p:nvSpPr>
          <p:spPr>
            <a:xfrm flipH="1">
              <a:off x="7965821" y="4100962"/>
              <a:ext cx="251402" cy="499806"/>
            </a:xfrm>
            <a:custGeom>
              <a:rect b="b" l="l" r="r" t="t"/>
              <a:pathLst>
                <a:path extrusionOk="0" h="2338" w="1176">
                  <a:moveTo>
                    <a:pt x="1164" y="1"/>
                  </a:moveTo>
                  <a:cubicBezTo>
                    <a:pt x="1162" y="1"/>
                    <a:pt x="1160" y="2"/>
                    <a:pt x="1159" y="5"/>
                  </a:cubicBezTo>
                  <a:cubicBezTo>
                    <a:pt x="952" y="384"/>
                    <a:pt x="154" y="1958"/>
                    <a:pt x="6" y="2311"/>
                  </a:cubicBezTo>
                  <a:cubicBezTo>
                    <a:pt x="0" y="2326"/>
                    <a:pt x="3" y="2337"/>
                    <a:pt x="8" y="2337"/>
                  </a:cubicBezTo>
                  <a:cubicBezTo>
                    <a:pt x="12" y="2337"/>
                    <a:pt x="16" y="2333"/>
                    <a:pt x="21" y="2323"/>
                  </a:cubicBezTo>
                  <a:cubicBezTo>
                    <a:pt x="673" y="1208"/>
                    <a:pt x="984" y="396"/>
                    <a:pt x="1171" y="13"/>
                  </a:cubicBezTo>
                  <a:cubicBezTo>
                    <a:pt x="1175" y="7"/>
                    <a:pt x="1169" y="1"/>
                    <a:pt x="1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flipH="1">
              <a:off x="6597429" y="1843050"/>
              <a:ext cx="676820" cy="606052"/>
            </a:xfrm>
            <a:custGeom>
              <a:rect b="b" l="l" r="r" t="t"/>
              <a:pathLst>
                <a:path extrusionOk="0" h="2835" w="3166">
                  <a:moveTo>
                    <a:pt x="1672" y="0"/>
                  </a:moveTo>
                  <a:cubicBezTo>
                    <a:pt x="1605" y="0"/>
                    <a:pt x="1537" y="5"/>
                    <a:pt x="1468" y="15"/>
                  </a:cubicBezTo>
                  <a:cubicBezTo>
                    <a:pt x="555" y="142"/>
                    <a:pt x="7" y="1097"/>
                    <a:pt x="356" y="1954"/>
                  </a:cubicBezTo>
                  <a:lnTo>
                    <a:pt x="1" y="2568"/>
                  </a:lnTo>
                  <a:lnTo>
                    <a:pt x="1" y="2568"/>
                  </a:lnTo>
                  <a:lnTo>
                    <a:pt x="709" y="2461"/>
                  </a:lnTo>
                  <a:cubicBezTo>
                    <a:pt x="975" y="2705"/>
                    <a:pt x="1320" y="2834"/>
                    <a:pt x="1669" y="2834"/>
                  </a:cubicBezTo>
                  <a:cubicBezTo>
                    <a:pt x="1838" y="2834"/>
                    <a:pt x="2008" y="2804"/>
                    <a:pt x="2171" y="2742"/>
                  </a:cubicBezTo>
                  <a:cubicBezTo>
                    <a:pt x="2672" y="2553"/>
                    <a:pt x="3022" y="2096"/>
                    <a:pt x="3078" y="1562"/>
                  </a:cubicBezTo>
                  <a:lnTo>
                    <a:pt x="3078" y="1565"/>
                  </a:lnTo>
                  <a:cubicBezTo>
                    <a:pt x="3166" y="716"/>
                    <a:pt x="2496" y="0"/>
                    <a:pt x="16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8"/>
            <p:cNvSpPr/>
            <p:nvPr/>
          </p:nvSpPr>
          <p:spPr>
            <a:xfrm flipH="1">
              <a:off x="6613890" y="1839416"/>
              <a:ext cx="670406" cy="611824"/>
            </a:xfrm>
            <a:custGeom>
              <a:rect b="b" l="l" r="r" t="t"/>
              <a:pathLst>
                <a:path extrusionOk="0" h="2862" w="3136">
                  <a:moveTo>
                    <a:pt x="3020" y="873"/>
                  </a:moveTo>
                  <a:cubicBezTo>
                    <a:pt x="3085" y="1027"/>
                    <a:pt x="3124" y="1191"/>
                    <a:pt x="3132" y="1359"/>
                  </a:cubicBezTo>
                  <a:lnTo>
                    <a:pt x="3132" y="1359"/>
                  </a:lnTo>
                  <a:cubicBezTo>
                    <a:pt x="3124" y="1185"/>
                    <a:pt x="3084" y="1022"/>
                    <a:pt x="3020" y="873"/>
                  </a:cubicBezTo>
                  <a:close/>
                  <a:moveTo>
                    <a:pt x="3132" y="1359"/>
                  </a:moveTo>
                  <a:lnTo>
                    <a:pt x="3132" y="1359"/>
                  </a:lnTo>
                  <a:cubicBezTo>
                    <a:pt x="3135" y="1431"/>
                    <a:pt x="3133" y="1504"/>
                    <a:pt x="3125" y="1579"/>
                  </a:cubicBezTo>
                  <a:cubicBezTo>
                    <a:pt x="3133" y="1506"/>
                    <a:pt x="3135" y="1432"/>
                    <a:pt x="3132" y="1359"/>
                  </a:cubicBezTo>
                  <a:close/>
                  <a:moveTo>
                    <a:pt x="3125" y="1579"/>
                  </a:moveTo>
                  <a:cubicBezTo>
                    <a:pt x="3120" y="1626"/>
                    <a:pt x="3113" y="1672"/>
                    <a:pt x="3104" y="1718"/>
                  </a:cubicBezTo>
                  <a:lnTo>
                    <a:pt x="3104" y="1718"/>
                  </a:lnTo>
                  <a:cubicBezTo>
                    <a:pt x="3113" y="1672"/>
                    <a:pt x="3120" y="1626"/>
                    <a:pt x="3125" y="1579"/>
                  </a:cubicBezTo>
                  <a:close/>
                  <a:moveTo>
                    <a:pt x="1705" y="1"/>
                  </a:moveTo>
                  <a:cubicBezTo>
                    <a:pt x="1217" y="1"/>
                    <a:pt x="735" y="248"/>
                    <a:pt x="466" y="714"/>
                  </a:cubicBezTo>
                  <a:cubicBezTo>
                    <a:pt x="243" y="1095"/>
                    <a:pt x="211" y="1557"/>
                    <a:pt x="374" y="1966"/>
                  </a:cubicBezTo>
                  <a:lnTo>
                    <a:pt x="374" y="1966"/>
                  </a:lnTo>
                  <a:lnTo>
                    <a:pt x="24" y="2570"/>
                  </a:lnTo>
                  <a:lnTo>
                    <a:pt x="0" y="2614"/>
                  </a:lnTo>
                  <a:lnTo>
                    <a:pt x="51" y="2605"/>
                  </a:lnTo>
                  <a:lnTo>
                    <a:pt x="750" y="2500"/>
                  </a:lnTo>
                  <a:lnTo>
                    <a:pt x="750" y="2500"/>
                  </a:lnTo>
                  <a:cubicBezTo>
                    <a:pt x="947" y="2674"/>
                    <a:pt x="1187" y="2793"/>
                    <a:pt x="1444" y="2840"/>
                  </a:cubicBezTo>
                  <a:cubicBezTo>
                    <a:pt x="1509" y="2851"/>
                    <a:pt x="1574" y="2857"/>
                    <a:pt x="1640" y="2860"/>
                  </a:cubicBezTo>
                  <a:cubicBezTo>
                    <a:pt x="1658" y="2861"/>
                    <a:pt x="1676" y="2861"/>
                    <a:pt x="1694" y="2861"/>
                  </a:cubicBezTo>
                  <a:cubicBezTo>
                    <a:pt x="1743" y="2861"/>
                    <a:pt x="1791" y="2859"/>
                    <a:pt x="1838" y="2854"/>
                  </a:cubicBezTo>
                  <a:cubicBezTo>
                    <a:pt x="1969" y="2842"/>
                    <a:pt x="2096" y="2813"/>
                    <a:pt x="2221" y="2765"/>
                  </a:cubicBezTo>
                  <a:cubicBezTo>
                    <a:pt x="2342" y="2718"/>
                    <a:pt x="2458" y="2653"/>
                    <a:pt x="2562" y="2576"/>
                  </a:cubicBezTo>
                  <a:cubicBezTo>
                    <a:pt x="2668" y="2496"/>
                    <a:pt x="2760" y="2404"/>
                    <a:pt x="2840" y="2300"/>
                  </a:cubicBezTo>
                  <a:cubicBezTo>
                    <a:pt x="2972" y="2127"/>
                    <a:pt x="3062" y="1928"/>
                    <a:pt x="3104" y="1718"/>
                  </a:cubicBezTo>
                  <a:lnTo>
                    <a:pt x="3104" y="1718"/>
                  </a:lnTo>
                  <a:cubicBezTo>
                    <a:pt x="3061" y="1930"/>
                    <a:pt x="2969" y="2129"/>
                    <a:pt x="2835" y="2300"/>
                  </a:cubicBezTo>
                  <a:cubicBezTo>
                    <a:pt x="2796" y="2353"/>
                    <a:pt x="2752" y="2401"/>
                    <a:pt x="2707" y="2448"/>
                  </a:cubicBezTo>
                  <a:cubicBezTo>
                    <a:pt x="2660" y="2493"/>
                    <a:pt x="2609" y="2531"/>
                    <a:pt x="2556" y="2570"/>
                  </a:cubicBezTo>
                  <a:cubicBezTo>
                    <a:pt x="2452" y="2650"/>
                    <a:pt x="2336" y="2712"/>
                    <a:pt x="2215" y="2756"/>
                  </a:cubicBezTo>
                  <a:cubicBezTo>
                    <a:pt x="2059" y="2814"/>
                    <a:pt x="1895" y="2842"/>
                    <a:pt x="1731" y="2842"/>
                  </a:cubicBezTo>
                  <a:cubicBezTo>
                    <a:pt x="1702" y="2842"/>
                    <a:pt x="1672" y="2841"/>
                    <a:pt x="1643" y="2840"/>
                  </a:cubicBezTo>
                  <a:cubicBezTo>
                    <a:pt x="1577" y="2837"/>
                    <a:pt x="1512" y="2828"/>
                    <a:pt x="1450" y="2816"/>
                  </a:cubicBezTo>
                  <a:cubicBezTo>
                    <a:pt x="1195" y="2765"/>
                    <a:pt x="961" y="2644"/>
                    <a:pt x="771" y="2466"/>
                  </a:cubicBezTo>
                  <a:lnTo>
                    <a:pt x="762" y="2460"/>
                  </a:lnTo>
                  <a:lnTo>
                    <a:pt x="753" y="2460"/>
                  </a:lnTo>
                  <a:lnTo>
                    <a:pt x="95" y="2551"/>
                  </a:lnTo>
                  <a:lnTo>
                    <a:pt x="95" y="2551"/>
                  </a:lnTo>
                  <a:lnTo>
                    <a:pt x="427" y="1983"/>
                  </a:lnTo>
                  <a:lnTo>
                    <a:pt x="433" y="1971"/>
                  </a:lnTo>
                  <a:lnTo>
                    <a:pt x="427" y="1959"/>
                  </a:lnTo>
                  <a:cubicBezTo>
                    <a:pt x="267" y="1562"/>
                    <a:pt x="297" y="1114"/>
                    <a:pt x="507" y="740"/>
                  </a:cubicBezTo>
                  <a:cubicBezTo>
                    <a:pt x="614" y="557"/>
                    <a:pt x="759" y="399"/>
                    <a:pt x="934" y="278"/>
                  </a:cubicBezTo>
                  <a:cubicBezTo>
                    <a:pt x="1186" y="105"/>
                    <a:pt x="1459" y="27"/>
                    <a:pt x="1726" y="27"/>
                  </a:cubicBezTo>
                  <a:cubicBezTo>
                    <a:pt x="2278" y="27"/>
                    <a:pt x="2798" y="362"/>
                    <a:pt x="3020" y="873"/>
                  </a:cubicBezTo>
                  <a:lnTo>
                    <a:pt x="3020" y="873"/>
                  </a:lnTo>
                  <a:cubicBezTo>
                    <a:pt x="2947" y="701"/>
                    <a:pt x="2839" y="542"/>
                    <a:pt x="2701" y="408"/>
                  </a:cubicBezTo>
                  <a:cubicBezTo>
                    <a:pt x="2421" y="133"/>
                    <a:pt x="2061"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8"/>
            <p:cNvSpPr/>
            <p:nvPr/>
          </p:nvSpPr>
          <p:spPr>
            <a:xfrm>
              <a:off x="6754340" y="1974736"/>
              <a:ext cx="328576" cy="343750"/>
            </a:xfrm>
            <a:custGeom>
              <a:rect b="b" l="l" r="r" t="t"/>
              <a:pathLst>
                <a:path extrusionOk="0" h="1608" w="1537">
                  <a:moveTo>
                    <a:pt x="1294" y="1"/>
                  </a:moveTo>
                  <a:lnTo>
                    <a:pt x="558" y="1154"/>
                  </a:lnTo>
                  <a:lnTo>
                    <a:pt x="206" y="795"/>
                  </a:lnTo>
                  <a:lnTo>
                    <a:pt x="1" y="997"/>
                  </a:lnTo>
                  <a:lnTo>
                    <a:pt x="609" y="1608"/>
                  </a:lnTo>
                  <a:lnTo>
                    <a:pt x="1537" y="155"/>
                  </a:lnTo>
                  <a:lnTo>
                    <a:pt x="12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8"/>
            <p:cNvSpPr/>
            <p:nvPr/>
          </p:nvSpPr>
          <p:spPr>
            <a:xfrm flipH="1">
              <a:off x="5713031" y="4131532"/>
              <a:ext cx="1305112" cy="1011797"/>
            </a:xfrm>
            <a:custGeom>
              <a:rect b="b" l="l" r="r" t="t"/>
              <a:pathLst>
                <a:path extrusionOk="0" h="4733" w="6105">
                  <a:moveTo>
                    <a:pt x="0" y="1"/>
                  </a:moveTo>
                  <a:lnTo>
                    <a:pt x="0" y="4733"/>
                  </a:lnTo>
                  <a:lnTo>
                    <a:pt x="6105" y="4733"/>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8"/>
            <p:cNvSpPr/>
            <p:nvPr/>
          </p:nvSpPr>
          <p:spPr>
            <a:xfrm flipH="1">
              <a:off x="6523676" y="4131532"/>
              <a:ext cx="494467" cy="1011797"/>
            </a:xfrm>
            <a:custGeom>
              <a:rect b="b" l="l" r="r" t="t"/>
              <a:pathLst>
                <a:path extrusionOk="0" h="4733" w="2313">
                  <a:moveTo>
                    <a:pt x="0" y="1"/>
                  </a:moveTo>
                  <a:lnTo>
                    <a:pt x="0" y="4733"/>
                  </a:lnTo>
                  <a:lnTo>
                    <a:pt x="2313" y="4733"/>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8"/>
            <p:cNvSpPr/>
            <p:nvPr/>
          </p:nvSpPr>
          <p:spPr>
            <a:xfrm flipH="1">
              <a:off x="6557880" y="4202078"/>
              <a:ext cx="426700" cy="872202"/>
            </a:xfrm>
            <a:custGeom>
              <a:rect b="b" l="l" r="r" t="t"/>
              <a:pathLst>
                <a:path extrusionOk="0" h="4080" w="1996">
                  <a:moveTo>
                    <a:pt x="1996" y="0"/>
                  </a:moveTo>
                  <a:lnTo>
                    <a:pt x="1996" y="0"/>
                  </a:lnTo>
                  <a:cubicBezTo>
                    <a:pt x="1824" y="335"/>
                    <a:pt x="1655" y="673"/>
                    <a:pt x="1486" y="1014"/>
                  </a:cubicBezTo>
                  <a:lnTo>
                    <a:pt x="985" y="2031"/>
                  </a:lnTo>
                  <a:lnTo>
                    <a:pt x="490" y="3054"/>
                  </a:lnTo>
                  <a:cubicBezTo>
                    <a:pt x="324" y="3392"/>
                    <a:pt x="164" y="3736"/>
                    <a:pt x="1" y="4080"/>
                  </a:cubicBezTo>
                  <a:cubicBezTo>
                    <a:pt x="172" y="3745"/>
                    <a:pt x="344" y="3407"/>
                    <a:pt x="510" y="3069"/>
                  </a:cubicBezTo>
                  <a:lnTo>
                    <a:pt x="1012" y="2049"/>
                  </a:lnTo>
                  <a:lnTo>
                    <a:pt x="1507" y="1029"/>
                  </a:lnTo>
                  <a:cubicBezTo>
                    <a:pt x="1673" y="688"/>
                    <a:pt x="1836" y="344"/>
                    <a:pt x="1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8"/>
            <p:cNvSpPr/>
            <p:nvPr/>
          </p:nvSpPr>
          <p:spPr>
            <a:xfrm flipH="1">
              <a:off x="6557880" y="4201437"/>
              <a:ext cx="426700" cy="872202"/>
            </a:xfrm>
            <a:custGeom>
              <a:rect b="b" l="l" r="r" t="t"/>
              <a:pathLst>
                <a:path extrusionOk="0" h="4080" w="1996">
                  <a:moveTo>
                    <a:pt x="1" y="0"/>
                  </a:moveTo>
                  <a:lnTo>
                    <a:pt x="1" y="0"/>
                  </a:lnTo>
                  <a:cubicBezTo>
                    <a:pt x="164" y="344"/>
                    <a:pt x="327" y="688"/>
                    <a:pt x="490" y="1029"/>
                  </a:cubicBezTo>
                  <a:lnTo>
                    <a:pt x="985" y="2052"/>
                  </a:lnTo>
                  <a:lnTo>
                    <a:pt x="1486" y="3069"/>
                  </a:lnTo>
                  <a:cubicBezTo>
                    <a:pt x="1655" y="3407"/>
                    <a:pt x="1824" y="3745"/>
                    <a:pt x="1996" y="4080"/>
                  </a:cubicBezTo>
                  <a:cubicBezTo>
                    <a:pt x="1836" y="3739"/>
                    <a:pt x="1673" y="3395"/>
                    <a:pt x="1507" y="3054"/>
                  </a:cubicBezTo>
                  <a:lnTo>
                    <a:pt x="1012" y="2031"/>
                  </a:lnTo>
                  <a:lnTo>
                    <a:pt x="510" y="1014"/>
                  </a:lnTo>
                  <a:cubicBezTo>
                    <a:pt x="341" y="676"/>
                    <a:pt x="172" y="33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8"/>
            <p:cNvSpPr/>
            <p:nvPr/>
          </p:nvSpPr>
          <p:spPr>
            <a:xfrm flipH="1">
              <a:off x="6697263" y="4131532"/>
              <a:ext cx="149858" cy="123989"/>
            </a:xfrm>
            <a:custGeom>
              <a:rect b="b" l="l" r="r" t="t"/>
              <a:pathLst>
                <a:path extrusionOk="0" h="580" w="701">
                  <a:moveTo>
                    <a:pt x="1" y="1"/>
                  </a:moveTo>
                  <a:lnTo>
                    <a:pt x="1" y="579"/>
                  </a:lnTo>
                  <a:lnTo>
                    <a:pt x="701" y="579"/>
                  </a:lnTo>
                  <a:lnTo>
                    <a:pt x="7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8"/>
            <p:cNvSpPr/>
            <p:nvPr/>
          </p:nvSpPr>
          <p:spPr>
            <a:xfrm flipH="1">
              <a:off x="5759848" y="3775380"/>
              <a:ext cx="1008602" cy="356363"/>
            </a:xfrm>
            <a:custGeom>
              <a:rect b="b" l="l" r="r" t="t"/>
              <a:pathLst>
                <a:path extrusionOk="0" h="1667" w="4718">
                  <a:moveTo>
                    <a:pt x="1" y="1"/>
                  </a:moveTo>
                  <a:lnTo>
                    <a:pt x="1" y="1667"/>
                  </a:lnTo>
                  <a:lnTo>
                    <a:pt x="4718" y="1667"/>
                  </a:lnTo>
                  <a:lnTo>
                    <a:pt x="4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8"/>
            <p:cNvSpPr/>
            <p:nvPr/>
          </p:nvSpPr>
          <p:spPr>
            <a:xfrm flipH="1">
              <a:off x="6460183" y="3775380"/>
              <a:ext cx="308267" cy="356363"/>
            </a:xfrm>
            <a:custGeom>
              <a:rect b="b" l="l" r="r" t="t"/>
              <a:pathLst>
                <a:path extrusionOk="0" h="1667" w="1442">
                  <a:moveTo>
                    <a:pt x="1" y="1"/>
                  </a:moveTo>
                  <a:lnTo>
                    <a:pt x="1" y="1667"/>
                  </a:lnTo>
                  <a:lnTo>
                    <a:pt x="1441" y="1667"/>
                  </a:lnTo>
                  <a:lnTo>
                    <a:pt x="14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8"/>
            <p:cNvSpPr/>
            <p:nvPr/>
          </p:nvSpPr>
          <p:spPr>
            <a:xfrm flipH="1">
              <a:off x="6481134" y="3799536"/>
              <a:ext cx="266367" cy="308264"/>
            </a:xfrm>
            <a:custGeom>
              <a:rect b="b" l="l" r="r" t="t"/>
              <a:pathLst>
                <a:path extrusionOk="0" h="1442" w="1246">
                  <a:moveTo>
                    <a:pt x="1246" y="0"/>
                  </a:moveTo>
                  <a:cubicBezTo>
                    <a:pt x="1136" y="119"/>
                    <a:pt x="1032" y="238"/>
                    <a:pt x="928" y="359"/>
                  </a:cubicBezTo>
                  <a:lnTo>
                    <a:pt x="614" y="718"/>
                  </a:lnTo>
                  <a:lnTo>
                    <a:pt x="306" y="1080"/>
                  </a:lnTo>
                  <a:cubicBezTo>
                    <a:pt x="202" y="1198"/>
                    <a:pt x="101" y="1320"/>
                    <a:pt x="0" y="1441"/>
                  </a:cubicBezTo>
                  <a:cubicBezTo>
                    <a:pt x="107" y="1323"/>
                    <a:pt x="214" y="1201"/>
                    <a:pt x="318" y="1083"/>
                  </a:cubicBezTo>
                  <a:lnTo>
                    <a:pt x="632" y="724"/>
                  </a:lnTo>
                  <a:lnTo>
                    <a:pt x="940" y="365"/>
                  </a:lnTo>
                  <a:cubicBezTo>
                    <a:pt x="1041" y="243"/>
                    <a:pt x="1145" y="122"/>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8"/>
            <p:cNvSpPr/>
            <p:nvPr/>
          </p:nvSpPr>
          <p:spPr>
            <a:xfrm flipH="1">
              <a:off x="6481775" y="3799536"/>
              <a:ext cx="265725" cy="308264"/>
            </a:xfrm>
            <a:custGeom>
              <a:rect b="b" l="l" r="r" t="t"/>
              <a:pathLst>
                <a:path extrusionOk="0" h="1442" w="1243">
                  <a:moveTo>
                    <a:pt x="0" y="0"/>
                  </a:moveTo>
                  <a:lnTo>
                    <a:pt x="0" y="0"/>
                  </a:lnTo>
                  <a:cubicBezTo>
                    <a:pt x="101" y="122"/>
                    <a:pt x="202" y="243"/>
                    <a:pt x="306" y="365"/>
                  </a:cubicBezTo>
                  <a:lnTo>
                    <a:pt x="614" y="724"/>
                  </a:lnTo>
                  <a:lnTo>
                    <a:pt x="928" y="1083"/>
                  </a:lnTo>
                  <a:cubicBezTo>
                    <a:pt x="1032" y="1201"/>
                    <a:pt x="1136" y="1323"/>
                    <a:pt x="1243" y="1441"/>
                  </a:cubicBezTo>
                  <a:cubicBezTo>
                    <a:pt x="1145" y="1320"/>
                    <a:pt x="1041" y="1198"/>
                    <a:pt x="940" y="1080"/>
                  </a:cubicBezTo>
                  <a:lnTo>
                    <a:pt x="632" y="718"/>
                  </a:lnTo>
                  <a:lnTo>
                    <a:pt x="318" y="359"/>
                  </a:lnTo>
                  <a:cubicBezTo>
                    <a:pt x="214" y="238"/>
                    <a:pt x="107" y="11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8"/>
            <p:cNvSpPr/>
            <p:nvPr/>
          </p:nvSpPr>
          <p:spPr>
            <a:xfrm flipH="1">
              <a:off x="6567927" y="3775380"/>
              <a:ext cx="94062" cy="83372"/>
            </a:xfrm>
            <a:custGeom>
              <a:rect b="b" l="l" r="r" t="t"/>
              <a:pathLst>
                <a:path extrusionOk="0" h="390" w="440">
                  <a:moveTo>
                    <a:pt x="1" y="1"/>
                  </a:moveTo>
                  <a:lnTo>
                    <a:pt x="1" y="389"/>
                  </a:lnTo>
                  <a:lnTo>
                    <a:pt x="439" y="389"/>
                  </a:lnTo>
                  <a:lnTo>
                    <a:pt x="4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8"/>
            <p:cNvSpPr/>
            <p:nvPr/>
          </p:nvSpPr>
          <p:spPr>
            <a:xfrm flipH="1">
              <a:off x="5759848" y="4005404"/>
              <a:ext cx="700549" cy="126341"/>
            </a:xfrm>
            <a:custGeom>
              <a:rect b="b" l="l" r="r" t="t"/>
              <a:pathLst>
                <a:path extrusionOk="0" h="591" w="3277">
                  <a:moveTo>
                    <a:pt x="0" y="1"/>
                  </a:moveTo>
                  <a:lnTo>
                    <a:pt x="0" y="591"/>
                  </a:lnTo>
                  <a:lnTo>
                    <a:pt x="3277" y="591"/>
                  </a:lnTo>
                  <a:lnTo>
                    <a:pt x="3277" y="38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48"/>
          <p:cNvGrpSpPr/>
          <p:nvPr/>
        </p:nvGrpSpPr>
        <p:grpSpPr>
          <a:xfrm>
            <a:off x="8535649" y="1859966"/>
            <a:ext cx="463619" cy="554249"/>
            <a:chOff x="6417862" y="1441950"/>
            <a:chExt cx="417788" cy="499458"/>
          </a:xfrm>
        </p:grpSpPr>
        <p:sp>
          <p:nvSpPr>
            <p:cNvPr id="1274" name="Google Shape;1274;p48"/>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8"/>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48"/>
          <p:cNvSpPr txBox="1"/>
          <p:nvPr>
            <p:ph idx="4294967295" type="title"/>
          </p:nvPr>
        </p:nvSpPr>
        <p:spPr>
          <a:xfrm>
            <a:off x="996975" y="975675"/>
            <a:ext cx="57831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Q2 What are the peak hours for order placements?</a:t>
            </a:r>
            <a:endParaRPr sz="1800"/>
          </a:p>
        </p:txBody>
      </p:sp>
      <p:pic>
        <p:nvPicPr>
          <p:cNvPr id="1277" name="Google Shape;1277;p48"/>
          <p:cNvPicPr preferRelativeResize="0"/>
          <p:nvPr/>
        </p:nvPicPr>
        <p:blipFill>
          <a:blip r:embed="rId3">
            <a:alphaModFix/>
          </a:blip>
          <a:stretch>
            <a:fillRect/>
          </a:stretch>
        </p:blipFill>
        <p:spPr>
          <a:xfrm>
            <a:off x="1620425" y="2306900"/>
            <a:ext cx="3542126" cy="2346399"/>
          </a:xfrm>
          <a:prstGeom prst="rect">
            <a:avLst/>
          </a:prstGeom>
          <a:noFill/>
          <a:ln>
            <a:noFill/>
          </a:ln>
        </p:spPr>
      </p:pic>
      <p:sp>
        <p:nvSpPr>
          <p:cNvPr id="1278" name="Google Shape;1278;p48"/>
          <p:cNvSpPr txBox="1"/>
          <p:nvPr>
            <p:ph idx="1" type="subTitle"/>
          </p:nvPr>
        </p:nvSpPr>
        <p:spPr>
          <a:xfrm>
            <a:off x="1597875" y="1458588"/>
            <a:ext cx="4581300" cy="5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Calibri"/>
                <a:ea typeface="Calibri"/>
                <a:cs typeface="Calibri"/>
                <a:sym typeface="Calibri"/>
              </a:rPr>
              <a:t>The identified peak hours are from 12 PM to 2 PM during lunch and 7 PM to 9 PM in the evening, where delivery demand is highest.</a:t>
            </a:r>
            <a:endParaRPr b="1" sz="130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49"/>
          <p:cNvSpPr txBox="1"/>
          <p:nvPr>
            <p:ph type="title"/>
          </p:nvPr>
        </p:nvSpPr>
        <p:spPr>
          <a:xfrm>
            <a:off x="1856175" y="0"/>
            <a:ext cx="4923900" cy="9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Recommended Analysis</a:t>
            </a:r>
            <a:endParaRPr sz="3900"/>
          </a:p>
        </p:txBody>
      </p:sp>
      <p:grpSp>
        <p:nvGrpSpPr>
          <p:cNvPr id="1284" name="Google Shape;1284;p49"/>
          <p:cNvGrpSpPr/>
          <p:nvPr/>
        </p:nvGrpSpPr>
        <p:grpSpPr>
          <a:xfrm>
            <a:off x="5713031" y="1839416"/>
            <a:ext cx="3250704" cy="3303916"/>
            <a:chOff x="5713031" y="1839416"/>
            <a:chExt cx="3250704" cy="3303916"/>
          </a:xfrm>
        </p:grpSpPr>
        <p:sp>
          <p:nvSpPr>
            <p:cNvPr id="1285" name="Google Shape;1285;p49"/>
            <p:cNvSpPr/>
            <p:nvPr/>
          </p:nvSpPr>
          <p:spPr>
            <a:xfrm flipH="1">
              <a:off x="7063038" y="4277328"/>
              <a:ext cx="1051572" cy="866003"/>
            </a:xfrm>
            <a:custGeom>
              <a:rect b="b" l="l" r="r" t="t"/>
              <a:pathLst>
                <a:path extrusionOk="0" h="4051" w="4919">
                  <a:moveTo>
                    <a:pt x="0" y="1"/>
                  </a:moveTo>
                  <a:cubicBezTo>
                    <a:pt x="0" y="1"/>
                    <a:pt x="961" y="3529"/>
                    <a:pt x="1192" y="4051"/>
                  </a:cubicBezTo>
                  <a:lnTo>
                    <a:pt x="4919" y="4051"/>
                  </a:lnTo>
                  <a:cubicBezTo>
                    <a:pt x="4276" y="2367"/>
                    <a:pt x="3594" y="164"/>
                    <a:pt x="3576" y="10"/>
                  </a:cubicBezTo>
                  <a:lnTo>
                    <a:pt x="35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9"/>
            <p:cNvSpPr/>
            <p:nvPr/>
          </p:nvSpPr>
          <p:spPr>
            <a:xfrm flipH="1">
              <a:off x="7744988" y="4376093"/>
              <a:ext cx="258029" cy="767238"/>
            </a:xfrm>
            <a:custGeom>
              <a:rect b="b" l="l" r="r" t="t"/>
              <a:pathLst>
                <a:path extrusionOk="0" h="3589" w="1207">
                  <a:moveTo>
                    <a:pt x="6" y="1"/>
                  </a:moveTo>
                  <a:cubicBezTo>
                    <a:pt x="3" y="1"/>
                    <a:pt x="0" y="3"/>
                    <a:pt x="0" y="7"/>
                  </a:cubicBezTo>
                  <a:cubicBezTo>
                    <a:pt x="24" y="295"/>
                    <a:pt x="1067" y="3343"/>
                    <a:pt x="1153" y="3589"/>
                  </a:cubicBezTo>
                  <a:lnTo>
                    <a:pt x="1207" y="3589"/>
                  </a:lnTo>
                  <a:cubicBezTo>
                    <a:pt x="1207" y="3589"/>
                    <a:pt x="74" y="218"/>
                    <a:pt x="15" y="7"/>
                  </a:cubicBezTo>
                  <a:cubicBezTo>
                    <a:pt x="13" y="3"/>
                    <a:pt x="10"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9"/>
            <p:cNvSpPr/>
            <p:nvPr/>
          </p:nvSpPr>
          <p:spPr>
            <a:xfrm flipH="1">
              <a:off x="7350142" y="4276687"/>
              <a:ext cx="1268983" cy="866644"/>
            </a:xfrm>
            <a:custGeom>
              <a:rect b="b" l="l" r="r" t="t"/>
              <a:pathLst>
                <a:path extrusionOk="0" h="4054" w="5936">
                  <a:moveTo>
                    <a:pt x="899" y="1"/>
                  </a:moveTo>
                  <a:cubicBezTo>
                    <a:pt x="599" y="938"/>
                    <a:pt x="0" y="2663"/>
                    <a:pt x="492" y="4054"/>
                  </a:cubicBezTo>
                  <a:lnTo>
                    <a:pt x="4018" y="4054"/>
                  </a:lnTo>
                  <a:cubicBezTo>
                    <a:pt x="4018" y="4039"/>
                    <a:pt x="4021" y="4027"/>
                    <a:pt x="4021" y="4018"/>
                  </a:cubicBezTo>
                  <a:cubicBezTo>
                    <a:pt x="4021" y="4009"/>
                    <a:pt x="4023" y="3994"/>
                    <a:pt x="4023" y="3994"/>
                  </a:cubicBezTo>
                  <a:lnTo>
                    <a:pt x="4083" y="3962"/>
                  </a:lnTo>
                  <a:cubicBezTo>
                    <a:pt x="4287" y="3849"/>
                    <a:pt x="4471" y="3760"/>
                    <a:pt x="4619" y="3695"/>
                  </a:cubicBezTo>
                  <a:cubicBezTo>
                    <a:pt x="4646" y="3683"/>
                    <a:pt x="4670" y="3671"/>
                    <a:pt x="4694" y="3662"/>
                  </a:cubicBezTo>
                  <a:cubicBezTo>
                    <a:pt x="4762" y="3633"/>
                    <a:pt x="4824" y="3606"/>
                    <a:pt x="4874" y="3588"/>
                  </a:cubicBezTo>
                  <a:cubicBezTo>
                    <a:pt x="5005" y="3535"/>
                    <a:pt x="5076" y="3514"/>
                    <a:pt x="5076" y="3514"/>
                  </a:cubicBezTo>
                  <a:cubicBezTo>
                    <a:pt x="5079" y="3502"/>
                    <a:pt x="5085" y="3490"/>
                    <a:pt x="5088" y="3482"/>
                  </a:cubicBezTo>
                  <a:cubicBezTo>
                    <a:pt x="5598" y="2180"/>
                    <a:pt x="5906" y="200"/>
                    <a:pt x="5936" y="13"/>
                  </a:cubicBezTo>
                  <a:lnTo>
                    <a:pt x="59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8" name="Google Shape;1288;p49"/>
            <p:cNvGrpSpPr/>
            <p:nvPr/>
          </p:nvGrpSpPr>
          <p:grpSpPr>
            <a:xfrm>
              <a:off x="7457243" y="4332482"/>
              <a:ext cx="998984" cy="810849"/>
              <a:chOff x="7457243" y="4332482"/>
              <a:chExt cx="998984" cy="810849"/>
            </a:xfrm>
          </p:grpSpPr>
          <p:sp>
            <p:nvSpPr>
              <p:cNvPr id="1289" name="Google Shape;1289;p49"/>
              <p:cNvSpPr/>
              <p:nvPr/>
            </p:nvSpPr>
            <p:spPr>
              <a:xfrm flipH="1">
                <a:off x="7485676" y="5007376"/>
                <a:ext cx="275345" cy="129120"/>
              </a:xfrm>
              <a:custGeom>
                <a:rect b="b" l="l" r="r" t="t"/>
                <a:pathLst>
                  <a:path extrusionOk="0" h="604" w="1288">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9"/>
              <p:cNvSpPr/>
              <p:nvPr/>
            </p:nvSpPr>
            <p:spPr>
              <a:xfrm flipH="1">
                <a:off x="7457243" y="4395760"/>
                <a:ext cx="217625" cy="595363"/>
              </a:xfrm>
              <a:custGeom>
                <a:rect b="b" l="l" r="r" t="t"/>
                <a:pathLst>
                  <a:path extrusionOk="0" h="2785" w="1018">
                    <a:moveTo>
                      <a:pt x="955" y="0"/>
                    </a:moveTo>
                    <a:cubicBezTo>
                      <a:pt x="949" y="0"/>
                      <a:pt x="944" y="3"/>
                      <a:pt x="944" y="10"/>
                    </a:cubicBezTo>
                    <a:cubicBezTo>
                      <a:pt x="947" y="502"/>
                      <a:pt x="917" y="935"/>
                      <a:pt x="875" y="1398"/>
                    </a:cubicBezTo>
                    <a:cubicBezTo>
                      <a:pt x="855" y="1604"/>
                      <a:pt x="695" y="2713"/>
                      <a:pt x="350" y="2713"/>
                    </a:cubicBezTo>
                    <a:cubicBezTo>
                      <a:pt x="338" y="2713"/>
                      <a:pt x="325" y="2711"/>
                      <a:pt x="312" y="2708"/>
                    </a:cubicBezTo>
                    <a:cubicBezTo>
                      <a:pt x="250" y="2693"/>
                      <a:pt x="217" y="2634"/>
                      <a:pt x="208" y="2539"/>
                    </a:cubicBezTo>
                    <a:cubicBezTo>
                      <a:pt x="196" y="2429"/>
                      <a:pt x="238" y="2290"/>
                      <a:pt x="259" y="2177"/>
                    </a:cubicBezTo>
                    <a:cubicBezTo>
                      <a:pt x="300" y="1928"/>
                      <a:pt x="333" y="1682"/>
                      <a:pt x="354" y="1430"/>
                    </a:cubicBezTo>
                    <a:cubicBezTo>
                      <a:pt x="395" y="965"/>
                      <a:pt x="392" y="496"/>
                      <a:pt x="339" y="31"/>
                    </a:cubicBezTo>
                    <a:cubicBezTo>
                      <a:pt x="339" y="25"/>
                      <a:pt x="333" y="19"/>
                      <a:pt x="327" y="19"/>
                    </a:cubicBezTo>
                    <a:cubicBezTo>
                      <a:pt x="321" y="19"/>
                      <a:pt x="315" y="25"/>
                      <a:pt x="315" y="31"/>
                    </a:cubicBezTo>
                    <a:cubicBezTo>
                      <a:pt x="315" y="677"/>
                      <a:pt x="297" y="1324"/>
                      <a:pt x="202" y="1964"/>
                    </a:cubicBezTo>
                    <a:cubicBezTo>
                      <a:pt x="158" y="2272"/>
                      <a:pt x="1" y="2735"/>
                      <a:pt x="324" y="2782"/>
                    </a:cubicBezTo>
                    <a:cubicBezTo>
                      <a:pt x="333" y="2784"/>
                      <a:pt x="343" y="2784"/>
                      <a:pt x="352" y="2784"/>
                    </a:cubicBezTo>
                    <a:cubicBezTo>
                      <a:pt x="657" y="2784"/>
                      <a:pt x="862" y="2050"/>
                      <a:pt x="902" y="1842"/>
                    </a:cubicBezTo>
                    <a:cubicBezTo>
                      <a:pt x="1012" y="1249"/>
                      <a:pt x="1018" y="615"/>
                      <a:pt x="970" y="13"/>
                    </a:cubicBezTo>
                    <a:cubicBezTo>
                      <a:pt x="970" y="5"/>
                      <a:pt x="962" y="0"/>
                      <a:pt x="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9"/>
              <p:cNvSpPr/>
              <p:nvPr/>
            </p:nvSpPr>
            <p:spPr>
              <a:xfrm flipH="1">
                <a:off x="7586578" y="4976165"/>
                <a:ext cx="43824" cy="103467"/>
              </a:xfrm>
              <a:custGeom>
                <a:rect b="b" l="l" r="r" t="t"/>
                <a:pathLst>
                  <a:path extrusionOk="0" h="484" w="205">
                    <a:moveTo>
                      <a:pt x="154" y="1"/>
                    </a:moveTo>
                    <a:cubicBezTo>
                      <a:pt x="139" y="1"/>
                      <a:pt x="125" y="8"/>
                      <a:pt x="119" y="26"/>
                    </a:cubicBezTo>
                    <a:cubicBezTo>
                      <a:pt x="83" y="106"/>
                      <a:pt x="57" y="186"/>
                      <a:pt x="36" y="272"/>
                    </a:cubicBezTo>
                    <a:cubicBezTo>
                      <a:pt x="9" y="334"/>
                      <a:pt x="0" y="402"/>
                      <a:pt x="0" y="473"/>
                    </a:cubicBezTo>
                    <a:cubicBezTo>
                      <a:pt x="0" y="478"/>
                      <a:pt x="6" y="483"/>
                      <a:pt x="13" y="483"/>
                    </a:cubicBezTo>
                    <a:cubicBezTo>
                      <a:pt x="15" y="483"/>
                      <a:pt x="17" y="483"/>
                      <a:pt x="18" y="482"/>
                    </a:cubicBezTo>
                    <a:cubicBezTo>
                      <a:pt x="21" y="482"/>
                      <a:pt x="24" y="479"/>
                      <a:pt x="24" y="476"/>
                    </a:cubicBezTo>
                    <a:cubicBezTo>
                      <a:pt x="69" y="423"/>
                      <a:pt x="86" y="346"/>
                      <a:pt x="113" y="281"/>
                    </a:cubicBezTo>
                    <a:cubicBezTo>
                      <a:pt x="140" y="207"/>
                      <a:pt x="169" y="130"/>
                      <a:pt x="193" y="55"/>
                    </a:cubicBezTo>
                    <a:cubicBezTo>
                      <a:pt x="204" y="23"/>
                      <a:pt x="179" y="1"/>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9"/>
              <p:cNvSpPr/>
              <p:nvPr/>
            </p:nvSpPr>
            <p:spPr>
              <a:xfrm flipH="1">
                <a:off x="7963683" y="4447067"/>
                <a:ext cx="322804" cy="345888"/>
              </a:xfrm>
              <a:custGeom>
                <a:rect b="b" l="l" r="r" t="t"/>
                <a:pathLst>
                  <a:path extrusionOk="0" h="1618" w="151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9"/>
              <p:cNvSpPr/>
              <p:nvPr/>
            </p:nvSpPr>
            <p:spPr>
              <a:xfrm flipH="1">
                <a:off x="8361096" y="4332482"/>
                <a:ext cx="95131" cy="810849"/>
              </a:xfrm>
              <a:custGeom>
                <a:rect b="b" l="l" r="r" t="t"/>
                <a:pathLst>
                  <a:path extrusionOk="0" h="3793" w="445">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4" name="Google Shape;1294;p49"/>
            <p:cNvSpPr/>
            <p:nvPr/>
          </p:nvSpPr>
          <p:spPr>
            <a:xfrm flipH="1">
              <a:off x="6419567" y="3042125"/>
              <a:ext cx="1386561" cy="948092"/>
            </a:xfrm>
            <a:custGeom>
              <a:rect b="b" l="l" r="r" t="t"/>
              <a:pathLst>
                <a:path extrusionOk="0" h="4435" w="6486">
                  <a:moveTo>
                    <a:pt x="362" y="0"/>
                  </a:moveTo>
                  <a:cubicBezTo>
                    <a:pt x="8" y="0"/>
                    <a:pt x="1" y="433"/>
                    <a:pt x="336" y="1056"/>
                  </a:cubicBezTo>
                  <a:cubicBezTo>
                    <a:pt x="816" y="1948"/>
                    <a:pt x="2459" y="4219"/>
                    <a:pt x="3230" y="4418"/>
                  </a:cubicBezTo>
                  <a:cubicBezTo>
                    <a:pt x="3274" y="4429"/>
                    <a:pt x="3324" y="4435"/>
                    <a:pt x="3379" y="4435"/>
                  </a:cubicBezTo>
                  <a:cubicBezTo>
                    <a:pt x="4279" y="4435"/>
                    <a:pt x="6485" y="2992"/>
                    <a:pt x="6485" y="2992"/>
                  </a:cubicBezTo>
                  <a:lnTo>
                    <a:pt x="5344" y="543"/>
                  </a:lnTo>
                  <a:cubicBezTo>
                    <a:pt x="5344" y="543"/>
                    <a:pt x="3694" y="1821"/>
                    <a:pt x="3536" y="1821"/>
                  </a:cubicBezTo>
                  <a:cubicBezTo>
                    <a:pt x="3536" y="1821"/>
                    <a:pt x="3536" y="1821"/>
                    <a:pt x="3535" y="1821"/>
                  </a:cubicBezTo>
                  <a:cubicBezTo>
                    <a:pt x="3381" y="1818"/>
                    <a:pt x="1949" y="860"/>
                    <a:pt x="1015" y="261"/>
                  </a:cubicBezTo>
                  <a:cubicBezTo>
                    <a:pt x="733" y="81"/>
                    <a:pt x="515"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9"/>
            <p:cNvSpPr/>
            <p:nvPr/>
          </p:nvSpPr>
          <p:spPr>
            <a:xfrm flipH="1">
              <a:off x="6058923" y="2633383"/>
              <a:ext cx="838222" cy="1062462"/>
            </a:xfrm>
            <a:custGeom>
              <a:rect b="b" l="l" r="r" t="t"/>
              <a:pathLst>
                <a:path extrusionOk="0" h="4970" w="3921">
                  <a:moveTo>
                    <a:pt x="353" y="0"/>
                  </a:moveTo>
                  <a:lnTo>
                    <a:pt x="1" y="4705"/>
                  </a:lnTo>
                  <a:lnTo>
                    <a:pt x="3570" y="4969"/>
                  </a:lnTo>
                  <a:lnTo>
                    <a:pt x="3920" y="267"/>
                  </a:lnTo>
                  <a:lnTo>
                    <a:pt x="3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9"/>
            <p:cNvSpPr/>
            <p:nvPr/>
          </p:nvSpPr>
          <p:spPr>
            <a:xfrm flipH="1">
              <a:off x="6135669" y="2703716"/>
              <a:ext cx="684088" cy="922439"/>
            </a:xfrm>
            <a:custGeom>
              <a:rect b="b" l="l" r="r" t="t"/>
              <a:pathLst>
                <a:path extrusionOk="0" h="4315" w="3200">
                  <a:moveTo>
                    <a:pt x="306" y="0"/>
                  </a:moveTo>
                  <a:lnTo>
                    <a:pt x="0" y="4098"/>
                  </a:lnTo>
                  <a:lnTo>
                    <a:pt x="2894" y="4314"/>
                  </a:lnTo>
                  <a:lnTo>
                    <a:pt x="3199" y="214"/>
                  </a:lnTo>
                  <a:lnTo>
                    <a:pt x="3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49"/>
            <p:cNvGrpSpPr/>
            <p:nvPr/>
          </p:nvGrpSpPr>
          <p:grpSpPr>
            <a:xfrm>
              <a:off x="6213698" y="3148586"/>
              <a:ext cx="415370" cy="405321"/>
              <a:chOff x="6213698" y="3148586"/>
              <a:chExt cx="415370" cy="405321"/>
            </a:xfrm>
          </p:grpSpPr>
          <p:sp>
            <p:nvSpPr>
              <p:cNvPr id="1298" name="Google Shape;1298;p49"/>
              <p:cNvSpPr/>
              <p:nvPr/>
            </p:nvSpPr>
            <p:spPr>
              <a:xfrm flipH="1">
                <a:off x="6358211" y="3148586"/>
                <a:ext cx="156058" cy="23088"/>
              </a:xfrm>
              <a:custGeom>
                <a:rect b="b" l="l" r="r" t="t"/>
                <a:pathLst>
                  <a:path extrusionOk="0" h="108" w="730">
                    <a:moveTo>
                      <a:pt x="3" y="1"/>
                    </a:moveTo>
                    <a:lnTo>
                      <a:pt x="0" y="54"/>
                    </a:lnTo>
                    <a:lnTo>
                      <a:pt x="727" y="107"/>
                    </a:lnTo>
                    <a:lnTo>
                      <a:pt x="730" y="54"/>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9"/>
              <p:cNvSpPr/>
              <p:nvPr/>
            </p:nvSpPr>
            <p:spPr>
              <a:xfrm flipH="1">
                <a:off x="6256025" y="3180225"/>
                <a:ext cx="260809" cy="31425"/>
              </a:xfrm>
              <a:custGeom>
                <a:rect b="b" l="l" r="r" t="t"/>
                <a:pathLst>
                  <a:path extrusionOk="0" h="147" w="1220">
                    <a:moveTo>
                      <a:pt x="6" y="1"/>
                    </a:moveTo>
                    <a:lnTo>
                      <a:pt x="1" y="54"/>
                    </a:lnTo>
                    <a:lnTo>
                      <a:pt x="1216" y="146"/>
                    </a:lnTo>
                    <a:lnTo>
                      <a:pt x="1219"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9"/>
              <p:cNvSpPr/>
              <p:nvPr/>
            </p:nvSpPr>
            <p:spPr>
              <a:xfrm flipH="1">
                <a:off x="6402463" y="3171460"/>
                <a:ext cx="210785" cy="26722"/>
              </a:xfrm>
              <a:custGeom>
                <a:rect b="b" l="l" r="r" t="t"/>
                <a:pathLst>
                  <a:path extrusionOk="0" h="125" w="986">
                    <a:moveTo>
                      <a:pt x="4" y="0"/>
                    </a:moveTo>
                    <a:lnTo>
                      <a:pt x="1" y="57"/>
                    </a:lnTo>
                    <a:lnTo>
                      <a:pt x="982" y="125"/>
                    </a:lnTo>
                    <a:lnTo>
                      <a:pt x="985" y="7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9"/>
              <p:cNvSpPr/>
              <p:nvPr/>
            </p:nvSpPr>
            <p:spPr>
              <a:xfrm flipH="1">
                <a:off x="6234648" y="3275997"/>
                <a:ext cx="289241" cy="33135"/>
              </a:xfrm>
              <a:custGeom>
                <a:rect b="b" l="l" r="r" t="t"/>
                <a:pathLst>
                  <a:path extrusionOk="0" h="155" w="1353">
                    <a:moveTo>
                      <a:pt x="4" y="0"/>
                    </a:moveTo>
                    <a:lnTo>
                      <a:pt x="1" y="54"/>
                    </a:lnTo>
                    <a:lnTo>
                      <a:pt x="1350" y="155"/>
                    </a:lnTo>
                    <a:lnTo>
                      <a:pt x="1353" y="101"/>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9"/>
              <p:cNvSpPr/>
              <p:nvPr/>
            </p:nvSpPr>
            <p:spPr>
              <a:xfrm flipH="1">
                <a:off x="6267569" y="3339916"/>
                <a:ext cx="261236" cy="31425"/>
              </a:xfrm>
              <a:custGeom>
                <a:rect b="b" l="l" r="r" t="t"/>
                <a:pathLst>
                  <a:path extrusionOk="0" h="147" w="1222">
                    <a:moveTo>
                      <a:pt x="6" y="1"/>
                    </a:moveTo>
                    <a:lnTo>
                      <a:pt x="0" y="54"/>
                    </a:lnTo>
                    <a:lnTo>
                      <a:pt x="1216" y="146"/>
                    </a:lnTo>
                    <a:lnTo>
                      <a:pt x="1222" y="93"/>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9"/>
              <p:cNvSpPr/>
              <p:nvPr/>
            </p:nvSpPr>
            <p:spPr>
              <a:xfrm flipH="1">
                <a:off x="6375955" y="3371769"/>
                <a:ext cx="154775" cy="23515"/>
              </a:xfrm>
              <a:custGeom>
                <a:rect b="b" l="l" r="r" t="t"/>
                <a:pathLst>
                  <a:path extrusionOk="0" h="110" w="724">
                    <a:moveTo>
                      <a:pt x="3" y="0"/>
                    </a:moveTo>
                    <a:lnTo>
                      <a:pt x="0" y="56"/>
                    </a:lnTo>
                    <a:lnTo>
                      <a:pt x="718" y="110"/>
                    </a:lnTo>
                    <a:lnTo>
                      <a:pt x="724" y="53"/>
                    </a:lnTo>
                    <a:lnTo>
                      <a:pt x="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flipH="1">
                <a:off x="6213698" y="3342481"/>
                <a:ext cx="291165" cy="31852"/>
              </a:xfrm>
              <a:custGeom>
                <a:rect b="b" l="l" r="r" t="t"/>
                <a:pathLst>
                  <a:path extrusionOk="0" h="149" w="1362">
                    <a:moveTo>
                      <a:pt x="4" y="1"/>
                    </a:moveTo>
                    <a:lnTo>
                      <a:pt x="1" y="54"/>
                    </a:lnTo>
                    <a:lnTo>
                      <a:pt x="1356" y="149"/>
                    </a:lnTo>
                    <a:lnTo>
                      <a:pt x="1362" y="96"/>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9"/>
              <p:cNvSpPr/>
              <p:nvPr/>
            </p:nvSpPr>
            <p:spPr>
              <a:xfrm flipH="1">
                <a:off x="6418283" y="3393788"/>
                <a:ext cx="210785" cy="26936"/>
              </a:xfrm>
              <a:custGeom>
                <a:rect b="b" l="l" r="r" t="t"/>
                <a:pathLst>
                  <a:path extrusionOk="0" h="126" w="986">
                    <a:moveTo>
                      <a:pt x="4" y="1"/>
                    </a:moveTo>
                    <a:lnTo>
                      <a:pt x="1" y="57"/>
                    </a:lnTo>
                    <a:lnTo>
                      <a:pt x="982" y="125"/>
                    </a:lnTo>
                    <a:lnTo>
                      <a:pt x="985" y="72"/>
                    </a:lnTo>
                    <a:lnTo>
                      <a:pt x="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9"/>
              <p:cNvSpPr/>
              <p:nvPr/>
            </p:nvSpPr>
            <p:spPr>
              <a:xfrm flipH="1">
                <a:off x="6233365" y="3491484"/>
                <a:ext cx="289882" cy="31852"/>
              </a:xfrm>
              <a:custGeom>
                <a:rect b="b" l="l" r="r" t="t"/>
                <a:pathLst>
                  <a:path extrusionOk="0" h="149" w="1356">
                    <a:moveTo>
                      <a:pt x="4" y="0"/>
                    </a:moveTo>
                    <a:lnTo>
                      <a:pt x="1" y="57"/>
                    </a:lnTo>
                    <a:lnTo>
                      <a:pt x="1353" y="149"/>
                    </a:lnTo>
                    <a:lnTo>
                      <a:pt x="1356" y="95"/>
                    </a:lnTo>
                    <a:lnTo>
                      <a:pt x="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9"/>
              <p:cNvSpPr/>
              <p:nvPr/>
            </p:nvSpPr>
            <p:spPr>
              <a:xfrm flipH="1">
                <a:off x="6264363" y="3523764"/>
                <a:ext cx="261236" cy="30142"/>
              </a:xfrm>
              <a:custGeom>
                <a:rect b="b" l="l" r="r" t="t"/>
                <a:pathLst>
                  <a:path extrusionOk="0" h="141" w="1222">
                    <a:moveTo>
                      <a:pt x="3" y="1"/>
                    </a:moveTo>
                    <a:lnTo>
                      <a:pt x="0" y="54"/>
                    </a:lnTo>
                    <a:lnTo>
                      <a:pt x="1219" y="140"/>
                    </a:lnTo>
                    <a:lnTo>
                      <a:pt x="1222" y="87"/>
                    </a:lnTo>
                    <a:lnTo>
                      <a:pt x="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49"/>
            <p:cNvGrpSpPr/>
            <p:nvPr/>
          </p:nvGrpSpPr>
          <p:grpSpPr>
            <a:xfrm>
              <a:off x="6242130" y="2540176"/>
              <a:ext cx="397626" cy="215058"/>
              <a:chOff x="6242130" y="2540176"/>
              <a:chExt cx="397626" cy="215058"/>
            </a:xfrm>
          </p:grpSpPr>
          <p:sp>
            <p:nvSpPr>
              <p:cNvPr id="1309" name="Google Shape;1309;p49"/>
              <p:cNvSpPr/>
              <p:nvPr/>
            </p:nvSpPr>
            <p:spPr>
              <a:xfrm flipH="1">
                <a:off x="6242130" y="2589559"/>
                <a:ext cx="397626" cy="165676"/>
              </a:xfrm>
              <a:custGeom>
                <a:rect b="b" l="l" r="r" t="t"/>
                <a:pathLst>
                  <a:path extrusionOk="0" h="775" w="1860">
                    <a:moveTo>
                      <a:pt x="48" y="1"/>
                    </a:moveTo>
                    <a:lnTo>
                      <a:pt x="0" y="641"/>
                    </a:lnTo>
                    <a:lnTo>
                      <a:pt x="1809" y="774"/>
                    </a:lnTo>
                    <a:lnTo>
                      <a:pt x="1859" y="134"/>
                    </a:lnTo>
                    <a:lnTo>
                      <a:pt x="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9"/>
              <p:cNvSpPr/>
              <p:nvPr/>
            </p:nvSpPr>
            <p:spPr>
              <a:xfrm flipH="1">
                <a:off x="6294078" y="2540176"/>
                <a:ext cx="283683" cy="126982"/>
              </a:xfrm>
              <a:custGeom>
                <a:rect b="b" l="l" r="r" t="t"/>
                <a:pathLst>
                  <a:path extrusionOk="0" h="594" w="1327">
                    <a:moveTo>
                      <a:pt x="39" y="0"/>
                    </a:moveTo>
                    <a:lnTo>
                      <a:pt x="1" y="498"/>
                    </a:lnTo>
                    <a:lnTo>
                      <a:pt x="1288" y="593"/>
                    </a:lnTo>
                    <a:lnTo>
                      <a:pt x="1326" y="98"/>
                    </a:lnTo>
                    <a:lnTo>
                      <a:pt x="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49"/>
            <p:cNvSpPr/>
            <p:nvPr/>
          </p:nvSpPr>
          <p:spPr>
            <a:xfrm flipH="1">
              <a:off x="5896024" y="2864476"/>
              <a:ext cx="510501" cy="660137"/>
            </a:xfrm>
            <a:custGeom>
              <a:rect b="b" l="l" r="r" t="t"/>
              <a:pathLst>
                <a:path extrusionOk="0" h="3088" w="2388">
                  <a:moveTo>
                    <a:pt x="1401" y="0"/>
                  </a:moveTo>
                  <a:cubicBezTo>
                    <a:pt x="956" y="0"/>
                    <a:pt x="475" y="123"/>
                    <a:pt x="344" y="410"/>
                  </a:cubicBezTo>
                  <a:cubicBezTo>
                    <a:pt x="233" y="649"/>
                    <a:pt x="550" y="657"/>
                    <a:pt x="592" y="657"/>
                  </a:cubicBezTo>
                  <a:cubicBezTo>
                    <a:pt x="595" y="657"/>
                    <a:pt x="596" y="657"/>
                    <a:pt x="596" y="657"/>
                  </a:cubicBezTo>
                  <a:lnTo>
                    <a:pt x="596" y="657"/>
                  </a:lnTo>
                  <a:cubicBezTo>
                    <a:pt x="596" y="657"/>
                    <a:pt x="69" y="796"/>
                    <a:pt x="48" y="1107"/>
                  </a:cubicBezTo>
                  <a:cubicBezTo>
                    <a:pt x="36" y="1352"/>
                    <a:pt x="329" y="1379"/>
                    <a:pt x="454" y="1379"/>
                  </a:cubicBezTo>
                  <a:cubicBezTo>
                    <a:pt x="482" y="1379"/>
                    <a:pt x="501" y="1377"/>
                    <a:pt x="507" y="1377"/>
                  </a:cubicBezTo>
                  <a:lnTo>
                    <a:pt x="507" y="1377"/>
                  </a:lnTo>
                  <a:cubicBezTo>
                    <a:pt x="481" y="1386"/>
                    <a:pt x="0" y="1525"/>
                    <a:pt x="12" y="1839"/>
                  </a:cubicBezTo>
                  <a:cubicBezTo>
                    <a:pt x="21" y="2035"/>
                    <a:pt x="183" y="2076"/>
                    <a:pt x="317" y="2076"/>
                  </a:cubicBezTo>
                  <a:cubicBezTo>
                    <a:pt x="406" y="2076"/>
                    <a:pt x="482" y="2058"/>
                    <a:pt x="493" y="2056"/>
                  </a:cubicBezTo>
                  <a:lnTo>
                    <a:pt x="493" y="2056"/>
                  </a:lnTo>
                  <a:cubicBezTo>
                    <a:pt x="469" y="2074"/>
                    <a:pt x="158" y="2281"/>
                    <a:pt x="220" y="2518"/>
                  </a:cubicBezTo>
                  <a:cubicBezTo>
                    <a:pt x="252" y="2635"/>
                    <a:pt x="344" y="2675"/>
                    <a:pt x="466" y="2675"/>
                  </a:cubicBezTo>
                  <a:cubicBezTo>
                    <a:pt x="729" y="2675"/>
                    <a:pt x="1134" y="2487"/>
                    <a:pt x="1386" y="2487"/>
                  </a:cubicBezTo>
                  <a:cubicBezTo>
                    <a:pt x="1419" y="2487"/>
                    <a:pt x="1450" y="2490"/>
                    <a:pt x="1477" y="2498"/>
                  </a:cubicBezTo>
                  <a:cubicBezTo>
                    <a:pt x="1477" y="2498"/>
                    <a:pt x="1388" y="3073"/>
                    <a:pt x="1388" y="3088"/>
                  </a:cubicBezTo>
                  <a:cubicBezTo>
                    <a:pt x="1388" y="3088"/>
                    <a:pt x="2177" y="2616"/>
                    <a:pt x="2271" y="2166"/>
                  </a:cubicBezTo>
                  <a:cubicBezTo>
                    <a:pt x="2301" y="2032"/>
                    <a:pt x="2236" y="1896"/>
                    <a:pt x="2111" y="1837"/>
                  </a:cubicBezTo>
                  <a:cubicBezTo>
                    <a:pt x="2111" y="1837"/>
                    <a:pt x="2381" y="1712"/>
                    <a:pt x="2381" y="1466"/>
                  </a:cubicBezTo>
                  <a:cubicBezTo>
                    <a:pt x="2378" y="1338"/>
                    <a:pt x="2174" y="1229"/>
                    <a:pt x="2174" y="1229"/>
                  </a:cubicBezTo>
                  <a:cubicBezTo>
                    <a:pt x="2174" y="1229"/>
                    <a:pt x="2387" y="1119"/>
                    <a:pt x="2369" y="900"/>
                  </a:cubicBezTo>
                  <a:cubicBezTo>
                    <a:pt x="2357" y="725"/>
                    <a:pt x="2153" y="642"/>
                    <a:pt x="2153" y="642"/>
                  </a:cubicBezTo>
                  <a:cubicBezTo>
                    <a:pt x="2153" y="642"/>
                    <a:pt x="2310" y="440"/>
                    <a:pt x="2239" y="268"/>
                  </a:cubicBezTo>
                  <a:cubicBezTo>
                    <a:pt x="2174" y="100"/>
                    <a:pt x="1802" y="0"/>
                    <a:pt x="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flipH="1">
              <a:off x="5951178" y="2974999"/>
              <a:ext cx="336058" cy="36342"/>
            </a:xfrm>
            <a:custGeom>
              <a:rect b="b" l="l" r="r" t="t"/>
              <a:pathLst>
                <a:path extrusionOk="0" h="170" w="1572">
                  <a:moveTo>
                    <a:pt x="841" y="0"/>
                  </a:moveTo>
                  <a:cubicBezTo>
                    <a:pt x="556" y="0"/>
                    <a:pt x="271" y="45"/>
                    <a:pt x="15" y="140"/>
                  </a:cubicBezTo>
                  <a:cubicBezTo>
                    <a:pt x="1" y="145"/>
                    <a:pt x="3" y="169"/>
                    <a:pt x="18" y="169"/>
                  </a:cubicBezTo>
                  <a:cubicBezTo>
                    <a:pt x="19" y="169"/>
                    <a:pt x="20" y="169"/>
                    <a:pt x="21" y="169"/>
                  </a:cubicBezTo>
                  <a:cubicBezTo>
                    <a:pt x="374" y="110"/>
                    <a:pt x="703" y="75"/>
                    <a:pt x="1041" y="75"/>
                  </a:cubicBezTo>
                  <a:cubicBezTo>
                    <a:pt x="1213" y="75"/>
                    <a:pt x="1387" y="84"/>
                    <a:pt x="1568" y="104"/>
                  </a:cubicBezTo>
                  <a:cubicBezTo>
                    <a:pt x="1571" y="104"/>
                    <a:pt x="1571" y="101"/>
                    <a:pt x="1571" y="101"/>
                  </a:cubicBezTo>
                  <a:cubicBezTo>
                    <a:pt x="1571" y="98"/>
                    <a:pt x="1571" y="98"/>
                    <a:pt x="1568" y="98"/>
                  </a:cubicBezTo>
                  <a:cubicBezTo>
                    <a:pt x="1340" y="34"/>
                    <a:pt x="1091"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flipH="1">
              <a:off x="5937924" y="3105616"/>
              <a:ext cx="368766" cy="56864"/>
            </a:xfrm>
            <a:custGeom>
              <a:rect b="b" l="l" r="r" t="t"/>
              <a:pathLst>
                <a:path extrusionOk="0" h="266" w="1725">
                  <a:moveTo>
                    <a:pt x="1064" y="0"/>
                  </a:moveTo>
                  <a:cubicBezTo>
                    <a:pt x="712" y="0"/>
                    <a:pt x="344" y="72"/>
                    <a:pt x="23" y="237"/>
                  </a:cubicBezTo>
                  <a:cubicBezTo>
                    <a:pt x="7" y="245"/>
                    <a:pt x="1" y="266"/>
                    <a:pt x="12" y="266"/>
                  </a:cubicBezTo>
                  <a:cubicBezTo>
                    <a:pt x="14" y="266"/>
                    <a:pt x="17" y="265"/>
                    <a:pt x="20" y="264"/>
                  </a:cubicBezTo>
                  <a:cubicBezTo>
                    <a:pt x="304" y="145"/>
                    <a:pt x="875" y="77"/>
                    <a:pt x="1343" y="77"/>
                  </a:cubicBezTo>
                  <a:cubicBezTo>
                    <a:pt x="1480" y="77"/>
                    <a:pt x="1609" y="83"/>
                    <a:pt x="1719" y="95"/>
                  </a:cubicBezTo>
                  <a:cubicBezTo>
                    <a:pt x="1721" y="95"/>
                    <a:pt x="1724" y="86"/>
                    <a:pt x="1719" y="86"/>
                  </a:cubicBezTo>
                  <a:cubicBezTo>
                    <a:pt x="1518" y="31"/>
                    <a:pt x="1295" y="0"/>
                    <a:pt x="10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9"/>
            <p:cNvSpPr/>
            <p:nvPr/>
          </p:nvSpPr>
          <p:spPr>
            <a:xfrm flipH="1">
              <a:off x="5956950" y="3238799"/>
              <a:ext cx="353160" cy="72470"/>
            </a:xfrm>
            <a:custGeom>
              <a:rect b="b" l="l" r="r" t="t"/>
              <a:pathLst>
                <a:path extrusionOk="0" h="339" w="1652">
                  <a:moveTo>
                    <a:pt x="1159" y="0"/>
                  </a:moveTo>
                  <a:cubicBezTo>
                    <a:pt x="1009" y="0"/>
                    <a:pt x="859" y="14"/>
                    <a:pt x="726" y="32"/>
                  </a:cubicBezTo>
                  <a:cubicBezTo>
                    <a:pt x="466" y="62"/>
                    <a:pt x="217" y="163"/>
                    <a:pt x="6" y="320"/>
                  </a:cubicBezTo>
                  <a:cubicBezTo>
                    <a:pt x="1" y="325"/>
                    <a:pt x="5" y="339"/>
                    <a:pt x="11" y="339"/>
                  </a:cubicBezTo>
                  <a:cubicBezTo>
                    <a:pt x="12" y="339"/>
                    <a:pt x="14" y="338"/>
                    <a:pt x="15" y="338"/>
                  </a:cubicBezTo>
                  <a:cubicBezTo>
                    <a:pt x="448" y="137"/>
                    <a:pt x="897" y="69"/>
                    <a:pt x="1362" y="69"/>
                  </a:cubicBezTo>
                  <a:cubicBezTo>
                    <a:pt x="1455" y="69"/>
                    <a:pt x="1548" y="72"/>
                    <a:pt x="1643" y="77"/>
                  </a:cubicBezTo>
                  <a:cubicBezTo>
                    <a:pt x="1651" y="77"/>
                    <a:pt x="1651" y="68"/>
                    <a:pt x="1643" y="65"/>
                  </a:cubicBezTo>
                  <a:cubicBezTo>
                    <a:pt x="1498" y="18"/>
                    <a:pt x="1329"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9"/>
            <p:cNvSpPr/>
            <p:nvPr/>
          </p:nvSpPr>
          <p:spPr>
            <a:xfrm flipH="1">
              <a:off x="7290498" y="3023740"/>
              <a:ext cx="1136014" cy="1253790"/>
            </a:xfrm>
            <a:custGeom>
              <a:rect b="b" l="l" r="r" t="t"/>
              <a:pathLst>
                <a:path extrusionOk="0" h="5865" w="5314">
                  <a:moveTo>
                    <a:pt x="2842" y="0"/>
                  </a:moveTo>
                  <a:cubicBezTo>
                    <a:pt x="2549" y="0"/>
                    <a:pt x="2265" y="100"/>
                    <a:pt x="2106" y="220"/>
                  </a:cubicBezTo>
                  <a:cubicBezTo>
                    <a:pt x="522" y="1418"/>
                    <a:pt x="534" y="3333"/>
                    <a:pt x="1" y="5859"/>
                  </a:cubicBezTo>
                  <a:lnTo>
                    <a:pt x="5032" y="5865"/>
                  </a:lnTo>
                  <a:lnTo>
                    <a:pt x="4887" y="4270"/>
                  </a:lnTo>
                  <a:cubicBezTo>
                    <a:pt x="4887" y="4270"/>
                    <a:pt x="5314" y="3618"/>
                    <a:pt x="5251" y="2850"/>
                  </a:cubicBezTo>
                  <a:cubicBezTo>
                    <a:pt x="5207" y="2289"/>
                    <a:pt x="3606" y="330"/>
                    <a:pt x="3505" y="238"/>
                  </a:cubicBezTo>
                  <a:cubicBezTo>
                    <a:pt x="3320" y="65"/>
                    <a:pt x="3078" y="0"/>
                    <a:pt x="2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9"/>
            <p:cNvSpPr/>
            <p:nvPr/>
          </p:nvSpPr>
          <p:spPr>
            <a:xfrm flipH="1">
              <a:off x="7264417" y="3351460"/>
              <a:ext cx="1162736" cy="926073"/>
            </a:xfrm>
            <a:custGeom>
              <a:rect b="b" l="l" r="r" t="t"/>
              <a:pathLst>
                <a:path extrusionOk="0" h="4332" w="5439">
                  <a:moveTo>
                    <a:pt x="2165" y="0"/>
                  </a:moveTo>
                  <a:cubicBezTo>
                    <a:pt x="2165" y="0"/>
                    <a:pt x="1951" y="2061"/>
                    <a:pt x="1412" y="2414"/>
                  </a:cubicBezTo>
                  <a:cubicBezTo>
                    <a:pt x="1163" y="2581"/>
                    <a:pt x="871" y="2667"/>
                    <a:pt x="575" y="2667"/>
                  </a:cubicBezTo>
                  <a:cubicBezTo>
                    <a:pt x="482" y="2667"/>
                    <a:pt x="389" y="2659"/>
                    <a:pt x="297" y="2642"/>
                  </a:cubicBezTo>
                  <a:lnTo>
                    <a:pt x="1" y="4326"/>
                  </a:lnTo>
                  <a:lnTo>
                    <a:pt x="5035" y="4332"/>
                  </a:lnTo>
                  <a:lnTo>
                    <a:pt x="4890" y="2737"/>
                  </a:lnTo>
                  <a:cubicBezTo>
                    <a:pt x="4890" y="2737"/>
                    <a:pt x="5438" y="2004"/>
                    <a:pt x="5254" y="1317"/>
                  </a:cubicBezTo>
                  <a:cubicBezTo>
                    <a:pt x="5067" y="629"/>
                    <a:pt x="4522" y="0"/>
                    <a:pt x="4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9"/>
            <p:cNvSpPr/>
            <p:nvPr/>
          </p:nvSpPr>
          <p:spPr>
            <a:xfrm flipH="1">
              <a:off x="7409571" y="3890392"/>
              <a:ext cx="296296" cy="27577"/>
            </a:xfrm>
            <a:custGeom>
              <a:rect b="b" l="l" r="r" t="t"/>
              <a:pathLst>
                <a:path extrusionOk="0" h="129" w="1386">
                  <a:moveTo>
                    <a:pt x="271" y="0"/>
                  </a:moveTo>
                  <a:cubicBezTo>
                    <a:pt x="185" y="0"/>
                    <a:pt x="99" y="3"/>
                    <a:pt x="12" y="8"/>
                  </a:cubicBezTo>
                  <a:cubicBezTo>
                    <a:pt x="1" y="8"/>
                    <a:pt x="1" y="26"/>
                    <a:pt x="9" y="29"/>
                  </a:cubicBezTo>
                  <a:cubicBezTo>
                    <a:pt x="241" y="35"/>
                    <a:pt x="472" y="59"/>
                    <a:pt x="703" y="85"/>
                  </a:cubicBezTo>
                  <a:cubicBezTo>
                    <a:pt x="819" y="94"/>
                    <a:pt x="934" y="112"/>
                    <a:pt x="1047" y="121"/>
                  </a:cubicBezTo>
                  <a:cubicBezTo>
                    <a:pt x="1087" y="126"/>
                    <a:pt x="1128" y="129"/>
                    <a:pt x="1169" y="129"/>
                  </a:cubicBezTo>
                  <a:cubicBezTo>
                    <a:pt x="1239" y="129"/>
                    <a:pt x="1310" y="121"/>
                    <a:pt x="1379" y="106"/>
                  </a:cubicBezTo>
                  <a:cubicBezTo>
                    <a:pt x="1385" y="106"/>
                    <a:pt x="1385" y="97"/>
                    <a:pt x="1379" y="97"/>
                  </a:cubicBezTo>
                  <a:cubicBezTo>
                    <a:pt x="1358" y="99"/>
                    <a:pt x="1337" y="100"/>
                    <a:pt x="1316" y="100"/>
                  </a:cubicBezTo>
                  <a:cubicBezTo>
                    <a:pt x="1278" y="100"/>
                    <a:pt x="1240" y="97"/>
                    <a:pt x="1201" y="91"/>
                  </a:cubicBezTo>
                  <a:cubicBezTo>
                    <a:pt x="1145" y="82"/>
                    <a:pt x="1089" y="76"/>
                    <a:pt x="1032" y="68"/>
                  </a:cubicBezTo>
                  <a:cubicBezTo>
                    <a:pt x="923" y="47"/>
                    <a:pt x="807" y="29"/>
                    <a:pt x="697" y="20"/>
                  </a:cubicBezTo>
                  <a:cubicBezTo>
                    <a:pt x="555" y="7"/>
                    <a:pt x="413" y="0"/>
                    <a:pt x="2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9"/>
            <p:cNvSpPr/>
            <p:nvPr/>
          </p:nvSpPr>
          <p:spPr>
            <a:xfrm flipH="1">
              <a:off x="7575035" y="3921817"/>
              <a:ext cx="243065" cy="33990"/>
            </a:xfrm>
            <a:custGeom>
              <a:rect b="b" l="l" r="r" t="t"/>
              <a:pathLst>
                <a:path extrusionOk="0" h="159" w="1137">
                  <a:moveTo>
                    <a:pt x="982" y="1"/>
                  </a:moveTo>
                  <a:cubicBezTo>
                    <a:pt x="938" y="4"/>
                    <a:pt x="893" y="4"/>
                    <a:pt x="849" y="7"/>
                  </a:cubicBezTo>
                  <a:cubicBezTo>
                    <a:pt x="751" y="12"/>
                    <a:pt x="659" y="18"/>
                    <a:pt x="567" y="33"/>
                  </a:cubicBezTo>
                  <a:cubicBezTo>
                    <a:pt x="377" y="57"/>
                    <a:pt x="193" y="95"/>
                    <a:pt x="10" y="143"/>
                  </a:cubicBezTo>
                  <a:cubicBezTo>
                    <a:pt x="2" y="146"/>
                    <a:pt x="1" y="158"/>
                    <a:pt x="7" y="158"/>
                  </a:cubicBezTo>
                  <a:cubicBezTo>
                    <a:pt x="8" y="158"/>
                    <a:pt x="9" y="158"/>
                    <a:pt x="10" y="158"/>
                  </a:cubicBezTo>
                  <a:cubicBezTo>
                    <a:pt x="199" y="128"/>
                    <a:pt x="383" y="104"/>
                    <a:pt x="570" y="84"/>
                  </a:cubicBezTo>
                  <a:cubicBezTo>
                    <a:pt x="665" y="75"/>
                    <a:pt x="757" y="60"/>
                    <a:pt x="852" y="48"/>
                  </a:cubicBezTo>
                  <a:lnTo>
                    <a:pt x="991" y="33"/>
                  </a:lnTo>
                  <a:cubicBezTo>
                    <a:pt x="1038" y="27"/>
                    <a:pt x="1083" y="15"/>
                    <a:pt x="1130" y="12"/>
                  </a:cubicBezTo>
                  <a:cubicBezTo>
                    <a:pt x="1131" y="13"/>
                    <a:pt x="1132" y="13"/>
                    <a:pt x="1132" y="13"/>
                  </a:cubicBezTo>
                  <a:cubicBezTo>
                    <a:pt x="1136" y="13"/>
                    <a:pt x="1136" y="4"/>
                    <a:pt x="1130" y="4"/>
                  </a:cubicBezTo>
                  <a:cubicBezTo>
                    <a:pt x="1121" y="4"/>
                    <a:pt x="1111" y="4"/>
                    <a:pt x="1101" y="4"/>
                  </a:cubicBezTo>
                  <a:cubicBezTo>
                    <a:pt x="1061" y="4"/>
                    <a:pt x="1018" y="1"/>
                    <a:pt x="9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9"/>
            <p:cNvSpPr/>
            <p:nvPr/>
          </p:nvSpPr>
          <p:spPr>
            <a:xfrm flipH="1">
              <a:off x="7809123" y="3024809"/>
              <a:ext cx="1124470" cy="974173"/>
            </a:xfrm>
            <a:custGeom>
              <a:rect b="b" l="l" r="r" t="t"/>
              <a:pathLst>
                <a:path extrusionOk="0" h="4557" w="5260">
                  <a:moveTo>
                    <a:pt x="4897" y="0"/>
                  </a:moveTo>
                  <a:cubicBezTo>
                    <a:pt x="4787" y="0"/>
                    <a:pt x="4645" y="37"/>
                    <a:pt x="4486" y="105"/>
                  </a:cubicBezTo>
                  <a:cubicBezTo>
                    <a:pt x="3220" y="642"/>
                    <a:pt x="81" y="2856"/>
                    <a:pt x="39" y="3639"/>
                  </a:cubicBezTo>
                  <a:cubicBezTo>
                    <a:pt x="1" y="4337"/>
                    <a:pt x="423" y="4557"/>
                    <a:pt x="871" y="4557"/>
                  </a:cubicBezTo>
                  <a:cubicBezTo>
                    <a:pt x="1180" y="4557"/>
                    <a:pt x="1500" y="4453"/>
                    <a:pt x="1694" y="4330"/>
                  </a:cubicBezTo>
                  <a:cubicBezTo>
                    <a:pt x="2316" y="3933"/>
                    <a:pt x="4525" y="1309"/>
                    <a:pt x="4816" y="894"/>
                  </a:cubicBezTo>
                  <a:cubicBezTo>
                    <a:pt x="5260" y="262"/>
                    <a:pt x="5191" y="0"/>
                    <a:pt x="48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9"/>
            <p:cNvSpPr/>
            <p:nvPr/>
          </p:nvSpPr>
          <p:spPr>
            <a:xfrm flipH="1">
              <a:off x="8070145" y="3420510"/>
              <a:ext cx="748007" cy="583392"/>
            </a:xfrm>
            <a:custGeom>
              <a:rect b="b" l="l" r="r" t="t"/>
              <a:pathLst>
                <a:path extrusionOk="0" h="2729" w="3499">
                  <a:moveTo>
                    <a:pt x="3499" y="0"/>
                  </a:moveTo>
                  <a:lnTo>
                    <a:pt x="2731" y="869"/>
                  </a:lnTo>
                  <a:cubicBezTo>
                    <a:pt x="2476" y="1154"/>
                    <a:pt x="2218" y="1441"/>
                    <a:pt x="1951" y="1720"/>
                  </a:cubicBezTo>
                  <a:cubicBezTo>
                    <a:pt x="1821" y="1862"/>
                    <a:pt x="1687" y="2002"/>
                    <a:pt x="1548" y="2135"/>
                  </a:cubicBezTo>
                  <a:cubicBezTo>
                    <a:pt x="1480" y="2200"/>
                    <a:pt x="1409" y="2266"/>
                    <a:pt x="1334" y="2325"/>
                  </a:cubicBezTo>
                  <a:cubicBezTo>
                    <a:pt x="1260" y="2387"/>
                    <a:pt x="1183" y="2440"/>
                    <a:pt x="1103" y="2491"/>
                  </a:cubicBezTo>
                  <a:cubicBezTo>
                    <a:pt x="937" y="2589"/>
                    <a:pt x="756" y="2654"/>
                    <a:pt x="570" y="2687"/>
                  </a:cubicBezTo>
                  <a:cubicBezTo>
                    <a:pt x="495" y="2699"/>
                    <a:pt x="420" y="2706"/>
                    <a:pt x="344" y="2706"/>
                  </a:cubicBezTo>
                  <a:cubicBezTo>
                    <a:pt x="228" y="2706"/>
                    <a:pt x="112" y="2690"/>
                    <a:pt x="0" y="2660"/>
                  </a:cubicBezTo>
                  <a:lnTo>
                    <a:pt x="0" y="2660"/>
                  </a:lnTo>
                  <a:cubicBezTo>
                    <a:pt x="89" y="2695"/>
                    <a:pt x="184" y="2716"/>
                    <a:pt x="282" y="2725"/>
                  </a:cubicBezTo>
                  <a:cubicBezTo>
                    <a:pt x="321" y="2728"/>
                    <a:pt x="361" y="2729"/>
                    <a:pt x="401" y="2729"/>
                  </a:cubicBezTo>
                  <a:cubicBezTo>
                    <a:pt x="457" y="2729"/>
                    <a:pt x="514" y="2726"/>
                    <a:pt x="570" y="2719"/>
                  </a:cubicBezTo>
                  <a:cubicBezTo>
                    <a:pt x="765" y="2692"/>
                    <a:pt x="952" y="2630"/>
                    <a:pt x="1124" y="2532"/>
                  </a:cubicBezTo>
                  <a:cubicBezTo>
                    <a:pt x="1210" y="2485"/>
                    <a:pt x="1290" y="2429"/>
                    <a:pt x="1367" y="2369"/>
                  </a:cubicBezTo>
                  <a:cubicBezTo>
                    <a:pt x="1444" y="2307"/>
                    <a:pt x="1515" y="2242"/>
                    <a:pt x="1583" y="2174"/>
                  </a:cubicBezTo>
                  <a:cubicBezTo>
                    <a:pt x="1726" y="2043"/>
                    <a:pt x="1862" y="1904"/>
                    <a:pt x="1996" y="1764"/>
                  </a:cubicBezTo>
                  <a:cubicBezTo>
                    <a:pt x="2259" y="1480"/>
                    <a:pt x="2517" y="1192"/>
                    <a:pt x="2766" y="899"/>
                  </a:cubicBezTo>
                  <a:cubicBezTo>
                    <a:pt x="2891" y="751"/>
                    <a:pt x="3015" y="608"/>
                    <a:pt x="3137" y="454"/>
                  </a:cubicBezTo>
                  <a:cubicBezTo>
                    <a:pt x="3259" y="303"/>
                    <a:pt x="3383" y="155"/>
                    <a:pt x="3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9"/>
            <p:cNvSpPr/>
            <p:nvPr/>
          </p:nvSpPr>
          <p:spPr>
            <a:xfrm flipH="1">
              <a:off x="8064372" y="3447660"/>
              <a:ext cx="68623" cy="48527"/>
            </a:xfrm>
            <a:custGeom>
              <a:rect b="b" l="l" r="r" t="t"/>
              <a:pathLst>
                <a:path extrusionOk="0" h="227" w="321">
                  <a:moveTo>
                    <a:pt x="320" y="1"/>
                  </a:moveTo>
                  <a:lnTo>
                    <a:pt x="160" y="111"/>
                  </a:lnTo>
                  <a:cubicBezTo>
                    <a:pt x="104" y="146"/>
                    <a:pt x="51" y="185"/>
                    <a:pt x="0" y="226"/>
                  </a:cubicBezTo>
                  <a:cubicBezTo>
                    <a:pt x="63" y="203"/>
                    <a:pt x="122" y="173"/>
                    <a:pt x="178" y="134"/>
                  </a:cubicBezTo>
                  <a:cubicBezTo>
                    <a:pt x="232" y="99"/>
                    <a:pt x="282" y="54"/>
                    <a:pt x="3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9"/>
            <p:cNvSpPr/>
            <p:nvPr/>
          </p:nvSpPr>
          <p:spPr>
            <a:xfrm flipH="1">
              <a:off x="7883730" y="3024381"/>
              <a:ext cx="99834" cy="327290"/>
            </a:xfrm>
            <a:custGeom>
              <a:rect b="b" l="l" r="r" t="t"/>
              <a:pathLst>
                <a:path extrusionOk="0" h="1531" w="467">
                  <a:moveTo>
                    <a:pt x="232" y="0"/>
                  </a:moveTo>
                  <a:lnTo>
                    <a:pt x="1" y="60"/>
                  </a:lnTo>
                  <a:cubicBezTo>
                    <a:pt x="1" y="60"/>
                    <a:pt x="229" y="1014"/>
                    <a:pt x="90" y="1530"/>
                  </a:cubicBezTo>
                  <a:lnTo>
                    <a:pt x="452" y="1530"/>
                  </a:lnTo>
                  <a:cubicBezTo>
                    <a:pt x="466" y="1011"/>
                    <a:pt x="392" y="496"/>
                    <a:pt x="23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9"/>
            <p:cNvSpPr/>
            <p:nvPr/>
          </p:nvSpPr>
          <p:spPr>
            <a:xfrm flipH="1">
              <a:off x="7460450" y="3034429"/>
              <a:ext cx="244775" cy="317242"/>
            </a:xfrm>
            <a:custGeom>
              <a:rect b="b" l="l" r="r" t="t"/>
              <a:pathLst>
                <a:path extrusionOk="0" h="1484" w="1145">
                  <a:moveTo>
                    <a:pt x="1" y="1"/>
                  </a:moveTo>
                  <a:lnTo>
                    <a:pt x="917" y="1483"/>
                  </a:lnTo>
                  <a:lnTo>
                    <a:pt x="1145" y="1483"/>
                  </a:lnTo>
                  <a:cubicBezTo>
                    <a:pt x="739" y="798"/>
                    <a:pt x="253" y="99"/>
                    <a:pt x="253" y="99"/>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9"/>
            <p:cNvSpPr/>
            <p:nvPr/>
          </p:nvSpPr>
          <p:spPr>
            <a:xfrm flipH="1">
              <a:off x="7633396" y="2709274"/>
              <a:ext cx="277269" cy="511564"/>
            </a:xfrm>
            <a:custGeom>
              <a:rect b="b" l="l" r="r" t="t"/>
              <a:pathLst>
                <a:path extrusionOk="0" h="2393" w="1297">
                  <a:moveTo>
                    <a:pt x="114" y="1"/>
                  </a:moveTo>
                  <a:cubicBezTo>
                    <a:pt x="114" y="1"/>
                    <a:pt x="87" y="238"/>
                    <a:pt x="60" y="538"/>
                  </a:cubicBezTo>
                  <a:cubicBezTo>
                    <a:pt x="60" y="549"/>
                    <a:pt x="57" y="564"/>
                    <a:pt x="54" y="579"/>
                  </a:cubicBezTo>
                  <a:cubicBezTo>
                    <a:pt x="54" y="591"/>
                    <a:pt x="51" y="612"/>
                    <a:pt x="48" y="626"/>
                  </a:cubicBezTo>
                  <a:cubicBezTo>
                    <a:pt x="45" y="671"/>
                    <a:pt x="39" y="715"/>
                    <a:pt x="36" y="760"/>
                  </a:cubicBezTo>
                  <a:cubicBezTo>
                    <a:pt x="34" y="795"/>
                    <a:pt x="31" y="828"/>
                    <a:pt x="28" y="867"/>
                  </a:cubicBezTo>
                  <a:cubicBezTo>
                    <a:pt x="28" y="902"/>
                    <a:pt x="25" y="938"/>
                    <a:pt x="22" y="973"/>
                  </a:cubicBezTo>
                  <a:cubicBezTo>
                    <a:pt x="1" y="1332"/>
                    <a:pt x="10" y="1703"/>
                    <a:pt x="22" y="1744"/>
                  </a:cubicBezTo>
                  <a:cubicBezTo>
                    <a:pt x="50" y="1842"/>
                    <a:pt x="477" y="2393"/>
                    <a:pt x="923" y="2393"/>
                  </a:cubicBezTo>
                  <a:cubicBezTo>
                    <a:pt x="939" y="2393"/>
                    <a:pt x="955" y="2392"/>
                    <a:pt x="970" y="2391"/>
                  </a:cubicBezTo>
                  <a:cubicBezTo>
                    <a:pt x="1119" y="2376"/>
                    <a:pt x="1136" y="1596"/>
                    <a:pt x="1136" y="1596"/>
                  </a:cubicBezTo>
                  <a:lnTo>
                    <a:pt x="1148" y="1534"/>
                  </a:lnTo>
                  <a:lnTo>
                    <a:pt x="1297" y="671"/>
                  </a:lnTo>
                  <a:lnTo>
                    <a:pt x="262" y="78"/>
                  </a:lnTo>
                  <a:lnTo>
                    <a:pt x="1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9"/>
            <p:cNvSpPr/>
            <p:nvPr/>
          </p:nvSpPr>
          <p:spPr>
            <a:xfrm flipH="1">
              <a:off x="7632755" y="2709274"/>
              <a:ext cx="265084" cy="327931"/>
            </a:xfrm>
            <a:custGeom>
              <a:rect b="b" l="l" r="r" t="t"/>
              <a:pathLst>
                <a:path extrusionOk="0" h="1534" w="124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9"/>
            <p:cNvSpPr/>
            <p:nvPr/>
          </p:nvSpPr>
          <p:spPr>
            <a:xfrm flipH="1">
              <a:off x="7499572" y="2643217"/>
              <a:ext cx="768530" cy="1167639"/>
            </a:xfrm>
            <a:custGeom>
              <a:rect b="b" l="l" r="r" t="t"/>
              <a:pathLst>
                <a:path extrusionOk="0" h="5462" w="3595">
                  <a:moveTo>
                    <a:pt x="1299" y="0"/>
                  </a:moveTo>
                  <a:cubicBezTo>
                    <a:pt x="1040" y="0"/>
                    <a:pt x="774" y="92"/>
                    <a:pt x="585" y="369"/>
                  </a:cubicBezTo>
                  <a:cubicBezTo>
                    <a:pt x="1" y="1226"/>
                    <a:pt x="1267" y="2732"/>
                    <a:pt x="1332" y="3524"/>
                  </a:cubicBezTo>
                  <a:cubicBezTo>
                    <a:pt x="1428" y="4707"/>
                    <a:pt x="1955" y="5462"/>
                    <a:pt x="2506" y="5462"/>
                  </a:cubicBezTo>
                  <a:cubicBezTo>
                    <a:pt x="2622" y="5462"/>
                    <a:pt x="2739" y="5428"/>
                    <a:pt x="2853" y="5359"/>
                  </a:cubicBezTo>
                  <a:cubicBezTo>
                    <a:pt x="3594" y="4911"/>
                    <a:pt x="3547" y="3693"/>
                    <a:pt x="2159" y="2314"/>
                  </a:cubicBezTo>
                  <a:cubicBezTo>
                    <a:pt x="1290" y="1451"/>
                    <a:pt x="1157" y="823"/>
                    <a:pt x="1356" y="678"/>
                  </a:cubicBezTo>
                  <a:cubicBezTo>
                    <a:pt x="1428" y="627"/>
                    <a:pt x="1514" y="610"/>
                    <a:pt x="1595" y="610"/>
                  </a:cubicBezTo>
                  <a:cubicBezTo>
                    <a:pt x="1740" y="610"/>
                    <a:pt x="1869" y="663"/>
                    <a:pt x="1869" y="663"/>
                  </a:cubicBezTo>
                  <a:lnTo>
                    <a:pt x="2044" y="224"/>
                  </a:lnTo>
                  <a:cubicBezTo>
                    <a:pt x="1895" y="125"/>
                    <a:pt x="1602" y="0"/>
                    <a:pt x="1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9"/>
            <p:cNvSpPr/>
            <p:nvPr/>
          </p:nvSpPr>
          <p:spPr>
            <a:xfrm flipH="1">
              <a:off x="7854656" y="2634880"/>
              <a:ext cx="354443" cy="523321"/>
            </a:xfrm>
            <a:custGeom>
              <a:rect b="b" l="l" r="r" t="t"/>
              <a:pathLst>
                <a:path extrusionOk="0" h="2448" w="1658">
                  <a:moveTo>
                    <a:pt x="927" y="0"/>
                  </a:moveTo>
                  <a:cubicBezTo>
                    <a:pt x="861" y="0"/>
                    <a:pt x="795" y="6"/>
                    <a:pt x="730" y="17"/>
                  </a:cubicBezTo>
                  <a:cubicBezTo>
                    <a:pt x="567" y="46"/>
                    <a:pt x="416" y="127"/>
                    <a:pt x="300" y="248"/>
                  </a:cubicBezTo>
                  <a:cubicBezTo>
                    <a:pt x="184" y="367"/>
                    <a:pt x="98" y="512"/>
                    <a:pt x="51" y="672"/>
                  </a:cubicBezTo>
                  <a:cubicBezTo>
                    <a:pt x="9" y="832"/>
                    <a:pt x="0" y="998"/>
                    <a:pt x="27" y="1161"/>
                  </a:cubicBezTo>
                  <a:cubicBezTo>
                    <a:pt x="57" y="1318"/>
                    <a:pt x="101" y="1476"/>
                    <a:pt x="164" y="1624"/>
                  </a:cubicBezTo>
                  <a:cubicBezTo>
                    <a:pt x="291" y="1914"/>
                    <a:pt x="448" y="2193"/>
                    <a:pt x="638" y="2448"/>
                  </a:cubicBezTo>
                  <a:cubicBezTo>
                    <a:pt x="478" y="2175"/>
                    <a:pt x="341" y="1894"/>
                    <a:pt x="226" y="1600"/>
                  </a:cubicBezTo>
                  <a:cubicBezTo>
                    <a:pt x="172" y="1455"/>
                    <a:pt x="131" y="1304"/>
                    <a:pt x="110" y="1149"/>
                  </a:cubicBezTo>
                  <a:cubicBezTo>
                    <a:pt x="86" y="998"/>
                    <a:pt x="95" y="844"/>
                    <a:pt x="134" y="699"/>
                  </a:cubicBezTo>
                  <a:cubicBezTo>
                    <a:pt x="175" y="551"/>
                    <a:pt x="252" y="417"/>
                    <a:pt x="356" y="307"/>
                  </a:cubicBezTo>
                  <a:cubicBezTo>
                    <a:pt x="460" y="195"/>
                    <a:pt x="593" y="118"/>
                    <a:pt x="742" y="85"/>
                  </a:cubicBezTo>
                  <a:cubicBezTo>
                    <a:pt x="825" y="67"/>
                    <a:pt x="909" y="58"/>
                    <a:pt x="993" y="58"/>
                  </a:cubicBezTo>
                  <a:cubicBezTo>
                    <a:pt x="1062" y="58"/>
                    <a:pt x="1132" y="64"/>
                    <a:pt x="1201" y="76"/>
                  </a:cubicBezTo>
                  <a:cubicBezTo>
                    <a:pt x="1278" y="88"/>
                    <a:pt x="1355" y="103"/>
                    <a:pt x="1430" y="127"/>
                  </a:cubicBezTo>
                  <a:cubicBezTo>
                    <a:pt x="1510" y="147"/>
                    <a:pt x="1584" y="171"/>
                    <a:pt x="1658" y="201"/>
                  </a:cubicBezTo>
                  <a:cubicBezTo>
                    <a:pt x="1515" y="127"/>
                    <a:pt x="1367" y="70"/>
                    <a:pt x="1213" y="35"/>
                  </a:cubicBezTo>
                  <a:cubicBezTo>
                    <a:pt x="1118" y="12"/>
                    <a:pt x="1023" y="0"/>
                    <a:pt x="9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9"/>
            <p:cNvSpPr/>
            <p:nvPr/>
          </p:nvSpPr>
          <p:spPr>
            <a:xfrm flipH="1">
              <a:off x="7522446" y="3033787"/>
              <a:ext cx="383731" cy="775362"/>
            </a:xfrm>
            <a:custGeom>
              <a:rect b="b" l="l" r="r" t="t"/>
              <a:pathLst>
                <a:path extrusionOk="0" h="3627" w="1795">
                  <a:moveTo>
                    <a:pt x="1" y="1"/>
                  </a:moveTo>
                  <a:lnTo>
                    <a:pt x="1" y="1"/>
                  </a:lnTo>
                  <a:cubicBezTo>
                    <a:pt x="128" y="146"/>
                    <a:pt x="270" y="277"/>
                    <a:pt x="410" y="413"/>
                  </a:cubicBezTo>
                  <a:cubicBezTo>
                    <a:pt x="546" y="549"/>
                    <a:pt x="688" y="683"/>
                    <a:pt x="822" y="822"/>
                  </a:cubicBezTo>
                  <a:cubicBezTo>
                    <a:pt x="955" y="961"/>
                    <a:pt x="1089" y="1101"/>
                    <a:pt x="1207" y="1252"/>
                  </a:cubicBezTo>
                  <a:cubicBezTo>
                    <a:pt x="1329" y="1397"/>
                    <a:pt x="1436" y="1557"/>
                    <a:pt x="1528" y="1726"/>
                  </a:cubicBezTo>
                  <a:cubicBezTo>
                    <a:pt x="1619" y="1889"/>
                    <a:pt x="1679" y="2073"/>
                    <a:pt x="1702" y="2260"/>
                  </a:cubicBezTo>
                  <a:cubicBezTo>
                    <a:pt x="1720" y="2447"/>
                    <a:pt x="1702" y="2640"/>
                    <a:pt x="1655" y="2820"/>
                  </a:cubicBezTo>
                  <a:cubicBezTo>
                    <a:pt x="1608" y="3004"/>
                    <a:pt x="1519" y="3176"/>
                    <a:pt x="1391" y="3319"/>
                  </a:cubicBezTo>
                  <a:cubicBezTo>
                    <a:pt x="1329" y="3390"/>
                    <a:pt x="1258" y="3455"/>
                    <a:pt x="1178" y="3508"/>
                  </a:cubicBezTo>
                  <a:cubicBezTo>
                    <a:pt x="1136" y="3535"/>
                    <a:pt x="1095" y="3559"/>
                    <a:pt x="1053" y="3579"/>
                  </a:cubicBezTo>
                  <a:cubicBezTo>
                    <a:pt x="1012" y="3600"/>
                    <a:pt x="964" y="3618"/>
                    <a:pt x="917" y="3627"/>
                  </a:cubicBezTo>
                  <a:cubicBezTo>
                    <a:pt x="1015" y="3612"/>
                    <a:pt x="1107" y="3579"/>
                    <a:pt x="1190" y="3526"/>
                  </a:cubicBezTo>
                  <a:cubicBezTo>
                    <a:pt x="1276" y="3479"/>
                    <a:pt x="1356" y="3419"/>
                    <a:pt x="1424" y="3348"/>
                  </a:cubicBezTo>
                  <a:cubicBezTo>
                    <a:pt x="1495" y="3277"/>
                    <a:pt x="1554" y="3200"/>
                    <a:pt x="1605" y="3114"/>
                  </a:cubicBezTo>
                  <a:cubicBezTo>
                    <a:pt x="1655" y="3028"/>
                    <a:pt x="1694" y="2936"/>
                    <a:pt x="1723" y="2841"/>
                  </a:cubicBezTo>
                  <a:cubicBezTo>
                    <a:pt x="1753" y="2746"/>
                    <a:pt x="1771" y="2648"/>
                    <a:pt x="1783" y="2551"/>
                  </a:cubicBezTo>
                  <a:lnTo>
                    <a:pt x="1788" y="2477"/>
                  </a:lnTo>
                  <a:lnTo>
                    <a:pt x="1791" y="2402"/>
                  </a:lnTo>
                  <a:cubicBezTo>
                    <a:pt x="1794" y="2352"/>
                    <a:pt x="1791" y="2302"/>
                    <a:pt x="1788" y="2254"/>
                  </a:cubicBezTo>
                  <a:cubicBezTo>
                    <a:pt x="1765" y="2053"/>
                    <a:pt x="1702" y="1863"/>
                    <a:pt x="1608" y="1685"/>
                  </a:cubicBezTo>
                  <a:cubicBezTo>
                    <a:pt x="1418" y="1335"/>
                    <a:pt x="1151" y="1042"/>
                    <a:pt x="872" y="772"/>
                  </a:cubicBezTo>
                  <a:cubicBezTo>
                    <a:pt x="733" y="638"/>
                    <a:pt x="585" y="511"/>
                    <a:pt x="439" y="383"/>
                  </a:cubicBezTo>
                  <a:cubicBezTo>
                    <a:pt x="291" y="259"/>
                    <a:pt x="140" y="13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9"/>
            <p:cNvSpPr/>
            <p:nvPr/>
          </p:nvSpPr>
          <p:spPr>
            <a:xfrm flipH="1">
              <a:off x="7821734" y="2660960"/>
              <a:ext cx="109668" cy="136175"/>
            </a:xfrm>
            <a:custGeom>
              <a:rect b="b" l="l" r="r" t="t"/>
              <a:pathLst>
                <a:path extrusionOk="0" h="637" w="513">
                  <a:moveTo>
                    <a:pt x="316" y="0"/>
                  </a:moveTo>
                  <a:cubicBezTo>
                    <a:pt x="302" y="0"/>
                    <a:pt x="289" y="3"/>
                    <a:pt x="279" y="8"/>
                  </a:cubicBezTo>
                  <a:cubicBezTo>
                    <a:pt x="222" y="31"/>
                    <a:pt x="0" y="449"/>
                    <a:pt x="42" y="562"/>
                  </a:cubicBezTo>
                  <a:cubicBezTo>
                    <a:pt x="64" y="623"/>
                    <a:pt x="140" y="636"/>
                    <a:pt x="203" y="636"/>
                  </a:cubicBezTo>
                  <a:cubicBezTo>
                    <a:pt x="254" y="636"/>
                    <a:pt x="297" y="627"/>
                    <a:pt x="297" y="627"/>
                  </a:cubicBezTo>
                  <a:lnTo>
                    <a:pt x="513" y="105"/>
                  </a:lnTo>
                  <a:cubicBezTo>
                    <a:pt x="469" y="45"/>
                    <a:pt x="379" y="0"/>
                    <a:pt x="316"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9"/>
            <p:cNvSpPr/>
            <p:nvPr/>
          </p:nvSpPr>
          <p:spPr>
            <a:xfrm flipH="1">
              <a:off x="7322136" y="2183383"/>
              <a:ext cx="737319" cy="766597"/>
            </a:xfrm>
            <a:custGeom>
              <a:rect b="b" l="l" r="r" t="t"/>
              <a:pathLst>
                <a:path extrusionOk="0" h="3586" w="3449">
                  <a:moveTo>
                    <a:pt x="1647" y="1"/>
                  </a:moveTo>
                  <a:cubicBezTo>
                    <a:pt x="1516" y="1"/>
                    <a:pt x="1386" y="20"/>
                    <a:pt x="1263" y="53"/>
                  </a:cubicBezTo>
                  <a:cubicBezTo>
                    <a:pt x="596" y="234"/>
                    <a:pt x="0" y="857"/>
                    <a:pt x="478" y="2322"/>
                  </a:cubicBezTo>
                  <a:cubicBezTo>
                    <a:pt x="829" y="3395"/>
                    <a:pt x="1465" y="3586"/>
                    <a:pt x="1896" y="3586"/>
                  </a:cubicBezTo>
                  <a:cubicBezTo>
                    <a:pt x="2053" y="3586"/>
                    <a:pt x="2183" y="3560"/>
                    <a:pt x="2262" y="3543"/>
                  </a:cubicBezTo>
                  <a:cubicBezTo>
                    <a:pt x="2585" y="3475"/>
                    <a:pt x="3448" y="3110"/>
                    <a:pt x="3125" y="1607"/>
                  </a:cubicBezTo>
                  <a:cubicBezTo>
                    <a:pt x="2859" y="381"/>
                    <a:pt x="2232" y="1"/>
                    <a:pt x="16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9"/>
            <p:cNvSpPr/>
            <p:nvPr/>
          </p:nvSpPr>
          <p:spPr>
            <a:xfrm flipH="1">
              <a:off x="7483110" y="2446756"/>
              <a:ext cx="63706" cy="32708"/>
            </a:xfrm>
            <a:custGeom>
              <a:rect b="b" l="l" r="r" t="t"/>
              <a:pathLst>
                <a:path extrusionOk="0" h="153" w="298">
                  <a:moveTo>
                    <a:pt x="122" y="0"/>
                  </a:moveTo>
                  <a:cubicBezTo>
                    <a:pt x="80" y="0"/>
                    <a:pt x="38" y="18"/>
                    <a:pt x="13" y="52"/>
                  </a:cubicBezTo>
                  <a:cubicBezTo>
                    <a:pt x="1" y="73"/>
                    <a:pt x="4" y="102"/>
                    <a:pt x="21" y="117"/>
                  </a:cubicBezTo>
                  <a:cubicBezTo>
                    <a:pt x="51" y="136"/>
                    <a:pt x="82" y="147"/>
                    <a:pt x="116" y="147"/>
                  </a:cubicBezTo>
                  <a:cubicBezTo>
                    <a:pt x="120" y="147"/>
                    <a:pt x="124" y="147"/>
                    <a:pt x="128" y="147"/>
                  </a:cubicBezTo>
                  <a:cubicBezTo>
                    <a:pt x="164" y="150"/>
                    <a:pt x="199" y="153"/>
                    <a:pt x="235" y="153"/>
                  </a:cubicBezTo>
                  <a:cubicBezTo>
                    <a:pt x="250" y="153"/>
                    <a:pt x="265" y="147"/>
                    <a:pt x="273" y="138"/>
                  </a:cubicBezTo>
                  <a:cubicBezTo>
                    <a:pt x="297" y="114"/>
                    <a:pt x="297" y="76"/>
                    <a:pt x="273" y="55"/>
                  </a:cubicBezTo>
                  <a:cubicBezTo>
                    <a:pt x="238" y="19"/>
                    <a:pt x="190" y="1"/>
                    <a:pt x="140" y="1"/>
                  </a:cubicBezTo>
                  <a:cubicBezTo>
                    <a:pt x="134" y="1"/>
                    <a:pt x="128"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9"/>
            <p:cNvSpPr/>
            <p:nvPr/>
          </p:nvSpPr>
          <p:spPr>
            <a:xfrm flipH="1">
              <a:off x="7677862" y="2523288"/>
              <a:ext cx="63064" cy="40190"/>
            </a:xfrm>
            <a:custGeom>
              <a:rect b="b" l="l" r="r" t="t"/>
              <a:pathLst>
                <a:path extrusionOk="0" h="188" w="295">
                  <a:moveTo>
                    <a:pt x="196" y="1"/>
                  </a:moveTo>
                  <a:cubicBezTo>
                    <a:pt x="175" y="1"/>
                    <a:pt x="156" y="5"/>
                    <a:pt x="138" y="14"/>
                  </a:cubicBezTo>
                  <a:cubicBezTo>
                    <a:pt x="87" y="26"/>
                    <a:pt x="49" y="59"/>
                    <a:pt x="22" y="100"/>
                  </a:cubicBezTo>
                  <a:cubicBezTo>
                    <a:pt x="1" y="140"/>
                    <a:pt x="33" y="188"/>
                    <a:pt x="74" y="188"/>
                  </a:cubicBezTo>
                  <a:cubicBezTo>
                    <a:pt x="78" y="188"/>
                    <a:pt x="83" y="187"/>
                    <a:pt x="87" y="186"/>
                  </a:cubicBezTo>
                  <a:cubicBezTo>
                    <a:pt x="123" y="174"/>
                    <a:pt x="156" y="162"/>
                    <a:pt x="188" y="147"/>
                  </a:cubicBezTo>
                  <a:cubicBezTo>
                    <a:pt x="224" y="142"/>
                    <a:pt x="259" y="121"/>
                    <a:pt x="283" y="91"/>
                  </a:cubicBezTo>
                  <a:cubicBezTo>
                    <a:pt x="295" y="70"/>
                    <a:pt x="292" y="44"/>
                    <a:pt x="274" y="26"/>
                  </a:cubicBezTo>
                  <a:cubicBezTo>
                    <a:pt x="250" y="9"/>
                    <a:pt x="22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9"/>
            <p:cNvSpPr/>
            <p:nvPr/>
          </p:nvSpPr>
          <p:spPr>
            <a:xfrm flipH="1">
              <a:off x="7656911" y="2602813"/>
              <a:ext cx="24798" cy="62422"/>
            </a:xfrm>
            <a:custGeom>
              <a:rect b="b" l="l" r="r" t="t"/>
              <a:pathLst>
                <a:path extrusionOk="0" h="292" w="116">
                  <a:moveTo>
                    <a:pt x="68" y="0"/>
                  </a:moveTo>
                  <a:cubicBezTo>
                    <a:pt x="67" y="0"/>
                    <a:pt x="62" y="8"/>
                    <a:pt x="62" y="13"/>
                  </a:cubicBezTo>
                  <a:cubicBezTo>
                    <a:pt x="83" y="113"/>
                    <a:pt x="89" y="235"/>
                    <a:pt x="3" y="285"/>
                  </a:cubicBezTo>
                  <a:cubicBezTo>
                    <a:pt x="0" y="285"/>
                    <a:pt x="3" y="291"/>
                    <a:pt x="3" y="291"/>
                  </a:cubicBezTo>
                  <a:cubicBezTo>
                    <a:pt x="116" y="256"/>
                    <a:pt x="104" y="96"/>
                    <a:pt x="68" y="1"/>
                  </a:cubicBezTo>
                  <a:cubicBezTo>
                    <a:pt x="68" y="0"/>
                    <a:pt x="68" y="0"/>
                    <a:pt x="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9"/>
            <p:cNvSpPr/>
            <p:nvPr/>
          </p:nvSpPr>
          <p:spPr>
            <a:xfrm flipH="1">
              <a:off x="7651139" y="2583146"/>
              <a:ext cx="75036" cy="72683"/>
            </a:xfrm>
            <a:custGeom>
              <a:rect b="b" l="l" r="r" t="t"/>
              <a:pathLst>
                <a:path extrusionOk="0" h="340" w="351">
                  <a:moveTo>
                    <a:pt x="174" y="1"/>
                  </a:moveTo>
                  <a:cubicBezTo>
                    <a:pt x="172" y="1"/>
                    <a:pt x="169" y="1"/>
                    <a:pt x="167" y="1"/>
                  </a:cubicBezTo>
                  <a:cubicBezTo>
                    <a:pt x="1" y="15"/>
                    <a:pt x="41" y="339"/>
                    <a:pt x="188" y="339"/>
                  </a:cubicBezTo>
                  <a:cubicBezTo>
                    <a:pt x="191" y="339"/>
                    <a:pt x="194" y="339"/>
                    <a:pt x="196" y="339"/>
                  </a:cubicBezTo>
                  <a:cubicBezTo>
                    <a:pt x="351" y="324"/>
                    <a:pt x="310" y="1"/>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9"/>
            <p:cNvSpPr/>
            <p:nvPr/>
          </p:nvSpPr>
          <p:spPr>
            <a:xfrm flipH="1">
              <a:off x="7698812" y="2588276"/>
              <a:ext cx="47672" cy="32494"/>
            </a:xfrm>
            <a:custGeom>
              <a:rect b="b" l="l" r="r" t="t"/>
              <a:pathLst>
                <a:path extrusionOk="0" h="152" w="223">
                  <a:moveTo>
                    <a:pt x="206" y="1"/>
                  </a:moveTo>
                  <a:cubicBezTo>
                    <a:pt x="203" y="1"/>
                    <a:pt x="201" y="2"/>
                    <a:pt x="199" y="4"/>
                  </a:cubicBezTo>
                  <a:cubicBezTo>
                    <a:pt x="173" y="27"/>
                    <a:pt x="146" y="63"/>
                    <a:pt x="113" y="72"/>
                  </a:cubicBezTo>
                  <a:cubicBezTo>
                    <a:pt x="109" y="73"/>
                    <a:pt x="105" y="73"/>
                    <a:pt x="101" y="73"/>
                  </a:cubicBezTo>
                  <a:cubicBezTo>
                    <a:pt x="69" y="73"/>
                    <a:pt x="36" y="45"/>
                    <a:pt x="7" y="18"/>
                  </a:cubicBezTo>
                  <a:cubicBezTo>
                    <a:pt x="6" y="18"/>
                    <a:pt x="5" y="17"/>
                    <a:pt x="4" y="17"/>
                  </a:cubicBezTo>
                  <a:cubicBezTo>
                    <a:pt x="2" y="17"/>
                    <a:pt x="1" y="20"/>
                    <a:pt x="1" y="24"/>
                  </a:cubicBezTo>
                  <a:cubicBezTo>
                    <a:pt x="7" y="87"/>
                    <a:pt x="42" y="152"/>
                    <a:pt x="110" y="152"/>
                  </a:cubicBezTo>
                  <a:cubicBezTo>
                    <a:pt x="182" y="152"/>
                    <a:pt x="214" y="90"/>
                    <a:pt x="220" y="21"/>
                  </a:cubicBezTo>
                  <a:cubicBezTo>
                    <a:pt x="223" y="12"/>
                    <a:pt x="214"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9"/>
            <p:cNvSpPr/>
            <p:nvPr/>
          </p:nvSpPr>
          <p:spPr>
            <a:xfrm flipH="1">
              <a:off x="7504702" y="2574167"/>
              <a:ext cx="31853" cy="57505"/>
            </a:xfrm>
            <a:custGeom>
              <a:rect b="b" l="l" r="r" t="t"/>
              <a:pathLst>
                <a:path extrusionOk="0" h="269" w="149">
                  <a:moveTo>
                    <a:pt x="13" y="1"/>
                  </a:moveTo>
                  <a:cubicBezTo>
                    <a:pt x="12" y="1"/>
                    <a:pt x="12" y="1"/>
                    <a:pt x="12" y="1"/>
                  </a:cubicBezTo>
                  <a:cubicBezTo>
                    <a:pt x="0" y="102"/>
                    <a:pt x="27" y="259"/>
                    <a:pt x="145" y="268"/>
                  </a:cubicBezTo>
                  <a:cubicBezTo>
                    <a:pt x="148" y="268"/>
                    <a:pt x="148" y="262"/>
                    <a:pt x="145" y="262"/>
                  </a:cubicBezTo>
                  <a:cubicBezTo>
                    <a:pt x="48" y="236"/>
                    <a:pt x="24" y="114"/>
                    <a:pt x="21" y="10"/>
                  </a:cubicBezTo>
                  <a:cubicBezTo>
                    <a:pt x="21" y="5"/>
                    <a:pt x="15"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9"/>
            <p:cNvSpPr/>
            <p:nvPr/>
          </p:nvSpPr>
          <p:spPr>
            <a:xfrm flipH="1">
              <a:off x="7473062" y="2550010"/>
              <a:ext cx="71615" cy="71615"/>
            </a:xfrm>
            <a:custGeom>
              <a:rect b="b" l="l" r="r" t="t"/>
              <a:pathLst>
                <a:path extrusionOk="0" h="335" w="335">
                  <a:moveTo>
                    <a:pt x="155" y="0"/>
                  </a:moveTo>
                  <a:cubicBezTo>
                    <a:pt x="149" y="0"/>
                    <a:pt x="142" y="1"/>
                    <a:pt x="136" y="2"/>
                  </a:cubicBezTo>
                  <a:cubicBezTo>
                    <a:pt x="1" y="19"/>
                    <a:pt x="27" y="335"/>
                    <a:pt x="173" y="335"/>
                  </a:cubicBezTo>
                  <a:cubicBezTo>
                    <a:pt x="177" y="335"/>
                    <a:pt x="182" y="334"/>
                    <a:pt x="186" y="334"/>
                  </a:cubicBezTo>
                  <a:cubicBezTo>
                    <a:pt x="335" y="314"/>
                    <a:pt x="307"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9"/>
            <p:cNvSpPr/>
            <p:nvPr/>
          </p:nvSpPr>
          <p:spPr>
            <a:xfrm flipH="1">
              <a:off x="7457243" y="2545307"/>
              <a:ext cx="48314" cy="33776"/>
            </a:xfrm>
            <a:custGeom>
              <a:rect b="b" l="l" r="r" t="t"/>
              <a:pathLst>
                <a:path extrusionOk="0" h="158" w="226">
                  <a:moveTo>
                    <a:pt x="215" y="0"/>
                  </a:moveTo>
                  <a:cubicBezTo>
                    <a:pt x="214" y="0"/>
                    <a:pt x="214" y="1"/>
                    <a:pt x="214" y="3"/>
                  </a:cubicBezTo>
                  <a:cubicBezTo>
                    <a:pt x="190" y="39"/>
                    <a:pt x="158" y="77"/>
                    <a:pt x="122" y="77"/>
                  </a:cubicBezTo>
                  <a:cubicBezTo>
                    <a:pt x="86" y="77"/>
                    <a:pt x="54" y="47"/>
                    <a:pt x="21" y="33"/>
                  </a:cubicBezTo>
                  <a:cubicBezTo>
                    <a:pt x="19" y="31"/>
                    <a:pt x="17" y="30"/>
                    <a:pt x="15" y="30"/>
                  </a:cubicBezTo>
                  <a:cubicBezTo>
                    <a:pt x="7" y="30"/>
                    <a:pt x="1" y="46"/>
                    <a:pt x="3" y="56"/>
                  </a:cubicBezTo>
                  <a:cubicBezTo>
                    <a:pt x="24" y="110"/>
                    <a:pt x="67" y="158"/>
                    <a:pt x="117" y="158"/>
                  </a:cubicBezTo>
                  <a:cubicBezTo>
                    <a:pt x="124" y="158"/>
                    <a:pt x="132" y="157"/>
                    <a:pt x="140" y="154"/>
                  </a:cubicBezTo>
                  <a:cubicBezTo>
                    <a:pt x="208" y="136"/>
                    <a:pt x="226" y="68"/>
                    <a:pt x="220" y="6"/>
                  </a:cubicBezTo>
                  <a:cubicBezTo>
                    <a:pt x="218" y="4"/>
                    <a:pt x="216"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9"/>
            <p:cNvSpPr/>
            <p:nvPr/>
          </p:nvSpPr>
          <p:spPr>
            <a:xfrm flipH="1">
              <a:off x="7580806" y="2774476"/>
              <a:ext cx="47459" cy="19454"/>
            </a:xfrm>
            <a:custGeom>
              <a:rect b="b" l="l" r="r" t="t"/>
              <a:pathLst>
                <a:path extrusionOk="0" h="91" w="222">
                  <a:moveTo>
                    <a:pt x="7" y="0"/>
                  </a:moveTo>
                  <a:cubicBezTo>
                    <a:pt x="3" y="0"/>
                    <a:pt x="0" y="3"/>
                    <a:pt x="2" y="7"/>
                  </a:cubicBezTo>
                  <a:cubicBezTo>
                    <a:pt x="11" y="52"/>
                    <a:pt x="47" y="84"/>
                    <a:pt x="91" y="90"/>
                  </a:cubicBezTo>
                  <a:cubicBezTo>
                    <a:pt x="94" y="90"/>
                    <a:pt x="97" y="90"/>
                    <a:pt x="100" y="90"/>
                  </a:cubicBezTo>
                  <a:cubicBezTo>
                    <a:pt x="150" y="90"/>
                    <a:pt x="193" y="67"/>
                    <a:pt x="219" y="25"/>
                  </a:cubicBezTo>
                  <a:cubicBezTo>
                    <a:pt x="222" y="19"/>
                    <a:pt x="219" y="19"/>
                    <a:pt x="216" y="19"/>
                  </a:cubicBezTo>
                  <a:cubicBezTo>
                    <a:pt x="180" y="40"/>
                    <a:pt x="142" y="52"/>
                    <a:pt x="103" y="55"/>
                  </a:cubicBezTo>
                  <a:cubicBezTo>
                    <a:pt x="64" y="55"/>
                    <a:pt x="38" y="25"/>
                    <a:pt x="11" y="1"/>
                  </a:cubicBezTo>
                  <a:cubicBezTo>
                    <a:pt x="10" y="0"/>
                    <a:pt x="8"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9"/>
            <p:cNvSpPr/>
            <p:nvPr/>
          </p:nvSpPr>
          <p:spPr>
            <a:xfrm flipH="1">
              <a:off x="7505771" y="2467065"/>
              <a:ext cx="114371" cy="270425"/>
            </a:xfrm>
            <a:custGeom>
              <a:rect b="b" l="l" r="r" t="t"/>
              <a:pathLst>
                <a:path extrusionOk="0" h="1265" w="535">
                  <a:moveTo>
                    <a:pt x="171" y="0"/>
                  </a:moveTo>
                  <a:cubicBezTo>
                    <a:pt x="165" y="0"/>
                    <a:pt x="158" y="5"/>
                    <a:pt x="160" y="13"/>
                  </a:cubicBezTo>
                  <a:cubicBezTo>
                    <a:pt x="234" y="330"/>
                    <a:pt x="367" y="633"/>
                    <a:pt x="447" y="953"/>
                  </a:cubicBezTo>
                  <a:cubicBezTo>
                    <a:pt x="401" y="943"/>
                    <a:pt x="352" y="937"/>
                    <a:pt x="305" y="937"/>
                  </a:cubicBezTo>
                  <a:cubicBezTo>
                    <a:pt x="295" y="937"/>
                    <a:pt x="285" y="938"/>
                    <a:pt x="276" y="938"/>
                  </a:cubicBezTo>
                  <a:cubicBezTo>
                    <a:pt x="264" y="938"/>
                    <a:pt x="350" y="1178"/>
                    <a:pt x="347" y="1199"/>
                  </a:cubicBezTo>
                  <a:cubicBezTo>
                    <a:pt x="316" y="1205"/>
                    <a:pt x="284" y="1208"/>
                    <a:pt x="253" y="1208"/>
                  </a:cubicBezTo>
                  <a:cubicBezTo>
                    <a:pt x="171" y="1208"/>
                    <a:pt x="90" y="1188"/>
                    <a:pt x="15" y="1152"/>
                  </a:cubicBezTo>
                  <a:cubicBezTo>
                    <a:pt x="13" y="1151"/>
                    <a:pt x="12" y="1150"/>
                    <a:pt x="11" y="1150"/>
                  </a:cubicBezTo>
                  <a:cubicBezTo>
                    <a:pt x="6" y="1150"/>
                    <a:pt x="1" y="1159"/>
                    <a:pt x="6" y="1164"/>
                  </a:cubicBezTo>
                  <a:cubicBezTo>
                    <a:pt x="73" y="1229"/>
                    <a:pt x="162" y="1264"/>
                    <a:pt x="252" y="1264"/>
                  </a:cubicBezTo>
                  <a:cubicBezTo>
                    <a:pt x="289" y="1264"/>
                    <a:pt x="326" y="1259"/>
                    <a:pt x="362" y="1247"/>
                  </a:cubicBezTo>
                  <a:lnTo>
                    <a:pt x="364" y="1247"/>
                  </a:lnTo>
                  <a:cubicBezTo>
                    <a:pt x="391" y="1241"/>
                    <a:pt x="406" y="1235"/>
                    <a:pt x="406" y="1229"/>
                  </a:cubicBezTo>
                  <a:cubicBezTo>
                    <a:pt x="394" y="1155"/>
                    <a:pt x="353" y="1003"/>
                    <a:pt x="353" y="1003"/>
                  </a:cubicBezTo>
                  <a:lnTo>
                    <a:pt x="353" y="1003"/>
                  </a:lnTo>
                  <a:cubicBezTo>
                    <a:pt x="374" y="1009"/>
                    <a:pt x="447" y="1026"/>
                    <a:pt x="493" y="1026"/>
                  </a:cubicBezTo>
                  <a:cubicBezTo>
                    <a:pt x="518" y="1026"/>
                    <a:pt x="535" y="1021"/>
                    <a:pt x="530" y="1006"/>
                  </a:cubicBezTo>
                  <a:cubicBezTo>
                    <a:pt x="439" y="677"/>
                    <a:pt x="338" y="313"/>
                    <a:pt x="178" y="4"/>
                  </a:cubicBezTo>
                  <a:cubicBezTo>
                    <a:pt x="177" y="1"/>
                    <a:pt x="174" y="0"/>
                    <a:pt x="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9"/>
            <p:cNvSpPr/>
            <p:nvPr/>
          </p:nvSpPr>
          <p:spPr>
            <a:xfrm flipH="1">
              <a:off x="7400165" y="2173549"/>
              <a:ext cx="682164" cy="498737"/>
            </a:xfrm>
            <a:custGeom>
              <a:rect b="b" l="l" r="r" t="t"/>
              <a:pathLst>
                <a:path extrusionOk="0" h="2333" w="3191">
                  <a:moveTo>
                    <a:pt x="1854" y="0"/>
                  </a:moveTo>
                  <a:cubicBezTo>
                    <a:pt x="1784" y="0"/>
                    <a:pt x="1711" y="5"/>
                    <a:pt x="1634" y="13"/>
                  </a:cubicBezTo>
                  <a:cubicBezTo>
                    <a:pt x="1634" y="13"/>
                    <a:pt x="685" y="76"/>
                    <a:pt x="341" y="829"/>
                  </a:cubicBezTo>
                  <a:cubicBezTo>
                    <a:pt x="0" y="1582"/>
                    <a:pt x="499" y="2332"/>
                    <a:pt x="499" y="2332"/>
                  </a:cubicBezTo>
                  <a:cubicBezTo>
                    <a:pt x="503" y="2332"/>
                    <a:pt x="507" y="2332"/>
                    <a:pt x="511" y="2332"/>
                  </a:cubicBezTo>
                  <a:cubicBezTo>
                    <a:pt x="761" y="2332"/>
                    <a:pt x="819" y="1804"/>
                    <a:pt x="819" y="1804"/>
                  </a:cubicBezTo>
                  <a:cubicBezTo>
                    <a:pt x="819" y="1804"/>
                    <a:pt x="1349" y="1804"/>
                    <a:pt x="1527" y="1039"/>
                  </a:cubicBezTo>
                  <a:lnTo>
                    <a:pt x="1527" y="1039"/>
                  </a:lnTo>
                  <a:cubicBezTo>
                    <a:pt x="1527" y="1039"/>
                    <a:pt x="1515" y="1395"/>
                    <a:pt x="1290" y="1671"/>
                  </a:cubicBezTo>
                  <a:cubicBezTo>
                    <a:pt x="1290" y="1671"/>
                    <a:pt x="2227" y="1570"/>
                    <a:pt x="2621" y="787"/>
                  </a:cubicBezTo>
                  <a:lnTo>
                    <a:pt x="2621" y="787"/>
                  </a:lnTo>
                  <a:cubicBezTo>
                    <a:pt x="2621" y="788"/>
                    <a:pt x="2464" y="1188"/>
                    <a:pt x="2319" y="1330"/>
                  </a:cubicBezTo>
                  <a:cubicBezTo>
                    <a:pt x="2319" y="1330"/>
                    <a:pt x="2710" y="1217"/>
                    <a:pt x="2903" y="900"/>
                  </a:cubicBezTo>
                  <a:cubicBezTo>
                    <a:pt x="2903" y="900"/>
                    <a:pt x="3066" y="1354"/>
                    <a:pt x="3191" y="1478"/>
                  </a:cubicBezTo>
                  <a:cubicBezTo>
                    <a:pt x="3191" y="1478"/>
                    <a:pt x="3159" y="0"/>
                    <a:pt x="1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9"/>
            <p:cNvSpPr/>
            <p:nvPr/>
          </p:nvSpPr>
          <p:spPr>
            <a:xfrm flipH="1">
              <a:off x="7871117" y="2625687"/>
              <a:ext cx="199241" cy="194108"/>
            </a:xfrm>
            <a:custGeom>
              <a:rect b="b" l="l" r="r" t="t"/>
              <a:pathLst>
                <a:path extrusionOk="0" h="908" w="932">
                  <a:moveTo>
                    <a:pt x="295" y="0"/>
                  </a:moveTo>
                  <a:cubicBezTo>
                    <a:pt x="261" y="0"/>
                    <a:pt x="228" y="9"/>
                    <a:pt x="199" y="30"/>
                  </a:cubicBezTo>
                  <a:cubicBezTo>
                    <a:pt x="1" y="173"/>
                    <a:pt x="336" y="834"/>
                    <a:pt x="603" y="896"/>
                  </a:cubicBezTo>
                  <a:cubicBezTo>
                    <a:pt x="628" y="904"/>
                    <a:pt x="653" y="907"/>
                    <a:pt x="678" y="907"/>
                  </a:cubicBezTo>
                  <a:cubicBezTo>
                    <a:pt x="789" y="907"/>
                    <a:pt x="892" y="835"/>
                    <a:pt x="926" y="724"/>
                  </a:cubicBezTo>
                  <a:lnTo>
                    <a:pt x="932" y="715"/>
                  </a:lnTo>
                  <a:lnTo>
                    <a:pt x="792" y="318"/>
                  </a:lnTo>
                  <a:cubicBezTo>
                    <a:pt x="792" y="318"/>
                    <a:pt x="503" y="0"/>
                    <a:pt x="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9"/>
            <p:cNvSpPr/>
            <p:nvPr/>
          </p:nvSpPr>
          <p:spPr>
            <a:xfrm flipH="1">
              <a:off x="7900618" y="2671863"/>
              <a:ext cx="106889" cy="115652"/>
            </a:xfrm>
            <a:custGeom>
              <a:rect b="b" l="l" r="r" t="t"/>
              <a:pathLst>
                <a:path extrusionOk="0" h="541" w="500">
                  <a:moveTo>
                    <a:pt x="17" y="1"/>
                  </a:moveTo>
                  <a:cubicBezTo>
                    <a:pt x="13" y="1"/>
                    <a:pt x="10" y="1"/>
                    <a:pt x="6" y="1"/>
                  </a:cubicBezTo>
                  <a:cubicBezTo>
                    <a:pt x="0" y="1"/>
                    <a:pt x="0" y="7"/>
                    <a:pt x="6" y="7"/>
                  </a:cubicBezTo>
                  <a:cubicBezTo>
                    <a:pt x="190" y="57"/>
                    <a:pt x="309" y="209"/>
                    <a:pt x="395" y="372"/>
                  </a:cubicBezTo>
                  <a:cubicBezTo>
                    <a:pt x="359" y="338"/>
                    <a:pt x="320" y="315"/>
                    <a:pt x="277" y="315"/>
                  </a:cubicBezTo>
                  <a:cubicBezTo>
                    <a:pt x="245" y="315"/>
                    <a:pt x="211" y="328"/>
                    <a:pt x="175" y="360"/>
                  </a:cubicBezTo>
                  <a:cubicBezTo>
                    <a:pt x="173" y="365"/>
                    <a:pt x="174" y="369"/>
                    <a:pt x="178" y="369"/>
                  </a:cubicBezTo>
                  <a:cubicBezTo>
                    <a:pt x="179" y="369"/>
                    <a:pt x="180" y="369"/>
                    <a:pt x="181" y="369"/>
                  </a:cubicBezTo>
                  <a:cubicBezTo>
                    <a:pt x="203" y="359"/>
                    <a:pt x="226" y="355"/>
                    <a:pt x="248" y="355"/>
                  </a:cubicBezTo>
                  <a:cubicBezTo>
                    <a:pt x="292" y="355"/>
                    <a:pt x="334" y="371"/>
                    <a:pt x="365" y="404"/>
                  </a:cubicBezTo>
                  <a:cubicBezTo>
                    <a:pt x="404" y="443"/>
                    <a:pt x="436" y="487"/>
                    <a:pt x="466" y="535"/>
                  </a:cubicBezTo>
                  <a:cubicBezTo>
                    <a:pt x="468" y="539"/>
                    <a:pt x="472" y="541"/>
                    <a:pt x="477" y="541"/>
                  </a:cubicBezTo>
                  <a:cubicBezTo>
                    <a:pt x="487" y="541"/>
                    <a:pt x="500" y="530"/>
                    <a:pt x="495" y="520"/>
                  </a:cubicBezTo>
                  <a:lnTo>
                    <a:pt x="495" y="514"/>
                  </a:lnTo>
                  <a:cubicBezTo>
                    <a:pt x="469" y="292"/>
                    <a:pt x="259"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9"/>
            <p:cNvSpPr/>
            <p:nvPr/>
          </p:nvSpPr>
          <p:spPr>
            <a:xfrm flipH="1">
              <a:off x="7892708" y="2801839"/>
              <a:ext cx="41259" cy="35487"/>
            </a:xfrm>
            <a:custGeom>
              <a:rect b="b" l="l" r="r" t="t"/>
              <a:pathLst>
                <a:path extrusionOk="0" h="166" w="193">
                  <a:moveTo>
                    <a:pt x="83" y="1"/>
                  </a:moveTo>
                  <a:cubicBezTo>
                    <a:pt x="39" y="1"/>
                    <a:pt x="0" y="36"/>
                    <a:pt x="0" y="84"/>
                  </a:cubicBezTo>
                  <a:cubicBezTo>
                    <a:pt x="0" y="132"/>
                    <a:pt x="41" y="165"/>
                    <a:pt x="84" y="165"/>
                  </a:cubicBezTo>
                  <a:cubicBezTo>
                    <a:pt x="104" y="165"/>
                    <a:pt x="125" y="157"/>
                    <a:pt x="143" y="140"/>
                  </a:cubicBezTo>
                  <a:cubicBezTo>
                    <a:pt x="193" y="90"/>
                    <a:pt x="157" y="1"/>
                    <a:pt x="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9"/>
            <p:cNvSpPr/>
            <p:nvPr/>
          </p:nvSpPr>
          <p:spPr>
            <a:xfrm flipH="1">
              <a:off x="7492090" y="2112622"/>
              <a:ext cx="658862" cy="508998"/>
            </a:xfrm>
            <a:custGeom>
              <a:rect b="b" l="l" r="r" t="t"/>
              <a:pathLst>
                <a:path extrusionOk="0" h="2381" w="3082">
                  <a:moveTo>
                    <a:pt x="2028" y="1"/>
                  </a:moveTo>
                  <a:cubicBezTo>
                    <a:pt x="1772" y="1"/>
                    <a:pt x="1472" y="74"/>
                    <a:pt x="1131" y="278"/>
                  </a:cubicBezTo>
                  <a:cubicBezTo>
                    <a:pt x="1" y="949"/>
                    <a:pt x="651" y="2381"/>
                    <a:pt x="699" y="2381"/>
                  </a:cubicBezTo>
                  <a:cubicBezTo>
                    <a:pt x="700" y="2381"/>
                    <a:pt x="700" y="2380"/>
                    <a:pt x="701" y="2380"/>
                  </a:cubicBezTo>
                  <a:cubicBezTo>
                    <a:pt x="728" y="2335"/>
                    <a:pt x="1270" y="1496"/>
                    <a:pt x="1629" y="1182"/>
                  </a:cubicBezTo>
                  <a:cubicBezTo>
                    <a:pt x="1985" y="868"/>
                    <a:pt x="2901" y="539"/>
                    <a:pt x="3082" y="524"/>
                  </a:cubicBezTo>
                  <a:cubicBezTo>
                    <a:pt x="3082" y="524"/>
                    <a:pt x="2710" y="1"/>
                    <a:pt x="2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9"/>
            <p:cNvSpPr/>
            <p:nvPr/>
          </p:nvSpPr>
          <p:spPr>
            <a:xfrm flipH="1">
              <a:off x="7249238" y="2059392"/>
              <a:ext cx="741167" cy="543630"/>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9"/>
            <p:cNvSpPr/>
            <p:nvPr/>
          </p:nvSpPr>
          <p:spPr>
            <a:xfrm flipH="1">
              <a:off x="7249238" y="2059392"/>
              <a:ext cx="741167" cy="543630"/>
            </a:xfrm>
            <a:custGeom>
              <a:rect b="b" l="l" r="r" t="t"/>
              <a:pathLst>
                <a:path extrusionOk="0" h="2543" w="3467">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9"/>
            <p:cNvSpPr/>
            <p:nvPr/>
          </p:nvSpPr>
          <p:spPr>
            <a:xfrm flipH="1">
              <a:off x="7262707" y="3695641"/>
              <a:ext cx="1183472" cy="734745"/>
            </a:xfrm>
            <a:custGeom>
              <a:rect b="b" l="l" r="r" t="t"/>
              <a:pathLst>
                <a:path extrusionOk="0" h="3437" w="5536">
                  <a:moveTo>
                    <a:pt x="1" y="0"/>
                  </a:moveTo>
                  <a:lnTo>
                    <a:pt x="1" y="3436"/>
                  </a:lnTo>
                  <a:lnTo>
                    <a:pt x="5536" y="3436"/>
                  </a:lnTo>
                  <a:lnTo>
                    <a:pt x="5536"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9"/>
            <p:cNvSpPr/>
            <p:nvPr/>
          </p:nvSpPr>
          <p:spPr>
            <a:xfrm flipH="1">
              <a:off x="7262707" y="3695641"/>
              <a:ext cx="1183472" cy="734745"/>
            </a:xfrm>
            <a:custGeom>
              <a:rect b="b" l="l" r="r" t="t"/>
              <a:pathLst>
                <a:path extrusionOk="0" h="3437" w="5536">
                  <a:moveTo>
                    <a:pt x="1" y="0"/>
                  </a:moveTo>
                  <a:lnTo>
                    <a:pt x="1" y="3436"/>
                  </a:lnTo>
                  <a:lnTo>
                    <a:pt x="5536" y="3436"/>
                  </a:lnTo>
                  <a:lnTo>
                    <a:pt x="5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9"/>
            <p:cNvSpPr/>
            <p:nvPr/>
          </p:nvSpPr>
          <p:spPr>
            <a:xfrm flipH="1">
              <a:off x="7997888" y="3695641"/>
              <a:ext cx="448291" cy="734745"/>
            </a:xfrm>
            <a:custGeom>
              <a:rect b="b" l="l" r="r" t="t"/>
              <a:pathLst>
                <a:path extrusionOk="0" h="3437" w="2097">
                  <a:moveTo>
                    <a:pt x="1" y="0"/>
                  </a:moveTo>
                  <a:lnTo>
                    <a:pt x="1" y="3436"/>
                  </a:lnTo>
                  <a:lnTo>
                    <a:pt x="2097" y="3436"/>
                  </a:lnTo>
                  <a:lnTo>
                    <a:pt x="20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9"/>
            <p:cNvSpPr/>
            <p:nvPr/>
          </p:nvSpPr>
          <p:spPr>
            <a:xfrm flipH="1">
              <a:off x="8028885" y="3746306"/>
              <a:ext cx="386937" cy="633415"/>
            </a:xfrm>
            <a:custGeom>
              <a:rect b="b" l="l" r="r" t="t"/>
              <a:pathLst>
                <a:path extrusionOk="0" h="2963" w="1810">
                  <a:moveTo>
                    <a:pt x="1809" y="0"/>
                  </a:moveTo>
                  <a:lnTo>
                    <a:pt x="1809" y="0"/>
                  </a:lnTo>
                  <a:cubicBezTo>
                    <a:pt x="1655" y="246"/>
                    <a:pt x="1501" y="490"/>
                    <a:pt x="1347" y="736"/>
                  </a:cubicBezTo>
                  <a:lnTo>
                    <a:pt x="893" y="1474"/>
                  </a:lnTo>
                  <a:lnTo>
                    <a:pt x="446" y="2215"/>
                  </a:lnTo>
                  <a:cubicBezTo>
                    <a:pt x="294" y="2464"/>
                    <a:pt x="149" y="2713"/>
                    <a:pt x="1" y="2962"/>
                  </a:cubicBezTo>
                  <a:cubicBezTo>
                    <a:pt x="158" y="2716"/>
                    <a:pt x="312" y="2473"/>
                    <a:pt x="463" y="2227"/>
                  </a:cubicBezTo>
                  <a:lnTo>
                    <a:pt x="917" y="1489"/>
                  </a:lnTo>
                  <a:lnTo>
                    <a:pt x="1368" y="745"/>
                  </a:lnTo>
                  <a:cubicBezTo>
                    <a:pt x="1516" y="498"/>
                    <a:pt x="1664" y="249"/>
                    <a:pt x="1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9"/>
            <p:cNvSpPr/>
            <p:nvPr/>
          </p:nvSpPr>
          <p:spPr>
            <a:xfrm flipH="1">
              <a:off x="8028885" y="3746306"/>
              <a:ext cx="386937" cy="633415"/>
            </a:xfrm>
            <a:custGeom>
              <a:rect b="b" l="l" r="r" t="t"/>
              <a:pathLst>
                <a:path extrusionOk="0" h="2963" w="1810">
                  <a:moveTo>
                    <a:pt x="1" y="0"/>
                  </a:moveTo>
                  <a:lnTo>
                    <a:pt x="1" y="0"/>
                  </a:lnTo>
                  <a:cubicBezTo>
                    <a:pt x="149" y="246"/>
                    <a:pt x="294" y="495"/>
                    <a:pt x="446" y="745"/>
                  </a:cubicBezTo>
                  <a:lnTo>
                    <a:pt x="893" y="1489"/>
                  </a:lnTo>
                  <a:lnTo>
                    <a:pt x="1347" y="2227"/>
                  </a:lnTo>
                  <a:cubicBezTo>
                    <a:pt x="1501" y="2473"/>
                    <a:pt x="1652" y="2719"/>
                    <a:pt x="1809" y="2962"/>
                  </a:cubicBezTo>
                  <a:cubicBezTo>
                    <a:pt x="1664" y="2710"/>
                    <a:pt x="1516" y="2464"/>
                    <a:pt x="1368" y="2215"/>
                  </a:cubicBezTo>
                  <a:lnTo>
                    <a:pt x="917" y="1471"/>
                  </a:lnTo>
                  <a:lnTo>
                    <a:pt x="463" y="733"/>
                  </a:lnTo>
                  <a:cubicBezTo>
                    <a:pt x="312" y="490"/>
                    <a:pt x="158" y="24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9"/>
            <p:cNvSpPr/>
            <p:nvPr/>
          </p:nvSpPr>
          <p:spPr>
            <a:xfrm flipH="1">
              <a:off x="8155014" y="3695641"/>
              <a:ext cx="136390" cy="136388"/>
            </a:xfrm>
            <a:custGeom>
              <a:rect b="b" l="l" r="r" t="t"/>
              <a:pathLst>
                <a:path extrusionOk="0" h="638" w="638">
                  <a:moveTo>
                    <a:pt x="0" y="0"/>
                  </a:moveTo>
                  <a:lnTo>
                    <a:pt x="0" y="638"/>
                  </a:lnTo>
                  <a:lnTo>
                    <a:pt x="637" y="638"/>
                  </a:lnTo>
                  <a:lnTo>
                    <a:pt x="6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9"/>
            <p:cNvSpPr/>
            <p:nvPr/>
          </p:nvSpPr>
          <p:spPr>
            <a:xfrm flipH="1">
              <a:off x="7511756"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9"/>
            <p:cNvSpPr/>
            <p:nvPr/>
          </p:nvSpPr>
          <p:spPr>
            <a:xfrm flipH="1">
              <a:off x="7488241" y="4234359"/>
              <a:ext cx="9620" cy="134464"/>
            </a:xfrm>
            <a:custGeom>
              <a:rect b="b" l="l" r="r" t="t"/>
              <a:pathLst>
                <a:path extrusionOk="0" h="629" w="45">
                  <a:moveTo>
                    <a:pt x="0" y="0"/>
                  </a:moveTo>
                  <a:lnTo>
                    <a:pt x="0" y="629"/>
                  </a:lnTo>
                  <a:lnTo>
                    <a:pt x="44" y="629"/>
                  </a:lnTo>
                  <a:lnTo>
                    <a:pt x="4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9"/>
            <p:cNvSpPr/>
            <p:nvPr/>
          </p:nvSpPr>
          <p:spPr>
            <a:xfrm flipH="1">
              <a:off x="7465366" y="4234359"/>
              <a:ext cx="9834" cy="134464"/>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9"/>
            <p:cNvSpPr/>
            <p:nvPr/>
          </p:nvSpPr>
          <p:spPr>
            <a:xfrm flipH="1">
              <a:off x="7442706"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9"/>
            <p:cNvSpPr/>
            <p:nvPr/>
          </p:nvSpPr>
          <p:spPr>
            <a:xfrm flipH="1">
              <a:off x="7419832"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9"/>
            <p:cNvSpPr/>
            <p:nvPr/>
          </p:nvSpPr>
          <p:spPr>
            <a:xfrm flipH="1">
              <a:off x="7396957" y="4234359"/>
              <a:ext cx="9834" cy="134464"/>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9"/>
            <p:cNvSpPr/>
            <p:nvPr/>
          </p:nvSpPr>
          <p:spPr>
            <a:xfrm flipH="1">
              <a:off x="7374083" y="4234359"/>
              <a:ext cx="9834" cy="134464"/>
            </a:xfrm>
            <a:custGeom>
              <a:rect b="b" l="l" r="r" t="t"/>
              <a:pathLst>
                <a:path extrusionOk="0" h="629" w="46">
                  <a:moveTo>
                    <a:pt x="1" y="0"/>
                  </a:moveTo>
                  <a:lnTo>
                    <a:pt x="1"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9"/>
            <p:cNvSpPr/>
            <p:nvPr/>
          </p:nvSpPr>
          <p:spPr>
            <a:xfrm flipH="1">
              <a:off x="7351423"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9"/>
            <p:cNvSpPr/>
            <p:nvPr/>
          </p:nvSpPr>
          <p:spPr>
            <a:xfrm flipH="1">
              <a:off x="7328549" y="4234359"/>
              <a:ext cx="9620" cy="134464"/>
            </a:xfrm>
            <a:custGeom>
              <a:rect b="b" l="l" r="r" t="t"/>
              <a:pathLst>
                <a:path extrusionOk="0" h="629" w="45">
                  <a:moveTo>
                    <a:pt x="0" y="0"/>
                  </a:moveTo>
                  <a:lnTo>
                    <a:pt x="0" y="629"/>
                  </a:lnTo>
                  <a:lnTo>
                    <a:pt x="45" y="629"/>
                  </a:lnTo>
                  <a:lnTo>
                    <a:pt x="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9"/>
            <p:cNvSpPr/>
            <p:nvPr/>
          </p:nvSpPr>
          <p:spPr>
            <a:xfrm flipH="1">
              <a:off x="7577600" y="4235000"/>
              <a:ext cx="86366" cy="134464"/>
            </a:xfrm>
            <a:custGeom>
              <a:rect b="b" l="l" r="r" t="t"/>
              <a:pathLst>
                <a:path extrusionOk="0" h="629" w="404">
                  <a:moveTo>
                    <a:pt x="0" y="0"/>
                  </a:moveTo>
                  <a:cubicBezTo>
                    <a:pt x="0" y="211"/>
                    <a:pt x="48" y="332"/>
                    <a:pt x="172" y="350"/>
                  </a:cubicBezTo>
                  <a:lnTo>
                    <a:pt x="172" y="578"/>
                  </a:lnTo>
                  <a:lnTo>
                    <a:pt x="0" y="629"/>
                  </a:lnTo>
                  <a:lnTo>
                    <a:pt x="403" y="629"/>
                  </a:lnTo>
                  <a:lnTo>
                    <a:pt x="231" y="581"/>
                  </a:lnTo>
                  <a:lnTo>
                    <a:pt x="231" y="350"/>
                  </a:lnTo>
                  <a:cubicBezTo>
                    <a:pt x="353" y="332"/>
                    <a:pt x="403" y="211"/>
                    <a:pt x="4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9"/>
            <p:cNvSpPr/>
            <p:nvPr/>
          </p:nvSpPr>
          <p:spPr>
            <a:xfrm flipH="1">
              <a:off x="7684061" y="4234359"/>
              <a:ext cx="102827" cy="134464"/>
            </a:xfrm>
            <a:custGeom>
              <a:rect b="b" l="l" r="r" t="t"/>
              <a:pathLst>
                <a:path extrusionOk="0" h="629" w="481">
                  <a:moveTo>
                    <a:pt x="240" y="0"/>
                  </a:moveTo>
                  <a:lnTo>
                    <a:pt x="0" y="323"/>
                  </a:lnTo>
                  <a:lnTo>
                    <a:pt x="107" y="323"/>
                  </a:lnTo>
                  <a:lnTo>
                    <a:pt x="107" y="629"/>
                  </a:lnTo>
                  <a:lnTo>
                    <a:pt x="377" y="629"/>
                  </a:lnTo>
                  <a:lnTo>
                    <a:pt x="377" y="323"/>
                  </a:lnTo>
                  <a:lnTo>
                    <a:pt x="480" y="323"/>
                  </a:lnTo>
                  <a:lnTo>
                    <a:pt x="24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9"/>
            <p:cNvSpPr/>
            <p:nvPr/>
          </p:nvSpPr>
          <p:spPr>
            <a:xfrm flipH="1">
              <a:off x="7262706" y="4246330"/>
              <a:ext cx="735395" cy="184060"/>
            </a:xfrm>
            <a:custGeom>
              <a:rect b="b" l="l" r="r" t="t"/>
              <a:pathLst>
                <a:path extrusionOk="0" h="861" w="3440">
                  <a:moveTo>
                    <a:pt x="1" y="1"/>
                  </a:moveTo>
                  <a:lnTo>
                    <a:pt x="1" y="860"/>
                  </a:lnTo>
                  <a:lnTo>
                    <a:pt x="3440" y="860"/>
                  </a:lnTo>
                  <a:lnTo>
                    <a:pt x="3440" y="55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9"/>
            <p:cNvSpPr/>
            <p:nvPr/>
          </p:nvSpPr>
          <p:spPr>
            <a:xfrm flipH="1">
              <a:off x="7208193" y="3868586"/>
              <a:ext cx="803162" cy="584033"/>
            </a:xfrm>
            <a:custGeom>
              <a:rect b="b" l="l" r="r" t="t"/>
              <a:pathLst>
                <a:path extrusionOk="0" h="2732" w="3757">
                  <a:moveTo>
                    <a:pt x="3389" y="1"/>
                  </a:moveTo>
                  <a:lnTo>
                    <a:pt x="0" y="582"/>
                  </a:lnTo>
                  <a:lnTo>
                    <a:pt x="368" y="2731"/>
                  </a:lnTo>
                  <a:lnTo>
                    <a:pt x="3757" y="2150"/>
                  </a:lnTo>
                  <a:lnTo>
                    <a:pt x="33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9"/>
            <p:cNvSpPr/>
            <p:nvPr/>
          </p:nvSpPr>
          <p:spPr>
            <a:xfrm flipH="1">
              <a:off x="7307599" y="3867304"/>
              <a:ext cx="720858" cy="383726"/>
            </a:xfrm>
            <a:custGeom>
              <a:rect b="b" l="l" r="r" t="t"/>
              <a:pathLst>
                <a:path extrusionOk="0" h="1795" w="3372">
                  <a:moveTo>
                    <a:pt x="3371" y="1"/>
                  </a:moveTo>
                  <a:lnTo>
                    <a:pt x="3371" y="1"/>
                  </a:lnTo>
                  <a:cubicBezTo>
                    <a:pt x="3244" y="140"/>
                    <a:pt x="3122" y="276"/>
                    <a:pt x="3001" y="419"/>
                  </a:cubicBezTo>
                  <a:cubicBezTo>
                    <a:pt x="2876" y="561"/>
                    <a:pt x="2752" y="700"/>
                    <a:pt x="2630" y="843"/>
                  </a:cubicBezTo>
                  <a:cubicBezTo>
                    <a:pt x="2494" y="1000"/>
                    <a:pt x="2357" y="1160"/>
                    <a:pt x="2224" y="1320"/>
                  </a:cubicBezTo>
                  <a:cubicBezTo>
                    <a:pt x="2120" y="1439"/>
                    <a:pt x="2019" y="1560"/>
                    <a:pt x="1919" y="1682"/>
                  </a:cubicBezTo>
                  <a:cubicBezTo>
                    <a:pt x="1785" y="1599"/>
                    <a:pt x="1652" y="1519"/>
                    <a:pt x="1515" y="1439"/>
                  </a:cubicBezTo>
                  <a:cubicBezTo>
                    <a:pt x="1335" y="1332"/>
                    <a:pt x="1154" y="1225"/>
                    <a:pt x="973" y="1121"/>
                  </a:cubicBezTo>
                  <a:cubicBezTo>
                    <a:pt x="813" y="1026"/>
                    <a:pt x="650" y="932"/>
                    <a:pt x="487" y="840"/>
                  </a:cubicBezTo>
                  <a:cubicBezTo>
                    <a:pt x="324" y="751"/>
                    <a:pt x="164" y="656"/>
                    <a:pt x="0" y="570"/>
                  </a:cubicBezTo>
                  <a:lnTo>
                    <a:pt x="0" y="570"/>
                  </a:lnTo>
                  <a:cubicBezTo>
                    <a:pt x="158" y="677"/>
                    <a:pt x="318" y="780"/>
                    <a:pt x="475" y="884"/>
                  </a:cubicBezTo>
                  <a:cubicBezTo>
                    <a:pt x="635" y="985"/>
                    <a:pt x="795" y="1089"/>
                    <a:pt x="955" y="1187"/>
                  </a:cubicBezTo>
                  <a:cubicBezTo>
                    <a:pt x="1124" y="1293"/>
                    <a:pt x="1290" y="1397"/>
                    <a:pt x="1456" y="1501"/>
                  </a:cubicBezTo>
                  <a:lnTo>
                    <a:pt x="1474" y="1510"/>
                  </a:lnTo>
                  <a:cubicBezTo>
                    <a:pt x="1622" y="1602"/>
                    <a:pt x="1770" y="1694"/>
                    <a:pt x="1919" y="1782"/>
                  </a:cubicBezTo>
                  <a:lnTo>
                    <a:pt x="1939" y="1794"/>
                  </a:lnTo>
                  <a:lnTo>
                    <a:pt x="1954" y="1777"/>
                  </a:lnTo>
                  <a:cubicBezTo>
                    <a:pt x="2064" y="1643"/>
                    <a:pt x="2177" y="1510"/>
                    <a:pt x="2286" y="1373"/>
                  </a:cubicBezTo>
                  <a:lnTo>
                    <a:pt x="2298" y="1358"/>
                  </a:lnTo>
                  <a:cubicBezTo>
                    <a:pt x="2420" y="1207"/>
                    <a:pt x="2544" y="1053"/>
                    <a:pt x="2669" y="899"/>
                  </a:cubicBezTo>
                  <a:cubicBezTo>
                    <a:pt x="2787" y="751"/>
                    <a:pt x="2906" y="608"/>
                    <a:pt x="3022" y="454"/>
                  </a:cubicBezTo>
                  <a:cubicBezTo>
                    <a:pt x="3137" y="303"/>
                    <a:pt x="3256" y="155"/>
                    <a:pt x="3371"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9"/>
            <p:cNvSpPr/>
            <p:nvPr/>
          </p:nvSpPr>
          <p:spPr>
            <a:xfrm flipH="1">
              <a:off x="7702446" y="4184762"/>
              <a:ext cx="251830" cy="246910"/>
            </a:xfrm>
            <a:custGeom>
              <a:rect b="b" l="l" r="r" t="t"/>
              <a:pathLst>
                <a:path extrusionOk="0" h="1155" w="1178">
                  <a:moveTo>
                    <a:pt x="1177" y="1"/>
                  </a:moveTo>
                  <a:lnTo>
                    <a:pt x="1171" y="4"/>
                  </a:lnTo>
                  <a:cubicBezTo>
                    <a:pt x="1151" y="22"/>
                    <a:pt x="1130" y="37"/>
                    <a:pt x="1112" y="54"/>
                  </a:cubicBezTo>
                  <a:cubicBezTo>
                    <a:pt x="1029" y="123"/>
                    <a:pt x="946" y="194"/>
                    <a:pt x="863" y="268"/>
                  </a:cubicBezTo>
                  <a:cubicBezTo>
                    <a:pt x="762" y="360"/>
                    <a:pt x="661" y="455"/>
                    <a:pt x="564" y="552"/>
                  </a:cubicBezTo>
                  <a:cubicBezTo>
                    <a:pt x="466" y="647"/>
                    <a:pt x="368" y="745"/>
                    <a:pt x="276" y="846"/>
                  </a:cubicBezTo>
                  <a:cubicBezTo>
                    <a:pt x="181" y="944"/>
                    <a:pt x="89" y="1048"/>
                    <a:pt x="0" y="1154"/>
                  </a:cubicBezTo>
                  <a:cubicBezTo>
                    <a:pt x="107" y="1068"/>
                    <a:pt x="214" y="976"/>
                    <a:pt x="315" y="884"/>
                  </a:cubicBezTo>
                  <a:cubicBezTo>
                    <a:pt x="415" y="793"/>
                    <a:pt x="513" y="701"/>
                    <a:pt x="614" y="603"/>
                  </a:cubicBezTo>
                  <a:cubicBezTo>
                    <a:pt x="712" y="505"/>
                    <a:pt x="810" y="410"/>
                    <a:pt x="902" y="309"/>
                  </a:cubicBezTo>
                  <a:cubicBezTo>
                    <a:pt x="979" y="229"/>
                    <a:pt x="1056" y="143"/>
                    <a:pt x="1127" y="60"/>
                  </a:cubicBezTo>
                  <a:lnTo>
                    <a:pt x="1174" y="4"/>
                  </a:lnTo>
                  <a:lnTo>
                    <a:pt x="1177"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9"/>
            <p:cNvSpPr/>
            <p:nvPr/>
          </p:nvSpPr>
          <p:spPr>
            <a:xfrm flipH="1">
              <a:off x="7235342" y="4159537"/>
              <a:ext cx="317673" cy="151139"/>
            </a:xfrm>
            <a:custGeom>
              <a:rect b="b" l="l" r="r" t="t"/>
              <a:pathLst>
                <a:path extrusionOk="0" h="707" w="1486">
                  <a:moveTo>
                    <a:pt x="0" y="0"/>
                  </a:moveTo>
                  <a:cubicBezTo>
                    <a:pt x="3" y="0"/>
                    <a:pt x="3" y="0"/>
                    <a:pt x="6" y="3"/>
                  </a:cubicBezTo>
                  <a:lnTo>
                    <a:pt x="65" y="39"/>
                  </a:lnTo>
                  <a:cubicBezTo>
                    <a:pt x="163" y="98"/>
                    <a:pt x="261" y="149"/>
                    <a:pt x="359" y="202"/>
                  </a:cubicBezTo>
                  <a:cubicBezTo>
                    <a:pt x="480" y="267"/>
                    <a:pt x="602" y="329"/>
                    <a:pt x="726" y="386"/>
                  </a:cubicBezTo>
                  <a:cubicBezTo>
                    <a:pt x="851" y="445"/>
                    <a:pt x="975" y="501"/>
                    <a:pt x="1103" y="555"/>
                  </a:cubicBezTo>
                  <a:cubicBezTo>
                    <a:pt x="1228" y="611"/>
                    <a:pt x="1355" y="662"/>
                    <a:pt x="1485" y="706"/>
                  </a:cubicBezTo>
                  <a:cubicBezTo>
                    <a:pt x="1370" y="635"/>
                    <a:pt x="1248" y="567"/>
                    <a:pt x="1127" y="501"/>
                  </a:cubicBezTo>
                  <a:cubicBezTo>
                    <a:pt x="1005" y="439"/>
                    <a:pt x="881" y="377"/>
                    <a:pt x="759" y="321"/>
                  </a:cubicBezTo>
                  <a:cubicBezTo>
                    <a:pt x="635" y="261"/>
                    <a:pt x="510" y="202"/>
                    <a:pt x="383" y="149"/>
                  </a:cubicBezTo>
                  <a:cubicBezTo>
                    <a:pt x="285" y="104"/>
                    <a:pt x="181" y="63"/>
                    <a:pt x="77" y="27"/>
                  </a:cubicBezTo>
                  <a:cubicBezTo>
                    <a:pt x="53" y="18"/>
                    <a:pt x="30" y="9"/>
                    <a:pt x="6"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9"/>
            <p:cNvSpPr/>
            <p:nvPr/>
          </p:nvSpPr>
          <p:spPr>
            <a:xfrm flipH="1">
              <a:off x="7151755" y="3985309"/>
              <a:ext cx="745442" cy="485697"/>
            </a:xfrm>
            <a:custGeom>
              <a:rect b="b" l="l" r="r" t="t"/>
              <a:pathLst>
                <a:path extrusionOk="0" h="2272" w="3487">
                  <a:moveTo>
                    <a:pt x="65" y="0"/>
                  </a:moveTo>
                  <a:lnTo>
                    <a:pt x="0" y="2170"/>
                  </a:lnTo>
                  <a:lnTo>
                    <a:pt x="3422" y="2271"/>
                  </a:lnTo>
                  <a:lnTo>
                    <a:pt x="3487" y="101"/>
                  </a:lnTo>
                  <a:lnTo>
                    <a:pt x="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9"/>
            <p:cNvSpPr/>
            <p:nvPr/>
          </p:nvSpPr>
          <p:spPr>
            <a:xfrm flipH="1">
              <a:off x="7108572" y="4003052"/>
              <a:ext cx="731119" cy="339261"/>
            </a:xfrm>
            <a:custGeom>
              <a:rect b="b" l="l" r="r" t="t"/>
              <a:pathLst>
                <a:path extrusionOk="0" h="1587" w="3420">
                  <a:moveTo>
                    <a:pt x="1" y="0"/>
                  </a:moveTo>
                  <a:lnTo>
                    <a:pt x="1" y="0"/>
                  </a:lnTo>
                  <a:cubicBezTo>
                    <a:pt x="137" y="136"/>
                    <a:pt x="274" y="270"/>
                    <a:pt x="407" y="403"/>
                  </a:cubicBezTo>
                  <a:cubicBezTo>
                    <a:pt x="544" y="534"/>
                    <a:pt x="680" y="667"/>
                    <a:pt x="816" y="795"/>
                  </a:cubicBezTo>
                  <a:cubicBezTo>
                    <a:pt x="959" y="931"/>
                    <a:pt x="1104" y="1067"/>
                    <a:pt x="1246" y="1201"/>
                  </a:cubicBezTo>
                  <a:cubicBezTo>
                    <a:pt x="1252" y="1207"/>
                    <a:pt x="1255" y="1210"/>
                    <a:pt x="1261" y="1213"/>
                  </a:cubicBezTo>
                  <a:lnTo>
                    <a:pt x="1643" y="1568"/>
                  </a:lnTo>
                  <a:lnTo>
                    <a:pt x="1661" y="1586"/>
                  </a:lnTo>
                  <a:lnTo>
                    <a:pt x="1682" y="1571"/>
                  </a:lnTo>
                  <a:lnTo>
                    <a:pt x="2085" y="1239"/>
                  </a:lnTo>
                  <a:lnTo>
                    <a:pt x="2100" y="1228"/>
                  </a:lnTo>
                  <a:cubicBezTo>
                    <a:pt x="2251" y="1103"/>
                    <a:pt x="2402" y="978"/>
                    <a:pt x="2554" y="851"/>
                  </a:cubicBezTo>
                  <a:cubicBezTo>
                    <a:pt x="2699" y="729"/>
                    <a:pt x="2847" y="611"/>
                    <a:pt x="2990" y="483"/>
                  </a:cubicBezTo>
                  <a:cubicBezTo>
                    <a:pt x="3132" y="359"/>
                    <a:pt x="3277" y="237"/>
                    <a:pt x="3419" y="110"/>
                  </a:cubicBezTo>
                  <a:lnTo>
                    <a:pt x="3419" y="110"/>
                  </a:lnTo>
                  <a:cubicBezTo>
                    <a:pt x="3271" y="217"/>
                    <a:pt x="3123" y="332"/>
                    <a:pt x="2972" y="445"/>
                  </a:cubicBezTo>
                  <a:cubicBezTo>
                    <a:pt x="2823" y="557"/>
                    <a:pt x="2675" y="673"/>
                    <a:pt x="2527" y="786"/>
                  </a:cubicBezTo>
                  <a:cubicBezTo>
                    <a:pt x="2364" y="916"/>
                    <a:pt x="2198" y="1044"/>
                    <a:pt x="2035" y="1177"/>
                  </a:cubicBezTo>
                  <a:cubicBezTo>
                    <a:pt x="1910" y="1272"/>
                    <a:pt x="1789" y="1373"/>
                    <a:pt x="1664" y="1471"/>
                  </a:cubicBezTo>
                  <a:lnTo>
                    <a:pt x="1317" y="1153"/>
                  </a:lnTo>
                  <a:cubicBezTo>
                    <a:pt x="1160" y="1011"/>
                    <a:pt x="1006" y="872"/>
                    <a:pt x="849" y="732"/>
                  </a:cubicBezTo>
                  <a:cubicBezTo>
                    <a:pt x="710" y="608"/>
                    <a:pt x="570" y="483"/>
                    <a:pt x="428" y="362"/>
                  </a:cubicBezTo>
                  <a:cubicBezTo>
                    <a:pt x="286" y="243"/>
                    <a:pt x="146" y="119"/>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9"/>
            <p:cNvSpPr/>
            <p:nvPr/>
          </p:nvSpPr>
          <p:spPr>
            <a:xfrm flipH="1">
              <a:off x="7557291" y="4259584"/>
              <a:ext cx="295013" cy="192397"/>
            </a:xfrm>
            <a:custGeom>
              <a:rect b="b" l="l" r="r" t="t"/>
              <a:pathLst>
                <a:path extrusionOk="0" h="900" w="1380">
                  <a:moveTo>
                    <a:pt x="1376" y="1"/>
                  </a:moveTo>
                  <a:cubicBezTo>
                    <a:pt x="1353" y="16"/>
                    <a:pt x="1329" y="28"/>
                    <a:pt x="1308" y="39"/>
                  </a:cubicBezTo>
                  <a:cubicBezTo>
                    <a:pt x="1210" y="90"/>
                    <a:pt x="1115" y="146"/>
                    <a:pt x="1021" y="202"/>
                  </a:cubicBezTo>
                  <a:cubicBezTo>
                    <a:pt x="902" y="271"/>
                    <a:pt x="786" y="345"/>
                    <a:pt x="671" y="419"/>
                  </a:cubicBezTo>
                  <a:cubicBezTo>
                    <a:pt x="558" y="496"/>
                    <a:pt x="445" y="573"/>
                    <a:pt x="333" y="650"/>
                  </a:cubicBezTo>
                  <a:cubicBezTo>
                    <a:pt x="217" y="730"/>
                    <a:pt x="107" y="810"/>
                    <a:pt x="1" y="899"/>
                  </a:cubicBezTo>
                  <a:cubicBezTo>
                    <a:pt x="125" y="837"/>
                    <a:pt x="244" y="766"/>
                    <a:pt x="362" y="698"/>
                  </a:cubicBezTo>
                  <a:cubicBezTo>
                    <a:pt x="478" y="629"/>
                    <a:pt x="594" y="555"/>
                    <a:pt x="709" y="481"/>
                  </a:cubicBezTo>
                  <a:cubicBezTo>
                    <a:pt x="825" y="404"/>
                    <a:pt x="938" y="330"/>
                    <a:pt x="1050" y="250"/>
                  </a:cubicBezTo>
                  <a:cubicBezTo>
                    <a:pt x="1142" y="185"/>
                    <a:pt x="1231" y="119"/>
                    <a:pt x="1320" y="48"/>
                  </a:cubicBezTo>
                  <a:lnTo>
                    <a:pt x="1373" y="4"/>
                  </a:lnTo>
                  <a:cubicBezTo>
                    <a:pt x="1376" y="4"/>
                    <a:pt x="1376" y="1"/>
                    <a:pt x="1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9"/>
            <p:cNvSpPr/>
            <p:nvPr/>
          </p:nvSpPr>
          <p:spPr>
            <a:xfrm flipH="1">
              <a:off x="7124391" y="4264715"/>
              <a:ext cx="281759" cy="210568"/>
            </a:xfrm>
            <a:custGeom>
              <a:rect b="b" l="l" r="r" t="t"/>
              <a:pathLst>
                <a:path extrusionOk="0" h="985" w="1318">
                  <a:moveTo>
                    <a:pt x="1" y="1"/>
                  </a:moveTo>
                  <a:lnTo>
                    <a:pt x="4" y="4"/>
                  </a:lnTo>
                  <a:cubicBezTo>
                    <a:pt x="4" y="1"/>
                    <a:pt x="1" y="1"/>
                    <a:pt x="1" y="1"/>
                  </a:cubicBezTo>
                  <a:close/>
                  <a:moveTo>
                    <a:pt x="4" y="4"/>
                  </a:moveTo>
                  <a:cubicBezTo>
                    <a:pt x="22" y="18"/>
                    <a:pt x="39" y="36"/>
                    <a:pt x="57" y="51"/>
                  </a:cubicBezTo>
                  <a:cubicBezTo>
                    <a:pt x="140" y="128"/>
                    <a:pt x="226" y="199"/>
                    <a:pt x="312" y="267"/>
                  </a:cubicBezTo>
                  <a:cubicBezTo>
                    <a:pt x="419" y="356"/>
                    <a:pt x="526" y="439"/>
                    <a:pt x="638" y="522"/>
                  </a:cubicBezTo>
                  <a:cubicBezTo>
                    <a:pt x="748" y="602"/>
                    <a:pt x="858" y="682"/>
                    <a:pt x="970" y="760"/>
                  </a:cubicBezTo>
                  <a:cubicBezTo>
                    <a:pt x="1083" y="840"/>
                    <a:pt x="1199" y="914"/>
                    <a:pt x="1317" y="985"/>
                  </a:cubicBezTo>
                  <a:cubicBezTo>
                    <a:pt x="1214" y="890"/>
                    <a:pt x="1110" y="804"/>
                    <a:pt x="1006" y="718"/>
                  </a:cubicBezTo>
                  <a:cubicBezTo>
                    <a:pt x="899" y="629"/>
                    <a:pt x="793" y="546"/>
                    <a:pt x="680" y="466"/>
                  </a:cubicBezTo>
                  <a:cubicBezTo>
                    <a:pt x="570" y="383"/>
                    <a:pt x="460" y="303"/>
                    <a:pt x="348" y="223"/>
                  </a:cubicBezTo>
                  <a:cubicBezTo>
                    <a:pt x="256" y="164"/>
                    <a:pt x="164" y="101"/>
                    <a:pt x="72" y="45"/>
                  </a:cubicBezTo>
                  <a:lnTo>
                    <a:pt x="4" y="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9"/>
            <p:cNvSpPr/>
            <p:nvPr/>
          </p:nvSpPr>
          <p:spPr>
            <a:xfrm flipH="1">
              <a:off x="7850596" y="3702482"/>
              <a:ext cx="1103733" cy="935479"/>
            </a:xfrm>
            <a:custGeom>
              <a:rect b="b" l="l" r="r" t="t"/>
              <a:pathLst>
                <a:path extrusionOk="0" h="4376" w="5163">
                  <a:moveTo>
                    <a:pt x="908" y="1"/>
                  </a:moveTo>
                  <a:cubicBezTo>
                    <a:pt x="443" y="1"/>
                    <a:pt x="1" y="291"/>
                    <a:pt x="196" y="944"/>
                  </a:cubicBezTo>
                  <a:cubicBezTo>
                    <a:pt x="442" y="1768"/>
                    <a:pt x="3223" y="4202"/>
                    <a:pt x="4272" y="4374"/>
                  </a:cubicBezTo>
                  <a:cubicBezTo>
                    <a:pt x="4278" y="4375"/>
                    <a:pt x="4283" y="4375"/>
                    <a:pt x="4288" y="4375"/>
                  </a:cubicBezTo>
                  <a:cubicBezTo>
                    <a:pt x="4655" y="4375"/>
                    <a:pt x="5162" y="2329"/>
                    <a:pt x="4996" y="2180"/>
                  </a:cubicBezTo>
                  <a:cubicBezTo>
                    <a:pt x="4524" y="1762"/>
                    <a:pt x="1817" y="250"/>
                    <a:pt x="1269" y="60"/>
                  </a:cubicBezTo>
                  <a:cubicBezTo>
                    <a:pt x="1154" y="21"/>
                    <a:pt x="1030" y="1"/>
                    <a:pt x="908" y="1"/>
                  </a:cubicBezTo>
                  <a:close/>
                </a:path>
              </a:pathLst>
            </a:custGeom>
            <a:solidFill>
              <a:srgbClr val="D37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9"/>
            <p:cNvSpPr/>
            <p:nvPr/>
          </p:nvSpPr>
          <p:spPr>
            <a:xfrm flipH="1">
              <a:off x="7404441" y="4142435"/>
              <a:ext cx="598577" cy="182778"/>
            </a:xfrm>
            <a:custGeom>
              <a:rect b="b" l="l" r="r" t="t"/>
              <a:pathLst>
                <a:path extrusionOk="0" h="855" w="2800">
                  <a:moveTo>
                    <a:pt x="1127" y="0"/>
                  </a:moveTo>
                  <a:cubicBezTo>
                    <a:pt x="1095" y="0"/>
                    <a:pt x="1066" y="1"/>
                    <a:pt x="1041" y="3"/>
                  </a:cubicBezTo>
                  <a:cubicBezTo>
                    <a:pt x="637" y="36"/>
                    <a:pt x="0" y="235"/>
                    <a:pt x="0" y="235"/>
                  </a:cubicBezTo>
                  <a:cubicBezTo>
                    <a:pt x="252" y="335"/>
                    <a:pt x="845" y="647"/>
                    <a:pt x="1343" y="854"/>
                  </a:cubicBezTo>
                  <a:cubicBezTo>
                    <a:pt x="1233" y="771"/>
                    <a:pt x="1278" y="715"/>
                    <a:pt x="1521" y="712"/>
                  </a:cubicBezTo>
                  <a:cubicBezTo>
                    <a:pt x="1649" y="712"/>
                    <a:pt x="1983" y="768"/>
                    <a:pt x="2273" y="768"/>
                  </a:cubicBezTo>
                  <a:cubicBezTo>
                    <a:pt x="2525" y="768"/>
                    <a:pt x="2744" y="725"/>
                    <a:pt x="2763" y="567"/>
                  </a:cubicBezTo>
                  <a:cubicBezTo>
                    <a:pt x="2799" y="247"/>
                    <a:pt x="1609" y="0"/>
                    <a:pt x="11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9"/>
            <p:cNvSpPr/>
            <p:nvPr/>
          </p:nvSpPr>
          <p:spPr>
            <a:xfrm flipH="1">
              <a:off x="7255652" y="4192458"/>
              <a:ext cx="865371" cy="526742"/>
            </a:xfrm>
            <a:custGeom>
              <a:rect b="b" l="l" r="r" t="t"/>
              <a:pathLst>
                <a:path extrusionOk="0" h="2464" w="4048">
                  <a:moveTo>
                    <a:pt x="549" y="1"/>
                  </a:moveTo>
                  <a:lnTo>
                    <a:pt x="1" y="1945"/>
                  </a:lnTo>
                  <a:cubicBezTo>
                    <a:pt x="608" y="2166"/>
                    <a:pt x="1328" y="2463"/>
                    <a:pt x="2049" y="2463"/>
                  </a:cubicBezTo>
                  <a:cubicBezTo>
                    <a:pt x="2191" y="2463"/>
                    <a:pt x="2332" y="2452"/>
                    <a:pt x="2473" y="2426"/>
                  </a:cubicBezTo>
                  <a:cubicBezTo>
                    <a:pt x="2568" y="2411"/>
                    <a:pt x="2657" y="2364"/>
                    <a:pt x="2722" y="2292"/>
                  </a:cubicBezTo>
                  <a:cubicBezTo>
                    <a:pt x="3108" y="2227"/>
                    <a:pt x="3194" y="2026"/>
                    <a:pt x="3194" y="2026"/>
                  </a:cubicBezTo>
                  <a:cubicBezTo>
                    <a:pt x="3535" y="1857"/>
                    <a:pt x="3594" y="1637"/>
                    <a:pt x="3594" y="1637"/>
                  </a:cubicBezTo>
                  <a:cubicBezTo>
                    <a:pt x="3594" y="1637"/>
                    <a:pt x="4048" y="1557"/>
                    <a:pt x="4045" y="1275"/>
                  </a:cubicBezTo>
                  <a:cubicBezTo>
                    <a:pt x="4042" y="961"/>
                    <a:pt x="3404" y="1136"/>
                    <a:pt x="2998" y="1017"/>
                  </a:cubicBezTo>
                  <a:cubicBezTo>
                    <a:pt x="2064" y="748"/>
                    <a:pt x="810" y="104"/>
                    <a:pt x="5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9"/>
            <p:cNvSpPr/>
            <p:nvPr/>
          </p:nvSpPr>
          <p:spPr>
            <a:xfrm flipH="1">
              <a:off x="7352706" y="4496449"/>
              <a:ext cx="381807" cy="56864"/>
            </a:xfrm>
            <a:custGeom>
              <a:rect b="b" l="l" r="r" t="t"/>
              <a:pathLst>
                <a:path extrusionOk="0" h="266" w="1786">
                  <a:moveTo>
                    <a:pt x="7" y="0"/>
                  </a:moveTo>
                  <a:cubicBezTo>
                    <a:pt x="1" y="0"/>
                    <a:pt x="0" y="9"/>
                    <a:pt x="10" y="14"/>
                  </a:cubicBezTo>
                  <a:cubicBezTo>
                    <a:pt x="392" y="174"/>
                    <a:pt x="851" y="265"/>
                    <a:pt x="1290" y="265"/>
                  </a:cubicBezTo>
                  <a:cubicBezTo>
                    <a:pt x="1458" y="265"/>
                    <a:pt x="1623" y="252"/>
                    <a:pt x="1780" y="224"/>
                  </a:cubicBezTo>
                  <a:cubicBezTo>
                    <a:pt x="1783" y="224"/>
                    <a:pt x="1786" y="218"/>
                    <a:pt x="1786" y="215"/>
                  </a:cubicBezTo>
                  <a:cubicBezTo>
                    <a:pt x="1786" y="212"/>
                    <a:pt x="1783" y="209"/>
                    <a:pt x="1780" y="209"/>
                  </a:cubicBezTo>
                  <a:cubicBezTo>
                    <a:pt x="1628" y="212"/>
                    <a:pt x="1478" y="217"/>
                    <a:pt x="1328" y="217"/>
                  </a:cubicBezTo>
                  <a:cubicBezTo>
                    <a:pt x="1167" y="217"/>
                    <a:pt x="1007" y="211"/>
                    <a:pt x="846" y="191"/>
                  </a:cubicBezTo>
                  <a:cubicBezTo>
                    <a:pt x="561" y="156"/>
                    <a:pt x="292" y="76"/>
                    <a:pt x="13" y="2"/>
                  </a:cubicBezTo>
                  <a:cubicBezTo>
                    <a:pt x="11" y="1"/>
                    <a:pt x="9" y="0"/>
                    <a:pt x="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9"/>
            <p:cNvSpPr/>
            <p:nvPr/>
          </p:nvSpPr>
          <p:spPr>
            <a:xfrm flipH="1">
              <a:off x="7437576" y="4611889"/>
              <a:ext cx="350168" cy="32280"/>
            </a:xfrm>
            <a:custGeom>
              <a:rect b="b" l="l" r="r" t="t"/>
              <a:pathLst>
                <a:path extrusionOk="0" h="151" w="1638">
                  <a:moveTo>
                    <a:pt x="14" y="1"/>
                  </a:moveTo>
                  <a:cubicBezTo>
                    <a:pt x="1" y="1"/>
                    <a:pt x="0" y="11"/>
                    <a:pt x="16" y="16"/>
                  </a:cubicBezTo>
                  <a:cubicBezTo>
                    <a:pt x="305" y="106"/>
                    <a:pt x="604" y="151"/>
                    <a:pt x="904" y="151"/>
                  </a:cubicBezTo>
                  <a:cubicBezTo>
                    <a:pt x="1149" y="151"/>
                    <a:pt x="1395" y="121"/>
                    <a:pt x="1635" y="61"/>
                  </a:cubicBezTo>
                  <a:cubicBezTo>
                    <a:pt x="1638" y="61"/>
                    <a:pt x="1638" y="55"/>
                    <a:pt x="1635" y="55"/>
                  </a:cubicBezTo>
                  <a:cubicBezTo>
                    <a:pt x="1365" y="86"/>
                    <a:pt x="1132" y="98"/>
                    <a:pt x="932" y="98"/>
                  </a:cubicBezTo>
                  <a:cubicBezTo>
                    <a:pt x="492" y="98"/>
                    <a:pt x="206" y="40"/>
                    <a:pt x="19" y="1"/>
                  </a:cubicBezTo>
                  <a:cubicBezTo>
                    <a:pt x="17" y="1"/>
                    <a:pt x="15" y="1"/>
                    <a:pt x="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9"/>
            <p:cNvSpPr/>
            <p:nvPr/>
          </p:nvSpPr>
          <p:spPr>
            <a:xfrm flipH="1">
              <a:off x="7538265" y="4674739"/>
              <a:ext cx="277056" cy="22233"/>
            </a:xfrm>
            <a:custGeom>
              <a:rect b="b" l="l" r="r" t="t"/>
              <a:pathLst>
                <a:path extrusionOk="0" h="104" w="1296">
                  <a:moveTo>
                    <a:pt x="16" y="0"/>
                  </a:moveTo>
                  <a:cubicBezTo>
                    <a:pt x="2" y="0"/>
                    <a:pt x="1" y="13"/>
                    <a:pt x="14" y="16"/>
                  </a:cubicBezTo>
                  <a:cubicBezTo>
                    <a:pt x="296" y="71"/>
                    <a:pt x="488" y="103"/>
                    <a:pt x="701" y="103"/>
                  </a:cubicBezTo>
                  <a:cubicBezTo>
                    <a:pt x="868" y="103"/>
                    <a:pt x="1047" y="83"/>
                    <a:pt x="1292" y="39"/>
                  </a:cubicBezTo>
                  <a:cubicBezTo>
                    <a:pt x="1295" y="39"/>
                    <a:pt x="1295" y="33"/>
                    <a:pt x="1292" y="33"/>
                  </a:cubicBezTo>
                  <a:cubicBezTo>
                    <a:pt x="1070" y="49"/>
                    <a:pt x="886" y="60"/>
                    <a:pt x="709" y="60"/>
                  </a:cubicBezTo>
                  <a:cubicBezTo>
                    <a:pt x="490" y="60"/>
                    <a:pt x="280" y="44"/>
                    <a:pt x="20" y="1"/>
                  </a:cubicBezTo>
                  <a:cubicBezTo>
                    <a:pt x="19" y="1"/>
                    <a:pt x="17"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9"/>
            <p:cNvSpPr/>
            <p:nvPr/>
          </p:nvSpPr>
          <p:spPr>
            <a:xfrm flipH="1">
              <a:off x="7856582" y="3683242"/>
              <a:ext cx="1107154" cy="1012011"/>
            </a:xfrm>
            <a:custGeom>
              <a:rect b="b" l="l" r="r" t="t"/>
              <a:pathLst>
                <a:path extrusionOk="0" h="4734" w="5179">
                  <a:moveTo>
                    <a:pt x="940" y="1"/>
                  </a:moveTo>
                  <a:cubicBezTo>
                    <a:pt x="203" y="1"/>
                    <a:pt x="1" y="721"/>
                    <a:pt x="331" y="1286"/>
                  </a:cubicBezTo>
                  <a:cubicBezTo>
                    <a:pt x="1565" y="3397"/>
                    <a:pt x="3865" y="4734"/>
                    <a:pt x="3865" y="4734"/>
                  </a:cubicBezTo>
                  <a:lnTo>
                    <a:pt x="5179" y="2148"/>
                  </a:lnTo>
                  <a:cubicBezTo>
                    <a:pt x="5179" y="2148"/>
                    <a:pt x="2825" y="648"/>
                    <a:pt x="1580" y="144"/>
                  </a:cubicBezTo>
                  <a:cubicBezTo>
                    <a:pt x="1334" y="44"/>
                    <a:pt x="1121" y="1"/>
                    <a:pt x="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9"/>
            <p:cNvSpPr/>
            <p:nvPr/>
          </p:nvSpPr>
          <p:spPr>
            <a:xfrm flipH="1">
              <a:off x="7965821" y="4100962"/>
              <a:ext cx="251402" cy="499806"/>
            </a:xfrm>
            <a:custGeom>
              <a:rect b="b" l="l" r="r" t="t"/>
              <a:pathLst>
                <a:path extrusionOk="0" h="2338" w="1176">
                  <a:moveTo>
                    <a:pt x="1164" y="1"/>
                  </a:moveTo>
                  <a:cubicBezTo>
                    <a:pt x="1162" y="1"/>
                    <a:pt x="1160" y="2"/>
                    <a:pt x="1159" y="5"/>
                  </a:cubicBezTo>
                  <a:cubicBezTo>
                    <a:pt x="952" y="384"/>
                    <a:pt x="154" y="1958"/>
                    <a:pt x="6" y="2311"/>
                  </a:cubicBezTo>
                  <a:cubicBezTo>
                    <a:pt x="0" y="2326"/>
                    <a:pt x="3" y="2337"/>
                    <a:pt x="8" y="2337"/>
                  </a:cubicBezTo>
                  <a:cubicBezTo>
                    <a:pt x="12" y="2337"/>
                    <a:pt x="16" y="2333"/>
                    <a:pt x="21" y="2323"/>
                  </a:cubicBezTo>
                  <a:cubicBezTo>
                    <a:pt x="673" y="1208"/>
                    <a:pt x="984" y="396"/>
                    <a:pt x="1171" y="13"/>
                  </a:cubicBezTo>
                  <a:cubicBezTo>
                    <a:pt x="1175" y="7"/>
                    <a:pt x="1169" y="1"/>
                    <a:pt x="1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9"/>
            <p:cNvSpPr/>
            <p:nvPr/>
          </p:nvSpPr>
          <p:spPr>
            <a:xfrm flipH="1">
              <a:off x="6597429" y="1843050"/>
              <a:ext cx="676820" cy="606052"/>
            </a:xfrm>
            <a:custGeom>
              <a:rect b="b" l="l" r="r" t="t"/>
              <a:pathLst>
                <a:path extrusionOk="0" h="2835" w="3166">
                  <a:moveTo>
                    <a:pt x="1672" y="0"/>
                  </a:moveTo>
                  <a:cubicBezTo>
                    <a:pt x="1605" y="0"/>
                    <a:pt x="1537" y="5"/>
                    <a:pt x="1468" y="15"/>
                  </a:cubicBezTo>
                  <a:cubicBezTo>
                    <a:pt x="555" y="142"/>
                    <a:pt x="7" y="1097"/>
                    <a:pt x="356" y="1954"/>
                  </a:cubicBezTo>
                  <a:lnTo>
                    <a:pt x="1" y="2568"/>
                  </a:lnTo>
                  <a:lnTo>
                    <a:pt x="1" y="2568"/>
                  </a:lnTo>
                  <a:lnTo>
                    <a:pt x="709" y="2461"/>
                  </a:lnTo>
                  <a:cubicBezTo>
                    <a:pt x="975" y="2705"/>
                    <a:pt x="1320" y="2834"/>
                    <a:pt x="1669" y="2834"/>
                  </a:cubicBezTo>
                  <a:cubicBezTo>
                    <a:pt x="1838" y="2834"/>
                    <a:pt x="2008" y="2804"/>
                    <a:pt x="2171" y="2742"/>
                  </a:cubicBezTo>
                  <a:cubicBezTo>
                    <a:pt x="2672" y="2553"/>
                    <a:pt x="3022" y="2096"/>
                    <a:pt x="3078" y="1562"/>
                  </a:cubicBezTo>
                  <a:lnTo>
                    <a:pt x="3078" y="1565"/>
                  </a:lnTo>
                  <a:cubicBezTo>
                    <a:pt x="3166" y="716"/>
                    <a:pt x="2496" y="0"/>
                    <a:pt x="16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9"/>
            <p:cNvSpPr/>
            <p:nvPr/>
          </p:nvSpPr>
          <p:spPr>
            <a:xfrm flipH="1">
              <a:off x="6613890" y="1839416"/>
              <a:ext cx="670406" cy="611824"/>
            </a:xfrm>
            <a:custGeom>
              <a:rect b="b" l="l" r="r" t="t"/>
              <a:pathLst>
                <a:path extrusionOk="0" h="2862" w="3136">
                  <a:moveTo>
                    <a:pt x="3020" y="873"/>
                  </a:moveTo>
                  <a:cubicBezTo>
                    <a:pt x="3085" y="1027"/>
                    <a:pt x="3124" y="1191"/>
                    <a:pt x="3132" y="1359"/>
                  </a:cubicBezTo>
                  <a:lnTo>
                    <a:pt x="3132" y="1359"/>
                  </a:lnTo>
                  <a:cubicBezTo>
                    <a:pt x="3124" y="1185"/>
                    <a:pt x="3084" y="1022"/>
                    <a:pt x="3020" y="873"/>
                  </a:cubicBezTo>
                  <a:close/>
                  <a:moveTo>
                    <a:pt x="3132" y="1359"/>
                  </a:moveTo>
                  <a:lnTo>
                    <a:pt x="3132" y="1359"/>
                  </a:lnTo>
                  <a:cubicBezTo>
                    <a:pt x="3135" y="1431"/>
                    <a:pt x="3133" y="1504"/>
                    <a:pt x="3125" y="1579"/>
                  </a:cubicBezTo>
                  <a:cubicBezTo>
                    <a:pt x="3133" y="1506"/>
                    <a:pt x="3135" y="1432"/>
                    <a:pt x="3132" y="1359"/>
                  </a:cubicBezTo>
                  <a:close/>
                  <a:moveTo>
                    <a:pt x="3125" y="1579"/>
                  </a:moveTo>
                  <a:cubicBezTo>
                    <a:pt x="3120" y="1626"/>
                    <a:pt x="3113" y="1672"/>
                    <a:pt x="3104" y="1718"/>
                  </a:cubicBezTo>
                  <a:lnTo>
                    <a:pt x="3104" y="1718"/>
                  </a:lnTo>
                  <a:cubicBezTo>
                    <a:pt x="3113" y="1672"/>
                    <a:pt x="3120" y="1626"/>
                    <a:pt x="3125" y="1579"/>
                  </a:cubicBezTo>
                  <a:close/>
                  <a:moveTo>
                    <a:pt x="1705" y="1"/>
                  </a:moveTo>
                  <a:cubicBezTo>
                    <a:pt x="1217" y="1"/>
                    <a:pt x="735" y="248"/>
                    <a:pt x="466" y="714"/>
                  </a:cubicBezTo>
                  <a:cubicBezTo>
                    <a:pt x="243" y="1095"/>
                    <a:pt x="211" y="1557"/>
                    <a:pt x="374" y="1966"/>
                  </a:cubicBezTo>
                  <a:lnTo>
                    <a:pt x="374" y="1966"/>
                  </a:lnTo>
                  <a:lnTo>
                    <a:pt x="24" y="2570"/>
                  </a:lnTo>
                  <a:lnTo>
                    <a:pt x="0" y="2614"/>
                  </a:lnTo>
                  <a:lnTo>
                    <a:pt x="51" y="2605"/>
                  </a:lnTo>
                  <a:lnTo>
                    <a:pt x="750" y="2500"/>
                  </a:lnTo>
                  <a:lnTo>
                    <a:pt x="750" y="2500"/>
                  </a:lnTo>
                  <a:cubicBezTo>
                    <a:pt x="947" y="2674"/>
                    <a:pt x="1187" y="2793"/>
                    <a:pt x="1444" y="2840"/>
                  </a:cubicBezTo>
                  <a:cubicBezTo>
                    <a:pt x="1509" y="2851"/>
                    <a:pt x="1574" y="2857"/>
                    <a:pt x="1640" y="2860"/>
                  </a:cubicBezTo>
                  <a:cubicBezTo>
                    <a:pt x="1658" y="2861"/>
                    <a:pt x="1676" y="2861"/>
                    <a:pt x="1694" y="2861"/>
                  </a:cubicBezTo>
                  <a:cubicBezTo>
                    <a:pt x="1743" y="2861"/>
                    <a:pt x="1791" y="2859"/>
                    <a:pt x="1838" y="2854"/>
                  </a:cubicBezTo>
                  <a:cubicBezTo>
                    <a:pt x="1969" y="2842"/>
                    <a:pt x="2096" y="2813"/>
                    <a:pt x="2221" y="2765"/>
                  </a:cubicBezTo>
                  <a:cubicBezTo>
                    <a:pt x="2342" y="2718"/>
                    <a:pt x="2458" y="2653"/>
                    <a:pt x="2562" y="2576"/>
                  </a:cubicBezTo>
                  <a:cubicBezTo>
                    <a:pt x="2668" y="2496"/>
                    <a:pt x="2760" y="2404"/>
                    <a:pt x="2840" y="2300"/>
                  </a:cubicBezTo>
                  <a:cubicBezTo>
                    <a:pt x="2972" y="2127"/>
                    <a:pt x="3062" y="1928"/>
                    <a:pt x="3104" y="1718"/>
                  </a:cubicBezTo>
                  <a:lnTo>
                    <a:pt x="3104" y="1718"/>
                  </a:lnTo>
                  <a:cubicBezTo>
                    <a:pt x="3061" y="1930"/>
                    <a:pt x="2969" y="2129"/>
                    <a:pt x="2835" y="2300"/>
                  </a:cubicBezTo>
                  <a:cubicBezTo>
                    <a:pt x="2796" y="2353"/>
                    <a:pt x="2752" y="2401"/>
                    <a:pt x="2707" y="2448"/>
                  </a:cubicBezTo>
                  <a:cubicBezTo>
                    <a:pt x="2660" y="2493"/>
                    <a:pt x="2609" y="2531"/>
                    <a:pt x="2556" y="2570"/>
                  </a:cubicBezTo>
                  <a:cubicBezTo>
                    <a:pt x="2452" y="2650"/>
                    <a:pt x="2336" y="2712"/>
                    <a:pt x="2215" y="2756"/>
                  </a:cubicBezTo>
                  <a:cubicBezTo>
                    <a:pt x="2059" y="2814"/>
                    <a:pt x="1895" y="2842"/>
                    <a:pt x="1731" y="2842"/>
                  </a:cubicBezTo>
                  <a:cubicBezTo>
                    <a:pt x="1702" y="2842"/>
                    <a:pt x="1672" y="2841"/>
                    <a:pt x="1643" y="2840"/>
                  </a:cubicBezTo>
                  <a:cubicBezTo>
                    <a:pt x="1577" y="2837"/>
                    <a:pt x="1512" y="2828"/>
                    <a:pt x="1450" y="2816"/>
                  </a:cubicBezTo>
                  <a:cubicBezTo>
                    <a:pt x="1195" y="2765"/>
                    <a:pt x="961" y="2644"/>
                    <a:pt x="771" y="2466"/>
                  </a:cubicBezTo>
                  <a:lnTo>
                    <a:pt x="762" y="2460"/>
                  </a:lnTo>
                  <a:lnTo>
                    <a:pt x="753" y="2460"/>
                  </a:lnTo>
                  <a:lnTo>
                    <a:pt x="95" y="2551"/>
                  </a:lnTo>
                  <a:lnTo>
                    <a:pt x="95" y="2551"/>
                  </a:lnTo>
                  <a:lnTo>
                    <a:pt x="427" y="1983"/>
                  </a:lnTo>
                  <a:lnTo>
                    <a:pt x="433" y="1971"/>
                  </a:lnTo>
                  <a:lnTo>
                    <a:pt x="427" y="1959"/>
                  </a:lnTo>
                  <a:cubicBezTo>
                    <a:pt x="267" y="1562"/>
                    <a:pt x="297" y="1114"/>
                    <a:pt x="507" y="740"/>
                  </a:cubicBezTo>
                  <a:cubicBezTo>
                    <a:pt x="614" y="557"/>
                    <a:pt x="759" y="399"/>
                    <a:pt x="934" y="278"/>
                  </a:cubicBezTo>
                  <a:cubicBezTo>
                    <a:pt x="1186" y="105"/>
                    <a:pt x="1459" y="27"/>
                    <a:pt x="1726" y="27"/>
                  </a:cubicBezTo>
                  <a:cubicBezTo>
                    <a:pt x="2278" y="27"/>
                    <a:pt x="2798" y="362"/>
                    <a:pt x="3020" y="873"/>
                  </a:cubicBezTo>
                  <a:lnTo>
                    <a:pt x="3020" y="873"/>
                  </a:lnTo>
                  <a:cubicBezTo>
                    <a:pt x="2947" y="701"/>
                    <a:pt x="2839" y="542"/>
                    <a:pt x="2701" y="408"/>
                  </a:cubicBezTo>
                  <a:cubicBezTo>
                    <a:pt x="2421" y="133"/>
                    <a:pt x="2061"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9"/>
            <p:cNvSpPr/>
            <p:nvPr/>
          </p:nvSpPr>
          <p:spPr>
            <a:xfrm>
              <a:off x="6754340" y="1974736"/>
              <a:ext cx="328576" cy="343750"/>
            </a:xfrm>
            <a:custGeom>
              <a:rect b="b" l="l" r="r" t="t"/>
              <a:pathLst>
                <a:path extrusionOk="0" h="1608" w="1537">
                  <a:moveTo>
                    <a:pt x="1294" y="1"/>
                  </a:moveTo>
                  <a:lnTo>
                    <a:pt x="558" y="1154"/>
                  </a:lnTo>
                  <a:lnTo>
                    <a:pt x="206" y="795"/>
                  </a:lnTo>
                  <a:lnTo>
                    <a:pt x="1" y="997"/>
                  </a:lnTo>
                  <a:lnTo>
                    <a:pt x="609" y="1608"/>
                  </a:lnTo>
                  <a:lnTo>
                    <a:pt x="1537" y="155"/>
                  </a:lnTo>
                  <a:lnTo>
                    <a:pt x="12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9"/>
            <p:cNvSpPr/>
            <p:nvPr/>
          </p:nvSpPr>
          <p:spPr>
            <a:xfrm flipH="1">
              <a:off x="5713031" y="4131532"/>
              <a:ext cx="1305112" cy="1011797"/>
            </a:xfrm>
            <a:custGeom>
              <a:rect b="b" l="l" r="r" t="t"/>
              <a:pathLst>
                <a:path extrusionOk="0" h="4733" w="6105">
                  <a:moveTo>
                    <a:pt x="0" y="1"/>
                  </a:moveTo>
                  <a:lnTo>
                    <a:pt x="0" y="4733"/>
                  </a:lnTo>
                  <a:lnTo>
                    <a:pt x="6105" y="4733"/>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9"/>
            <p:cNvSpPr/>
            <p:nvPr/>
          </p:nvSpPr>
          <p:spPr>
            <a:xfrm flipH="1">
              <a:off x="6523676" y="4131532"/>
              <a:ext cx="494467" cy="1011797"/>
            </a:xfrm>
            <a:custGeom>
              <a:rect b="b" l="l" r="r" t="t"/>
              <a:pathLst>
                <a:path extrusionOk="0" h="4733" w="2313">
                  <a:moveTo>
                    <a:pt x="0" y="1"/>
                  </a:moveTo>
                  <a:lnTo>
                    <a:pt x="0" y="4733"/>
                  </a:lnTo>
                  <a:lnTo>
                    <a:pt x="2313" y="4733"/>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9"/>
            <p:cNvSpPr/>
            <p:nvPr/>
          </p:nvSpPr>
          <p:spPr>
            <a:xfrm flipH="1">
              <a:off x="6557880" y="4202078"/>
              <a:ext cx="426700" cy="872202"/>
            </a:xfrm>
            <a:custGeom>
              <a:rect b="b" l="l" r="r" t="t"/>
              <a:pathLst>
                <a:path extrusionOk="0" h="4080" w="1996">
                  <a:moveTo>
                    <a:pt x="1996" y="0"/>
                  </a:moveTo>
                  <a:lnTo>
                    <a:pt x="1996" y="0"/>
                  </a:lnTo>
                  <a:cubicBezTo>
                    <a:pt x="1824" y="335"/>
                    <a:pt x="1655" y="673"/>
                    <a:pt x="1486" y="1014"/>
                  </a:cubicBezTo>
                  <a:lnTo>
                    <a:pt x="985" y="2031"/>
                  </a:lnTo>
                  <a:lnTo>
                    <a:pt x="490" y="3054"/>
                  </a:lnTo>
                  <a:cubicBezTo>
                    <a:pt x="324" y="3392"/>
                    <a:pt x="164" y="3736"/>
                    <a:pt x="1" y="4080"/>
                  </a:cubicBezTo>
                  <a:cubicBezTo>
                    <a:pt x="172" y="3745"/>
                    <a:pt x="344" y="3407"/>
                    <a:pt x="510" y="3069"/>
                  </a:cubicBezTo>
                  <a:lnTo>
                    <a:pt x="1012" y="2049"/>
                  </a:lnTo>
                  <a:lnTo>
                    <a:pt x="1507" y="1029"/>
                  </a:lnTo>
                  <a:cubicBezTo>
                    <a:pt x="1673" y="688"/>
                    <a:pt x="1836" y="344"/>
                    <a:pt x="19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9"/>
            <p:cNvSpPr/>
            <p:nvPr/>
          </p:nvSpPr>
          <p:spPr>
            <a:xfrm flipH="1">
              <a:off x="6557880" y="4201437"/>
              <a:ext cx="426700" cy="872202"/>
            </a:xfrm>
            <a:custGeom>
              <a:rect b="b" l="l" r="r" t="t"/>
              <a:pathLst>
                <a:path extrusionOk="0" h="4080" w="1996">
                  <a:moveTo>
                    <a:pt x="1" y="0"/>
                  </a:moveTo>
                  <a:lnTo>
                    <a:pt x="1" y="0"/>
                  </a:lnTo>
                  <a:cubicBezTo>
                    <a:pt x="164" y="344"/>
                    <a:pt x="327" y="688"/>
                    <a:pt x="490" y="1029"/>
                  </a:cubicBezTo>
                  <a:lnTo>
                    <a:pt x="985" y="2052"/>
                  </a:lnTo>
                  <a:lnTo>
                    <a:pt x="1486" y="3069"/>
                  </a:lnTo>
                  <a:cubicBezTo>
                    <a:pt x="1655" y="3407"/>
                    <a:pt x="1824" y="3745"/>
                    <a:pt x="1996" y="4080"/>
                  </a:cubicBezTo>
                  <a:cubicBezTo>
                    <a:pt x="1836" y="3739"/>
                    <a:pt x="1673" y="3395"/>
                    <a:pt x="1507" y="3054"/>
                  </a:cubicBezTo>
                  <a:lnTo>
                    <a:pt x="1012" y="2031"/>
                  </a:lnTo>
                  <a:lnTo>
                    <a:pt x="510" y="1014"/>
                  </a:lnTo>
                  <a:cubicBezTo>
                    <a:pt x="341" y="676"/>
                    <a:pt x="172" y="338"/>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9"/>
            <p:cNvSpPr/>
            <p:nvPr/>
          </p:nvSpPr>
          <p:spPr>
            <a:xfrm flipH="1">
              <a:off x="6697263" y="4131532"/>
              <a:ext cx="149858" cy="123989"/>
            </a:xfrm>
            <a:custGeom>
              <a:rect b="b" l="l" r="r" t="t"/>
              <a:pathLst>
                <a:path extrusionOk="0" h="580" w="701">
                  <a:moveTo>
                    <a:pt x="1" y="1"/>
                  </a:moveTo>
                  <a:lnTo>
                    <a:pt x="1" y="579"/>
                  </a:lnTo>
                  <a:lnTo>
                    <a:pt x="701" y="579"/>
                  </a:lnTo>
                  <a:lnTo>
                    <a:pt x="7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9"/>
            <p:cNvSpPr/>
            <p:nvPr/>
          </p:nvSpPr>
          <p:spPr>
            <a:xfrm flipH="1">
              <a:off x="5759848" y="3775380"/>
              <a:ext cx="1008602" cy="356363"/>
            </a:xfrm>
            <a:custGeom>
              <a:rect b="b" l="l" r="r" t="t"/>
              <a:pathLst>
                <a:path extrusionOk="0" h="1667" w="4718">
                  <a:moveTo>
                    <a:pt x="1" y="1"/>
                  </a:moveTo>
                  <a:lnTo>
                    <a:pt x="1" y="1667"/>
                  </a:lnTo>
                  <a:lnTo>
                    <a:pt x="4718" y="1667"/>
                  </a:lnTo>
                  <a:lnTo>
                    <a:pt x="4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9"/>
            <p:cNvSpPr/>
            <p:nvPr/>
          </p:nvSpPr>
          <p:spPr>
            <a:xfrm flipH="1">
              <a:off x="6460183" y="3775380"/>
              <a:ext cx="308267" cy="356363"/>
            </a:xfrm>
            <a:custGeom>
              <a:rect b="b" l="l" r="r" t="t"/>
              <a:pathLst>
                <a:path extrusionOk="0" h="1667" w="1442">
                  <a:moveTo>
                    <a:pt x="1" y="1"/>
                  </a:moveTo>
                  <a:lnTo>
                    <a:pt x="1" y="1667"/>
                  </a:lnTo>
                  <a:lnTo>
                    <a:pt x="1441" y="1667"/>
                  </a:lnTo>
                  <a:lnTo>
                    <a:pt x="14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9"/>
            <p:cNvSpPr/>
            <p:nvPr/>
          </p:nvSpPr>
          <p:spPr>
            <a:xfrm flipH="1">
              <a:off x="6481134" y="3799536"/>
              <a:ext cx="266367" cy="308264"/>
            </a:xfrm>
            <a:custGeom>
              <a:rect b="b" l="l" r="r" t="t"/>
              <a:pathLst>
                <a:path extrusionOk="0" h="1442" w="1246">
                  <a:moveTo>
                    <a:pt x="1246" y="0"/>
                  </a:moveTo>
                  <a:cubicBezTo>
                    <a:pt x="1136" y="119"/>
                    <a:pt x="1032" y="238"/>
                    <a:pt x="928" y="359"/>
                  </a:cubicBezTo>
                  <a:lnTo>
                    <a:pt x="614" y="718"/>
                  </a:lnTo>
                  <a:lnTo>
                    <a:pt x="306" y="1080"/>
                  </a:lnTo>
                  <a:cubicBezTo>
                    <a:pt x="202" y="1198"/>
                    <a:pt x="101" y="1320"/>
                    <a:pt x="0" y="1441"/>
                  </a:cubicBezTo>
                  <a:cubicBezTo>
                    <a:pt x="107" y="1323"/>
                    <a:pt x="214" y="1201"/>
                    <a:pt x="318" y="1083"/>
                  </a:cubicBezTo>
                  <a:lnTo>
                    <a:pt x="632" y="724"/>
                  </a:lnTo>
                  <a:lnTo>
                    <a:pt x="940" y="365"/>
                  </a:lnTo>
                  <a:cubicBezTo>
                    <a:pt x="1041" y="243"/>
                    <a:pt x="1145" y="122"/>
                    <a:pt x="1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9"/>
            <p:cNvSpPr/>
            <p:nvPr/>
          </p:nvSpPr>
          <p:spPr>
            <a:xfrm flipH="1">
              <a:off x="6481775" y="3799536"/>
              <a:ext cx="265725" cy="308264"/>
            </a:xfrm>
            <a:custGeom>
              <a:rect b="b" l="l" r="r" t="t"/>
              <a:pathLst>
                <a:path extrusionOk="0" h="1442" w="1243">
                  <a:moveTo>
                    <a:pt x="0" y="0"/>
                  </a:moveTo>
                  <a:lnTo>
                    <a:pt x="0" y="0"/>
                  </a:lnTo>
                  <a:cubicBezTo>
                    <a:pt x="101" y="122"/>
                    <a:pt x="202" y="243"/>
                    <a:pt x="306" y="365"/>
                  </a:cubicBezTo>
                  <a:lnTo>
                    <a:pt x="614" y="724"/>
                  </a:lnTo>
                  <a:lnTo>
                    <a:pt x="928" y="1083"/>
                  </a:lnTo>
                  <a:cubicBezTo>
                    <a:pt x="1032" y="1201"/>
                    <a:pt x="1136" y="1323"/>
                    <a:pt x="1243" y="1441"/>
                  </a:cubicBezTo>
                  <a:cubicBezTo>
                    <a:pt x="1145" y="1320"/>
                    <a:pt x="1041" y="1198"/>
                    <a:pt x="940" y="1080"/>
                  </a:cubicBezTo>
                  <a:lnTo>
                    <a:pt x="632" y="718"/>
                  </a:lnTo>
                  <a:lnTo>
                    <a:pt x="318" y="359"/>
                  </a:lnTo>
                  <a:cubicBezTo>
                    <a:pt x="214" y="238"/>
                    <a:pt x="107" y="11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9"/>
            <p:cNvSpPr/>
            <p:nvPr/>
          </p:nvSpPr>
          <p:spPr>
            <a:xfrm flipH="1">
              <a:off x="6567927" y="3775380"/>
              <a:ext cx="94062" cy="83372"/>
            </a:xfrm>
            <a:custGeom>
              <a:rect b="b" l="l" r="r" t="t"/>
              <a:pathLst>
                <a:path extrusionOk="0" h="390" w="440">
                  <a:moveTo>
                    <a:pt x="1" y="1"/>
                  </a:moveTo>
                  <a:lnTo>
                    <a:pt x="1" y="389"/>
                  </a:lnTo>
                  <a:lnTo>
                    <a:pt x="439" y="389"/>
                  </a:lnTo>
                  <a:lnTo>
                    <a:pt x="4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9"/>
            <p:cNvSpPr/>
            <p:nvPr/>
          </p:nvSpPr>
          <p:spPr>
            <a:xfrm flipH="1">
              <a:off x="5759848" y="4005404"/>
              <a:ext cx="700549" cy="126341"/>
            </a:xfrm>
            <a:custGeom>
              <a:rect b="b" l="l" r="r" t="t"/>
              <a:pathLst>
                <a:path extrusionOk="0" h="591" w="3277">
                  <a:moveTo>
                    <a:pt x="0" y="1"/>
                  </a:moveTo>
                  <a:lnTo>
                    <a:pt x="0" y="591"/>
                  </a:lnTo>
                  <a:lnTo>
                    <a:pt x="3277" y="591"/>
                  </a:lnTo>
                  <a:lnTo>
                    <a:pt x="3277" y="38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49"/>
          <p:cNvGrpSpPr/>
          <p:nvPr/>
        </p:nvGrpSpPr>
        <p:grpSpPr>
          <a:xfrm>
            <a:off x="8535649" y="1859966"/>
            <a:ext cx="463619" cy="554249"/>
            <a:chOff x="6417862" y="1441950"/>
            <a:chExt cx="417788" cy="499458"/>
          </a:xfrm>
        </p:grpSpPr>
        <p:sp>
          <p:nvSpPr>
            <p:cNvPr id="1397" name="Google Shape;1397;p49"/>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9"/>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9" name="Google Shape;1399;p49"/>
          <p:cNvSpPr txBox="1"/>
          <p:nvPr>
            <p:ph idx="4294967295" type="title"/>
          </p:nvPr>
        </p:nvSpPr>
        <p:spPr>
          <a:xfrm>
            <a:off x="997075" y="1166175"/>
            <a:ext cx="57831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Q3 How does the average order value vary by market? </a:t>
            </a:r>
            <a:endParaRPr sz="1800"/>
          </a:p>
        </p:txBody>
      </p:sp>
      <p:pic>
        <p:nvPicPr>
          <p:cNvPr id="1400" name="Google Shape;1400;p49"/>
          <p:cNvPicPr preferRelativeResize="0"/>
          <p:nvPr/>
        </p:nvPicPr>
        <p:blipFill>
          <a:blip r:embed="rId3">
            <a:alphaModFix/>
          </a:blip>
          <a:stretch>
            <a:fillRect/>
          </a:stretch>
        </p:blipFill>
        <p:spPr>
          <a:xfrm>
            <a:off x="1555025" y="2090375"/>
            <a:ext cx="3798024" cy="2525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50"/>
          <p:cNvSpPr txBox="1"/>
          <p:nvPr>
            <p:ph type="title"/>
          </p:nvPr>
        </p:nvSpPr>
        <p:spPr>
          <a:xfrm>
            <a:off x="3057150" y="142100"/>
            <a:ext cx="3029700" cy="7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Conclusion</a:t>
            </a:r>
            <a:r>
              <a:rPr lang="en" sz="4000"/>
              <a:t> </a:t>
            </a:r>
            <a:endParaRPr sz="4000"/>
          </a:p>
        </p:txBody>
      </p:sp>
      <p:grpSp>
        <p:nvGrpSpPr>
          <p:cNvPr id="1406" name="Google Shape;1406;p50"/>
          <p:cNvGrpSpPr/>
          <p:nvPr/>
        </p:nvGrpSpPr>
        <p:grpSpPr>
          <a:xfrm>
            <a:off x="1016899" y="3818066"/>
            <a:ext cx="463619" cy="554249"/>
            <a:chOff x="6417862" y="1441950"/>
            <a:chExt cx="417788" cy="499458"/>
          </a:xfrm>
        </p:grpSpPr>
        <p:sp>
          <p:nvSpPr>
            <p:cNvPr id="1407" name="Google Shape;1407;p50"/>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0"/>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9" name="Google Shape;1409;p50"/>
          <p:cNvSpPr txBox="1"/>
          <p:nvPr>
            <p:ph idx="4294967295" type="subTitle"/>
          </p:nvPr>
        </p:nvSpPr>
        <p:spPr>
          <a:xfrm>
            <a:off x="1387175" y="1129275"/>
            <a:ext cx="6909900" cy="34809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Peak Delivery Delays</a:t>
            </a:r>
            <a:r>
              <a:rPr lang="en" sz="1500">
                <a:solidFill>
                  <a:schemeClr val="dk1"/>
                </a:solidFill>
                <a:latin typeface="Calibri"/>
                <a:ea typeface="Calibri"/>
                <a:cs typeface="Calibri"/>
                <a:sym typeface="Calibri"/>
              </a:rPr>
              <a:t>: Monday and Saturday have the highest average delivery times, requiring focused improvements.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Key Bottlenecks</a:t>
            </a:r>
            <a:r>
              <a:rPr lang="en" sz="1500">
                <a:solidFill>
                  <a:schemeClr val="dk1"/>
                </a:solidFill>
                <a:latin typeface="Calibri"/>
                <a:ea typeface="Calibri"/>
                <a:cs typeface="Calibri"/>
                <a:sym typeface="Calibri"/>
              </a:rPr>
              <a:t>: Peak hours (12 PM - 2 PM, 7 PM - 9 PM) show the greatest strain on delivery efficiency.</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Busy Partners</a:t>
            </a:r>
            <a:r>
              <a:rPr lang="en" sz="1500">
                <a:solidFill>
                  <a:schemeClr val="dk1"/>
                </a:solidFill>
                <a:latin typeface="Calibri"/>
                <a:ea typeface="Calibri"/>
                <a:cs typeface="Calibri"/>
                <a:sym typeface="Calibri"/>
              </a:rPr>
              <a:t>: An average of </a:t>
            </a:r>
            <a:r>
              <a:rPr b="1" lang="en" sz="1500">
                <a:solidFill>
                  <a:schemeClr val="dk1"/>
                </a:solidFill>
                <a:latin typeface="Calibri"/>
                <a:ea typeface="Calibri"/>
                <a:cs typeface="Calibri"/>
                <a:sym typeface="Calibri"/>
              </a:rPr>
              <a:t>41 delivery partners</a:t>
            </a:r>
            <a:r>
              <a:rPr lang="en" sz="1500">
                <a:solidFill>
                  <a:schemeClr val="dk1"/>
                </a:solidFill>
                <a:latin typeface="Calibri"/>
                <a:ea typeface="Calibri"/>
                <a:cs typeface="Calibri"/>
                <a:sym typeface="Calibri"/>
              </a:rPr>
              <a:t> are occupied during peak times, contributing to longer delivery times.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Operational Optimization</a:t>
            </a:r>
            <a:r>
              <a:rPr lang="en" sz="1500">
                <a:solidFill>
                  <a:schemeClr val="dk1"/>
                </a:solidFill>
                <a:latin typeface="Calibri"/>
                <a:ea typeface="Calibri"/>
                <a:cs typeface="Calibri"/>
                <a:sym typeface="Calibri"/>
              </a:rPr>
              <a:t>: Enhancing delivery routes and increasing available staff during peak hours can significantly reduce delays.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Customer Satisfaction</a:t>
            </a:r>
            <a:r>
              <a:rPr lang="en" sz="1500">
                <a:solidFill>
                  <a:schemeClr val="dk1"/>
                </a:solidFill>
                <a:latin typeface="Calibri"/>
                <a:ea typeface="Calibri"/>
                <a:cs typeface="Calibri"/>
                <a:sym typeface="Calibri"/>
              </a:rPr>
              <a:t>: Reducing delivery times on high-demand days and during peak hours will improve overall customer satisfaction.</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Data-Driven Insights</a:t>
            </a:r>
            <a:r>
              <a:rPr lang="en" sz="1500">
                <a:solidFill>
                  <a:schemeClr val="dk1"/>
                </a:solidFill>
                <a:latin typeface="Calibri"/>
                <a:ea typeface="Calibri"/>
                <a:cs typeface="Calibri"/>
                <a:sym typeface="Calibri"/>
              </a:rPr>
              <a:t>: Continued monitoring and data analysis will help sustain performance improvements.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51"/>
          <p:cNvSpPr txBox="1"/>
          <p:nvPr>
            <p:ph type="title"/>
          </p:nvPr>
        </p:nvSpPr>
        <p:spPr>
          <a:xfrm>
            <a:off x="848600" y="540500"/>
            <a:ext cx="4443000" cy="14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500"/>
              <a:t>Thanks!</a:t>
            </a:r>
            <a:endParaRPr sz="7500"/>
          </a:p>
          <a:p>
            <a:pPr indent="0" lvl="0" marL="0" rtl="0" algn="l">
              <a:spcBef>
                <a:spcPts val="0"/>
              </a:spcBef>
              <a:spcAft>
                <a:spcPts val="0"/>
              </a:spcAft>
              <a:buNone/>
            </a:pPr>
            <a:r>
              <a:t/>
            </a:r>
            <a:endParaRPr sz="7500"/>
          </a:p>
        </p:txBody>
      </p:sp>
      <p:grpSp>
        <p:nvGrpSpPr>
          <p:cNvPr id="1415" name="Google Shape;1415;p51"/>
          <p:cNvGrpSpPr/>
          <p:nvPr/>
        </p:nvGrpSpPr>
        <p:grpSpPr>
          <a:xfrm>
            <a:off x="6344235" y="1397980"/>
            <a:ext cx="3694540" cy="2920194"/>
            <a:chOff x="5810835" y="1397980"/>
            <a:chExt cx="3694540" cy="2920194"/>
          </a:xfrm>
        </p:grpSpPr>
        <p:sp>
          <p:nvSpPr>
            <p:cNvPr id="1416" name="Google Shape;1416;p51"/>
            <p:cNvSpPr/>
            <p:nvPr/>
          </p:nvSpPr>
          <p:spPr>
            <a:xfrm flipH="1">
              <a:off x="5932348" y="2690321"/>
              <a:ext cx="311967" cy="127018"/>
            </a:xfrm>
            <a:custGeom>
              <a:rect b="b" l="l" r="r" t="t"/>
              <a:pathLst>
                <a:path extrusionOk="0" h="831" w="2041">
                  <a:moveTo>
                    <a:pt x="1" y="0"/>
                  </a:moveTo>
                  <a:lnTo>
                    <a:pt x="1" y="830"/>
                  </a:lnTo>
                  <a:lnTo>
                    <a:pt x="2040" y="830"/>
                  </a:lnTo>
                  <a:lnTo>
                    <a:pt x="2040" y="0"/>
                  </a:lnTo>
                  <a:close/>
                </a:path>
              </a:pathLst>
            </a:custGeom>
            <a:solidFill>
              <a:srgbClr val="DAD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1"/>
            <p:cNvSpPr/>
            <p:nvPr/>
          </p:nvSpPr>
          <p:spPr>
            <a:xfrm flipH="1">
              <a:off x="7035316" y="1725536"/>
              <a:ext cx="510060" cy="212614"/>
            </a:xfrm>
            <a:custGeom>
              <a:rect b="b" l="l" r="r" t="t"/>
              <a:pathLst>
                <a:path extrusionOk="0" h="1391" w="3337">
                  <a:moveTo>
                    <a:pt x="1" y="0"/>
                  </a:moveTo>
                  <a:lnTo>
                    <a:pt x="1" y="1391"/>
                  </a:lnTo>
                  <a:lnTo>
                    <a:pt x="3336" y="1391"/>
                  </a:lnTo>
                  <a:lnTo>
                    <a:pt x="33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1"/>
            <p:cNvSpPr/>
            <p:nvPr/>
          </p:nvSpPr>
          <p:spPr>
            <a:xfrm flipH="1">
              <a:off x="7180829" y="1928520"/>
              <a:ext cx="521830" cy="212156"/>
            </a:xfrm>
            <a:custGeom>
              <a:rect b="b" l="l" r="r" t="t"/>
              <a:pathLst>
                <a:path extrusionOk="0" h="1388" w="3414">
                  <a:moveTo>
                    <a:pt x="1" y="0"/>
                  </a:moveTo>
                  <a:lnTo>
                    <a:pt x="1" y="1388"/>
                  </a:lnTo>
                  <a:lnTo>
                    <a:pt x="3413" y="1388"/>
                  </a:lnTo>
                  <a:lnTo>
                    <a:pt x="34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1"/>
            <p:cNvSpPr/>
            <p:nvPr/>
          </p:nvSpPr>
          <p:spPr>
            <a:xfrm flipH="1">
              <a:off x="7221182" y="2140064"/>
              <a:ext cx="521677" cy="212309"/>
            </a:xfrm>
            <a:custGeom>
              <a:rect b="b" l="l" r="r" t="t"/>
              <a:pathLst>
                <a:path extrusionOk="0" h="1389" w="3413">
                  <a:moveTo>
                    <a:pt x="0" y="1"/>
                  </a:moveTo>
                  <a:lnTo>
                    <a:pt x="0" y="1388"/>
                  </a:lnTo>
                  <a:lnTo>
                    <a:pt x="3413" y="1388"/>
                  </a:lnTo>
                  <a:lnTo>
                    <a:pt x="34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1"/>
            <p:cNvSpPr/>
            <p:nvPr/>
          </p:nvSpPr>
          <p:spPr>
            <a:xfrm flipH="1">
              <a:off x="6836458" y="1928520"/>
              <a:ext cx="521677" cy="212156"/>
            </a:xfrm>
            <a:custGeom>
              <a:rect b="b" l="l" r="r" t="t"/>
              <a:pathLst>
                <a:path extrusionOk="0" h="1388" w="3413">
                  <a:moveTo>
                    <a:pt x="0" y="0"/>
                  </a:moveTo>
                  <a:lnTo>
                    <a:pt x="0" y="1388"/>
                  </a:lnTo>
                  <a:lnTo>
                    <a:pt x="3413" y="1388"/>
                  </a:lnTo>
                  <a:lnTo>
                    <a:pt x="34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1"/>
            <p:cNvSpPr/>
            <p:nvPr/>
          </p:nvSpPr>
          <p:spPr>
            <a:xfrm flipH="1">
              <a:off x="6737258" y="2140064"/>
              <a:ext cx="521677" cy="212309"/>
            </a:xfrm>
            <a:custGeom>
              <a:rect b="b" l="l" r="r" t="t"/>
              <a:pathLst>
                <a:path extrusionOk="0" h="1389" w="3413">
                  <a:moveTo>
                    <a:pt x="0" y="1"/>
                  </a:moveTo>
                  <a:lnTo>
                    <a:pt x="0" y="1388"/>
                  </a:lnTo>
                  <a:lnTo>
                    <a:pt x="3413" y="1388"/>
                  </a:lnTo>
                  <a:lnTo>
                    <a:pt x="34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1"/>
            <p:cNvSpPr/>
            <p:nvPr/>
          </p:nvSpPr>
          <p:spPr>
            <a:xfrm flipH="1">
              <a:off x="7379839" y="1730733"/>
              <a:ext cx="6878" cy="194119"/>
            </a:xfrm>
            <a:custGeom>
              <a:rect b="b" l="l" r="r" t="t"/>
              <a:pathLst>
                <a:path extrusionOk="0" h="1270" w="45">
                  <a:moveTo>
                    <a:pt x="23" y="0"/>
                  </a:moveTo>
                  <a:cubicBezTo>
                    <a:pt x="12" y="0"/>
                    <a:pt x="2" y="8"/>
                    <a:pt x="0" y="22"/>
                  </a:cubicBezTo>
                  <a:lnTo>
                    <a:pt x="0" y="1250"/>
                  </a:lnTo>
                  <a:cubicBezTo>
                    <a:pt x="2" y="1263"/>
                    <a:pt x="12" y="1270"/>
                    <a:pt x="23" y="1270"/>
                  </a:cubicBezTo>
                  <a:cubicBezTo>
                    <a:pt x="33" y="1270"/>
                    <a:pt x="43" y="1263"/>
                    <a:pt x="45" y="1250"/>
                  </a:cubicBezTo>
                  <a:lnTo>
                    <a:pt x="45" y="22"/>
                  </a:lnTo>
                  <a:cubicBezTo>
                    <a:pt x="43" y="8"/>
                    <a:pt x="33"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1"/>
            <p:cNvSpPr/>
            <p:nvPr/>
          </p:nvSpPr>
          <p:spPr>
            <a:xfrm flipH="1">
              <a:off x="7295925" y="1730733"/>
              <a:ext cx="7490" cy="194119"/>
            </a:xfrm>
            <a:custGeom>
              <a:rect b="b" l="l" r="r" t="t"/>
              <a:pathLst>
                <a:path extrusionOk="0" h="1270" w="49">
                  <a:moveTo>
                    <a:pt x="25" y="0"/>
                  </a:moveTo>
                  <a:cubicBezTo>
                    <a:pt x="13" y="0"/>
                    <a:pt x="2" y="8"/>
                    <a:pt x="1" y="22"/>
                  </a:cubicBezTo>
                  <a:lnTo>
                    <a:pt x="1" y="1250"/>
                  </a:lnTo>
                  <a:cubicBezTo>
                    <a:pt x="2" y="1263"/>
                    <a:pt x="13" y="1270"/>
                    <a:pt x="25" y="1270"/>
                  </a:cubicBezTo>
                  <a:cubicBezTo>
                    <a:pt x="36" y="1270"/>
                    <a:pt x="47" y="1263"/>
                    <a:pt x="48" y="1250"/>
                  </a:cubicBezTo>
                  <a:lnTo>
                    <a:pt x="48" y="22"/>
                  </a:lnTo>
                  <a:cubicBezTo>
                    <a:pt x="47" y="8"/>
                    <a:pt x="36"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1"/>
            <p:cNvSpPr/>
            <p:nvPr/>
          </p:nvSpPr>
          <p:spPr>
            <a:xfrm flipH="1">
              <a:off x="7212163" y="1730733"/>
              <a:ext cx="7337" cy="194119"/>
            </a:xfrm>
            <a:custGeom>
              <a:rect b="b" l="l" r="r" t="t"/>
              <a:pathLst>
                <a:path extrusionOk="0" h="1270" w="48">
                  <a:moveTo>
                    <a:pt x="23" y="0"/>
                  </a:moveTo>
                  <a:cubicBezTo>
                    <a:pt x="12" y="0"/>
                    <a:pt x="2" y="8"/>
                    <a:pt x="0" y="22"/>
                  </a:cubicBezTo>
                  <a:lnTo>
                    <a:pt x="0" y="1250"/>
                  </a:lnTo>
                  <a:cubicBezTo>
                    <a:pt x="2" y="1263"/>
                    <a:pt x="12" y="1270"/>
                    <a:pt x="23" y="1270"/>
                  </a:cubicBezTo>
                  <a:cubicBezTo>
                    <a:pt x="34" y="1270"/>
                    <a:pt x="45" y="1263"/>
                    <a:pt x="48" y="1250"/>
                  </a:cubicBezTo>
                  <a:lnTo>
                    <a:pt x="48" y="22"/>
                  </a:lnTo>
                  <a:cubicBezTo>
                    <a:pt x="45" y="8"/>
                    <a:pt x="34"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1"/>
            <p:cNvSpPr/>
            <p:nvPr/>
          </p:nvSpPr>
          <p:spPr>
            <a:xfrm flipH="1">
              <a:off x="7128706" y="1730733"/>
              <a:ext cx="7031" cy="194119"/>
            </a:xfrm>
            <a:custGeom>
              <a:rect b="b" l="l" r="r" t="t"/>
              <a:pathLst>
                <a:path extrusionOk="0" h="1270" w="46">
                  <a:moveTo>
                    <a:pt x="23" y="0"/>
                  </a:moveTo>
                  <a:cubicBezTo>
                    <a:pt x="13" y="0"/>
                    <a:pt x="2" y="8"/>
                    <a:pt x="1" y="22"/>
                  </a:cubicBezTo>
                  <a:lnTo>
                    <a:pt x="1" y="1250"/>
                  </a:lnTo>
                  <a:cubicBezTo>
                    <a:pt x="2" y="1263"/>
                    <a:pt x="13" y="1270"/>
                    <a:pt x="23" y="1270"/>
                  </a:cubicBezTo>
                  <a:cubicBezTo>
                    <a:pt x="33" y="1270"/>
                    <a:pt x="44" y="1263"/>
                    <a:pt x="45" y="1250"/>
                  </a:cubicBezTo>
                  <a:lnTo>
                    <a:pt x="45" y="22"/>
                  </a:lnTo>
                  <a:cubicBezTo>
                    <a:pt x="44" y="8"/>
                    <a:pt x="33"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1"/>
            <p:cNvSpPr/>
            <p:nvPr/>
          </p:nvSpPr>
          <p:spPr>
            <a:xfrm flipH="1">
              <a:off x="7464518" y="1729816"/>
              <a:ext cx="7490" cy="186783"/>
            </a:xfrm>
            <a:custGeom>
              <a:rect b="b" l="l" r="r" t="t"/>
              <a:pathLst>
                <a:path extrusionOk="0" h="1222" w="49">
                  <a:moveTo>
                    <a:pt x="26" y="0"/>
                  </a:moveTo>
                  <a:cubicBezTo>
                    <a:pt x="15" y="0"/>
                    <a:pt x="4" y="8"/>
                    <a:pt x="1" y="22"/>
                  </a:cubicBezTo>
                  <a:lnTo>
                    <a:pt x="1" y="1200"/>
                  </a:lnTo>
                  <a:cubicBezTo>
                    <a:pt x="4" y="1214"/>
                    <a:pt x="15" y="1222"/>
                    <a:pt x="26" y="1222"/>
                  </a:cubicBezTo>
                  <a:cubicBezTo>
                    <a:pt x="37" y="1222"/>
                    <a:pt x="47" y="1214"/>
                    <a:pt x="48" y="1200"/>
                  </a:cubicBezTo>
                  <a:lnTo>
                    <a:pt x="48" y="22"/>
                  </a:lnTo>
                  <a:cubicBezTo>
                    <a:pt x="47" y="8"/>
                    <a:pt x="37"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1"/>
            <p:cNvSpPr/>
            <p:nvPr/>
          </p:nvSpPr>
          <p:spPr>
            <a:xfrm flipH="1">
              <a:off x="7087895" y="2144802"/>
              <a:ext cx="7490" cy="208335"/>
            </a:xfrm>
            <a:custGeom>
              <a:rect b="b" l="l" r="r" t="t"/>
              <a:pathLst>
                <a:path extrusionOk="0" h="1363" w="49">
                  <a:moveTo>
                    <a:pt x="23" y="0"/>
                  </a:moveTo>
                  <a:cubicBezTo>
                    <a:pt x="13" y="0"/>
                    <a:pt x="2" y="7"/>
                    <a:pt x="1" y="20"/>
                  </a:cubicBezTo>
                  <a:lnTo>
                    <a:pt x="1" y="1343"/>
                  </a:lnTo>
                  <a:cubicBezTo>
                    <a:pt x="2" y="1356"/>
                    <a:pt x="13" y="1363"/>
                    <a:pt x="23" y="1363"/>
                  </a:cubicBezTo>
                  <a:cubicBezTo>
                    <a:pt x="34" y="1363"/>
                    <a:pt x="45" y="1356"/>
                    <a:pt x="48" y="1343"/>
                  </a:cubicBezTo>
                  <a:lnTo>
                    <a:pt x="48" y="20"/>
                  </a:lnTo>
                  <a:cubicBezTo>
                    <a:pt x="45" y="7"/>
                    <a:pt x="34"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1"/>
            <p:cNvSpPr/>
            <p:nvPr/>
          </p:nvSpPr>
          <p:spPr>
            <a:xfrm flipH="1">
              <a:off x="7004133" y="2144802"/>
              <a:ext cx="7337" cy="208335"/>
            </a:xfrm>
            <a:custGeom>
              <a:rect b="b" l="l" r="r" t="t"/>
              <a:pathLst>
                <a:path extrusionOk="0" h="1363" w="48">
                  <a:moveTo>
                    <a:pt x="23" y="0"/>
                  </a:moveTo>
                  <a:cubicBezTo>
                    <a:pt x="12" y="0"/>
                    <a:pt x="2" y="7"/>
                    <a:pt x="0" y="20"/>
                  </a:cubicBezTo>
                  <a:lnTo>
                    <a:pt x="0" y="1343"/>
                  </a:lnTo>
                  <a:cubicBezTo>
                    <a:pt x="2" y="1356"/>
                    <a:pt x="12" y="1363"/>
                    <a:pt x="23" y="1363"/>
                  </a:cubicBezTo>
                  <a:cubicBezTo>
                    <a:pt x="34" y="1363"/>
                    <a:pt x="45" y="1356"/>
                    <a:pt x="48" y="1343"/>
                  </a:cubicBezTo>
                  <a:lnTo>
                    <a:pt x="48" y="20"/>
                  </a:lnTo>
                  <a:cubicBezTo>
                    <a:pt x="45" y="7"/>
                    <a:pt x="34"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1"/>
            <p:cNvSpPr/>
            <p:nvPr/>
          </p:nvSpPr>
          <p:spPr>
            <a:xfrm flipH="1">
              <a:off x="6920677" y="2144802"/>
              <a:ext cx="7490" cy="208335"/>
            </a:xfrm>
            <a:custGeom>
              <a:rect b="b" l="l" r="r" t="t"/>
              <a:pathLst>
                <a:path extrusionOk="0" h="1363" w="49">
                  <a:moveTo>
                    <a:pt x="26" y="0"/>
                  </a:moveTo>
                  <a:cubicBezTo>
                    <a:pt x="15" y="0"/>
                    <a:pt x="4" y="7"/>
                    <a:pt x="1" y="20"/>
                  </a:cubicBezTo>
                  <a:lnTo>
                    <a:pt x="1" y="1343"/>
                  </a:lnTo>
                  <a:cubicBezTo>
                    <a:pt x="4" y="1356"/>
                    <a:pt x="15" y="1363"/>
                    <a:pt x="26" y="1363"/>
                  </a:cubicBezTo>
                  <a:cubicBezTo>
                    <a:pt x="36" y="1363"/>
                    <a:pt x="47" y="1356"/>
                    <a:pt x="48" y="1343"/>
                  </a:cubicBezTo>
                  <a:lnTo>
                    <a:pt x="48" y="20"/>
                  </a:lnTo>
                  <a:cubicBezTo>
                    <a:pt x="47" y="7"/>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1"/>
            <p:cNvSpPr/>
            <p:nvPr/>
          </p:nvSpPr>
          <p:spPr>
            <a:xfrm flipH="1">
              <a:off x="6836915" y="2144802"/>
              <a:ext cx="7337" cy="208335"/>
            </a:xfrm>
            <a:custGeom>
              <a:rect b="b" l="l" r="r" t="t"/>
              <a:pathLst>
                <a:path extrusionOk="0" h="1363" w="48">
                  <a:moveTo>
                    <a:pt x="24" y="0"/>
                  </a:moveTo>
                  <a:cubicBezTo>
                    <a:pt x="13" y="0"/>
                    <a:pt x="2" y="7"/>
                    <a:pt x="0" y="20"/>
                  </a:cubicBezTo>
                  <a:lnTo>
                    <a:pt x="0" y="1343"/>
                  </a:lnTo>
                  <a:cubicBezTo>
                    <a:pt x="2" y="1356"/>
                    <a:pt x="13" y="1363"/>
                    <a:pt x="24" y="1363"/>
                  </a:cubicBezTo>
                  <a:cubicBezTo>
                    <a:pt x="35" y="1363"/>
                    <a:pt x="46" y="1356"/>
                    <a:pt x="48" y="1343"/>
                  </a:cubicBezTo>
                  <a:lnTo>
                    <a:pt x="48" y="20"/>
                  </a:lnTo>
                  <a:cubicBezTo>
                    <a:pt x="46" y="7"/>
                    <a:pt x="35"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1"/>
            <p:cNvSpPr/>
            <p:nvPr/>
          </p:nvSpPr>
          <p:spPr>
            <a:xfrm flipH="1">
              <a:off x="7173186" y="2143426"/>
              <a:ext cx="6878" cy="200233"/>
            </a:xfrm>
            <a:custGeom>
              <a:rect b="b" l="l" r="r" t="t"/>
              <a:pathLst>
                <a:path extrusionOk="0" h="1310" w="45">
                  <a:moveTo>
                    <a:pt x="23" y="0"/>
                  </a:moveTo>
                  <a:cubicBezTo>
                    <a:pt x="12" y="0"/>
                    <a:pt x="2" y="7"/>
                    <a:pt x="0" y="20"/>
                  </a:cubicBezTo>
                  <a:lnTo>
                    <a:pt x="0" y="1289"/>
                  </a:lnTo>
                  <a:cubicBezTo>
                    <a:pt x="2" y="1303"/>
                    <a:pt x="12" y="1309"/>
                    <a:pt x="23" y="1309"/>
                  </a:cubicBezTo>
                  <a:cubicBezTo>
                    <a:pt x="33" y="1309"/>
                    <a:pt x="43" y="1303"/>
                    <a:pt x="45" y="1289"/>
                  </a:cubicBezTo>
                  <a:lnTo>
                    <a:pt x="45" y="20"/>
                  </a:lnTo>
                  <a:cubicBezTo>
                    <a:pt x="43" y="7"/>
                    <a:pt x="33"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1"/>
            <p:cNvSpPr/>
            <p:nvPr/>
          </p:nvSpPr>
          <p:spPr>
            <a:xfrm flipH="1">
              <a:off x="7156372" y="1927297"/>
              <a:ext cx="6878" cy="208335"/>
            </a:xfrm>
            <a:custGeom>
              <a:rect b="b" l="l" r="r" t="t"/>
              <a:pathLst>
                <a:path extrusionOk="0" h="1363" w="45">
                  <a:moveTo>
                    <a:pt x="22" y="0"/>
                  </a:moveTo>
                  <a:cubicBezTo>
                    <a:pt x="12" y="0"/>
                    <a:pt x="2" y="7"/>
                    <a:pt x="0" y="20"/>
                  </a:cubicBezTo>
                  <a:lnTo>
                    <a:pt x="0" y="1342"/>
                  </a:lnTo>
                  <a:cubicBezTo>
                    <a:pt x="2" y="1356"/>
                    <a:pt x="12" y="1362"/>
                    <a:pt x="22" y="1362"/>
                  </a:cubicBezTo>
                  <a:cubicBezTo>
                    <a:pt x="33" y="1362"/>
                    <a:pt x="43" y="1356"/>
                    <a:pt x="45" y="1342"/>
                  </a:cubicBezTo>
                  <a:lnTo>
                    <a:pt x="45" y="20"/>
                  </a:lnTo>
                  <a:cubicBezTo>
                    <a:pt x="43" y="7"/>
                    <a:pt x="33" y="0"/>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1"/>
            <p:cNvSpPr/>
            <p:nvPr/>
          </p:nvSpPr>
          <p:spPr>
            <a:xfrm flipH="1">
              <a:off x="7072610" y="1927297"/>
              <a:ext cx="7337" cy="208335"/>
            </a:xfrm>
            <a:custGeom>
              <a:rect b="b" l="l" r="r" t="t"/>
              <a:pathLst>
                <a:path extrusionOk="0" h="1363" w="48">
                  <a:moveTo>
                    <a:pt x="24" y="0"/>
                  </a:moveTo>
                  <a:cubicBezTo>
                    <a:pt x="13" y="0"/>
                    <a:pt x="2" y="7"/>
                    <a:pt x="1" y="20"/>
                  </a:cubicBezTo>
                  <a:lnTo>
                    <a:pt x="1" y="1342"/>
                  </a:lnTo>
                  <a:cubicBezTo>
                    <a:pt x="2" y="1356"/>
                    <a:pt x="13" y="1362"/>
                    <a:pt x="24" y="1362"/>
                  </a:cubicBezTo>
                  <a:cubicBezTo>
                    <a:pt x="35" y="1362"/>
                    <a:pt x="47" y="1356"/>
                    <a:pt x="48" y="1342"/>
                  </a:cubicBezTo>
                  <a:lnTo>
                    <a:pt x="48" y="20"/>
                  </a:lnTo>
                  <a:cubicBezTo>
                    <a:pt x="47" y="7"/>
                    <a:pt x="35"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1"/>
            <p:cNvSpPr/>
            <p:nvPr/>
          </p:nvSpPr>
          <p:spPr>
            <a:xfrm flipH="1">
              <a:off x="6988696" y="1931271"/>
              <a:ext cx="7337" cy="204360"/>
            </a:xfrm>
            <a:custGeom>
              <a:rect b="b" l="l" r="r" t="t"/>
              <a:pathLst>
                <a:path extrusionOk="0" h="1337" w="48">
                  <a:moveTo>
                    <a:pt x="23" y="1"/>
                  </a:moveTo>
                  <a:cubicBezTo>
                    <a:pt x="12" y="1"/>
                    <a:pt x="2" y="8"/>
                    <a:pt x="0" y="21"/>
                  </a:cubicBezTo>
                  <a:lnTo>
                    <a:pt x="0" y="1316"/>
                  </a:lnTo>
                  <a:cubicBezTo>
                    <a:pt x="2" y="1330"/>
                    <a:pt x="12" y="1336"/>
                    <a:pt x="23" y="1336"/>
                  </a:cubicBezTo>
                  <a:cubicBezTo>
                    <a:pt x="33" y="1336"/>
                    <a:pt x="45" y="1330"/>
                    <a:pt x="47" y="1316"/>
                  </a:cubicBezTo>
                  <a:lnTo>
                    <a:pt x="47" y="21"/>
                  </a:lnTo>
                  <a:cubicBezTo>
                    <a:pt x="45" y="8"/>
                    <a:pt x="33"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1"/>
            <p:cNvSpPr/>
            <p:nvPr/>
          </p:nvSpPr>
          <p:spPr>
            <a:xfrm flipH="1">
              <a:off x="6904934" y="1931271"/>
              <a:ext cx="7337" cy="204360"/>
            </a:xfrm>
            <a:custGeom>
              <a:rect b="b" l="l" r="r" t="t"/>
              <a:pathLst>
                <a:path extrusionOk="0" h="1337" w="48">
                  <a:moveTo>
                    <a:pt x="23" y="1"/>
                  </a:moveTo>
                  <a:cubicBezTo>
                    <a:pt x="12" y="1"/>
                    <a:pt x="2" y="8"/>
                    <a:pt x="1" y="21"/>
                  </a:cubicBezTo>
                  <a:lnTo>
                    <a:pt x="1" y="1316"/>
                  </a:lnTo>
                  <a:cubicBezTo>
                    <a:pt x="2" y="1330"/>
                    <a:pt x="12" y="1336"/>
                    <a:pt x="23" y="1336"/>
                  </a:cubicBezTo>
                  <a:cubicBezTo>
                    <a:pt x="34" y="1336"/>
                    <a:pt x="45" y="1330"/>
                    <a:pt x="48" y="1316"/>
                  </a:cubicBezTo>
                  <a:lnTo>
                    <a:pt x="48" y="21"/>
                  </a:lnTo>
                  <a:cubicBezTo>
                    <a:pt x="45" y="8"/>
                    <a:pt x="34"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1"/>
            <p:cNvSpPr/>
            <p:nvPr/>
          </p:nvSpPr>
          <p:spPr>
            <a:xfrm flipH="1">
              <a:off x="7241051" y="1926075"/>
              <a:ext cx="7031" cy="200539"/>
            </a:xfrm>
            <a:custGeom>
              <a:rect b="b" l="l" r="r" t="t"/>
              <a:pathLst>
                <a:path extrusionOk="0" h="1312" w="46">
                  <a:moveTo>
                    <a:pt x="23" y="0"/>
                  </a:moveTo>
                  <a:cubicBezTo>
                    <a:pt x="12" y="0"/>
                    <a:pt x="2" y="7"/>
                    <a:pt x="1" y="22"/>
                  </a:cubicBezTo>
                  <a:lnTo>
                    <a:pt x="1" y="1291"/>
                  </a:lnTo>
                  <a:cubicBezTo>
                    <a:pt x="2" y="1305"/>
                    <a:pt x="12" y="1311"/>
                    <a:pt x="23" y="1311"/>
                  </a:cubicBezTo>
                  <a:cubicBezTo>
                    <a:pt x="33" y="1311"/>
                    <a:pt x="44" y="1305"/>
                    <a:pt x="45" y="1291"/>
                  </a:cubicBezTo>
                  <a:lnTo>
                    <a:pt x="45" y="22"/>
                  </a:lnTo>
                  <a:cubicBezTo>
                    <a:pt x="44" y="7"/>
                    <a:pt x="33"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1"/>
            <p:cNvSpPr/>
            <p:nvPr/>
          </p:nvSpPr>
          <p:spPr>
            <a:xfrm flipH="1">
              <a:off x="7566470" y="2141745"/>
              <a:ext cx="7031" cy="208640"/>
            </a:xfrm>
            <a:custGeom>
              <a:rect b="b" l="l" r="r" t="t"/>
              <a:pathLst>
                <a:path extrusionOk="0" h="1365" w="46">
                  <a:moveTo>
                    <a:pt x="23" y="0"/>
                  </a:moveTo>
                  <a:cubicBezTo>
                    <a:pt x="13" y="0"/>
                    <a:pt x="2" y="8"/>
                    <a:pt x="1" y="22"/>
                  </a:cubicBezTo>
                  <a:lnTo>
                    <a:pt x="1" y="1345"/>
                  </a:lnTo>
                  <a:cubicBezTo>
                    <a:pt x="2" y="1358"/>
                    <a:pt x="13" y="1365"/>
                    <a:pt x="23" y="1365"/>
                  </a:cubicBezTo>
                  <a:cubicBezTo>
                    <a:pt x="33" y="1365"/>
                    <a:pt x="44" y="1358"/>
                    <a:pt x="45" y="1345"/>
                  </a:cubicBezTo>
                  <a:lnTo>
                    <a:pt x="45" y="22"/>
                  </a:lnTo>
                  <a:cubicBezTo>
                    <a:pt x="44" y="8"/>
                    <a:pt x="33"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1"/>
            <p:cNvSpPr/>
            <p:nvPr/>
          </p:nvSpPr>
          <p:spPr>
            <a:xfrm flipH="1">
              <a:off x="7482708" y="2141745"/>
              <a:ext cx="6878" cy="208640"/>
            </a:xfrm>
            <a:custGeom>
              <a:rect b="b" l="l" r="r" t="t"/>
              <a:pathLst>
                <a:path extrusionOk="0" h="1365" w="45">
                  <a:moveTo>
                    <a:pt x="23" y="0"/>
                  </a:moveTo>
                  <a:cubicBezTo>
                    <a:pt x="12" y="0"/>
                    <a:pt x="2" y="8"/>
                    <a:pt x="0" y="22"/>
                  </a:cubicBezTo>
                  <a:lnTo>
                    <a:pt x="0" y="1345"/>
                  </a:lnTo>
                  <a:cubicBezTo>
                    <a:pt x="2" y="1358"/>
                    <a:pt x="12" y="1365"/>
                    <a:pt x="23" y="1365"/>
                  </a:cubicBezTo>
                  <a:cubicBezTo>
                    <a:pt x="33" y="1365"/>
                    <a:pt x="43" y="1358"/>
                    <a:pt x="45" y="1345"/>
                  </a:cubicBezTo>
                  <a:lnTo>
                    <a:pt x="45" y="22"/>
                  </a:lnTo>
                  <a:cubicBezTo>
                    <a:pt x="43" y="8"/>
                    <a:pt x="33" y="0"/>
                    <a:pt x="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1"/>
            <p:cNvSpPr/>
            <p:nvPr/>
          </p:nvSpPr>
          <p:spPr>
            <a:xfrm flipH="1">
              <a:off x="7398793" y="2141745"/>
              <a:ext cx="7490" cy="208640"/>
            </a:xfrm>
            <a:custGeom>
              <a:rect b="b" l="l" r="r" t="t"/>
              <a:pathLst>
                <a:path extrusionOk="0" h="1365" w="49">
                  <a:moveTo>
                    <a:pt x="26" y="0"/>
                  </a:moveTo>
                  <a:cubicBezTo>
                    <a:pt x="15" y="0"/>
                    <a:pt x="4" y="8"/>
                    <a:pt x="1" y="22"/>
                  </a:cubicBezTo>
                  <a:lnTo>
                    <a:pt x="1" y="1345"/>
                  </a:lnTo>
                  <a:cubicBezTo>
                    <a:pt x="4" y="1358"/>
                    <a:pt x="15" y="1365"/>
                    <a:pt x="26" y="1365"/>
                  </a:cubicBezTo>
                  <a:cubicBezTo>
                    <a:pt x="36" y="1365"/>
                    <a:pt x="47" y="1358"/>
                    <a:pt x="48" y="1345"/>
                  </a:cubicBezTo>
                  <a:lnTo>
                    <a:pt x="48" y="22"/>
                  </a:lnTo>
                  <a:cubicBezTo>
                    <a:pt x="47" y="8"/>
                    <a:pt x="36" y="0"/>
                    <a:pt x="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1"/>
            <p:cNvSpPr/>
            <p:nvPr/>
          </p:nvSpPr>
          <p:spPr>
            <a:xfrm flipH="1">
              <a:off x="7315031" y="2141745"/>
              <a:ext cx="7337" cy="208640"/>
            </a:xfrm>
            <a:custGeom>
              <a:rect b="b" l="l" r="r" t="t"/>
              <a:pathLst>
                <a:path extrusionOk="0" h="1365" w="48">
                  <a:moveTo>
                    <a:pt x="24" y="0"/>
                  </a:moveTo>
                  <a:cubicBezTo>
                    <a:pt x="13" y="0"/>
                    <a:pt x="2" y="8"/>
                    <a:pt x="0" y="22"/>
                  </a:cubicBezTo>
                  <a:lnTo>
                    <a:pt x="0" y="1345"/>
                  </a:lnTo>
                  <a:cubicBezTo>
                    <a:pt x="2" y="1358"/>
                    <a:pt x="13" y="1365"/>
                    <a:pt x="24" y="1365"/>
                  </a:cubicBezTo>
                  <a:cubicBezTo>
                    <a:pt x="35" y="1365"/>
                    <a:pt x="46" y="1358"/>
                    <a:pt x="48" y="1345"/>
                  </a:cubicBezTo>
                  <a:lnTo>
                    <a:pt x="48" y="22"/>
                  </a:lnTo>
                  <a:cubicBezTo>
                    <a:pt x="46" y="8"/>
                    <a:pt x="35"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1"/>
            <p:cNvSpPr/>
            <p:nvPr/>
          </p:nvSpPr>
          <p:spPr>
            <a:xfrm flipH="1">
              <a:off x="7651301" y="2140675"/>
              <a:ext cx="6878" cy="200539"/>
            </a:xfrm>
            <a:custGeom>
              <a:rect b="b" l="l" r="r" t="t"/>
              <a:pathLst>
                <a:path extrusionOk="0" h="1312" w="45">
                  <a:moveTo>
                    <a:pt x="23" y="1"/>
                  </a:moveTo>
                  <a:cubicBezTo>
                    <a:pt x="12" y="1"/>
                    <a:pt x="2" y="7"/>
                    <a:pt x="0" y="21"/>
                  </a:cubicBezTo>
                  <a:lnTo>
                    <a:pt x="0" y="1290"/>
                  </a:lnTo>
                  <a:cubicBezTo>
                    <a:pt x="2" y="1304"/>
                    <a:pt x="12" y="1312"/>
                    <a:pt x="23" y="1312"/>
                  </a:cubicBezTo>
                  <a:cubicBezTo>
                    <a:pt x="33" y="1312"/>
                    <a:pt x="43" y="1304"/>
                    <a:pt x="45" y="1290"/>
                  </a:cubicBezTo>
                  <a:lnTo>
                    <a:pt x="45" y="21"/>
                  </a:lnTo>
                  <a:cubicBezTo>
                    <a:pt x="43" y="7"/>
                    <a:pt x="33"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1"/>
            <p:cNvSpPr/>
            <p:nvPr/>
          </p:nvSpPr>
          <p:spPr>
            <a:xfrm flipH="1">
              <a:off x="6734049" y="2132880"/>
              <a:ext cx="1012937" cy="7337"/>
            </a:xfrm>
            <a:custGeom>
              <a:rect b="b" l="l" r="r" t="t"/>
              <a:pathLst>
                <a:path extrusionOk="0" h="48" w="6627">
                  <a:moveTo>
                    <a:pt x="27" y="0"/>
                  </a:moveTo>
                  <a:cubicBezTo>
                    <a:pt x="0" y="6"/>
                    <a:pt x="0" y="45"/>
                    <a:pt x="27" y="48"/>
                  </a:cubicBezTo>
                  <a:lnTo>
                    <a:pt x="6600" y="48"/>
                  </a:lnTo>
                  <a:cubicBezTo>
                    <a:pt x="6627" y="45"/>
                    <a:pt x="6627" y="6"/>
                    <a:pt x="6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1"/>
            <p:cNvSpPr/>
            <p:nvPr/>
          </p:nvSpPr>
          <p:spPr>
            <a:xfrm flipH="1">
              <a:off x="6836000" y="1923476"/>
              <a:ext cx="866660" cy="7490"/>
            </a:xfrm>
            <a:custGeom>
              <a:rect b="b" l="l" r="r" t="t"/>
              <a:pathLst>
                <a:path extrusionOk="0" h="49" w="5670">
                  <a:moveTo>
                    <a:pt x="28" y="1"/>
                  </a:moveTo>
                  <a:cubicBezTo>
                    <a:pt x="1" y="4"/>
                    <a:pt x="1" y="42"/>
                    <a:pt x="28" y="48"/>
                  </a:cubicBezTo>
                  <a:lnTo>
                    <a:pt x="5643" y="48"/>
                  </a:lnTo>
                  <a:cubicBezTo>
                    <a:pt x="5670" y="42"/>
                    <a:pt x="5670" y="4"/>
                    <a:pt x="5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1"/>
            <p:cNvSpPr/>
            <p:nvPr/>
          </p:nvSpPr>
          <p:spPr>
            <a:xfrm flipH="1">
              <a:off x="6181188" y="1397980"/>
              <a:ext cx="7337" cy="256329"/>
            </a:xfrm>
            <a:custGeom>
              <a:rect b="b" l="l" r="r" t="t"/>
              <a:pathLst>
                <a:path extrusionOk="0" h="1677" w="48">
                  <a:moveTo>
                    <a:pt x="25" y="0"/>
                  </a:moveTo>
                  <a:cubicBezTo>
                    <a:pt x="14" y="0"/>
                    <a:pt x="3" y="7"/>
                    <a:pt x="0" y="20"/>
                  </a:cubicBezTo>
                  <a:lnTo>
                    <a:pt x="0" y="1657"/>
                  </a:lnTo>
                  <a:cubicBezTo>
                    <a:pt x="3" y="1670"/>
                    <a:pt x="14" y="1677"/>
                    <a:pt x="25" y="1677"/>
                  </a:cubicBezTo>
                  <a:cubicBezTo>
                    <a:pt x="36" y="1677"/>
                    <a:pt x="46" y="1670"/>
                    <a:pt x="48" y="1657"/>
                  </a:cubicBezTo>
                  <a:lnTo>
                    <a:pt x="48" y="20"/>
                  </a:lnTo>
                  <a:cubicBezTo>
                    <a:pt x="46" y="7"/>
                    <a:pt x="36" y="0"/>
                    <a:pt x="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1"/>
            <p:cNvSpPr/>
            <p:nvPr/>
          </p:nvSpPr>
          <p:spPr>
            <a:xfrm flipH="1">
              <a:off x="5921955" y="1914917"/>
              <a:ext cx="769141" cy="479643"/>
            </a:xfrm>
            <a:custGeom>
              <a:rect b="b" l="l" r="r" t="t"/>
              <a:pathLst>
                <a:path extrusionOk="0" h="3138" w="5032">
                  <a:moveTo>
                    <a:pt x="0" y="0"/>
                  </a:moveTo>
                  <a:lnTo>
                    <a:pt x="0" y="3137"/>
                  </a:lnTo>
                  <a:lnTo>
                    <a:pt x="4780" y="3137"/>
                  </a:lnTo>
                  <a:lnTo>
                    <a:pt x="5032" y="1509"/>
                  </a:lnTo>
                  <a:lnTo>
                    <a:pt x="50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1"/>
            <p:cNvSpPr/>
            <p:nvPr/>
          </p:nvSpPr>
          <p:spPr>
            <a:xfrm flipH="1">
              <a:off x="6058756" y="1725995"/>
              <a:ext cx="518161" cy="189075"/>
            </a:xfrm>
            <a:custGeom>
              <a:rect b="b" l="l" r="r" t="t"/>
              <a:pathLst>
                <a:path extrusionOk="0" h="1237" w="3390">
                  <a:moveTo>
                    <a:pt x="1" y="0"/>
                  </a:moveTo>
                  <a:lnTo>
                    <a:pt x="1" y="1236"/>
                  </a:lnTo>
                  <a:lnTo>
                    <a:pt x="3380" y="1236"/>
                  </a:lnTo>
                  <a:lnTo>
                    <a:pt x="33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1"/>
            <p:cNvSpPr/>
            <p:nvPr/>
          </p:nvSpPr>
          <p:spPr>
            <a:xfrm flipH="1">
              <a:off x="6126315" y="1609982"/>
              <a:ext cx="116625" cy="126101"/>
            </a:xfrm>
            <a:custGeom>
              <a:rect b="b" l="l" r="r" t="t"/>
              <a:pathLst>
                <a:path extrusionOk="0" h="825" w="763">
                  <a:moveTo>
                    <a:pt x="1" y="0"/>
                  </a:moveTo>
                  <a:lnTo>
                    <a:pt x="1" y="824"/>
                  </a:lnTo>
                  <a:lnTo>
                    <a:pt x="763" y="824"/>
                  </a:lnTo>
                  <a:lnTo>
                    <a:pt x="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1"/>
            <p:cNvSpPr/>
            <p:nvPr/>
          </p:nvSpPr>
          <p:spPr>
            <a:xfrm flipH="1">
              <a:off x="6056463" y="1724161"/>
              <a:ext cx="515410" cy="7337"/>
            </a:xfrm>
            <a:custGeom>
              <a:rect b="b" l="l" r="r" t="t"/>
              <a:pathLst>
                <a:path extrusionOk="0" h="48" w="3372">
                  <a:moveTo>
                    <a:pt x="30" y="0"/>
                  </a:moveTo>
                  <a:cubicBezTo>
                    <a:pt x="0" y="3"/>
                    <a:pt x="0" y="45"/>
                    <a:pt x="30" y="48"/>
                  </a:cubicBezTo>
                  <a:lnTo>
                    <a:pt x="3344" y="48"/>
                  </a:lnTo>
                  <a:cubicBezTo>
                    <a:pt x="3371" y="45"/>
                    <a:pt x="3371" y="3"/>
                    <a:pt x="3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1"/>
            <p:cNvSpPr/>
            <p:nvPr/>
          </p:nvSpPr>
          <p:spPr>
            <a:xfrm flipH="1">
              <a:off x="5810835" y="2145566"/>
              <a:ext cx="2265696" cy="408415"/>
            </a:xfrm>
            <a:custGeom>
              <a:rect b="b" l="l" r="r" t="t"/>
              <a:pathLst>
                <a:path extrusionOk="0" h="2672" w="14823">
                  <a:moveTo>
                    <a:pt x="14822" y="0"/>
                  </a:moveTo>
                  <a:lnTo>
                    <a:pt x="11294" y="3"/>
                  </a:lnTo>
                  <a:lnTo>
                    <a:pt x="10164" y="1338"/>
                  </a:lnTo>
                  <a:lnTo>
                    <a:pt x="2388" y="1338"/>
                  </a:lnTo>
                  <a:lnTo>
                    <a:pt x="2041" y="721"/>
                  </a:lnTo>
                  <a:cubicBezTo>
                    <a:pt x="1901" y="469"/>
                    <a:pt x="1637" y="312"/>
                    <a:pt x="1350" y="312"/>
                  </a:cubicBezTo>
                  <a:lnTo>
                    <a:pt x="1" y="312"/>
                  </a:lnTo>
                  <a:lnTo>
                    <a:pt x="1205" y="2672"/>
                  </a:lnTo>
                  <a:lnTo>
                    <a:pt x="13529" y="2672"/>
                  </a:lnTo>
                  <a:cubicBezTo>
                    <a:pt x="14339" y="2310"/>
                    <a:pt x="14822" y="0"/>
                    <a:pt x="14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1"/>
            <p:cNvSpPr/>
            <p:nvPr/>
          </p:nvSpPr>
          <p:spPr>
            <a:xfrm flipH="1">
              <a:off x="6018403" y="2246141"/>
              <a:ext cx="188770" cy="161715"/>
            </a:xfrm>
            <a:custGeom>
              <a:rect b="b" l="l" r="r" t="t"/>
              <a:pathLst>
                <a:path extrusionOk="0" h="1058" w="1235">
                  <a:moveTo>
                    <a:pt x="529" y="1"/>
                  </a:moveTo>
                  <a:cubicBezTo>
                    <a:pt x="238" y="1"/>
                    <a:pt x="1" y="235"/>
                    <a:pt x="1" y="528"/>
                  </a:cubicBezTo>
                  <a:cubicBezTo>
                    <a:pt x="1" y="847"/>
                    <a:pt x="261" y="1058"/>
                    <a:pt x="533" y="1058"/>
                  </a:cubicBezTo>
                  <a:cubicBezTo>
                    <a:pt x="662" y="1058"/>
                    <a:pt x="795" y="1009"/>
                    <a:pt x="902" y="902"/>
                  </a:cubicBezTo>
                  <a:cubicBezTo>
                    <a:pt x="1234" y="570"/>
                    <a:pt x="1000" y="1"/>
                    <a:pt x="529" y="1"/>
                  </a:cubicBezTo>
                  <a:close/>
                </a:path>
              </a:pathLst>
            </a:custGeom>
            <a:solidFill>
              <a:srgbClr val="DAD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1"/>
            <p:cNvSpPr/>
            <p:nvPr/>
          </p:nvSpPr>
          <p:spPr>
            <a:xfrm flipH="1">
              <a:off x="5921496" y="1907121"/>
              <a:ext cx="773727" cy="7490"/>
            </a:xfrm>
            <a:custGeom>
              <a:rect b="b" l="l" r="r" t="t"/>
              <a:pathLst>
                <a:path extrusionOk="0" h="49" w="5062">
                  <a:moveTo>
                    <a:pt x="27" y="1"/>
                  </a:moveTo>
                  <a:cubicBezTo>
                    <a:pt x="1" y="4"/>
                    <a:pt x="1" y="45"/>
                    <a:pt x="27" y="48"/>
                  </a:cubicBezTo>
                  <a:lnTo>
                    <a:pt x="5035" y="48"/>
                  </a:lnTo>
                  <a:cubicBezTo>
                    <a:pt x="5062" y="45"/>
                    <a:pt x="5062" y="4"/>
                    <a:pt x="5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2" name="Google Shape;1452;p51"/>
            <p:cNvGrpSpPr/>
            <p:nvPr/>
          </p:nvGrpSpPr>
          <p:grpSpPr>
            <a:xfrm>
              <a:off x="6132581" y="1785759"/>
              <a:ext cx="344677" cy="257551"/>
              <a:chOff x="6132581" y="1785759"/>
              <a:chExt cx="344677" cy="257551"/>
            </a:xfrm>
          </p:grpSpPr>
          <p:sp>
            <p:nvSpPr>
              <p:cNvPr id="1453" name="Google Shape;1453;p51"/>
              <p:cNvSpPr/>
              <p:nvPr/>
            </p:nvSpPr>
            <p:spPr>
              <a:xfrm flipH="1">
                <a:off x="6396401" y="1785759"/>
                <a:ext cx="40964" cy="40964"/>
              </a:xfrm>
              <a:custGeom>
                <a:rect b="b" l="l" r="r" t="t"/>
                <a:pathLst>
                  <a:path extrusionOk="0" h="268" w="268">
                    <a:moveTo>
                      <a:pt x="1" y="0"/>
                    </a:moveTo>
                    <a:lnTo>
                      <a:pt x="1" y="267"/>
                    </a:lnTo>
                    <a:lnTo>
                      <a:pt x="268" y="267"/>
                    </a:lnTo>
                    <a:lnTo>
                      <a:pt x="2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1"/>
              <p:cNvSpPr/>
              <p:nvPr/>
            </p:nvSpPr>
            <p:spPr>
              <a:xfrm flipH="1">
                <a:off x="6435836" y="2002346"/>
                <a:ext cx="41422" cy="40964"/>
              </a:xfrm>
              <a:custGeom>
                <a:rect b="b" l="l" r="r" t="t"/>
                <a:pathLst>
                  <a:path extrusionOk="0" h="268" w="271">
                    <a:moveTo>
                      <a:pt x="1" y="1"/>
                    </a:moveTo>
                    <a:lnTo>
                      <a:pt x="1" y="267"/>
                    </a:lnTo>
                    <a:lnTo>
                      <a:pt x="271" y="267"/>
                    </a:lnTo>
                    <a:lnTo>
                      <a:pt x="2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1"/>
              <p:cNvSpPr/>
              <p:nvPr/>
            </p:nvSpPr>
            <p:spPr>
              <a:xfrm flipH="1">
                <a:off x="6375155" y="2002346"/>
                <a:ext cx="41269" cy="40964"/>
              </a:xfrm>
              <a:custGeom>
                <a:rect b="b" l="l" r="r" t="t"/>
                <a:pathLst>
                  <a:path extrusionOk="0" h="268" w="270">
                    <a:moveTo>
                      <a:pt x="0" y="1"/>
                    </a:moveTo>
                    <a:lnTo>
                      <a:pt x="0" y="267"/>
                    </a:lnTo>
                    <a:lnTo>
                      <a:pt x="270" y="267"/>
                    </a:lnTo>
                    <a:lnTo>
                      <a:pt x="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1"/>
              <p:cNvSpPr/>
              <p:nvPr/>
            </p:nvSpPr>
            <p:spPr>
              <a:xfrm flipH="1">
                <a:off x="6314320" y="2002346"/>
                <a:ext cx="41422" cy="40964"/>
              </a:xfrm>
              <a:custGeom>
                <a:rect b="b" l="l" r="r" t="t"/>
                <a:pathLst>
                  <a:path extrusionOk="0" h="268" w="271">
                    <a:moveTo>
                      <a:pt x="0" y="1"/>
                    </a:moveTo>
                    <a:lnTo>
                      <a:pt x="0" y="267"/>
                    </a:lnTo>
                    <a:lnTo>
                      <a:pt x="270" y="267"/>
                    </a:lnTo>
                    <a:lnTo>
                      <a:pt x="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1"/>
              <p:cNvSpPr/>
              <p:nvPr/>
            </p:nvSpPr>
            <p:spPr>
              <a:xfrm flipH="1">
                <a:off x="6254097" y="2002346"/>
                <a:ext cx="40964" cy="40964"/>
              </a:xfrm>
              <a:custGeom>
                <a:rect b="b" l="l" r="r" t="t"/>
                <a:pathLst>
                  <a:path extrusionOk="0" h="268" w="268">
                    <a:moveTo>
                      <a:pt x="1" y="1"/>
                    </a:moveTo>
                    <a:lnTo>
                      <a:pt x="1" y="267"/>
                    </a:lnTo>
                    <a:lnTo>
                      <a:pt x="267" y="267"/>
                    </a:lnTo>
                    <a:lnTo>
                      <a:pt x="2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1"/>
              <p:cNvSpPr/>
              <p:nvPr/>
            </p:nvSpPr>
            <p:spPr>
              <a:xfrm flipH="1">
                <a:off x="6193416" y="2002346"/>
                <a:ext cx="40964" cy="40964"/>
              </a:xfrm>
              <a:custGeom>
                <a:rect b="b" l="l" r="r" t="t"/>
                <a:pathLst>
                  <a:path extrusionOk="0" h="268" w="268">
                    <a:moveTo>
                      <a:pt x="1" y="1"/>
                    </a:moveTo>
                    <a:lnTo>
                      <a:pt x="1" y="267"/>
                    </a:lnTo>
                    <a:lnTo>
                      <a:pt x="268" y="267"/>
                    </a:lnTo>
                    <a:lnTo>
                      <a:pt x="2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1"/>
              <p:cNvSpPr/>
              <p:nvPr/>
            </p:nvSpPr>
            <p:spPr>
              <a:xfrm flipH="1">
                <a:off x="6132581" y="2002346"/>
                <a:ext cx="40964" cy="40964"/>
              </a:xfrm>
              <a:custGeom>
                <a:rect b="b" l="l" r="r" t="t"/>
                <a:pathLst>
                  <a:path extrusionOk="0" h="268" w="268">
                    <a:moveTo>
                      <a:pt x="0" y="1"/>
                    </a:moveTo>
                    <a:lnTo>
                      <a:pt x="0" y="267"/>
                    </a:lnTo>
                    <a:lnTo>
                      <a:pt x="267" y="267"/>
                    </a:lnTo>
                    <a:lnTo>
                      <a:pt x="2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1"/>
              <p:cNvSpPr/>
              <p:nvPr/>
            </p:nvSpPr>
            <p:spPr>
              <a:xfrm flipH="1">
                <a:off x="6140377" y="1785759"/>
                <a:ext cx="40964" cy="40964"/>
              </a:xfrm>
              <a:custGeom>
                <a:rect b="b" l="l" r="r" t="t"/>
                <a:pathLst>
                  <a:path extrusionOk="0" h="268" w="268">
                    <a:moveTo>
                      <a:pt x="1" y="0"/>
                    </a:moveTo>
                    <a:lnTo>
                      <a:pt x="1" y="267"/>
                    </a:lnTo>
                    <a:lnTo>
                      <a:pt x="268" y="267"/>
                    </a:lnTo>
                    <a:lnTo>
                      <a:pt x="2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1"/>
              <p:cNvSpPr/>
              <p:nvPr/>
            </p:nvSpPr>
            <p:spPr>
              <a:xfrm flipH="1">
                <a:off x="6203810" y="1785759"/>
                <a:ext cx="166454" cy="40964"/>
              </a:xfrm>
              <a:custGeom>
                <a:rect b="b" l="l" r="r" t="t"/>
                <a:pathLst>
                  <a:path extrusionOk="0" h="268" w="1089">
                    <a:moveTo>
                      <a:pt x="0" y="0"/>
                    </a:moveTo>
                    <a:lnTo>
                      <a:pt x="0" y="267"/>
                    </a:lnTo>
                    <a:lnTo>
                      <a:pt x="1089" y="267"/>
                    </a:lnTo>
                    <a:lnTo>
                      <a:pt x="10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2" name="Google Shape;1462;p51"/>
            <p:cNvSpPr/>
            <p:nvPr/>
          </p:nvSpPr>
          <p:spPr>
            <a:xfrm flipH="1">
              <a:off x="6313407" y="2469148"/>
              <a:ext cx="2171387" cy="1057416"/>
            </a:xfrm>
            <a:custGeom>
              <a:rect b="b" l="l" r="r" t="t"/>
              <a:pathLst>
                <a:path extrusionOk="0" h="6918" w="14206">
                  <a:moveTo>
                    <a:pt x="5337" y="0"/>
                  </a:moveTo>
                  <a:cubicBezTo>
                    <a:pt x="3366" y="0"/>
                    <a:pt x="1" y="4201"/>
                    <a:pt x="1" y="4201"/>
                  </a:cubicBezTo>
                  <a:cubicBezTo>
                    <a:pt x="766" y="5794"/>
                    <a:pt x="4632" y="6917"/>
                    <a:pt x="4632" y="6917"/>
                  </a:cubicBezTo>
                  <a:lnTo>
                    <a:pt x="6574" y="4151"/>
                  </a:lnTo>
                  <a:lnTo>
                    <a:pt x="9986" y="2384"/>
                  </a:lnTo>
                  <a:cubicBezTo>
                    <a:pt x="9986" y="2384"/>
                    <a:pt x="10156" y="2401"/>
                    <a:pt x="10444" y="2401"/>
                  </a:cubicBezTo>
                  <a:cubicBezTo>
                    <a:pt x="11013" y="2401"/>
                    <a:pt x="12040" y="2335"/>
                    <a:pt x="13114" y="1945"/>
                  </a:cubicBezTo>
                  <a:cubicBezTo>
                    <a:pt x="13763" y="1708"/>
                    <a:pt x="13998" y="1512"/>
                    <a:pt x="14086" y="1237"/>
                  </a:cubicBezTo>
                  <a:cubicBezTo>
                    <a:pt x="14205" y="854"/>
                    <a:pt x="13941" y="285"/>
                    <a:pt x="13538" y="267"/>
                  </a:cubicBezTo>
                  <a:cubicBezTo>
                    <a:pt x="12032" y="205"/>
                    <a:pt x="7006" y="0"/>
                    <a:pt x="53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1"/>
            <p:cNvSpPr/>
            <p:nvPr/>
          </p:nvSpPr>
          <p:spPr>
            <a:xfrm flipH="1">
              <a:off x="5873044" y="2533498"/>
              <a:ext cx="1692661" cy="571506"/>
            </a:xfrm>
            <a:custGeom>
              <a:rect b="b" l="l" r="r" t="t"/>
              <a:pathLst>
                <a:path extrusionOk="0" h="3739" w="11074">
                  <a:moveTo>
                    <a:pt x="6796" y="0"/>
                  </a:moveTo>
                  <a:lnTo>
                    <a:pt x="0" y="3739"/>
                  </a:lnTo>
                  <a:cubicBezTo>
                    <a:pt x="3312" y="3484"/>
                    <a:pt x="6650" y="3140"/>
                    <a:pt x="9796" y="2070"/>
                  </a:cubicBezTo>
                  <a:cubicBezTo>
                    <a:pt x="10110" y="1963"/>
                    <a:pt x="10433" y="1844"/>
                    <a:pt x="10677" y="1616"/>
                  </a:cubicBezTo>
                  <a:cubicBezTo>
                    <a:pt x="10920" y="1391"/>
                    <a:pt x="11074" y="1032"/>
                    <a:pt x="10961" y="718"/>
                  </a:cubicBezTo>
                  <a:cubicBezTo>
                    <a:pt x="10875" y="478"/>
                    <a:pt x="10650" y="306"/>
                    <a:pt x="10404" y="220"/>
                  </a:cubicBezTo>
                  <a:cubicBezTo>
                    <a:pt x="10161" y="137"/>
                    <a:pt x="9900" y="125"/>
                    <a:pt x="9645" y="113"/>
                  </a:cubicBezTo>
                  <a:lnTo>
                    <a:pt x="6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1"/>
            <p:cNvSpPr/>
            <p:nvPr/>
          </p:nvSpPr>
          <p:spPr>
            <a:xfrm flipH="1">
              <a:off x="6315239" y="2491311"/>
              <a:ext cx="721146" cy="411167"/>
            </a:xfrm>
            <a:custGeom>
              <a:rect b="b" l="l" r="r" t="t"/>
              <a:pathLst>
                <a:path extrusionOk="0" h="2690" w="4718">
                  <a:moveTo>
                    <a:pt x="1583" y="1"/>
                  </a:moveTo>
                  <a:cubicBezTo>
                    <a:pt x="1554" y="7"/>
                    <a:pt x="1554" y="45"/>
                    <a:pt x="1583" y="48"/>
                  </a:cubicBezTo>
                  <a:lnTo>
                    <a:pt x="2568" y="87"/>
                  </a:lnTo>
                  <a:lnTo>
                    <a:pt x="3860" y="131"/>
                  </a:lnTo>
                  <a:lnTo>
                    <a:pt x="3937" y="134"/>
                  </a:lnTo>
                  <a:cubicBezTo>
                    <a:pt x="4151" y="143"/>
                    <a:pt x="4370" y="223"/>
                    <a:pt x="4507" y="395"/>
                  </a:cubicBezTo>
                  <a:cubicBezTo>
                    <a:pt x="4694" y="638"/>
                    <a:pt x="4655" y="985"/>
                    <a:pt x="4525" y="1243"/>
                  </a:cubicBezTo>
                  <a:cubicBezTo>
                    <a:pt x="4468" y="1358"/>
                    <a:pt x="4379" y="1453"/>
                    <a:pt x="4272" y="1522"/>
                  </a:cubicBezTo>
                  <a:cubicBezTo>
                    <a:pt x="4077" y="1634"/>
                    <a:pt x="3869" y="1723"/>
                    <a:pt x="3653" y="1785"/>
                  </a:cubicBezTo>
                  <a:cubicBezTo>
                    <a:pt x="3196" y="1928"/>
                    <a:pt x="2728" y="2034"/>
                    <a:pt x="2256" y="2109"/>
                  </a:cubicBezTo>
                  <a:cubicBezTo>
                    <a:pt x="1758" y="2183"/>
                    <a:pt x="1257" y="2198"/>
                    <a:pt x="756" y="2227"/>
                  </a:cubicBezTo>
                  <a:cubicBezTo>
                    <a:pt x="635" y="2236"/>
                    <a:pt x="513" y="2242"/>
                    <a:pt x="392" y="2254"/>
                  </a:cubicBezTo>
                  <a:lnTo>
                    <a:pt x="311" y="2260"/>
                  </a:lnTo>
                  <a:cubicBezTo>
                    <a:pt x="306" y="2259"/>
                    <a:pt x="300" y="2259"/>
                    <a:pt x="294" y="2259"/>
                  </a:cubicBezTo>
                  <a:cubicBezTo>
                    <a:pt x="276" y="2259"/>
                    <a:pt x="259" y="2262"/>
                    <a:pt x="243" y="2269"/>
                  </a:cubicBezTo>
                  <a:cubicBezTo>
                    <a:pt x="234" y="2275"/>
                    <a:pt x="228" y="2284"/>
                    <a:pt x="226" y="2292"/>
                  </a:cubicBezTo>
                  <a:lnTo>
                    <a:pt x="54" y="2577"/>
                  </a:lnTo>
                  <a:lnTo>
                    <a:pt x="9" y="2657"/>
                  </a:lnTo>
                  <a:cubicBezTo>
                    <a:pt x="1" y="2674"/>
                    <a:pt x="16" y="2689"/>
                    <a:pt x="31" y="2689"/>
                  </a:cubicBezTo>
                  <a:cubicBezTo>
                    <a:pt x="37" y="2689"/>
                    <a:pt x="43" y="2687"/>
                    <a:pt x="48" y="2681"/>
                  </a:cubicBezTo>
                  <a:lnTo>
                    <a:pt x="48" y="2678"/>
                  </a:lnTo>
                  <a:lnTo>
                    <a:pt x="267" y="2306"/>
                  </a:lnTo>
                  <a:lnTo>
                    <a:pt x="267" y="2306"/>
                  </a:lnTo>
                  <a:cubicBezTo>
                    <a:pt x="722" y="2266"/>
                    <a:pt x="1181" y="2257"/>
                    <a:pt x="1637" y="2221"/>
                  </a:cubicBezTo>
                  <a:cubicBezTo>
                    <a:pt x="2096" y="2186"/>
                    <a:pt x="2553" y="2115"/>
                    <a:pt x="3001" y="2008"/>
                  </a:cubicBezTo>
                  <a:cubicBezTo>
                    <a:pt x="3217" y="1957"/>
                    <a:pt x="3430" y="1898"/>
                    <a:pt x="3641" y="1833"/>
                  </a:cubicBezTo>
                  <a:cubicBezTo>
                    <a:pt x="3840" y="1777"/>
                    <a:pt x="4032" y="1699"/>
                    <a:pt x="4213" y="1605"/>
                  </a:cubicBezTo>
                  <a:cubicBezTo>
                    <a:pt x="4332" y="1539"/>
                    <a:pt x="4433" y="1468"/>
                    <a:pt x="4510" y="1356"/>
                  </a:cubicBezTo>
                  <a:cubicBezTo>
                    <a:pt x="4578" y="1252"/>
                    <a:pt x="4628" y="1133"/>
                    <a:pt x="4655" y="1012"/>
                  </a:cubicBezTo>
                  <a:cubicBezTo>
                    <a:pt x="4717" y="742"/>
                    <a:pt x="4667" y="445"/>
                    <a:pt x="4441" y="264"/>
                  </a:cubicBezTo>
                  <a:cubicBezTo>
                    <a:pt x="4272" y="125"/>
                    <a:pt x="4068" y="90"/>
                    <a:pt x="3854" y="84"/>
                  </a:cubicBezTo>
                  <a:lnTo>
                    <a:pt x="2651" y="39"/>
                  </a:lnTo>
                  <a:lnTo>
                    <a:pt x="1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1"/>
            <p:cNvSpPr/>
            <p:nvPr/>
          </p:nvSpPr>
          <p:spPr>
            <a:xfrm flipH="1">
              <a:off x="7473690" y="3021240"/>
              <a:ext cx="53345" cy="77953"/>
            </a:xfrm>
            <a:custGeom>
              <a:rect b="b" l="l" r="r" t="t"/>
              <a:pathLst>
                <a:path extrusionOk="0" h="510" w="349">
                  <a:moveTo>
                    <a:pt x="32" y="0"/>
                  </a:moveTo>
                  <a:cubicBezTo>
                    <a:pt x="16" y="0"/>
                    <a:pt x="1" y="23"/>
                    <a:pt x="14" y="41"/>
                  </a:cubicBezTo>
                  <a:cubicBezTo>
                    <a:pt x="127" y="183"/>
                    <a:pt x="222" y="337"/>
                    <a:pt x="299" y="498"/>
                  </a:cubicBezTo>
                  <a:cubicBezTo>
                    <a:pt x="302" y="506"/>
                    <a:pt x="309" y="509"/>
                    <a:pt x="316" y="509"/>
                  </a:cubicBezTo>
                  <a:cubicBezTo>
                    <a:pt x="331" y="509"/>
                    <a:pt x="348" y="492"/>
                    <a:pt x="340" y="474"/>
                  </a:cubicBezTo>
                  <a:cubicBezTo>
                    <a:pt x="260" y="308"/>
                    <a:pt x="162" y="154"/>
                    <a:pt x="47" y="8"/>
                  </a:cubicBezTo>
                  <a:cubicBezTo>
                    <a:pt x="42" y="3"/>
                    <a:pt x="37"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1"/>
            <p:cNvSpPr/>
            <p:nvPr/>
          </p:nvSpPr>
          <p:spPr>
            <a:xfrm flipH="1">
              <a:off x="7523063" y="2681609"/>
              <a:ext cx="1982312" cy="1636565"/>
            </a:xfrm>
            <a:custGeom>
              <a:rect b="b" l="l" r="r" t="t"/>
              <a:pathLst>
                <a:path extrusionOk="0" h="10707" w="12969">
                  <a:moveTo>
                    <a:pt x="8249" y="1"/>
                  </a:moveTo>
                  <a:lnTo>
                    <a:pt x="1" y="10704"/>
                  </a:lnTo>
                  <a:cubicBezTo>
                    <a:pt x="80" y="10706"/>
                    <a:pt x="1036" y="10706"/>
                    <a:pt x="2276" y="10706"/>
                  </a:cubicBezTo>
                  <a:cubicBezTo>
                    <a:pt x="4756" y="10706"/>
                    <a:pt x="8371" y="10704"/>
                    <a:pt x="8371" y="10704"/>
                  </a:cubicBezTo>
                  <a:lnTo>
                    <a:pt x="12969" y="3988"/>
                  </a:lnTo>
                  <a:lnTo>
                    <a:pt x="82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1"/>
            <p:cNvSpPr/>
            <p:nvPr/>
          </p:nvSpPr>
          <p:spPr>
            <a:xfrm flipH="1">
              <a:off x="7698380" y="3247151"/>
              <a:ext cx="178682" cy="178834"/>
            </a:xfrm>
            <a:custGeom>
              <a:rect b="b" l="l" r="r" t="t"/>
              <a:pathLst>
                <a:path extrusionOk="0" h="1170" w="1169">
                  <a:moveTo>
                    <a:pt x="584" y="1"/>
                  </a:moveTo>
                  <a:cubicBezTo>
                    <a:pt x="264" y="1"/>
                    <a:pt x="0" y="265"/>
                    <a:pt x="0" y="585"/>
                  </a:cubicBezTo>
                  <a:cubicBezTo>
                    <a:pt x="0" y="908"/>
                    <a:pt x="264" y="1169"/>
                    <a:pt x="584" y="1169"/>
                  </a:cubicBezTo>
                  <a:cubicBezTo>
                    <a:pt x="908" y="1169"/>
                    <a:pt x="1169" y="908"/>
                    <a:pt x="1169" y="585"/>
                  </a:cubicBezTo>
                  <a:cubicBezTo>
                    <a:pt x="1169" y="265"/>
                    <a:pt x="908" y="1"/>
                    <a:pt x="5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8" name="Google Shape;1468;p51"/>
          <p:cNvSpPr txBox="1"/>
          <p:nvPr>
            <p:ph idx="4294967295" type="subTitle"/>
          </p:nvPr>
        </p:nvSpPr>
        <p:spPr>
          <a:xfrm>
            <a:off x="923150" y="1787000"/>
            <a:ext cx="5901900" cy="14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Do you have any questions?</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Portfolio - </a:t>
            </a:r>
            <a:r>
              <a:rPr lang="en" u="sng">
                <a:solidFill>
                  <a:schemeClr val="hlink"/>
                </a:solidFill>
                <a:hlinkClick r:id="rId3"/>
              </a:rPr>
              <a:t>https://peerlist.io/kunalmalviya06</a:t>
            </a:r>
            <a:br>
              <a:rPr lang="en"/>
            </a:br>
            <a:r>
              <a:rPr lang="en"/>
              <a:t>Linkedin - </a:t>
            </a:r>
            <a:r>
              <a:rPr lang="en" u="sng">
                <a:solidFill>
                  <a:schemeClr val="hlink"/>
                </a:solidFill>
                <a:hlinkClick r:id="rId4"/>
              </a:rPr>
              <a:t>https://www.linkedin.com/in/kunalmalviya06/</a:t>
            </a:r>
            <a:br>
              <a:rPr lang="en"/>
            </a:br>
            <a:r>
              <a:rPr lang="en"/>
              <a:t>Discord - kunalmalviya06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9"/>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 of this template</a:t>
            </a:r>
            <a:endParaRPr/>
          </a:p>
        </p:txBody>
      </p:sp>
      <p:sp>
        <p:nvSpPr>
          <p:cNvPr id="624" name="Google Shape;624;p39"/>
          <p:cNvSpPr txBox="1"/>
          <p:nvPr>
            <p:ph idx="1" type="body"/>
          </p:nvPr>
        </p:nvSpPr>
        <p:spPr>
          <a:xfrm>
            <a:off x="720000" y="1152475"/>
            <a:ext cx="7704000" cy="345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Here’s what you’ll find in this </a:t>
            </a:r>
            <a:r>
              <a:rPr b="1" lang="en" sz="1100">
                <a:solidFill>
                  <a:schemeClr val="dk2"/>
                </a:solidFill>
                <a:uFill>
                  <a:noFill/>
                </a:uFill>
                <a:hlinkClick r:id="rId3">
                  <a:extLst>
                    <a:ext uri="{A12FA001-AC4F-418D-AE19-62706E023703}">
                      <ahyp:hlinkClr val="tx"/>
                    </a:ext>
                  </a:extLst>
                </a:hlinkClick>
              </a:rPr>
              <a:t>Slidesgo</a:t>
            </a:r>
            <a:r>
              <a:rPr lang="en" sz="1100">
                <a:solidFill>
                  <a:schemeClr val="dk2"/>
                </a:solidFill>
              </a:rPr>
              <a:t> template: </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 slide structure based on a multi-purpose presentation, which you can easily adapt to your needs. For more info on how to edit the template, please visit </a:t>
            </a:r>
            <a:r>
              <a:rPr lang="en" sz="1100">
                <a:solidFill>
                  <a:schemeClr val="dk2"/>
                </a:solidFill>
                <a:uFill>
                  <a:noFill/>
                </a:uFill>
                <a:hlinkClick r:id="rId4">
                  <a:extLst>
                    <a:ext uri="{A12FA001-AC4F-418D-AE19-62706E023703}">
                      <ahyp:hlinkClr val="tx"/>
                    </a:ext>
                  </a:extLst>
                </a:hlinkClick>
              </a:rPr>
              <a:t>Slidesgo School</a:t>
            </a:r>
            <a:r>
              <a:rPr lang="en" sz="1100">
                <a:solidFill>
                  <a:schemeClr val="dk2"/>
                </a:solidFill>
              </a:rPr>
              <a:t> or read our </a:t>
            </a:r>
            <a:r>
              <a:rPr b="1" lang="en" sz="1100">
                <a:solidFill>
                  <a:schemeClr val="dk2"/>
                </a:solidFill>
                <a:uFill>
                  <a:noFill/>
                </a:uFill>
                <a:hlinkClick r:id="rId5">
                  <a:extLst>
                    <a:ext uri="{A12FA001-AC4F-418D-AE19-62706E023703}">
                      <ahyp:hlinkClr val="tx"/>
                    </a:ext>
                  </a:extLst>
                </a:hlinkClick>
              </a:rPr>
              <a:t>FAQs</a:t>
            </a:r>
            <a:r>
              <a:rPr lang="en" sz="1100">
                <a:solidFill>
                  <a:schemeClr val="dk2"/>
                </a:solidFill>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To view this template with the correct fonts in ppt format, download and install on your computer </a:t>
            </a:r>
            <a:r>
              <a:rPr b="1" lang="en" sz="1100">
                <a:solidFill>
                  <a:schemeClr val="hlink"/>
                </a:solidFill>
                <a:uFill>
                  <a:noFill/>
                </a:uFill>
                <a:hlinkClick/>
              </a:rPr>
              <a:t>the fonts that we have used</a:t>
            </a:r>
            <a:r>
              <a:rPr lang="en" sz="1100">
                <a:solidFill>
                  <a:schemeClr val="dk2"/>
                </a:solidFill>
              </a:rPr>
              <a:t>. You can learn how to download and install fonts </a:t>
            </a:r>
            <a:r>
              <a:rPr b="1" lang="en" sz="1100">
                <a:solidFill>
                  <a:schemeClr val="hlink"/>
                </a:solidFill>
                <a:uFill>
                  <a:noFill/>
                </a:uFill>
                <a:hlinkClick r:id="rId6"/>
              </a:rPr>
              <a:t>here</a:t>
            </a:r>
            <a:r>
              <a:rPr lang="en" sz="1100">
                <a:solidFill>
                  <a:schemeClr val="dk2"/>
                </a:solidFill>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An assortment of graphic resources that are suitable for use in the presentation can be found in the </a:t>
            </a:r>
            <a:r>
              <a:rPr b="1" lang="en" sz="1100">
                <a:solidFill>
                  <a:schemeClr val="hlink"/>
                </a:solidFill>
                <a:uFill>
                  <a:noFill/>
                </a:uFill>
                <a:hlinkClick/>
              </a:rPr>
              <a:t>alternative resources slide</a:t>
            </a:r>
            <a:r>
              <a:rPr lang="en" sz="1100">
                <a:solidFill>
                  <a:schemeClr val="dk2"/>
                </a:solidFill>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 </a:t>
            </a:r>
            <a:r>
              <a:rPr b="1" lang="en" sz="1100">
                <a:solidFill>
                  <a:schemeClr val="hlink"/>
                </a:solidFill>
                <a:uFill>
                  <a:noFill/>
                </a:uFill>
                <a:hlinkClick/>
              </a:rPr>
              <a:t>thanks slide</a:t>
            </a:r>
            <a:r>
              <a:rPr lang="en" sz="1100">
                <a:solidFill>
                  <a:schemeClr val="dk2"/>
                </a:solidFill>
              </a:rPr>
              <a:t>, which you must keep so that proper credits for our design are given.</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 </a:t>
            </a:r>
            <a:r>
              <a:rPr b="1" lang="en" sz="1100">
                <a:solidFill>
                  <a:schemeClr val="hlink"/>
                </a:solidFill>
                <a:uFill>
                  <a:noFill/>
                </a:uFill>
                <a:hlinkClick/>
              </a:rPr>
              <a:t>resources slide</a:t>
            </a:r>
            <a:r>
              <a:rPr lang="en" sz="1100">
                <a:solidFill>
                  <a:schemeClr val="dk2"/>
                </a:solidFill>
              </a:rPr>
              <a:t>, where you’ll find links to all the elements used in the template.</a:t>
            </a:r>
            <a:endParaRPr sz="1100">
              <a:solidFill>
                <a:schemeClr val="dk2"/>
              </a:solidFill>
            </a:endParaRPr>
          </a:p>
          <a:p>
            <a:pPr indent="-298450" lvl="0" marL="457200" rtl="0" algn="l">
              <a:spcBef>
                <a:spcPts val="0"/>
              </a:spcBef>
              <a:spcAft>
                <a:spcPts val="0"/>
              </a:spcAft>
              <a:buSzPts val="1100"/>
              <a:buAutoNum type="arabicPeriod"/>
            </a:pPr>
            <a:r>
              <a:rPr b="1" lang="en" sz="1100">
                <a:solidFill>
                  <a:schemeClr val="hlink"/>
                </a:solidFill>
                <a:uFill>
                  <a:noFill/>
                </a:uFill>
                <a:hlinkClick/>
              </a:rPr>
              <a:t>Instructions for use</a:t>
            </a:r>
            <a:r>
              <a:rPr lang="en" sz="1100">
                <a:solidFill>
                  <a:schemeClr val="hlink"/>
                </a:solidFill>
                <a:uFill>
                  <a:noFill/>
                </a:uFill>
                <a:hlinkClick/>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Final slides with:</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The</a:t>
            </a:r>
            <a:r>
              <a:rPr lang="en" sz="1100">
                <a:solidFill>
                  <a:schemeClr val="hlink"/>
                </a:solidFill>
                <a:uFill>
                  <a:noFill/>
                </a:uFill>
                <a:hlinkClick/>
              </a:rPr>
              <a:t> </a:t>
            </a:r>
            <a:r>
              <a:rPr b="1" lang="en" sz="1100">
                <a:solidFill>
                  <a:schemeClr val="hlink"/>
                </a:solidFill>
                <a:uFill>
                  <a:noFill/>
                </a:uFill>
                <a:hlinkClick/>
              </a:rPr>
              <a:t>fonts and colors</a:t>
            </a:r>
            <a:r>
              <a:rPr lang="en" sz="1100">
                <a:solidFill>
                  <a:schemeClr val="dk2"/>
                </a:solidFill>
              </a:rPr>
              <a:t> used in the template.</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A</a:t>
            </a:r>
            <a:r>
              <a:rPr b="1" lang="en" sz="1100">
                <a:solidFill>
                  <a:schemeClr val="dk2"/>
                </a:solidFill>
              </a:rPr>
              <a:t> </a:t>
            </a:r>
            <a:r>
              <a:rPr b="1" lang="en" sz="1100">
                <a:solidFill>
                  <a:schemeClr val="hlink"/>
                </a:solidFill>
                <a:uFill>
                  <a:noFill/>
                </a:uFill>
                <a:hlinkClick/>
              </a:rPr>
              <a:t>selection of illustrations</a:t>
            </a:r>
            <a:r>
              <a:rPr lang="en" sz="1100">
                <a:solidFill>
                  <a:schemeClr val="dk2"/>
                </a:solidFill>
              </a:rPr>
              <a:t>. You can also customize and animate them as you wish with the online editor. Visit </a:t>
            </a:r>
            <a:r>
              <a:rPr b="1" lang="en" sz="1100">
                <a:solidFill>
                  <a:schemeClr val="dk2"/>
                </a:solidFill>
                <a:uFill>
                  <a:noFill/>
                </a:uFill>
                <a:hlinkClick r:id="rId7">
                  <a:extLst>
                    <a:ext uri="{A12FA001-AC4F-418D-AE19-62706E023703}">
                      <ahyp:hlinkClr val="tx"/>
                    </a:ext>
                  </a:extLst>
                </a:hlinkClick>
              </a:rPr>
              <a:t>Storyset</a:t>
            </a:r>
            <a:r>
              <a:rPr b="1" lang="en" sz="1100">
                <a:solidFill>
                  <a:schemeClr val="dk2"/>
                </a:solidFill>
              </a:rPr>
              <a:t> </a:t>
            </a:r>
            <a:r>
              <a:rPr lang="en" sz="1100">
                <a:solidFill>
                  <a:schemeClr val="dk2"/>
                </a:solidFill>
              </a:rPr>
              <a:t>to find more. </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More</a:t>
            </a:r>
            <a:r>
              <a:rPr lang="en" sz="1100">
                <a:solidFill>
                  <a:schemeClr val="hlink"/>
                </a:solidFill>
                <a:uFill>
                  <a:noFill/>
                </a:uFill>
                <a:hlinkClick/>
              </a:rPr>
              <a:t> </a:t>
            </a:r>
            <a:r>
              <a:rPr b="1" lang="en" sz="1100">
                <a:solidFill>
                  <a:schemeClr val="hlink"/>
                </a:solidFill>
                <a:uFill>
                  <a:noFill/>
                </a:uFill>
                <a:hlinkClick/>
              </a:rPr>
              <a:t>infographic resources</a:t>
            </a:r>
            <a:r>
              <a:rPr lang="en" sz="1100">
                <a:solidFill>
                  <a:schemeClr val="dk2"/>
                </a:solidFill>
              </a:rPr>
              <a:t>, whose size and color can be edited. </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Sets of </a:t>
            </a:r>
            <a:r>
              <a:rPr b="1" lang="en" sz="1100">
                <a:solidFill>
                  <a:schemeClr val="hlink"/>
                </a:solidFill>
                <a:uFill>
                  <a:noFill/>
                </a:uFill>
                <a:hlinkClick/>
              </a:rPr>
              <a:t>customizable icons</a:t>
            </a:r>
            <a:r>
              <a:rPr lang="en" sz="1100">
                <a:solidFill>
                  <a:schemeClr val="dk2"/>
                </a:solidFill>
              </a:rPr>
              <a:t>: general, business, avatar, creative process, education, help &amp; support, medical, nature, performing arts, SEO &amp; marketing, and teamwork.</a:t>
            </a:r>
            <a:endParaRPr sz="1100">
              <a:solidFill>
                <a:schemeClr val="dk2"/>
              </a:solidFill>
            </a:endParaRPr>
          </a:p>
          <a:p>
            <a:pPr indent="0" lvl="0" marL="0" rtl="0" algn="l">
              <a:spcBef>
                <a:spcPts val="1600"/>
              </a:spcBef>
              <a:spcAft>
                <a:spcPts val="0"/>
              </a:spcAft>
              <a:buNone/>
            </a:pPr>
            <a:r>
              <a:rPr lang="en" sz="1100">
                <a:solidFill>
                  <a:schemeClr val="dk2"/>
                </a:solidFill>
              </a:rPr>
              <a:t>You can delete this slide when you’re done editing the presentation</a:t>
            </a:r>
            <a:endParaRPr sz="1100">
              <a:solidFill>
                <a:schemeClr val="dk2"/>
              </a:solidFill>
            </a:endParaRPr>
          </a:p>
        </p:txBody>
      </p:sp>
      <p:pic>
        <p:nvPicPr>
          <p:cNvPr id="625" name="Google Shape;625;p39"/>
          <p:cNvPicPr preferRelativeResize="0"/>
          <p:nvPr/>
        </p:nvPicPr>
        <p:blipFill>
          <a:blip r:embed="rId8">
            <a:alphaModFix/>
          </a:blip>
          <a:stretch>
            <a:fillRect/>
          </a:stretch>
        </p:blipFill>
        <p:spPr>
          <a:xfrm>
            <a:off x="88325" y="79525"/>
            <a:ext cx="8914075" cy="494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0"/>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 of this template</a:t>
            </a:r>
            <a:endParaRPr/>
          </a:p>
        </p:txBody>
      </p:sp>
      <p:sp>
        <p:nvSpPr>
          <p:cNvPr id="631" name="Google Shape;631;p40"/>
          <p:cNvSpPr txBox="1"/>
          <p:nvPr>
            <p:ph idx="1" type="body"/>
          </p:nvPr>
        </p:nvSpPr>
        <p:spPr>
          <a:xfrm>
            <a:off x="720000" y="1152475"/>
            <a:ext cx="7704000" cy="345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Here’s what you’ll find in this </a:t>
            </a:r>
            <a:r>
              <a:rPr b="1" lang="en" sz="1100">
                <a:solidFill>
                  <a:schemeClr val="dk2"/>
                </a:solidFill>
                <a:uFill>
                  <a:noFill/>
                </a:uFill>
                <a:hlinkClick r:id="rId3">
                  <a:extLst>
                    <a:ext uri="{A12FA001-AC4F-418D-AE19-62706E023703}">
                      <ahyp:hlinkClr val="tx"/>
                    </a:ext>
                  </a:extLst>
                </a:hlinkClick>
              </a:rPr>
              <a:t>Slidesgo</a:t>
            </a:r>
            <a:r>
              <a:rPr lang="en" sz="1100">
                <a:solidFill>
                  <a:schemeClr val="dk2"/>
                </a:solidFill>
              </a:rPr>
              <a:t> template: </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 slide structure based on a multi-purpose presentation, which you can easily adapt to your needs. For more info on how to edit the template, please visit </a:t>
            </a:r>
            <a:r>
              <a:rPr lang="en" sz="1100">
                <a:solidFill>
                  <a:schemeClr val="dk2"/>
                </a:solidFill>
                <a:uFill>
                  <a:noFill/>
                </a:uFill>
                <a:hlinkClick r:id="rId4">
                  <a:extLst>
                    <a:ext uri="{A12FA001-AC4F-418D-AE19-62706E023703}">
                      <ahyp:hlinkClr val="tx"/>
                    </a:ext>
                  </a:extLst>
                </a:hlinkClick>
              </a:rPr>
              <a:t>Slidesgo School</a:t>
            </a:r>
            <a:r>
              <a:rPr lang="en" sz="1100">
                <a:solidFill>
                  <a:schemeClr val="dk2"/>
                </a:solidFill>
              </a:rPr>
              <a:t> or read our </a:t>
            </a:r>
            <a:r>
              <a:rPr b="1" lang="en" sz="1100">
                <a:solidFill>
                  <a:schemeClr val="dk2"/>
                </a:solidFill>
                <a:uFill>
                  <a:noFill/>
                </a:uFill>
                <a:hlinkClick r:id="rId5">
                  <a:extLst>
                    <a:ext uri="{A12FA001-AC4F-418D-AE19-62706E023703}">
                      <ahyp:hlinkClr val="tx"/>
                    </a:ext>
                  </a:extLst>
                </a:hlinkClick>
              </a:rPr>
              <a:t>FAQs</a:t>
            </a:r>
            <a:r>
              <a:rPr lang="en" sz="1100">
                <a:solidFill>
                  <a:schemeClr val="dk2"/>
                </a:solidFill>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To view this template with the correct fonts in ppt format, download and install on your computer </a:t>
            </a:r>
            <a:r>
              <a:rPr b="1" lang="en" sz="1100">
                <a:solidFill>
                  <a:schemeClr val="hlink"/>
                </a:solidFill>
                <a:uFill>
                  <a:noFill/>
                </a:uFill>
                <a:hlinkClick/>
              </a:rPr>
              <a:t>the fonts that we have used</a:t>
            </a:r>
            <a:r>
              <a:rPr lang="en" sz="1100">
                <a:solidFill>
                  <a:schemeClr val="dk2"/>
                </a:solidFill>
              </a:rPr>
              <a:t>. You can learn how to download and install fonts </a:t>
            </a:r>
            <a:r>
              <a:rPr b="1" lang="en" sz="1100">
                <a:solidFill>
                  <a:schemeClr val="hlink"/>
                </a:solidFill>
                <a:uFill>
                  <a:noFill/>
                </a:uFill>
                <a:hlinkClick r:id="rId6"/>
              </a:rPr>
              <a:t>here</a:t>
            </a:r>
            <a:r>
              <a:rPr lang="en" sz="1100">
                <a:solidFill>
                  <a:schemeClr val="dk2"/>
                </a:solidFill>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An assortment of graphic resources that are suitable for use in the presentation can be found in the </a:t>
            </a:r>
            <a:r>
              <a:rPr b="1" lang="en" sz="1100">
                <a:solidFill>
                  <a:schemeClr val="hlink"/>
                </a:solidFill>
                <a:uFill>
                  <a:noFill/>
                </a:uFill>
                <a:hlinkClick/>
              </a:rPr>
              <a:t>alternative resources slide</a:t>
            </a:r>
            <a:r>
              <a:rPr lang="en" sz="1100">
                <a:solidFill>
                  <a:schemeClr val="dk2"/>
                </a:solidFill>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 </a:t>
            </a:r>
            <a:r>
              <a:rPr b="1" lang="en" sz="1100">
                <a:solidFill>
                  <a:schemeClr val="hlink"/>
                </a:solidFill>
                <a:uFill>
                  <a:noFill/>
                </a:uFill>
                <a:hlinkClick/>
              </a:rPr>
              <a:t>thanks slide</a:t>
            </a:r>
            <a:r>
              <a:rPr lang="en" sz="1100">
                <a:solidFill>
                  <a:schemeClr val="dk2"/>
                </a:solidFill>
              </a:rPr>
              <a:t>, which you must keep so that proper credits for our design are given.</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A </a:t>
            </a:r>
            <a:r>
              <a:rPr b="1" lang="en" sz="1100">
                <a:solidFill>
                  <a:schemeClr val="hlink"/>
                </a:solidFill>
                <a:uFill>
                  <a:noFill/>
                </a:uFill>
                <a:hlinkClick/>
              </a:rPr>
              <a:t>resources slide</a:t>
            </a:r>
            <a:r>
              <a:rPr lang="en" sz="1100">
                <a:solidFill>
                  <a:schemeClr val="dk2"/>
                </a:solidFill>
              </a:rPr>
              <a:t>, where you’ll find links to all the elements used in the template.</a:t>
            </a:r>
            <a:endParaRPr sz="1100">
              <a:solidFill>
                <a:schemeClr val="dk2"/>
              </a:solidFill>
            </a:endParaRPr>
          </a:p>
          <a:p>
            <a:pPr indent="-298450" lvl="0" marL="457200" rtl="0" algn="l">
              <a:spcBef>
                <a:spcPts val="0"/>
              </a:spcBef>
              <a:spcAft>
                <a:spcPts val="0"/>
              </a:spcAft>
              <a:buSzPts val="1100"/>
              <a:buAutoNum type="arabicPeriod"/>
            </a:pPr>
            <a:r>
              <a:rPr b="1" lang="en" sz="1100">
                <a:solidFill>
                  <a:schemeClr val="hlink"/>
                </a:solidFill>
                <a:uFill>
                  <a:noFill/>
                </a:uFill>
                <a:hlinkClick/>
              </a:rPr>
              <a:t>Instructions for use</a:t>
            </a:r>
            <a:r>
              <a:rPr lang="en" sz="1100">
                <a:solidFill>
                  <a:schemeClr val="hlink"/>
                </a:solidFill>
                <a:uFill>
                  <a:noFill/>
                </a:uFill>
                <a:hlinkClick/>
              </a:rPr>
              <a:t>.</a:t>
            </a:r>
            <a:endParaRPr sz="1100">
              <a:solidFill>
                <a:schemeClr val="dk2"/>
              </a:solidFill>
            </a:endParaRPr>
          </a:p>
          <a:p>
            <a:pPr indent="-298450" lvl="0" marL="457200" rtl="0" algn="l">
              <a:spcBef>
                <a:spcPts val="0"/>
              </a:spcBef>
              <a:spcAft>
                <a:spcPts val="0"/>
              </a:spcAft>
              <a:buSzPts val="1100"/>
              <a:buAutoNum type="arabicPeriod"/>
            </a:pPr>
            <a:r>
              <a:rPr lang="en" sz="1100">
                <a:solidFill>
                  <a:schemeClr val="dk2"/>
                </a:solidFill>
              </a:rPr>
              <a:t>Final slides with:</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The</a:t>
            </a:r>
            <a:r>
              <a:rPr lang="en" sz="1100">
                <a:solidFill>
                  <a:schemeClr val="hlink"/>
                </a:solidFill>
                <a:uFill>
                  <a:noFill/>
                </a:uFill>
                <a:hlinkClick/>
              </a:rPr>
              <a:t> </a:t>
            </a:r>
            <a:r>
              <a:rPr b="1" lang="en" sz="1100">
                <a:solidFill>
                  <a:schemeClr val="hlink"/>
                </a:solidFill>
                <a:uFill>
                  <a:noFill/>
                </a:uFill>
                <a:hlinkClick/>
              </a:rPr>
              <a:t>fonts and colors</a:t>
            </a:r>
            <a:r>
              <a:rPr lang="en" sz="1100">
                <a:solidFill>
                  <a:schemeClr val="dk2"/>
                </a:solidFill>
              </a:rPr>
              <a:t> used in the template.</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A</a:t>
            </a:r>
            <a:r>
              <a:rPr b="1" lang="en" sz="1100">
                <a:solidFill>
                  <a:schemeClr val="dk2"/>
                </a:solidFill>
              </a:rPr>
              <a:t> </a:t>
            </a:r>
            <a:r>
              <a:rPr b="1" lang="en" sz="1100">
                <a:solidFill>
                  <a:schemeClr val="hlink"/>
                </a:solidFill>
                <a:uFill>
                  <a:noFill/>
                </a:uFill>
                <a:hlinkClick/>
              </a:rPr>
              <a:t>selection of illustrations</a:t>
            </a:r>
            <a:r>
              <a:rPr lang="en" sz="1100">
                <a:solidFill>
                  <a:schemeClr val="dk2"/>
                </a:solidFill>
              </a:rPr>
              <a:t>. You can also customize and animate them as you wish with the online editor. Visit </a:t>
            </a:r>
            <a:r>
              <a:rPr b="1" lang="en" sz="1100">
                <a:solidFill>
                  <a:schemeClr val="dk2"/>
                </a:solidFill>
                <a:uFill>
                  <a:noFill/>
                </a:uFill>
                <a:hlinkClick r:id="rId7">
                  <a:extLst>
                    <a:ext uri="{A12FA001-AC4F-418D-AE19-62706E023703}">
                      <ahyp:hlinkClr val="tx"/>
                    </a:ext>
                  </a:extLst>
                </a:hlinkClick>
              </a:rPr>
              <a:t>Storyset</a:t>
            </a:r>
            <a:r>
              <a:rPr b="1" lang="en" sz="1100">
                <a:solidFill>
                  <a:schemeClr val="dk2"/>
                </a:solidFill>
              </a:rPr>
              <a:t> </a:t>
            </a:r>
            <a:r>
              <a:rPr lang="en" sz="1100">
                <a:solidFill>
                  <a:schemeClr val="dk2"/>
                </a:solidFill>
              </a:rPr>
              <a:t>to find more. </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More</a:t>
            </a:r>
            <a:r>
              <a:rPr lang="en" sz="1100">
                <a:solidFill>
                  <a:schemeClr val="hlink"/>
                </a:solidFill>
                <a:uFill>
                  <a:noFill/>
                </a:uFill>
                <a:hlinkClick/>
              </a:rPr>
              <a:t> </a:t>
            </a:r>
            <a:r>
              <a:rPr b="1" lang="en" sz="1100">
                <a:solidFill>
                  <a:schemeClr val="hlink"/>
                </a:solidFill>
                <a:uFill>
                  <a:noFill/>
                </a:uFill>
                <a:hlinkClick/>
              </a:rPr>
              <a:t>infographic resources</a:t>
            </a:r>
            <a:r>
              <a:rPr lang="en" sz="1100">
                <a:solidFill>
                  <a:schemeClr val="dk2"/>
                </a:solidFill>
              </a:rPr>
              <a:t>, whose size and color can be edited. </a:t>
            </a:r>
            <a:endParaRPr sz="1100">
              <a:solidFill>
                <a:schemeClr val="dk2"/>
              </a:solidFill>
            </a:endParaRPr>
          </a:p>
          <a:p>
            <a:pPr indent="-298450" lvl="0" marL="914400" rtl="0" algn="l">
              <a:spcBef>
                <a:spcPts val="0"/>
              </a:spcBef>
              <a:spcAft>
                <a:spcPts val="0"/>
              </a:spcAft>
              <a:buSzPts val="1100"/>
              <a:buChar char="●"/>
            </a:pPr>
            <a:r>
              <a:rPr lang="en" sz="1100">
                <a:solidFill>
                  <a:schemeClr val="dk2"/>
                </a:solidFill>
              </a:rPr>
              <a:t>Sets of </a:t>
            </a:r>
            <a:r>
              <a:rPr b="1" lang="en" sz="1100">
                <a:solidFill>
                  <a:schemeClr val="hlink"/>
                </a:solidFill>
                <a:uFill>
                  <a:noFill/>
                </a:uFill>
                <a:hlinkClick/>
              </a:rPr>
              <a:t>customizable icons</a:t>
            </a:r>
            <a:r>
              <a:rPr lang="en" sz="1100">
                <a:solidFill>
                  <a:schemeClr val="dk2"/>
                </a:solidFill>
              </a:rPr>
              <a:t>: general, business, avatar, creative process, education, help &amp; support, medical, nature, performing arts, SEO &amp; marketing, and teamwork.</a:t>
            </a:r>
            <a:endParaRPr sz="1100">
              <a:solidFill>
                <a:schemeClr val="dk2"/>
              </a:solidFill>
            </a:endParaRPr>
          </a:p>
          <a:p>
            <a:pPr indent="0" lvl="0" marL="0" rtl="0" algn="l">
              <a:spcBef>
                <a:spcPts val="1600"/>
              </a:spcBef>
              <a:spcAft>
                <a:spcPts val="0"/>
              </a:spcAft>
              <a:buNone/>
            </a:pPr>
            <a:r>
              <a:rPr lang="en" sz="1100">
                <a:solidFill>
                  <a:schemeClr val="dk2"/>
                </a:solidFill>
              </a:rPr>
              <a:t>You can delete this slide when you’re done editing the presentation</a:t>
            </a:r>
            <a:endParaRPr sz="1100">
              <a:solidFill>
                <a:schemeClr val="dk2"/>
              </a:solidFill>
            </a:endParaRPr>
          </a:p>
        </p:txBody>
      </p:sp>
      <p:pic>
        <p:nvPicPr>
          <p:cNvPr id="632" name="Google Shape;632;p40"/>
          <p:cNvPicPr preferRelativeResize="0"/>
          <p:nvPr/>
        </p:nvPicPr>
        <p:blipFill>
          <a:blip r:embed="rId8">
            <a:alphaModFix/>
          </a:blip>
          <a:stretch>
            <a:fillRect/>
          </a:stretch>
        </p:blipFill>
        <p:spPr>
          <a:xfrm>
            <a:off x="105625" y="105525"/>
            <a:ext cx="8863051" cy="4932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1"/>
          <p:cNvSpPr txBox="1"/>
          <p:nvPr>
            <p:ph type="title"/>
          </p:nvPr>
        </p:nvSpPr>
        <p:spPr>
          <a:xfrm>
            <a:off x="718294" y="1895175"/>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&amp; Background </a:t>
            </a:r>
            <a:endParaRPr/>
          </a:p>
        </p:txBody>
      </p:sp>
      <p:sp>
        <p:nvSpPr>
          <p:cNvPr id="638" name="Google Shape;638;p41"/>
          <p:cNvSpPr txBox="1"/>
          <p:nvPr>
            <p:ph idx="2" type="title"/>
          </p:nvPr>
        </p:nvSpPr>
        <p:spPr>
          <a:xfrm>
            <a:off x="1376206" y="1254455"/>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39" name="Google Shape;639;p41"/>
          <p:cNvSpPr txBox="1"/>
          <p:nvPr>
            <p:ph idx="4" type="title"/>
          </p:nvPr>
        </p:nvSpPr>
        <p:spPr>
          <a:xfrm>
            <a:off x="3407638" y="191995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Stakeholders</a:t>
            </a:r>
            <a:endParaRPr/>
          </a:p>
        </p:txBody>
      </p:sp>
      <p:sp>
        <p:nvSpPr>
          <p:cNvPr id="640" name="Google Shape;640;p41"/>
          <p:cNvSpPr txBox="1"/>
          <p:nvPr>
            <p:ph idx="14" type="title"/>
          </p:nvPr>
        </p:nvSpPr>
        <p:spPr>
          <a:xfrm>
            <a:off x="6746363" y="3103530"/>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41" name="Google Shape;641;p41"/>
          <p:cNvSpPr txBox="1"/>
          <p:nvPr>
            <p:ph idx="3" type="title"/>
          </p:nvPr>
        </p:nvSpPr>
        <p:spPr>
          <a:xfrm>
            <a:off x="1692150" y="540275"/>
            <a:ext cx="57597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300">
                <a:latin typeface="Roboto Condensed"/>
                <a:ea typeface="Roboto Condensed"/>
                <a:cs typeface="Roboto Condensed"/>
                <a:sym typeface="Roboto Condensed"/>
              </a:rPr>
              <a:t>Table of contents</a:t>
            </a:r>
            <a:endParaRPr b="1" sz="3300">
              <a:latin typeface="Roboto Condensed"/>
              <a:ea typeface="Roboto Condensed"/>
              <a:cs typeface="Roboto Condensed"/>
              <a:sym typeface="Roboto Condensed"/>
            </a:endParaRPr>
          </a:p>
        </p:txBody>
      </p:sp>
      <p:sp>
        <p:nvSpPr>
          <p:cNvPr id="642" name="Google Shape;642;p41"/>
          <p:cNvSpPr txBox="1"/>
          <p:nvPr>
            <p:ph idx="5" type="title"/>
          </p:nvPr>
        </p:nvSpPr>
        <p:spPr>
          <a:xfrm>
            <a:off x="4065550" y="1279230"/>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43" name="Google Shape;643;p41"/>
          <p:cNvSpPr txBox="1"/>
          <p:nvPr>
            <p:ph idx="7" type="title"/>
          </p:nvPr>
        </p:nvSpPr>
        <p:spPr>
          <a:xfrm>
            <a:off x="6087169" y="1926332"/>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 &amp; KPI</a:t>
            </a:r>
            <a:endParaRPr/>
          </a:p>
        </p:txBody>
      </p:sp>
      <p:sp>
        <p:nvSpPr>
          <p:cNvPr id="644" name="Google Shape;644;p41"/>
          <p:cNvSpPr txBox="1"/>
          <p:nvPr>
            <p:ph idx="13" type="title"/>
          </p:nvPr>
        </p:nvSpPr>
        <p:spPr>
          <a:xfrm>
            <a:off x="6088450" y="374425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645" name="Google Shape;645;p41"/>
          <p:cNvSpPr txBox="1"/>
          <p:nvPr>
            <p:ph idx="16" type="title"/>
          </p:nvPr>
        </p:nvSpPr>
        <p:spPr>
          <a:xfrm>
            <a:off x="3401238" y="3769025"/>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Recommended Analysis</a:t>
            </a:r>
            <a:endParaRPr b="1">
              <a:latin typeface="Roboto Condensed"/>
              <a:ea typeface="Roboto Condensed"/>
              <a:cs typeface="Roboto Condensed"/>
              <a:sym typeface="Roboto Condensed"/>
            </a:endParaRPr>
          </a:p>
        </p:txBody>
      </p:sp>
      <p:sp>
        <p:nvSpPr>
          <p:cNvPr id="646" name="Google Shape;646;p41"/>
          <p:cNvSpPr txBox="1"/>
          <p:nvPr>
            <p:ph idx="17" type="title"/>
          </p:nvPr>
        </p:nvSpPr>
        <p:spPr>
          <a:xfrm>
            <a:off x="4059150" y="3128305"/>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47" name="Google Shape;647;p41"/>
          <p:cNvSpPr txBox="1"/>
          <p:nvPr>
            <p:ph idx="8" type="title"/>
          </p:nvPr>
        </p:nvSpPr>
        <p:spPr>
          <a:xfrm>
            <a:off x="6745081" y="1285611"/>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648" name="Google Shape;648;p41"/>
          <p:cNvGrpSpPr/>
          <p:nvPr/>
        </p:nvGrpSpPr>
        <p:grpSpPr>
          <a:xfrm>
            <a:off x="94" y="3019475"/>
            <a:ext cx="2891778" cy="1640191"/>
            <a:chOff x="3700550" y="1956852"/>
            <a:chExt cx="1744557" cy="989497"/>
          </a:xfrm>
        </p:grpSpPr>
        <p:sp>
          <p:nvSpPr>
            <p:cNvPr id="649" name="Google Shape;649;p41"/>
            <p:cNvSpPr/>
            <p:nvPr/>
          </p:nvSpPr>
          <p:spPr>
            <a:xfrm>
              <a:off x="5012109" y="2325997"/>
              <a:ext cx="79871" cy="79494"/>
            </a:xfrm>
            <a:custGeom>
              <a:rect b="b" l="l" r="r" t="t"/>
              <a:pathLst>
                <a:path extrusionOk="0" h="1055" w="106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5031323" y="2345287"/>
              <a:ext cx="40990" cy="40764"/>
            </a:xfrm>
            <a:custGeom>
              <a:rect b="b" l="l" r="r" t="t"/>
              <a:pathLst>
                <a:path extrusionOk="0" h="541" w="544">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3940467" y="2422673"/>
              <a:ext cx="44306" cy="293187"/>
            </a:xfrm>
            <a:custGeom>
              <a:rect b="b" l="l" r="r" t="t"/>
              <a:pathLst>
                <a:path extrusionOk="0" h="3891" w="588">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3828119" y="2154046"/>
              <a:ext cx="852962" cy="572208"/>
            </a:xfrm>
            <a:custGeom>
              <a:rect b="b" l="l" r="r" t="t"/>
              <a:pathLst>
                <a:path extrusionOk="0" h="7594" w="1132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4310215" y="2478056"/>
              <a:ext cx="283768" cy="166976"/>
            </a:xfrm>
            <a:custGeom>
              <a:rect b="b" l="l" r="r" t="t"/>
              <a:pathLst>
                <a:path extrusionOk="0" h="2216" w="3766">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3863383" y="2422447"/>
              <a:ext cx="99462" cy="293413"/>
            </a:xfrm>
            <a:custGeom>
              <a:rect b="b" l="l" r="r" t="t"/>
              <a:pathLst>
                <a:path extrusionOk="0" h="3894" w="1320">
                  <a:moveTo>
                    <a:pt x="0" y="0"/>
                  </a:moveTo>
                  <a:lnTo>
                    <a:pt x="0" y="3893"/>
                  </a:lnTo>
                  <a:lnTo>
                    <a:pt x="1320" y="3893"/>
                  </a:lnTo>
                  <a:cubicBezTo>
                    <a:pt x="955" y="3718"/>
                    <a:pt x="982" y="279"/>
                    <a:pt x="1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3700550" y="2388011"/>
              <a:ext cx="200657" cy="359570"/>
            </a:xfrm>
            <a:custGeom>
              <a:rect b="b" l="l" r="r" t="t"/>
              <a:pathLst>
                <a:path extrusionOk="0" h="4772" w="2663">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3853362" y="2420638"/>
              <a:ext cx="35113" cy="296502"/>
            </a:xfrm>
            <a:custGeom>
              <a:rect b="b" l="l" r="r" t="t"/>
              <a:pathLst>
                <a:path extrusionOk="0" h="3935" w="466">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3893524" y="2670126"/>
              <a:ext cx="34058" cy="29387"/>
            </a:xfrm>
            <a:custGeom>
              <a:rect b="b" l="l" r="r" t="t"/>
              <a:pathLst>
                <a:path extrusionOk="0" h="390" w="452">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4284741" y="1956852"/>
              <a:ext cx="1160366" cy="989496"/>
            </a:xfrm>
            <a:custGeom>
              <a:rect b="b" l="l" r="r" t="t"/>
              <a:pathLst>
                <a:path extrusionOk="0" h="13132" w="13443">
                  <a:moveTo>
                    <a:pt x="0" y="1"/>
                  </a:moveTo>
                  <a:lnTo>
                    <a:pt x="0" y="13132"/>
                  </a:lnTo>
                  <a:lnTo>
                    <a:pt x="13443" y="13132"/>
                  </a:lnTo>
                  <a:lnTo>
                    <a:pt x="13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4035184" y="1956853"/>
              <a:ext cx="249635" cy="989496"/>
            </a:xfrm>
            <a:custGeom>
              <a:rect b="b" l="l" r="r" t="t"/>
              <a:pathLst>
                <a:path extrusionOk="0" h="13132" w="3313">
                  <a:moveTo>
                    <a:pt x="0" y="1"/>
                  </a:moveTo>
                  <a:lnTo>
                    <a:pt x="0" y="13132"/>
                  </a:lnTo>
                  <a:lnTo>
                    <a:pt x="3312" y="13132"/>
                  </a:lnTo>
                  <a:lnTo>
                    <a:pt x="3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4767293" y="1956853"/>
              <a:ext cx="122218" cy="222810"/>
            </a:xfrm>
            <a:custGeom>
              <a:rect b="b" l="l" r="r" t="t"/>
              <a:pathLst>
                <a:path extrusionOk="0" h="2957" w="1622">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4121611" y="1956853"/>
              <a:ext cx="76706" cy="227934"/>
            </a:xfrm>
            <a:custGeom>
              <a:rect b="b" l="l" r="r" t="t"/>
              <a:pathLst>
                <a:path extrusionOk="0" h="3025" w="1018">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4282259" y="1956853"/>
              <a:ext cx="4747" cy="989496"/>
            </a:xfrm>
            <a:custGeom>
              <a:rect b="b" l="l" r="r" t="t"/>
              <a:pathLst>
                <a:path extrusionOk="0" h="13132" w="63">
                  <a:moveTo>
                    <a:pt x="0" y="1"/>
                  </a:moveTo>
                  <a:lnTo>
                    <a:pt x="0" y="13132"/>
                  </a:lnTo>
                  <a:lnTo>
                    <a:pt x="63" y="13132"/>
                  </a:lnTo>
                  <a:lnTo>
                    <a:pt x="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41"/>
            <p:cNvGrpSpPr/>
            <p:nvPr/>
          </p:nvGrpSpPr>
          <p:grpSpPr>
            <a:xfrm>
              <a:off x="4898115" y="2691676"/>
              <a:ext cx="423395" cy="201788"/>
              <a:chOff x="4898115" y="2691676"/>
              <a:chExt cx="423395" cy="201788"/>
            </a:xfrm>
          </p:grpSpPr>
          <p:sp>
            <p:nvSpPr>
              <p:cNvPr id="664" name="Google Shape;664;p41"/>
              <p:cNvSpPr/>
              <p:nvPr/>
            </p:nvSpPr>
            <p:spPr>
              <a:xfrm>
                <a:off x="4898115" y="2691676"/>
                <a:ext cx="196890" cy="64801"/>
              </a:xfrm>
              <a:custGeom>
                <a:rect b="b" l="l" r="r" t="t"/>
                <a:pathLst>
                  <a:path extrusionOk="0" h="860" w="2613">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4940085" y="2756403"/>
                <a:ext cx="63294" cy="137062"/>
              </a:xfrm>
              <a:custGeom>
                <a:rect b="b" l="l" r="r" t="t"/>
                <a:pathLst>
                  <a:path extrusionOk="0" h="1819" w="84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5123263" y="2879526"/>
                <a:ext cx="198246" cy="13714"/>
              </a:xfrm>
              <a:custGeom>
                <a:rect b="b" l="l" r="r" t="t"/>
                <a:pathLst>
                  <a:path extrusionOk="0" h="182" w="2631">
                    <a:moveTo>
                      <a:pt x="1" y="0"/>
                    </a:moveTo>
                    <a:lnTo>
                      <a:pt x="1" y="181"/>
                    </a:lnTo>
                    <a:lnTo>
                      <a:pt x="2630" y="181"/>
                    </a:lnTo>
                    <a:lnTo>
                      <a:pt x="2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5166816" y="2720008"/>
                <a:ext cx="13940" cy="145275"/>
              </a:xfrm>
              <a:custGeom>
                <a:rect b="b" l="l" r="r" t="t"/>
                <a:pathLst>
                  <a:path extrusionOk="0" h="1928" w="185">
                    <a:moveTo>
                      <a:pt x="1" y="1"/>
                    </a:moveTo>
                    <a:lnTo>
                      <a:pt x="1" y="1928"/>
                    </a:lnTo>
                    <a:lnTo>
                      <a:pt x="185" y="1928"/>
                    </a:ln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5264245" y="2720008"/>
                <a:ext cx="13714" cy="145275"/>
              </a:xfrm>
              <a:custGeom>
                <a:rect b="b" l="l" r="r" t="t"/>
                <a:pathLst>
                  <a:path extrusionOk="0" h="1928" w="182">
                    <a:moveTo>
                      <a:pt x="0" y="1"/>
                    </a:moveTo>
                    <a:lnTo>
                      <a:pt x="0" y="1928"/>
                    </a:lnTo>
                    <a:lnTo>
                      <a:pt x="181" y="1928"/>
                    </a:lnTo>
                    <a:lnTo>
                      <a:pt x="1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5147376" y="2691676"/>
                <a:ext cx="52820" cy="64801"/>
              </a:xfrm>
              <a:custGeom>
                <a:rect b="b" l="l" r="r" t="t"/>
                <a:pathLst>
                  <a:path extrusionOk="0" h="860" w="701">
                    <a:moveTo>
                      <a:pt x="351" y="0"/>
                    </a:moveTo>
                    <a:lnTo>
                      <a:pt x="1" y="860"/>
                    </a:lnTo>
                    <a:lnTo>
                      <a:pt x="700" y="860"/>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5244804" y="2691676"/>
                <a:ext cx="52594" cy="64801"/>
              </a:xfrm>
              <a:custGeom>
                <a:rect b="b" l="l" r="r" t="t"/>
                <a:pathLst>
                  <a:path extrusionOk="0" h="860" w="698">
                    <a:moveTo>
                      <a:pt x="350" y="0"/>
                    </a:moveTo>
                    <a:lnTo>
                      <a:pt x="0" y="860"/>
                    </a:lnTo>
                    <a:lnTo>
                      <a:pt x="697" y="860"/>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41"/>
            <p:cNvSpPr/>
            <p:nvPr/>
          </p:nvSpPr>
          <p:spPr>
            <a:xfrm>
              <a:off x="4069996" y="2884198"/>
              <a:ext cx="80323" cy="4521"/>
            </a:xfrm>
            <a:custGeom>
              <a:rect b="b" l="l" r="r" t="t"/>
              <a:pathLst>
                <a:path extrusionOk="0" h="60" w="1066">
                  <a:moveTo>
                    <a:pt x="1" y="1"/>
                  </a:moveTo>
                  <a:lnTo>
                    <a:pt x="1" y="60"/>
                  </a:lnTo>
                  <a:lnTo>
                    <a:pt x="1065" y="60"/>
                  </a:lnTo>
                  <a:lnTo>
                    <a:pt x="10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5095308" y="2038835"/>
              <a:ext cx="225523" cy="74069"/>
            </a:xfrm>
            <a:custGeom>
              <a:rect b="b" l="l" r="r" t="t"/>
              <a:pathLst>
                <a:path extrusionOk="0" h="983" w="2993">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4043924" y="2523869"/>
              <a:ext cx="44306" cy="293413"/>
            </a:xfrm>
            <a:custGeom>
              <a:rect b="b" l="l" r="r" t="t"/>
              <a:pathLst>
                <a:path extrusionOk="0" h="3894" w="588">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3931275" y="2255469"/>
              <a:ext cx="853037" cy="572133"/>
            </a:xfrm>
            <a:custGeom>
              <a:rect b="b" l="l" r="r" t="t"/>
              <a:pathLst>
                <a:path extrusionOk="0" h="7593" w="11321">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4413370" y="2579478"/>
              <a:ext cx="283843" cy="166976"/>
            </a:xfrm>
            <a:custGeom>
              <a:rect b="b" l="l" r="r" t="t"/>
              <a:pathLst>
                <a:path extrusionOk="0" h="2216" w="3767">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3966614" y="2523869"/>
              <a:ext cx="99462" cy="293413"/>
            </a:xfrm>
            <a:custGeom>
              <a:rect b="b" l="l" r="r" t="t"/>
              <a:pathLst>
                <a:path extrusionOk="0" h="3894" w="1320">
                  <a:moveTo>
                    <a:pt x="0" y="0"/>
                  </a:moveTo>
                  <a:lnTo>
                    <a:pt x="0" y="3893"/>
                  </a:lnTo>
                  <a:lnTo>
                    <a:pt x="1320" y="3893"/>
                  </a:lnTo>
                  <a:cubicBezTo>
                    <a:pt x="958" y="3718"/>
                    <a:pt x="982" y="279"/>
                    <a:pt x="1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3700776" y="2486797"/>
              <a:ext cx="303661" cy="363790"/>
            </a:xfrm>
            <a:custGeom>
              <a:rect b="b" l="l" r="r" t="t"/>
              <a:pathLst>
                <a:path extrusionOk="0" h="4828" w="403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3956743" y="2522061"/>
              <a:ext cx="34962" cy="296578"/>
            </a:xfrm>
            <a:custGeom>
              <a:rect b="b" l="l" r="r" t="t"/>
              <a:pathLst>
                <a:path extrusionOk="0" h="3936" w="464">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2"/>
          <p:cNvSpPr txBox="1"/>
          <p:nvPr>
            <p:ph type="title"/>
          </p:nvPr>
        </p:nvSpPr>
        <p:spPr>
          <a:xfrm>
            <a:off x="4359350" y="1160275"/>
            <a:ext cx="4106100" cy="76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Problem &amp; Background</a:t>
            </a:r>
            <a:endParaRPr sz="3000"/>
          </a:p>
        </p:txBody>
      </p:sp>
      <p:sp>
        <p:nvSpPr>
          <p:cNvPr id="684" name="Google Shape;684;p42"/>
          <p:cNvSpPr txBox="1"/>
          <p:nvPr>
            <p:ph idx="2" type="title"/>
          </p:nvPr>
        </p:nvSpPr>
        <p:spPr>
          <a:xfrm>
            <a:off x="3434350" y="-144637"/>
            <a:ext cx="1705800" cy="1133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000"/>
              <a:t>01</a:t>
            </a:r>
            <a:endParaRPr sz="5000"/>
          </a:p>
        </p:txBody>
      </p:sp>
      <p:sp>
        <p:nvSpPr>
          <p:cNvPr id="685" name="Google Shape;685;p42"/>
          <p:cNvSpPr txBox="1"/>
          <p:nvPr>
            <p:ph idx="1" type="subTitle"/>
          </p:nvPr>
        </p:nvSpPr>
        <p:spPr>
          <a:xfrm>
            <a:off x="4905000" y="2095875"/>
            <a:ext cx="3335400" cy="19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Porter Delivery</a:t>
            </a:r>
            <a:r>
              <a:rPr lang="en" sz="1200">
                <a:solidFill>
                  <a:schemeClr val="dk1"/>
                </a:solidFill>
                <a:latin typeface="Calibri"/>
                <a:ea typeface="Calibri"/>
                <a:cs typeface="Calibri"/>
                <a:sym typeface="Calibri"/>
              </a:rPr>
              <a:t>, a rapidly growing company in the food delivery industry, faced declining customer satisfaction due to delivery delays in key markets. Despite its expansion, these delays risked eroding market share. The challenge was to analyze the factors affecting delivery times, uncover the root causes of delays, and identify areas for improvement. The goal was to optimize operational efficiency and enhance customer satisfaction to help the company maintain its competitive edge.</a:t>
            </a:r>
            <a:endParaRPr sz="1200">
              <a:latin typeface="Calibri"/>
              <a:ea typeface="Calibri"/>
              <a:cs typeface="Calibri"/>
              <a:sym typeface="Calibri"/>
            </a:endParaRPr>
          </a:p>
        </p:txBody>
      </p:sp>
      <p:grpSp>
        <p:nvGrpSpPr>
          <p:cNvPr id="686" name="Google Shape;686;p42"/>
          <p:cNvGrpSpPr/>
          <p:nvPr/>
        </p:nvGrpSpPr>
        <p:grpSpPr>
          <a:xfrm>
            <a:off x="713175" y="1846675"/>
            <a:ext cx="3646175" cy="1964797"/>
            <a:chOff x="713175" y="1665275"/>
            <a:chExt cx="3646175" cy="1964797"/>
          </a:xfrm>
        </p:grpSpPr>
        <p:sp>
          <p:nvSpPr>
            <p:cNvPr id="687" name="Google Shape;687;p42"/>
            <p:cNvSpPr/>
            <p:nvPr/>
          </p:nvSpPr>
          <p:spPr>
            <a:xfrm flipH="1">
              <a:off x="722392" y="3360425"/>
              <a:ext cx="3636958" cy="269647"/>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42"/>
            <p:cNvGrpSpPr/>
            <p:nvPr/>
          </p:nvGrpSpPr>
          <p:grpSpPr>
            <a:xfrm>
              <a:off x="713175" y="1665275"/>
              <a:ext cx="3636969" cy="1812951"/>
              <a:chOff x="713175" y="1270300"/>
              <a:chExt cx="3636969" cy="1812951"/>
            </a:xfrm>
          </p:grpSpPr>
          <p:sp>
            <p:nvSpPr>
              <p:cNvPr id="689" name="Google Shape;689;p42"/>
              <p:cNvSpPr/>
              <p:nvPr/>
            </p:nvSpPr>
            <p:spPr>
              <a:xfrm flipH="1">
                <a:off x="1285235" y="2621714"/>
                <a:ext cx="470169" cy="461537"/>
              </a:xfrm>
              <a:custGeom>
                <a:rect b="b" l="l" r="r" t="t"/>
                <a:pathLst>
                  <a:path extrusionOk="0" h="3796" w="3867">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flipH="1">
                <a:off x="2862311" y="1270300"/>
                <a:ext cx="337885" cy="1306066"/>
              </a:xfrm>
              <a:custGeom>
                <a:rect b="b" l="l" r="r" t="t"/>
                <a:pathLst>
                  <a:path extrusionOk="0" h="10742" w="2779">
                    <a:moveTo>
                      <a:pt x="0" y="0"/>
                    </a:moveTo>
                    <a:lnTo>
                      <a:pt x="0" y="10742"/>
                    </a:lnTo>
                    <a:lnTo>
                      <a:pt x="2779" y="10742"/>
                    </a:lnTo>
                    <a:lnTo>
                      <a:pt x="27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flipH="1">
                <a:off x="3477286" y="2552776"/>
                <a:ext cx="630540" cy="307002"/>
              </a:xfrm>
              <a:custGeom>
                <a:rect b="b" l="l" r="r" t="t"/>
                <a:pathLst>
                  <a:path extrusionOk="0" h="2525" w="5186">
                    <a:moveTo>
                      <a:pt x="0" y="1"/>
                    </a:moveTo>
                    <a:lnTo>
                      <a:pt x="0" y="2524"/>
                    </a:lnTo>
                    <a:lnTo>
                      <a:pt x="5186" y="2524"/>
                    </a:lnTo>
                    <a:lnTo>
                      <a:pt x="51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flipH="1">
                <a:off x="2957510" y="1734511"/>
                <a:ext cx="1334517" cy="1045874"/>
              </a:xfrm>
              <a:custGeom>
                <a:rect b="b" l="l" r="r" t="t"/>
                <a:pathLst>
                  <a:path extrusionOk="0" h="8602" w="10976">
                    <a:moveTo>
                      <a:pt x="10976" y="1"/>
                    </a:moveTo>
                    <a:lnTo>
                      <a:pt x="5986" y="63"/>
                    </a:lnTo>
                    <a:cubicBezTo>
                      <a:pt x="5331" y="72"/>
                      <a:pt x="4853" y="259"/>
                      <a:pt x="4575" y="819"/>
                    </a:cubicBezTo>
                    <a:lnTo>
                      <a:pt x="3220" y="3467"/>
                    </a:lnTo>
                    <a:lnTo>
                      <a:pt x="1195" y="3879"/>
                    </a:lnTo>
                    <a:cubicBezTo>
                      <a:pt x="498" y="4024"/>
                      <a:pt x="0" y="4605"/>
                      <a:pt x="0" y="5278"/>
                    </a:cubicBezTo>
                    <a:lnTo>
                      <a:pt x="0" y="7769"/>
                    </a:lnTo>
                    <a:lnTo>
                      <a:pt x="0" y="8320"/>
                    </a:lnTo>
                    <a:lnTo>
                      <a:pt x="1714" y="8320"/>
                    </a:lnTo>
                    <a:cubicBezTo>
                      <a:pt x="1714" y="8320"/>
                      <a:pt x="1770" y="6879"/>
                      <a:pt x="4047" y="6844"/>
                    </a:cubicBezTo>
                    <a:cubicBezTo>
                      <a:pt x="4069" y="6843"/>
                      <a:pt x="4092" y="6843"/>
                      <a:pt x="4114" y="6843"/>
                    </a:cubicBezTo>
                    <a:cubicBezTo>
                      <a:pt x="6327" y="6843"/>
                      <a:pt x="6327" y="8602"/>
                      <a:pt x="6327" y="8602"/>
                    </a:cubicBezTo>
                    <a:lnTo>
                      <a:pt x="10976" y="8602"/>
                    </a:lnTo>
                    <a:lnTo>
                      <a:pt x="109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flipH="1">
                <a:off x="3475827" y="1792871"/>
                <a:ext cx="425183" cy="363296"/>
              </a:xfrm>
              <a:custGeom>
                <a:rect b="b" l="l" r="r" t="t"/>
                <a:pathLst>
                  <a:path extrusionOk="0" h="2988" w="3497">
                    <a:moveTo>
                      <a:pt x="3222" y="0"/>
                    </a:moveTo>
                    <a:cubicBezTo>
                      <a:pt x="3192" y="0"/>
                      <a:pt x="3161" y="2"/>
                      <a:pt x="3132" y="4"/>
                    </a:cubicBezTo>
                    <a:lnTo>
                      <a:pt x="1554" y="40"/>
                    </a:lnTo>
                    <a:cubicBezTo>
                      <a:pt x="1492" y="108"/>
                      <a:pt x="1442" y="179"/>
                      <a:pt x="1397" y="259"/>
                    </a:cubicBezTo>
                    <a:lnTo>
                      <a:pt x="1" y="2987"/>
                    </a:lnTo>
                    <a:cubicBezTo>
                      <a:pt x="46" y="2987"/>
                      <a:pt x="96" y="2988"/>
                      <a:pt x="149" y="2988"/>
                    </a:cubicBezTo>
                    <a:cubicBezTo>
                      <a:pt x="541" y="2988"/>
                      <a:pt x="1114" y="2972"/>
                      <a:pt x="1482" y="2972"/>
                    </a:cubicBezTo>
                    <a:cubicBezTo>
                      <a:pt x="1508" y="2972"/>
                      <a:pt x="1533" y="2972"/>
                      <a:pt x="1557" y="2972"/>
                    </a:cubicBezTo>
                    <a:cubicBezTo>
                      <a:pt x="1576" y="2973"/>
                      <a:pt x="1595" y="2974"/>
                      <a:pt x="1614" y="2974"/>
                    </a:cubicBezTo>
                    <a:cubicBezTo>
                      <a:pt x="1691" y="2974"/>
                      <a:pt x="1769" y="2964"/>
                      <a:pt x="1845" y="2942"/>
                    </a:cubicBezTo>
                    <a:cubicBezTo>
                      <a:pt x="2002" y="2886"/>
                      <a:pt x="2103" y="2747"/>
                      <a:pt x="2192" y="2613"/>
                    </a:cubicBezTo>
                    <a:cubicBezTo>
                      <a:pt x="2648" y="1928"/>
                      <a:pt x="2948" y="1223"/>
                      <a:pt x="3372" y="520"/>
                    </a:cubicBezTo>
                    <a:cubicBezTo>
                      <a:pt x="3422" y="446"/>
                      <a:pt x="3458" y="363"/>
                      <a:pt x="3479" y="277"/>
                    </a:cubicBezTo>
                    <a:cubicBezTo>
                      <a:pt x="3496" y="188"/>
                      <a:pt x="3464" y="96"/>
                      <a:pt x="3390" y="40"/>
                    </a:cubicBezTo>
                    <a:cubicBezTo>
                      <a:pt x="3342" y="8"/>
                      <a:pt x="3283" y="0"/>
                      <a:pt x="3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flipH="1">
                <a:off x="3105967" y="1806610"/>
                <a:ext cx="440259" cy="351867"/>
              </a:xfrm>
              <a:custGeom>
                <a:rect b="b" l="l" r="r" t="t"/>
                <a:pathLst>
                  <a:path extrusionOk="0" h="2894" w="3621">
                    <a:moveTo>
                      <a:pt x="2322" y="1"/>
                    </a:moveTo>
                    <a:cubicBezTo>
                      <a:pt x="2082" y="1"/>
                      <a:pt x="1830" y="4"/>
                      <a:pt x="1619" y="111"/>
                    </a:cubicBezTo>
                    <a:cubicBezTo>
                      <a:pt x="1409" y="214"/>
                      <a:pt x="1260" y="401"/>
                      <a:pt x="1142" y="591"/>
                    </a:cubicBezTo>
                    <a:cubicBezTo>
                      <a:pt x="706" y="1288"/>
                      <a:pt x="451" y="1771"/>
                      <a:pt x="122" y="2370"/>
                    </a:cubicBezTo>
                    <a:cubicBezTo>
                      <a:pt x="0" y="2589"/>
                      <a:pt x="169" y="2853"/>
                      <a:pt x="433" y="2853"/>
                    </a:cubicBezTo>
                    <a:cubicBezTo>
                      <a:pt x="1067" y="2860"/>
                      <a:pt x="1810" y="2893"/>
                      <a:pt x="2449" y="2893"/>
                    </a:cubicBezTo>
                    <a:cubicBezTo>
                      <a:pt x="2683" y="2893"/>
                      <a:pt x="2903" y="2889"/>
                      <a:pt x="3098" y="2877"/>
                    </a:cubicBezTo>
                    <a:cubicBezTo>
                      <a:pt x="3232" y="2868"/>
                      <a:pt x="3374" y="2856"/>
                      <a:pt x="3475" y="2776"/>
                    </a:cubicBezTo>
                    <a:cubicBezTo>
                      <a:pt x="3617" y="2663"/>
                      <a:pt x="3620" y="2465"/>
                      <a:pt x="3611" y="2293"/>
                    </a:cubicBezTo>
                    <a:cubicBezTo>
                      <a:pt x="3585" y="1637"/>
                      <a:pt x="3558" y="982"/>
                      <a:pt x="3528" y="327"/>
                    </a:cubicBezTo>
                    <a:cubicBezTo>
                      <a:pt x="3525" y="232"/>
                      <a:pt x="3517" y="128"/>
                      <a:pt x="3442" y="66"/>
                    </a:cubicBezTo>
                    <a:cubicBezTo>
                      <a:pt x="3368" y="1"/>
                      <a:pt x="3267" y="1"/>
                      <a:pt x="31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2"/>
              <p:cNvSpPr/>
              <p:nvPr/>
            </p:nvSpPr>
            <p:spPr>
              <a:xfrm flipH="1">
                <a:off x="2957510" y="2321035"/>
                <a:ext cx="1334517" cy="163775"/>
              </a:xfrm>
              <a:custGeom>
                <a:rect b="b" l="l" r="r" t="t"/>
                <a:pathLst>
                  <a:path extrusionOk="0" h="1347" w="10976">
                    <a:moveTo>
                      <a:pt x="0" y="1"/>
                    </a:moveTo>
                    <a:lnTo>
                      <a:pt x="0" y="1347"/>
                    </a:lnTo>
                    <a:lnTo>
                      <a:pt x="10976" y="1347"/>
                    </a:lnTo>
                    <a:lnTo>
                      <a:pt x="109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flipH="1">
                <a:off x="713175" y="1270300"/>
                <a:ext cx="2149258" cy="1306066"/>
              </a:xfrm>
              <a:custGeom>
                <a:rect b="b" l="l" r="r" t="t"/>
                <a:pathLst>
                  <a:path extrusionOk="0" h="10742" w="17677">
                    <a:moveTo>
                      <a:pt x="1" y="0"/>
                    </a:moveTo>
                    <a:lnTo>
                      <a:pt x="1" y="10742"/>
                    </a:lnTo>
                    <a:lnTo>
                      <a:pt x="17677" y="10742"/>
                    </a:lnTo>
                    <a:lnTo>
                      <a:pt x="176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flipH="1">
                <a:off x="3546833" y="2621714"/>
                <a:ext cx="470534" cy="461537"/>
              </a:xfrm>
              <a:custGeom>
                <a:rect b="b" l="l" r="r" t="t"/>
                <a:pathLst>
                  <a:path extrusionOk="0" h="3796" w="3870">
                    <a:moveTo>
                      <a:pt x="1936" y="0"/>
                    </a:moveTo>
                    <a:cubicBezTo>
                      <a:pt x="866" y="0"/>
                      <a:pt x="0" y="851"/>
                      <a:pt x="0" y="1898"/>
                    </a:cubicBezTo>
                    <a:cubicBezTo>
                      <a:pt x="0" y="2944"/>
                      <a:pt x="866" y="3795"/>
                      <a:pt x="1936" y="3795"/>
                    </a:cubicBezTo>
                    <a:cubicBezTo>
                      <a:pt x="3004" y="3795"/>
                      <a:pt x="3869" y="2944"/>
                      <a:pt x="3869" y="1898"/>
                    </a:cubicBezTo>
                    <a:cubicBezTo>
                      <a:pt x="3869" y="851"/>
                      <a:pt x="3004" y="0"/>
                      <a:pt x="1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flipH="1">
                <a:off x="3651031" y="2724089"/>
                <a:ext cx="262137" cy="256788"/>
              </a:xfrm>
              <a:custGeom>
                <a:rect b="b" l="l" r="r" t="t"/>
                <a:pathLst>
                  <a:path extrusionOk="0" h="2112" w="2156">
                    <a:moveTo>
                      <a:pt x="1076" y="0"/>
                    </a:moveTo>
                    <a:cubicBezTo>
                      <a:pt x="483" y="0"/>
                      <a:pt x="0" y="472"/>
                      <a:pt x="0" y="1056"/>
                    </a:cubicBezTo>
                    <a:cubicBezTo>
                      <a:pt x="0" y="1640"/>
                      <a:pt x="483" y="2111"/>
                      <a:pt x="1076" y="2111"/>
                    </a:cubicBezTo>
                    <a:cubicBezTo>
                      <a:pt x="1672" y="2111"/>
                      <a:pt x="2155" y="1640"/>
                      <a:pt x="2155" y="1056"/>
                    </a:cubicBezTo>
                    <a:cubicBezTo>
                      <a:pt x="2155" y="472"/>
                      <a:pt x="1672" y="0"/>
                      <a:pt x="10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flipH="1">
                <a:off x="875738" y="2621714"/>
                <a:ext cx="470169" cy="461537"/>
              </a:xfrm>
              <a:custGeom>
                <a:rect b="b" l="l" r="r" t="t"/>
                <a:pathLst>
                  <a:path extrusionOk="0" h="3796" w="3867">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2"/>
              <p:cNvSpPr/>
              <p:nvPr/>
            </p:nvSpPr>
            <p:spPr>
              <a:xfrm flipH="1">
                <a:off x="979936" y="2724089"/>
                <a:ext cx="261773" cy="256788"/>
              </a:xfrm>
              <a:custGeom>
                <a:rect b="b" l="l" r="r" t="t"/>
                <a:pathLst>
                  <a:path extrusionOk="0" h="2112" w="2153">
                    <a:moveTo>
                      <a:pt x="1077" y="0"/>
                    </a:moveTo>
                    <a:cubicBezTo>
                      <a:pt x="481" y="0"/>
                      <a:pt x="0" y="472"/>
                      <a:pt x="0" y="1056"/>
                    </a:cubicBezTo>
                    <a:cubicBezTo>
                      <a:pt x="0" y="1640"/>
                      <a:pt x="481" y="2111"/>
                      <a:pt x="1077" y="2111"/>
                    </a:cubicBezTo>
                    <a:cubicBezTo>
                      <a:pt x="1673" y="2111"/>
                      <a:pt x="2153" y="1640"/>
                      <a:pt x="2153" y="1056"/>
                    </a:cubicBezTo>
                    <a:cubicBezTo>
                      <a:pt x="2153" y="472"/>
                      <a:pt x="1673" y="0"/>
                      <a:pt x="10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2"/>
              <p:cNvSpPr/>
              <p:nvPr/>
            </p:nvSpPr>
            <p:spPr>
              <a:xfrm flipH="1">
                <a:off x="713175" y="2577701"/>
                <a:ext cx="2244459" cy="230890"/>
              </a:xfrm>
              <a:custGeom>
                <a:rect b="b" l="l" r="r" t="t"/>
                <a:pathLst>
                  <a:path extrusionOk="0" h="1899" w="18460">
                    <a:moveTo>
                      <a:pt x="1" y="1"/>
                    </a:moveTo>
                    <a:lnTo>
                      <a:pt x="1" y="1898"/>
                    </a:lnTo>
                    <a:lnTo>
                      <a:pt x="18460" y="1898"/>
                    </a:lnTo>
                    <a:lnTo>
                      <a:pt x="184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42"/>
              <p:cNvGrpSpPr/>
              <p:nvPr/>
            </p:nvGrpSpPr>
            <p:grpSpPr>
              <a:xfrm>
                <a:off x="1016655" y="2621714"/>
                <a:ext cx="1616105" cy="46202"/>
                <a:chOff x="1016655" y="2621714"/>
                <a:chExt cx="1616105" cy="46202"/>
              </a:xfrm>
            </p:grpSpPr>
            <p:sp>
              <p:nvSpPr>
                <p:cNvPr id="703" name="Google Shape;703;p42"/>
                <p:cNvSpPr/>
                <p:nvPr/>
              </p:nvSpPr>
              <p:spPr>
                <a:xfrm flipH="1">
                  <a:off x="2527467" y="2621714"/>
                  <a:ext cx="105293" cy="46202"/>
                </a:xfrm>
                <a:custGeom>
                  <a:rect b="b" l="l" r="r" t="t"/>
                  <a:pathLst>
                    <a:path extrusionOk="0" h="380" w="866">
                      <a:moveTo>
                        <a:pt x="30" y="0"/>
                      </a:moveTo>
                      <a:cubicBezTo>
                        <a:pt x="12" y="0"/>
                        <a:pt x="0" y="12"/>
                        <a:pt x="0" y="30"/>
                      </a:cubicBezTo>
                      <a:lnTo>
                        <a:pt x="0" y="353"/>
                      </a:lnTo>
                      <a:cubicBezTo>
                        <a:pt x="0" y="368"/>
                        <a:pt x="12" y="380"/>
                        <a:pt x="30" y="380"/>
                      </a:cubicBezTo>
                      <a:lnTo>
                        <a:pt x="836" y="380"/>
                      </a:lnTo>
                      <a:cubicBezTo>
                        <a:pt x="854" y="380"/>
                        <a:pt x="866" y="368"/>
                        <a:pt x="866" y="353"/>
                      </a:cubicBezTo>
                      <a:lnTo>
                        <a:pt x="866" y="30"/>
                      </a:lnTo>
                      <a:cubicBezTo>
                        <a:pt x="866" y="12"/>
                        <a:pt x="854" y="0"/>
                        <a:pt x="8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2"/>
                <p:cNvSpPr/>
                <p:nvPr/>
              </p:nvSpPr>
              <p:spPr>
                <a:xfrm flipH="1">
                  <a:off x="2023863" y="2621714"/>
                  <a:ext cx="105414" cy="46202"/>
                </a:xfrm>
                <a:custGeom>
                  <a:rect b="b" l="l" r="r" t="t"/>
                  <a:pathLst>
                    <a:path extrusionOk="0" h="380" w="867">
                      <a:moveTo>
                        <a:pt x="31" y="0"/>
                      </a:moveTo>
                      <a:cubicBezTo>
                        <a:pt x="13" y="0"/>
                        <a:pt x="1" y="12"/>
                        <a:pt x="1" y="30"/>
                      </a:cubicBezTo>
                      <a:lnTo>
                        <a:pt x="1" y="353"/>
                      </a:lnTo>
                      <a:cubicBezTo>
                        <a:pt x="1" y="368"/>
                        <a:pt x="13" y="380"/>
                        <a:pt x="31"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2"/>
                <p:cNvSpPr/>
                <p:nvPr/>
              </p:nvSpPr>
              <p:spPr>
                <a:xfrm flipH="1">
                  <a:off x="1520259" y="2621714"/>
                  <a:ext cx="105414" cy="46202"/>
                </a:xfrm>
                <a:custGeom>
                  <a:rect b="b" l="l" r="r" t="t"/>
                  <a:pathLst>
                    <a:path extrusionOk="0" h="380" w="867">
                      <a:moveTo>
                        <a:pt x="30" y="0"/>
                      </a:moveTo>
                      <a:cubicBezTo>
                        <a:pt x="13" y="0"/>
                        <a:pt x="1" y="12"/>
                        <a:pt x="1" y="30"/>
                      </a:cubicBezTo>
                      <a:lnTo>
                        <a:pt x="1" y="353"/>
                      </a:lnTo>
                      <a:cubicBezTo>
                        <a:pt x="1" y="368"/>
                        <a:pt x="13" y="380"/>
                        <a:pt x="30"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2"/>
                <p:cNvSpPr/>
                <p:nvPr/>
              </p:nvSpPr>
              <p:spPr>
                <a:xfrm flipH="1">
                  <a:off x="1016655" y="2621714"/>
                  <a:ext cx="105414" cy="46202"/>
                </a:xfrm>
                <a:custGeom>
                  <a:rect b="b" l="l" r="r" t="t"/>
                  <a:pathLst>
                    <a:path extrusionOk="0" h="380" w="867">
                      <a:moveTo>
                        <a:pt x="30" y="0"/>
                      </a:moveTo>
                      <a:cubicBezTo>
                        <a:pt x="13" y="0"/>
                        <a:pt x="1" y="12"/>
                        <a:pt x="1" y="30"/>
                      </a:cubicBezTo>
                      <a:lnTo>
                        <a:pt x="1" y="353"/>
                      </a:lnTo>
                      <a:cubicBezTo>
                        <a:pt x="1" y="368"/>
                        <a:pt x="13" y="380"/>
                        <a:pt x="30" y="380"/>
                      </a:cubicBezTo>
                      <a:lnTo>
                        <a:pt x="840" y="380"/>
                      </a:lnTo>
                      <a:cubicBezTo>
                        <a:pt x="855" y="380"/>
                        <a:pt x="866" y="368"/>
                        <a:pt x="866" y="353"/>
                      </a:cubicBezTo>
                      <a:lnTo>
                        <a:pt x="866" y="30"/>
                      </a:lnTo>
                      <a:cubicBezTo>
                        <a:pt x="866"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42"/>
              <p:cNvSpPr/>
              <p:nvPr/>
            </p:nvSpPr>
            <p:spPr>
              <a:xfrm flipH="1">
                <a:off x="3085420" y="2257568"/>
                <a:ext cx="70762" cy="140066"/>
              </a:xfrm>
              <a:custGeom>
                <a:rect b="b" l="l" r="r" t="t"/>
                <a:pathLst>
                  <a:path extrusionOk="0" h="1152" w="582">
                    <a:moveTo>
                      <a:pt x="42" y="1"/>
                    </a:moveTo>
                    <a:cubicBezTo>
                      <a:pt x="18" y="1"/>
                      <a:pt x="0" y="19"/>
                      <a:pt x="0" y="39"/>
                    </a:cubicBezTo>
                    <a:lnTo>
                      <a:pt x="0" y="1113"/>
                    </a:lnTo>
                    <a:cubicBezTo>
                      <a:pt x="0" y="1133"/>
                      <a:pt x="18" y="1151"/>
                      <a:pt x="42" y="1151"/>
                    </a:cubicBezTo>
                    <a:lnTo>
                      <a:pt x="540" y="1151"/>
                    </a:lnTo>
                    <a:cubicBezTo>
                      <a:pt x="561" y="1151"/>
                      <a:pt x="581" y="1133"/>
                      <a:pt x="581" y="1113"/>
                    </a:cubicBezTo>
                    <a:lnTo>
                      <a:pt x="581" y="39"/>
                    </a:lnTo>
                    <a:cubicBezTo>
                      <a:pt x="581" y="19"/>
                      <a:pt x="561" y="1"/>
                      <a:pt x="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42"/>
              <p:cNvGrpSpPr/>
              <p:nvPr/>
            </p:nvGrpSpPr>
            <p:grpSpPr>
              <a:xfrm>
                <a:off x="3106696" y="1827158"/>
                <a:ext cx="708840" cy="331076"/>
                <a:chOff x="3106696" y="1827158"/>
                <a:chExt cx="708840" cy="331076"/>
              </a:xfrm>
            </p:grpSpPr>
            <p:sp>
              <p:nvSpPr>
                <p:cNvPr id="709" name="Google Shape;709;p42"/>
                <p:cNvSpPr/>
                <p:nvPr/>
              </p:nvSpPr>
              <p:spPr>
                <a:xfrm flipH="1">
                  <a:off x="3127974" y="1921994"/>
                  <a:ext cx="362080" cy="236240"/>
                </a:xfrm>
                <a:custGeom>
                  <a:rect b="b" l="l" r="r" t="t"/>
                  <a:pathLst>
                    <a:path extrusionOk="0" h="1943" w="2978">
                      <a:moveTo>
                        <a:pt x="457" y="1"/>
                      </a:moveTo>
                      <a:lnTo>
                        <a:pt x="1" y="795"/>
                      </a:lnTo>
                      <a:lnTo>
                        <a:pt x="1492" y="1925"/>
                      </a:lnTo>
                      <a:cubicBezTo>
                        <a:pt x="1690" y="1928"/>
                        <a:pt x="1994" y="1942"/>
                        <a:pt x="2278" y="1942"/>
                      </a:cubicBezTo>
                      <a:cubicBezTo>
                        <a:pt x="2594" y="1942"/>
                        <a:pt x="2885" y="1924"/>
                        <a:pt x="2977" y="1851"/>
                      </a:cubicBezTo>
                      <a:lnTo>
                        <a:pt x="457"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2"/>
                <p:cNvSpPr/>
                <p:nvPr/>
              </p:nvSpPr>
              <p:spPr>
                <a:xfrm flipH="1">
                  <a:off x="3584403" y="1892449"/>
                  <a:ext cx="231133" cy="229796"/>
                </a:xfrm>
                <a:custGeom>
                  <a:rect b="b" l="l" r="r" t="t"/>
                  <a:pathLst>
                    <a:path extrusionOk="0" h="1890" w="1901">
                      <a:moveTo>
                        <a:pt x="410" y="0"/>
                      </a:moveTo>
                      <a:lnTo>
                        <a:pt x="1" y="810"/>
                      </a:lnTo>
                      <a:lnTo>
                        <a:pt x="1424" y="1889"/>
                      </a:lnTo>
                      <a:lnTo>
                        <a:pt x="1901" y="1139"/>
                      </a:lnTo>
                      <a:lnTo>
                        <a:pt x="410" y="0"/>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2"/>
                <p:cNvSpPr/>
                <p:nvPr/>
              </p:nvSpPr>
              <p:spPr>
                <a:xfrm flipH="1">
                  <a:off x="3547198" y="1827158"/>
                  <a:ext cx="199521" cy="170341"/>
                </a:xfrm>
                <a:custGeom>
                  <a:rect b="b" l="l" r="r" t="t"/>
                  <a:pathLst>
                    <a:path extrusionOk="0" h="1401" w="1641">
                      <a:moveTo>
                        <a:pt x="140" y="1"/>
                      </a:moveTo>
                      <a:lnTo>
                        <a:pt x="1" y="280"/>
                      </a:lnTo>
                      <a:lnTo>
                        <a:pt x="1477" y="1400"/>
                      </a:lnTo>
                      <a:lnTo>
                        <a:pt x="1640" y="1095"/>
                      </a:lnTo>
                      <a:lnTo>
                        <a:pt x="140"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2"/>
                <p:cNvSpPr/>
                <p:nvPr/>
              </p:nvSpPr>
              <p:spPr>
                <a:xfrm flipH="1">
                  <a:off x="3106696" y="1841262"/>
                  <a:ext cx="300801" cy="263232"/>
                </a:xfrm>
                <a:custGeom>
                  <a:rect b="b" l="l" r="r" t="t"/>
                  <a:pathLst>
                    <a:path extrusionOk="0" h="2165" w="2474">
                      <a:moveTo>
                        <a:pt x="238" y="0"/>
                      </a:moveTo>
                      <a:lnTo>
                        <a:pt x="1" y="306"/>
                      </a:lnTo>
                      <a:lnTo>
                        <a:pt x="2473" y="2165"/>
                      </a:lnTo>
                      <a:lnTo>
                        <a:pt x="2456" y="1640"/>
                      </a:lnTo>
                      <a:lnTo>
                        <a:pt x="238" y="0"/>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42"/>
              <p:cNvSpPr/>
              <p:nvPr/>
            </p:nvSpPr>
            <p:spPr>
              <a:xfrm flipH="1">
                <a:off x="3331993" y="2108870"/>
                <a:ext cx="92769" cy="87055"/>
              </a:xfrm>
              <a:custGeom>
                <a:rect b="b" l="l" r="r" t="t"/>
                <a:pathLst>
                  <a:path extrusionOk="0" h="716" w="763">
                    <a:moveTo>
                      <a:pt x="732" y="0"/>
                    </a:moveTo>
                    <a:cubicBezTo>
                      <a:pt x="721" y="0"/>
                      <a:pt x="710" y="7"/>
                      <a:pt x="709" y="20"/>
                    </a:cubicBezTo>
                    <a:lnTo>
                      <a:pt x="709" y="210"/>
                    </a:lnTo>
                    <a:cubicBezTo>
                      <a:pt x="712" y="275"/>
                      <a:pt x="712" y="343"/>
                      <a:pt x="709" y="408"/>
                    </a:cubicBezTo>
                    <a:cubicBezTo>
                      <a:pt x="691" y="539"/>
                      <a:pt x="587" y="643"/>
                      <a:pt x="454" y="663"/>
                    </a:cubicBezTo>
                    <a:cubicBezTo>
                      <a:pt x="414" y="667"/>
                      <a:pt x="374" y="668"/>
                      <a:pt x="334" y="668"/>
                    </a:cubicBezTo>
                    <a:cubicBezTo>
                      <a:pt x="306" y="668"/>
                      <a:pt x="278" y="668"/>
                      <a:pt x="249" y="666"/>
                    </a:cubicBezTo>
                    <a:lnTo>
                      <a:pt x="27" y="666"/>
                    </a:lnTo>
                    <a:cubicBezTo>
                      <a:pt x="0" y="669"/>
                      <a:pt x="0" y="711"/>
                      <a:pt x="27" y="714"/>
                    </a:cubicBezTo>
                    <a:lnTo>
                      <a:pt x="232" y="714"/>
                    </a:lnTo>
                    <a:cubicBezTo>
                      <a:pt x="261" y="715"/>
                      <a:pt x="291" y="716"/>
                      <a:pt x="321" y="716"/>
                    </a:cubicBezTo>
                    <a:cubicBezTo>
                      <a:pt x="364" y="716"/>
                      <a:pt x="408" y="714"/>
                      <a:pt x="451" y="711"/>
                    </a:cubicBezTo>
                    <a:cubicBezTo>
                      <a:pt x="576" y="693"/>
                      <a:pt x="685" y="613"/>
                      <a:pt x="733" y="494"/>
                    </a:cubicBezTo>
                    <a:cubicBezTo>
                      <a:pt x="762" y="420"/>
                      <a:pt x="756" y="343"/>
                      <a:pt x="756" y="266"/>
                    </a:cubicBezTo>
                    <a:lnTo>
                      <a:pt x="756" y="20"/>
                    </a:lnTo>
                    <a:cubicBezTo>
                      <a:pt x="753" y="7"/>
                      <a:pt x="742" y="0"/>
                      <a:pt x="7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2"/>
              <p:cNvSpPr/>
              <p:nvPr/>
            </p:nvSpPr>
            <p:spPr>
              <a:xfrm flipH="1">
                <a:off x="3330899" y="1790075"/>
                <a:ext cx="94958" cy="85474"/>
              </a:xfrm>
              <a:custGeom>
                <a:rect b="b" l="l" r="r" t="t"/>
                <a:pathLst>
                  <a:path extrusionOk="0" h="703" w="781">
                    <a:moveTo>
                      <a:pt x="344" y="0"/>
                    </a:moveTo>
                    <a:cubicBezTo>
                      <a:pt x="318" y="0"/>
                      <a:pt x="293" y="1"/>
                      <a:pt x="267" y="3"/>
                    </a:cubicBezTo>
                    <a:lnTo>
                      <a:pt x="30" y="3"/>
                    </a:lnTo>
                    <a:cubicBezTo>
                      <a:pt x="0" y="6"/>
                      <a:pt x="0" y="45"/>
                      <a:pt x="30" y="48"/>
                    </a:cubicBezTo>
                    <a:lnTo>
                      <a:pt x="416" y="48"/>
                    </a:lnTo>
                    <a:cubicBezTo>
                      <a:pt x="540" y="48"/>
                      <a:pt x="653" y="119"/>
                      <a:pt x="706" y="235"/>
                    </a:cubicBezTo>
                    <a:cubicBezTo>
                      <a:pt x="733" y="303"/>
                      <a:pt x="724" y="383"/>
                      <a:pt x="724" y="457"/>
                    </a:cubicBezTo>
                    <a:lnTo>
                      <a:pt x="724" y="682"/>
                    </a:lnTo>
                    <a:cubicBezTo>
                      <a:pt x="725" y="696"/>
                      <a:pt x="737" y="702"/>
                      <a:pt x="748" y="702"/>
                    </a:cubicBezTo>
                    <a:cubicBezTo>
                      <a:pt x="759" y="702"/>
                      <a:pt x="770" y="696"/>
                      <a:pt x="771" y="682"/>
                    </a:cubicBezTo>
                    <a:lnTo>
                      <a:pt x="771" y="472"/>
                    </a:lnTo>
                    <a:cubicBezTo>
                      <a:pt x="771" y="398"/>
                      <a:pt x="780" y="318"/>
                      <a:pt x="757" y="247"/>
                    </a:cubicBezTo>
                    <a:cubicBezTo>
                      <a:pt x="718" y="122"/>
                      <a:pt x="611" y="30"/>
                      <a:pt x="484" y="9"/>
                    </a:cubicBezTo>
                    <a:cubicBezTo>
                      <a:pt x="438" y="4"/>
                      <a:pt x="391" y="0"/>
                      <a:pt x="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2"/>
              <p:cNvSpPr/>
              <p:nvPr/>
            </p:nvSpPr>
            <p:spPr>
              <a:xfrm flipH="1">
                <a:off x="3297463" y="1848435"/>
                <a:ext cx="87298" cy="284509"/>
              </a:xfrm>
              <a:custGeom>
                <a:rect b="b" l="l" r="r" t="t"/>
                <a:pathLst>
                  <a:path extrusionOk="0" h="2340" w="718">
                    <a:moveTo>
                      <a:pt x="51" y="1"/>
                    </a:moveTo>
                    <a:cubicBezTo>
                      <a:pt x="21" y="1"/>
                      <a:pt x="0" y="24"/>
                      <a:pt x="0" y="51"/>
                    </a:cubicBezTo>
                    <a:lnTo>
                      <a:pt x="0" y="2290"/>
                    </a:lnTo>
                    <a:cubicBezTo>
                      <a:pt x="0" y="2316"/>
                      <a:pt x="21" y="2340"/>
                      <a:pt x="51" y="2340"/>
                    </a:cubicBezTo>
                    <a:lnTo>
                      <a:pt x="671" y="2340"/>
                    </a:lnTo>
                    <a:cubicBezTo>
                      <a:pt x="697" y="2340"/>
                      <a:pt x="718" y="2316"/>
                      <a:pt x="718" y="2290"/>
                    </a:cubicBezTo>
                    <a:lnTo>
                      <a:pt x="718" y="51"/>
                    </a:lnTo>
                    <a:cubicBezTo>
                      <a:pt x="718" y="24"/>
                      <a:pt x="697" y="1"/>
                      <a:pt x="6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2"/>
              <p:cNvSpPr/>
              <p:nvPr/>
            </p:nvSpPr>
            <p:spPr>
              <a:xfrm flipH="1">
                <a:off x="3990982" y="2621714"/>
                <a:ext cx="359162" cy="179946"/>
              </a:xfrm>
              <a:custGeom>
                <a:rect b="b" l="l" r="r" t="t"/>
                <a:pathLst>
                  <a:path extrusionOk="0" h="1480" w="2954">
                    <a:moveTo>
                      <a:pt x="292" y="0"/>
                    </a:moveTo>
                    <a:cubicBezTo>
                      <a:pt x="134" y="0"/>
                      <a:pt x="6" y="125"/>
                      <a:pt x="1" y="282"/>
                    </a:cubicBezTo>
                    <a:lnTo>
                      <a:pt x="1" y="1198"/>
                    </a:lnTo>
                    <a:cubicBezTo>
                      <a:pt x="7" y="1356"/>
                      <a:pt x="137" y="1480"/>
                      <a:pt x="297" y="1480"/>
                    </a:cubicBezTo>
                    <a:cubicBezTo>
                      <a:pt x="299" y="1480"/>
                      <a:pt x="301" y="1480"/>
                      <a:pt x="303" y="1480"/>
                    </a:cubicBezTo>
                    <a:lnTo>
                      <a:pt x="2212" y="1480"/>
                    </a:lnTo>
                    <a:lnTo>
                      <a:pt x="2954" y="0"/>
                    </a:lnTo>
                    <a:lnTo>
                      <a:pt x="303" y="0"/>
                    </a:lnTo>
                    <a:cubicBezTo>
                      <a:pt x="299" y="0"/>
                      <a:pt x="296"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2"/>
              <p:cNvSpPr/>
              <p:nvPr/>
            </p:nvSpPr>
            <p:spPr>
              <a:xfrm flipH="1">
                <a:off x="2904499" y="2515206"/>
                <a:ext cx="1348986" cy="371564"/>
              </a:xfrm>
              <a:custGeom>
                <a:rect b="b" l="l" r="r" t="t"/>
                <a:pathLst>
                  <a:path extrusionOk="0" h="3056" w="11095">
                    <a:moveTo>
                      <a:pt x="3966" y="0"/>
                    </a:moveTo>
                    <a:cubicBezTo>
                      <a:pt x="3689" y="0"/>
                      <a:pt x="3420" y="28"/>
                      <a:pt x="3182" y="85"/>
                    </a:cubicBezTo>
                    <a:cubicBezTo>
                      <a:pt x="2473" y="251"/>
                      <a:pt x="2016" y="446"/>
                      <a:pt x="1497" y="927"/>
                    </a:cubicBezTo>
                    <a:lnTo>
                      <a:pt x="0" y="2356"/>
                    </a:lnTo>
                    <a:cubicBezTo>
                      <a:pt x="0" y="2996"/>
                      <a:pt x="527" y="3055"/>
                      <a:pt x="721" y="3055"/>
                    </a:cubicBezTo>
                    <a:cubicBezTo>
                      <a:pt x="765" y="3055"/>
                      <a:pt x="792" y="3052"/>
                      <a:pt x="792" y="3052"/>
                    </a:cubicBezTo>
                    <a:lnTo>
                      <a:pt x="1723" y="3052"/>
                    </a:lnTo>
                    <a:cubicBezTo>
                      <a:pt x="1723" y="3052"/>
                      <a:pt x="1444" y="725"/>
                      <a:pt x="3878" y="681"/>
                    </a:cubicBezTo>
                    <a:cubicBezTo>
                      <a:pt x="3899" y="680"/>
                      <a:pt x="3919" y="680"/>
                      <a:pt x="3940" y="680"/>
                    </a:cubicBezTo>
                    <a:cubicBezTo>
                      <a:pt x="5648" y="680"/>
                      <a:pt x="6008" y="2021"/>
                      <a:pt x="6084" y="2587"/>
                    </a:cubicBezTo>
                    <a:cubicBezTo>
                      <a:pt x="6110" y="2730"/>
                      <a:pt x="6235" y="2833"/>
                      <a:pt x="6377" y="2833"/>
                    </a:cubicBezTo>
                    <a:cubicBezTo>
                      <a:pt x="6379" y="2833"/>
                      <a:pt x="6381" y="2833"/>
                      <a:pt x="6384" y="2833"/>
                    </a:cubicBezTo>
                    <a:lnTo>
                      <a:pt x="11095" y="2833"/>
                    </a:lnTo>
                    <a:lnTo>
                      <a:pt x="11095" y="1855"/>
                    </a:lnTo>
                    <a:lnTo>
                      <a:pt x="7074" y="1855"/>
                    </a:lnTo>
                    <a:cubicBezTo>
                      <a:pt x="7072" y="1855"/>
                      <a:pt x="7070" y="1855"/>
                      <a:pt x="7067" y="1855"/>
                    </a:cubicBezTo>
                    <a:cubicBezTo>
                      <a:pt x="6949" y="1855"/>
                      <a:pt x="6842" y="1781"/>
                      <a:pt x="6799" y="1671"/>
                    </a:cubicBezTo>
                    <a:cubicBezTo>
                      <a:pt x="6597" y="1084"/>
                      <a:pt x="6117" y="586"/>
                      <a:pt x="5524" y="310"/>
                    </a:cubicBezTo>
                    <a:cubicBezTo>
                      <a:pt x="5089" y="107"/>
                      <a:pt x="4512" y="0"/>
                      <a:pt x="3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8" name="Google Shape;718;p42"/>
          <p:cNvGrpSpPr/>
          <p:nvPr/>
        </p:nvGrpSpPr>
        <p:grpSpPr>
          <a:xfrm>
            <a:off x="1910349" y="1093240"/>
            <a:ext cx="463619" cy="554249"/>
            <a:chOff x="6417862" y="1441950"/>
            <a:chExt cx="417788" cy="499458"/>
          </a:xfrm>
        </p:grpSpPr>
        <p:sp>
          <p:nvSpPr>
            <p:cNvPr id="719" name="Google Shape;719;p42"/>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2"/>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3"/>
          <p:cNvSpPr/>
          <p:nvPr/>
        </p:nvSpPr>
        <p:spPr>
          <a:xfrm rot="9900042">
            <a:off x="69457" y="3448792"/>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txBox="1"/>
          <p:nvPr>
            <p:ph type="title"/>
          </p:nvPr>
        </p:nvSpPr>
        <p:spPr>
          <a:xfrm>
            <a:off x="820500" y="1126725"/>
            <a:ext cx="3751500" cy="72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Stakeholders</a:t>
            </a:r>
            <a:endParaRPr/>
          </a:p>
        </p:txBody>
      </p:sp>
      <p:sp>
        <p:nvSpPr>
          <p:cNvPr id="727" name="Google Shape;727;p43"/>
          <p:cNvSpPr txBox="1"/>
          <p:nvPr>
            <p:ph idx="1" type="subTitle"/>
          </p:nvPr>
        </p:nvSpPr>
        <p:spPr>
          <a:xfrm>
            <a:off x="713175" y="1759650"/>
            <a:ext cx="3751500" cy="19875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342900" lvl="0" marL="457200" rtl="0" algn="l">
              <a:lnSpc>
                <a:spcPct val="115000"/>
              </a:lnSpc>
              <a:spcBef>
                <a:spcPts val="1200"/>
              </a:spcBef>
              <a:spcAft>
                <a:spcPts val="0"/>
              </a:spcAft>
              <a:buClr>
                <a:schemeClr val="dk1"/>
              </a:buClr>
              <a:buSzPts val="1800"/>
              <a:buFont typeface="Arial"/>
              <a:buChar char="●"/>
            </a:pPr>
            <a:r>
              <a:rPr b="1" lang="en" sz="1800">
                <a:solidFill>
                  <a:schemeClr val="dk1"/>
                </a:solidFill>
                <a:latin typeface="Calibri"/>
                <a:ea typeface="Calibri"/>
                <a:cs typeface="Calibri"/>
                <a:sym typeface="Calibri"/>
              </a:rPr>
              <a:t>Internal</a:t>
            </a:r>
            <a:r>
              <a:rPr lang="en" sz="1800">
                <a:solidFill>
                  <a:schemeClr val="dk1"/>
                </a:solidFill>
                <a:latin typeface="Calibri"/>
                <a:ea typeface="Calibri"/>
                <a:cs typeface="Calibri"/>
                <a:sym typeface="Calibri"/>
              </a:rPr>
              <a:t>: Operations team, Marketing department, Customer service, Logistics team</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Arial"/>
              <a:buChar char="●"/>
            </a:pPr>
            <a:r>
              <a:rPr b="1" lang="en" sz="1800">
                <a:solidFill>
                  <a:schemeClr val="dk1"/>
                </a:solidFill>
                <a:latin typeface="Calibri"/>
                <a:ea typeface="Calibri"/>
                <a:cs typeface="Calibri"/>
                <a:sym typeface="Calibri"/>
              </a:rPr>
              <a:t>External</a:t>
            </a:r>
            <a:r>
              <a:rPr lang="en" sz="1800">
                <a:solidFill>
                  <a:schemeClr val="dk1"/>
                </a:solidFill>
                <a:latin typeface="Calibri"/>
                <a:ea typeface="Calibri"/>
                <a:cs typeface="Calibri"/>
                <a:sym typeface="Calibri"/>
              </a:rPr>
              <a:t>: Partner restaurants, Delivery personnel</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grpSp>
        <p:nvGrpSpPr>
          <p:cNvPr id="728" name="Google Shape;728;p43"/>
          <p:cNvGrpSpPr/>
          <p:nvPr/>
        </p:nvGrpSpPr>
        <p:grpSpPr>
          <a:xfrm>
            <a:off x="4854845" y="1472525"/>
            <a:ext cx="4345023" cy="2198450"/>
            <a:chOff x="5327000" y="1441950"/>
            <a:chExt cx="3035506" cy="1535874"/>
          </a:xfrm>
        </p:grpSpPr>
        <p:sp>
          <p:nvSpPr>
            <p:cNvPr id="729" name="Google Shape;729;p43"/>
            <p:cNvSpPr/>
            <p:nvPr/>
          </p:nvSpPr>
          <p:spPr>
            <a:xfrm>
              <a:off x="5905124" y="1713350"/>
              <a:ext cx="544469" cy="827977"/>
            </a:xfrm>
            <a:custGeom>
              <a:rect b="b" l="l" r="r" t="t"/>
              <a:pathLst>
                <a:path extrusionOk="0" fill="none" h="9915" w="6520">
                  <a:moveTo>
                    <a:pt x="6520" y="555"/>
                  </a:moveTo>
                  <a:cubicBezTo>
                    <a:pt x="4495" y="0"/>
                    <a:pt x="2156" y="940"/>
                    <a:pt x="1077" y="2743"/>
                  </a:cubicBezTo>
                  <a:cubicBezTo>
                    <a:pt x="0" y="4545"/>
                    <a:pt x="226" y="9037"/>
                    <a:pt x="4557" y="9914"/>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a:off x="6675567" y="2749682"/>
              <a:ext cx="402673" cy="228142"/>
            </a:xfrm>
            <a:custGeom>
              <a:rect b="b" l="l" r="r" t="t"/>
              <a:pathLst>
                <a:path extrusionOk="0" fill="none" h="2732" w="4822">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3"/>
            <p:cNvSpPr/>
            <p:nvPr/>
          </p:nvSpPr>
          <p:spPr>
            <a:xfrm>
              <a:off x="7414861" y="1658820"/>
              <a:ext cx="125178" cy="130606"/>
            </a:xfrm>
            <a:custGeom>
              <a:rect b="b" l="l" r="r" t="t"/>
              <a:pathLst>
                <a:path extrusionOk="0" h="1564" w="1499">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a:off x="6689680" y="1647713"/>
              <a:ext cx="5595" cy="5511"/>
            </a:xfrm>
            <a:custGeom>
              <a:rect b="b" l="l" r="r" t="t"/>
              <a:pathLst>
                <a:path extrusionOk="0" fill="none" h="66" w="67">
                  <a:moveTo>
                    <a:pt x="1" y="66"/>
                  </a:moveTo>
                  <a:lnTo>
                    <a:pt x="66" y="0"/>
                  </a:lnTo>
                </a:path>
              </a:pathLst>
            </a:custGeom>
            <a:noFill/>
            <a:ln cap="rnd" cmpd="sng" w="1850">
              <a:solidFill>
                <a:srgbClr val="B6C2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a:off x="6717404" y="1485040"/>
              <a:ext cx="564594" cy="369020"/>
            </a:xfrm>
            <a:custGeom>
              <a:rect b="b" l="l" r="r" t="t"/>
              <a:pathLst>
                <a:path extrusionOk="0" fill="none" h="4419" w="6761">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a:off x="7256698" y="1869259"/>
              <a:ext cx="2255" cy="7516"/>
            </a:xfrm>
            <a:custGeom>
              <a:rect b="b" l="l" r="r" t="t"/>
              <a:pathLst>
                <a:path extrusionOk="0" fill="none" h="90" w="27">
                  <a:moveTo>
                    <a:pt x="27" y="1"/>
                  </a:moveTo>
                  <a:cubicBezTo>
                    <a:pt x="18" y="31"/>
                    <a:pt x="9" y="60"/>
                    <a:pt x="0" y="90"/>
                  </a:cubicBezTo>
                </a:path>
              </a:pathLst>
            </a:custGeom>
            <a:noFill/>
            <a:ln cap="rnd" cmpd="sng" w="1850">
              <a:solidFill>
                <a:srgbClr val="B6C2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3"/>
            <p:cNvSpPr/>
            <p:nvPr/>
          </p:nvSpPr>
          <p:spPr>
            <a:xfrm>
              <a:off x="5327000" y="2045043"/>
              <a:ext cx="605680" cy="257955"/>
            </a:xfrm>
            <a:custGeom>
              <a:rect b="b" l="l" r="r" t="t"/>
              <a:pathLst>
                <a:path extrusionOk="0" h="3089" w="7253">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3"/>
            <p:cNvSpPr/>
            <p:nvPr/>
          </p:nvSpPr>
          <p:spPr>
            <a:xfrm>
              <a:off x="5332428" y="2067590"/>
              <a:ext cx="594072" cy="244009"/>
            </a:xfrm>
            <a:custGeom>
              <a:rect b="b" l="l" r="r" t="t"/>
              <a:pathLst>
                <a:path extrusionOk="0" h="2922" w="7114">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3"/>
            <p:cNvSpPr/>
            <p:nvPr/>
          </p:nvSpPr>
          <p:spPr>
            <a:xfrm>
              <a:off x="5445080" y="1791180"/>
              <a:ext cx="1039418" cy="574281"/>
            </a:xfrm>
            <a:custGeom>
              <a:rect b="b" l="l" r="r" t="t"/>
              <a:pathLst>
                <a:path extrusionOk="0" h="6877" w="12447">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3"/>
            <p:cNvSpPr/>
            <p:nvPr/>
          </p:nvSpPr>
          <p:spPr>
            <a:xfrm>
              <a:off x="5864790" y="1805793"/>
              <a:ext cx="571943" cy="299291"/>
            </a:xfrm>
            <a:custGeom>
              <a:rect b="b" l="l" r="r" t="t"/>
              <a:pathLst>
                <a:path extrusionOk="0" h="3584" w="6849">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3"/>
            <p:cNvSpPr/>
            <p:nvPr/>
          </p:nvSpPr>
          <p:spPr>
            <a:xfrm>
              <a:off x="5455017" y="2119365"/>
              <a:ext cx="185971" cy="157746"/>
            </a:xfrm>
            <a:custGeom>
              <a:rect b="b" l="l" r="r" t="t"/>
              <a:pathLst>
                <a:path extrusionOk="0" h="1889" w="2227">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3"/>
            <p:cNvSpPr/>
            <p:nvPr/>
          </p:nvSpPr>
          <p:spPr>
            <a:xfrm>
              <a:off x="5472304" y="2139240"/>
              <a:ext cx="72150" cy="67224"/>
            </a:xfrm>
            <a:custGeom>
              <a:rect b="b" l="l" r="r" t="t"/>
              <a:pathLst>
                <a:path extrusionOk="0" h="805" w="864">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3"/>
            <p:cNvSpPr/>
            <p:nvPr/>
          </p:nvSpPr>
          <p:spPr>
            <a:xfrm>
              <a:off x="5892264" y="1821159"/>
              <a:ext cx="555909" cy="264635"/>
            </a:xfrm>
            <a:custGeom>
              <a:rect b="b" l="l" r="r" t="t"/>
              <a:pathLst>
                <a:path extrusionOk="0" h="3169" w="6657">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3"/>
            <p:cNvSpPr/>
            <p:nvPr/>
          </p:nvSpPr>
          <p:spPr>
            <a:xfrm>
              <a:off x="5474558" y="1815063"/>
              <a:ext cx="119666" cy="37745"/>
            </a:xfrm>
            <a:custGeom>
              <a:rect b="b" l="l" r="r" t="t"/>
              <a:pathLst>
                <a:path extrusionOk="0" h="452" w="1433">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a:off x="5638484" y="1833935"/>
              <a:ext cx="164176" cy="109228"/>
            </a:xfrm>
            <a:custGeom>
              <a:rect b="b" l="l" r="r" t="t"/>
              <a:pathLst>
                <a:path extrusionOk="0" h="1308" w="1966">
                  <a:moveTo>
                    <a:pt x="0" y="0"/>
                  </a:moveTo>
                  <a:lnTo>
                    <a:pt x="0" y="317"/>
                  </a:lnTo>
                  <a:lnTo>
                    <a:pt x="1966" y="1307"/>
                  </a:lnTo>
                  <a:lnTo>
                    <a:pt x="1942" y="97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3"/>
            <p:cNvSpPr/>
            <p:nvPr/>
          </p:nvSpPr>
          <p:spPr>
            <a:xfrm>
              <a:off x="5991304" y="1860157"/>
              <a:ext cx="211692" cy="179374"/>
            </a:xfrm>
            <a:custGeom>
              <a:rect b="b" l="l" r="r" t="t"/>
              <a:pathLst>
                <a:path extrusionOk="0" h="2148" w="2535">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3"/>
            <p:cNvSpPr/>
            <p:nvPr/>
          </p:nvSpPr>
          <p:spPr>
            <a:xfrm>
              <a:off x="6011346" y="1882454"/>
              <a:ext cx="81754" cy="76242"/>
            </a:xfrm>
            <a:custGeom>
              <a:rect b="b" l="l" r="r" t="t"/>
              <a:pathLst>
                <a:path extrusionOk="0" h="913" w="979">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3"/>
            <p:cNvSpPr/>
            <p:nvPr/>
          </p:nvSpPr>
          <p:spPr>
            <a:xfrm>
              <a:off x="6257694" y="2020492"/>
              <a:ext cx="253111" cy="274489"/>
            </a:xfrm>
            <a:custGeom>
              <a:rect b="b" l="l" r="r" t="t"/>
              <a:pathLst>
                <a:path extrusionOk="0" h="3287" w="3031">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p:nvPr/>
          </p:nvSpPr>
          <p:spPr>
            <a:xfrm>
              <a:off x="6159907" y="2060492"/>
              <a:ext cx="304468" cy="174698"/>
            </a:xfrm>
            <a:custGeom>
              <a:rect b="b" l="l" r="r" t="t"/>
              <a:pathLst>
                <a:path extrusionOk="0" h="2092" w="3646">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3"/>
            <p:cNvSpPr/>
            <p:nvPr/>
          </p:nvSpPr>
          <p:spPr>
            <a:xfrm>
              <a:off x="6207924" y="1684874"/>
              <a:ext cx="1176621" cy="1176537"/>
            </a:xfrm>
            <a:custGeom>
              <a:rect b="b" l="l" r="r" t="t"/>
              <a:pathLst>
                <a:path extrusionOk="0" h="14089" w="1409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3"/>
            <p:cNvSpPr/>
            <p:nvPr/>
          </p:nvSpPr>
          <p:spPr>
            <a:xfrm>
              <a:off x="6313895" y="1686043"/>
              <a:ext cx="484845" cy="1172195"/>
            </a:xfrm>
            <a:custGeom>
              <a:rect b="b" l="l" r="r" t="t"/>
              <a:pathLst>
                <a:path extrusionOk="0" h="14037" w="5806">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3"/>
            <p:cNvSpPr/>
            <p:nvPr/>
          </p:nvSpPr>
          <p:spPr>
            <a:xfrm>
              <a:off x="6512894" y="1686210"/>
              <a:ext cx="292527" cy="1177289"/>
            </a:xfrm>
            <a:custGeom>
              <a:rect b="b" l="l" r="r" t="t"/>
              <a:pathLst>
                <a:path extrusionOk="0" h="14098" w="3503">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3"/>
            <p:cNvSpPr/>
            <p:nvPr/>
          </p:nvSpPr>
          <p:spPr>
            <a:xfrm>
              <a:off x="6769179" y="1686210"/>
              <a:ext cx="35825" cy="1172028"/>
            </a:xfrm>
            <a:custGeom>
              <a:rect b="b" l="l" r="r" t="t"/>
              <a:pathLst>
                <a:path extrusionOk="0" h="14035" w="429">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3"/>
            <p:cNvSpPr/>
            <p:nvPr/>
          </p:nvSpPr>
          <p:spPr>
            <a:xfrm>
              <a:off x="6784712" y="1685960"/>
              <a:ext cx="323759" cy="1177122"/>
            </a:xfrm>
            <a:custGeom>
              <a:rect b="b" l="l" r="r" t="t"/>
              <a:pathLst>
                <a:path extrusionOk="0" h="14096" w="3877">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a:off x="6785296" y="1686294"/>
              <a:ext cx="494949" cy="1177372"/>
            </a:xfrm>
            <a:custGeom>
              <a:rect b="b" l="l" r="r" t="t"/>
              <a:pathLst>
                <a:path extrusionOk="0" h="14099" w="5927">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a:off x="6212600" y="2295149"/>
              <a:ext cx="1174366" cy="3758"/>
            </a:xfrm>
            <a:custGeom>
              <a:rect b="b" l="l" r="r" t="t"/>
              <a:pathLst>
                <a:path extrusionOk="0" h="45" w="14063">
                  <a:moveTo>
                    <a:pt x="27" y="0"/>
                  </a:moveTo>
                  <a:cubicBezTo>
                    <a:pt x="1" y="3"/>
                    <a:pt x="1" y="42"/>
                    <a:pt x="27" y="45"/>
                  </a:cubicBezTo>
                  <a:lnTo>
                    <a:pt x="14033" y="45"/>
                  </a:lnTo>
                  <a:cubicBezTo>
                    <a:pt x="14063" y="42"/>
                    <a:pt x="14063" y="3"/>
                    <a:pt x="14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3"/>
            <p:cNvSpPr/>
            <p:nvPr/>
          </p:nvSpPr>
          <p:spPr>
            <a:xfrm>
              <a:off x="6302705" y="1963039"/>
              <a:ext cx="984219" cy="4008"/>
            </a:xfrm>
            <a:custGeom>
              <a:rect b="b" l="l" r="r" t="t"/>
              <a:pathLst>
                <a:path extrusionOk="0" h="48" w="11786">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3"/>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p:nvPr/>
          </p:nvSpPr>
          <p:spPr>
            <a:xfrm>
              <a:off x="6369094" y="2138488"/>
              <a:ext cx="284093" cy="102297"/>
            </a:xfrm>
            <a:custGeom>
              <a:rect b="b" l="l" r="r" t="t"/>
              <a:pathLst>
                <a:path extrusionOk="0" h="1225" w="3402">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3"/>
            <p:cNvSpPr/>
            <p:nvPr/>
          </p:nvSpPr>
          <p:spPr>
            <a:xfrm>
              <a:off x="6939034" y="2281704"/>
              <a:ext cx="330606" cy="291274"/>
            </a:xfrm>
            <a:custGeom>
              <a:rect b="b" l="l" r="r" t="t"/>
              <a:pathLst>
                <a:path extrusionOk="0" h="3488" w="3959">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3"/>
            <p:cNvSpPr/>
            <p:nvPr/>
          </p:nvSpPr>
          <p:spPr>
            <a:xfrm>
              <a:off x="6991477" y="2318114"/>
              <a:ext cx="221963" cy="218205"/>
            </a:xfrm>
            <a:custGeom>
              <a:rect b="b" l="l" r="r" t="t"/>
              <a:pathLst>
                <a:path extrusionOk="0" h="2613" w="2658">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3"/>
            <p:cNvSpPr/>
            <p:nvPr/>
          </p:nvSpPr>
          <p:spPr>
            <a:xfrm>
              <a:off x="7072730" y="2376068"/>
              <a:ext cx="58789" cy="98372"/>
            </a:xfrm>
            <a:custGeom>
              <a:rect b="b" l="l" r="r" t="t"/>
              <a:pathLst>
                <a:path extrusionOk="0" h="1178" w="704">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3"/>
            <p:cNvSpPr/>
            <p:nvPr/>
          </p:nvSpPr>
          <p:spPr>
            <a:xfrm>
              <a:off x="6964253" y="2316276"/>
              <a:ext cx="70898" cy="128685"/>
            </a:xfrm>
            <a:custGeom>
              <a:rect b="b" l="l" r="r" t="t"/>
              <a:pathLst>
                <a:path extrusionOk="0" h="1541" w="849">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3"/>
            <p:cNvSpPr/>
            <p:nvPr/>
          </p:nvSpPr>
          <p:spPr>
            <a:xfrm>
              <a:off x="7047344" y="2302748"/>
              <a:ext cx="11858" cy="7182"/>
            </a:xfrm>
            <a:custGeom>
              <a:rect b="b" l="l" r="r" t="t"/>
              <a:pathLst>
                <a:path extrusionOk="0" h="86" w="142">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
            <p:cNvSpPr/>
            <p:nvPr/>
          </p:nvSpPr>
          <p:spPr>
            <a:xfrm>
              <a:off x="7177198" y="2430181"/>
              <a:ext cx="45428" cy="87432"/>
            </a:xfrm>
            <a:custGeom>
              <a:rect b="b" l="l" r="r" t="t"/>
              <a:pathLst>
                <a:path extrusionOk="0" h="1047" w="544">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3"/>
            <p:cNvSpPr/>
            <p:nvPr/>
          </p:nvSpPr>
          <p:spPr>
            <a:xfrm>
              <a:off x="7039661" y="2030095"/>
              <a:ext cx="128936" cy="21211"/>
            </a:xfrm>
            <a:custGeom>
              <a:rect b="b" l="l" r="r" t="t"/>
              <a:pathLst>
                <a:path extrusionOk="0" h="254" w="1544">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3"/>
            <p:cNvSpPr/>
            <p:nvPr/>
          </p:nvSpPr>
          <p:spPr>
            <a:xfrm>
              <a:off x="6991477" y="1879614"/>
              <a:ext cx="1089021" cy="594156"/>
            </a:xfrm>
            <a:custGeom>
              <a:rect b="b" l="l" r="r" t="t"/>
              <a:pathLst>
                <a:path extrusionOk="0" h="7115" w="13041">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3"/>
            <p:cNvSpPr/>
            <p:nvPr/>
          </p:nvSpPr>
          <p:spPr>
            <a:xfrm>
              <a:off x="7184630" y="2231934"/>
              <a:ext cx="527684" cy="337454"/>
            </a:xfrm>
            <a:custGeom>
              <a:rect b="b" l="l" r="r" t="t"/>
              <a:pathLst>
                <a:path extrusionOk="0" h="4041" w="6319">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3"/>
            <p:cNvSpPr/>
            <p:nvPr/>
          </p:nvSpPr>
          <p:spPr>
            <a:xfrm>
              <a:off x="6809263" y="1937903"/>
              <a:ext cx="422965" cy="205929"/>
            </a:xfrm>
            <a:custGeom>
              <a:rect b="b" l="l" r="r" t="t"/>
              <a:pathLst>
                <a:path extrusionOk="0" h="2466" w="5065">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3"/>
            <p:cNvSpPr/>
            <p:nvPr/>
          </p:nvSpPr>
          <p:spPr>
            <a:xfrm>
              <a:off x="6874650" y="1883873"/>
              <a:ext cx="525429" cy="133528"/>
            </a:xfrm>
            <a:custGeom>
              <a:rect b="b" l="l" r="r" t="t"/>
              <a:pathLst>
                <a:path extrusionOk="0" h="1599" w="6292">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a:off x="7068555" y="1801701"/>
              <a:ext cx="514239" cy="156076"/>
            </a:xfrm>
            <a:custGeom>
              <a:rect b="b" l="l" r="r" t="t"/>
              <a:pathLst>
                <a:path extrusionOk="0" h="1869" w="6158">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a:off x="7000496" y="1879447"/>
              <a:ext cx="463383" cy="300293"/>
            </a:xfrm>
            <a:custGeom>
              <a:rect b="b" l="l" r="r" t="t"/>
              <a:pathLst>
                <a:path extrusionOk="0" h="3596" w="5549">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6808511" y="1944583"/>
              <a:ext cx="375199" cy="202589"/>
            </a:xfrm>
            <a:custGeom>
              <a:rect b="b" l="l" r="r" t="t"/>
              <a:pathLst>
                <a:path extrusionOk="0" h="2426" w="4493">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a:off x="6869222" y="1879197"/>
              <a:ext cx="428310" cy="119750"/>
            </a:xfrm>
            <a:custGeom>
              <a:rect b="b" l="l" r="r" t="t"/>
              <a:pathLst>
                <a:path extrusionOk="0" h="1434" w="5129">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a:off x="7205841" y="2104417"/>
              <a:ext cx="91608" cy="50522"/>
            </a:xfrm>
            <a:custGeom>
              <a:rect b="b" l="l" r="r" t="t"/>
              <a:pathLst>
                <a:path extrusionOk="0" h="605" w="1097">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3"/>
            <p:cNvSpPr/>
            <p:nvPr/>
          </p:nvSpPr>
          <p:spPr>
            <a:xfrm>
              <a:off x="7628558" y="2359867"/>
              <a:ext cx="127516" cy="109562"/>
            </a:xfrm>
            <a:custGeom>
              <a:rect b="b" l="l" r="r" t="t"/>
              <a:pathLst>
                <a:path extrusionOk="0" h="1312" w="1527">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a:off x="7850354" y="1988174"/>
              <a:ext cx="512151" cy="557079"/>
            </a:xfrm>
            <a:custGeom>
              <a:rect b="b" l="l" r="r" t="t"/>
              <a:pathLst>
                <a:path extrusionOk="0" h="6671" w="6133">
                  <a:moveTo>
                    <a:pt x="6132" y="0"/>
                  </a:moveTo>
                  <a:lnTo>
                    <a:pt x="1" y="297"/>
                  </a:lnTo>
                  <a:cubicBezTo>
                    <a:pt x="1" y="297"/>
                    <a:pt x="188" y="4249"/>
                    <a:pt x="1" y="6309"/>
                  </a:cubicBezTo>
                  <a:lnTo>
                    <a:pt x="6132" y="6671"/>
                  </a:lnTo>
                  <a:lnTo>
                    <a:pt x="61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a:off x="7946221" y="2354773"/>
              <a:ext cx="106806" cy="91524"/>
            </a:xfrm>
            <a:custGeom>
              <a:rect b="b" l="l" r="r" t="t"/>
              <a:pathLst>
                <a:path extrusionOk="0" h="1096" w="1279">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43"/>
          <p:cNvSpPr/>
          <p:nvPr/>
        </p:nvSpPr>
        <p:spPr>
          <a:xfrm>
            <a:off x="-471837" y="48339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4"/>
          <p:cNvSpPr txBox="1"/>
          <p:nvPr>
            <p:ph type="title"/>
          </p:nvPr>
        </p:nvSpPr>
        <p:spPr>
          <a:xfrm>
            <a:off x="2919425" y="8"/>
            <a:ext cx="4057800" cy="9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Goals &amp; KPI</a:t>
            </a:r>
            <a:endParaRPr sz="4000"/>
          </a:p>
        </p:txBody>
      </p:sp>
      <p:sp>
        <p:nvSpPr>
          <p:cNvPr id="784" name="Google Shape;784;p44"/>
          <p:cNvSpPr txBox="1"/>
          <p:nvPr>
            <p:ph idx="1" type="body"/>
          </p:nvPr>
        </p:nvSpPr>
        <p:spPr>
          <a:xfrm>
            <a:off x="720000" y="1241275"/>
            <a:ext cx="4057800" cy="29628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dk1"/>
              </a:buClr>
              <a:buSzPts val="1300"/>
              <a:buFont typeface="Arial"/>
              <a:buChar char="●"/>
            </a:pPr>
            <a:r>
              <a:rPr b="1" lang="en" sz="1300">
                <a:solidFill>
                  <a:schemeClr val="dk1"/>
                </a:solidFill>
                <a:latin typeface="Arial"/>
                <a:ea typeface="Arial"/>
                <a:cs typeface="Arial"/>
                <a:sym typeface="Arial"/>
              </a:rPr>
              <a:t>Reduce Delivery Times</a:t>
            </a:r>
            <a:r>
              <a:rPr lang="en" sz="1300">
                <a:solidFill>
                  <a:schemeClr val="dk1"/>
                </a:solidFill>
                <a:latin typeface="Arial"/>
                <a:ea typeface="Arial"/>
                <a:cs typeface="Arial"/>
                <a:sym typeface="Arial"/>
              </a:rPr>
              <a:t>: Identify factors causing delays and minimize overall delivery times without compromising service quality.</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b="1" lang="en" sz="1300">
                <a:solidFill>
                  <a:schemeClr val="dk1"/>
                </a:solidFill>
                <a:latin typeface="Arial"/>
                <a:ea typeface="Arial"/>
                <a:cs typeface="Arial"/>
                <a:sym typeface="Arial"/>
              </a:rPr>
              <a:t>Improve Customer Satisfaction</a:t>
            </a:r>
            <a:r>
              <a:rPr lang="en" sz="1300">
                <a:solidFill>
                  <a:schemeClr val="dk1"/>
                </a:solidFill>
                <a:latin typeface="Arial"/>
                <a:ea typeface="Arial"/>
                <a:cs typeface="Arial"/>
                <a:sym typeface="Arial"/>
              </a:rPr>
              <a:t>: Enhance delivery efficiency to boost satisfaction and loyalty in key markets.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b="1" lang="en" sz="1300">
                <a:solidFill>
                  <a:schemeClr val="dk1"/>
                </a:solidFill>
                <a:latin typeface="Arial"/>
                <a:ea typeface="Arial"/>
                <a:cs typeface="Arial"/>
                <a:sym typeface="Arial"/>
              </a:rPr>
              <a:t>Optimize Operations</a:t>
            </a:r>
            <a:r>
              <a:rPr lang="en" sz="1300">
                <a:solidFill>
                  <a:schemeClr val="dk1"/>
                </a:solidFill>
                <a:latin typeface="Arial"/>
                <a:ea typeface="Arial"/>
                <a:cs typeface="Arial"/>
                <a:sym typeface="Arial"/>
              </a:rPr>
              <a:t>: Analyze data to streamline delivery routes, manage peak times, and eliminate bottlenecks.</a:t>
            </a:r>
            <a:endParaRPr sz="1300">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b="1" lang="en" sz="1300">
                <a:solidFill>
                  <a:schemeClr val="dk1"/>
                </a:solidFill>
                <a:latin typeface="Arial"/>
                <a:ea typeface="Arial"/>
                <a:cs typeface="Arial"/>
                <a:sym typeface="Arial"/>
              </a:rPr>
              <a:t>Data-Driven Decision Making</a:t>
            </a:r>
            <a:r>
              <a:rPr lang="en" sz="1300">
                <a:solidFill>
                  <a:schemeClr val="dk1"/>
                </a:solidFill>
                <a:latin typeface="Arial"/>
                <a:ea typeface="Arial"/>
                <a:cs typeface="Arial"/>
                <a:sym typeface="Arial"/>
              </a:rPr>
              <a:t>: Provide actionable insights to internal teams and external partners to drive performance improvements.</a:t>
            </a:r>
            <a:endParaRPr sz="1300">
              <a:solidFill>
                <a:schemeClr val="dk1"/>
              </a:solidFill>
              <a:latin typeface="Arial"/>
              <a:ea typeface="Arial"/>
              <a:cs typeface="Arial"/>
              <a:sym typeface="Arial"/>
            </a:endParaRPr>
          </a:p>
          <a:p>
            <a:pPr indent="0" lvl="0" marL="0" rtl="0" algn="l">
              <a:spcBef>
                <a:spcPts val="0"/>
              </a:spcBef>
              <a:spcAft>
                <a:spcPts val="0"/>
              </a:spcAft>
              <a:buNone/>
            </a:pPr>
            <a:r>
              <a:t/>
            </a:r>
            <a:endParaRPr b="1" sz="1300">
              <a:solidFill>
                <a:schemeClr val="dk1"/>
              </a:solidFill>
              <a:latin typeface="Arial"/>
              <a:ea typeface="Arial"/>
              <a:cs typeface="Arial"/>
              <a:sym typeface="Arial"/>
            </a:endParaRPr>
          </a:p>
        </p:txBody>
      </p:sp>
      <p:pic>
        <p:nvPicPr>
          <p:cNvPr id="785" name="Google Shape;785;p44"/>
          <p:cNvPicPr preferRelativeResize="0"/>
          <p:nvPr/>
        </p:nvPicPr>
        <p:blipFill>
          <a:blip r:embed="rId3">
            <a:alphaModFix amt="93000"/>
          </a:blip>
          <a:stretch>
            <a:fillRect/>
          </a:stretch>
        </p:blipFill>
        <p:spPr>
          <a:xfrm>
            <a:off x="5174900" y="1035550"/>
            <a:ext cx="3072300" cy="3072300"/>
          </a:xfrm>
          <a:prstGeom prst="ellipse">
            <a:avLst/>
          </a:prstGeom>
          <a:noFill/>
          <a:ln cap="flat" cmpd="sng" w="38100">
            <a:solidFill>
              <a:schemeClr val="dk1"/>
            </a:solidFill>
            <a:prstDash val="solid"/>
            <a:round/>
            <a:headEnd len="sm" w="sm" type="none"/>
            <a:tailEnd len="sm" w="sm" type="none"/>
          </a:ln>
        </p:spPr>
      </p:pic>
      <p:grpSp>
        <p:nvGrpSpPr>
          <p:cNvPr id="786" name="Google Shape;786;p44"/>
          <p:cNvGrpSpPr/>
          <p:nvPr/>
        </p:nvGrpSpPr>
        <p:grpSpPr>
          <a:xfrm>
            <a:off x="6650174" y="687015"/>
            <a:ext cx="463619" cy="554249"/>
            <a:chOff x="6417862" y="1441950"/>
            <a:chExt cx="417788" cy="499458"/>
          </a:xfrm>
        </p:grpSpPr>
        <p:sp>
          <p:nvSpPr>
            <p:cNvPr id="787" name="Google Shape;787;p44"/>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5"/>
          <p:cNvSpPr txBox="1"/>
          <p:nvPr>
            <p:ph type="title"/>
          </p:nvPr>
        </p:nvSpPr>
        <p:spPr>
          <a:xfrm>
            <a:off x="719988" y="2003642"/>
            <a:ext cx="2305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196431</a:t>
            </a:r>
            <a:endParaRPr/>
          </a:p>
        </p:txBody>
      </p:sp>
      <p:sp>
        <p:nvSpPr>
          <p:cNvPr id="794" name="Google Shape;794;p45"/>
          <p:cNvSpPr txBox="1"/>
          <p:nvPr>
            <p:ph idx="1" type="subTitle"/>
          </p:nvPr>
        </p:nvSpPr>
        <p:spPr>
          <a:xfrm>
            <a:off x="719988" y="23328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Total Orders</a:t>
            </a:r>
            <a:endParaRPr b="1">
              <a:solidFill>
                <a:schemeClr val="dk1"/>
              </a:solidFill>
            </a:endParaRPr>
          </a:p>
        </p:txBody>
      </p:sp>
      <p:sp>
        <p:nvSpPr>
          <p:cNvPr id="795" name="Google Shape;795;p45"/>
          <p:cNvSpPr txBox="1"/>
          <p:nvPr>
            <p:ph idx="2" type="title"/>
          </p:nvPr>
        </p:nvSpPr>
        <p:spPr>
          <a:xfrm>
            <a:off x="3419265" y="2003642"/>
            <a:ext cx="2305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41.70</a:t>
            </a:r>
            <a:endParaRPr/>
          </a:p>
        </p:txBody>
      </p:sp>
      <p:sp>
        <p:nvSpPr>
          <p:cNvPr id="796" name="Google Shape;796;p45"/>
          <p:cNvSpPr txBox="1"/>
          <p:nvPr>
            <p:ph idx="3" type="subTitle"/>
          </p:nvPr>
        </p:nvSpPr>
        <p:spPr>
          <a:xfrm>
            <a:off x="3419265" y="2332875"/>
            <a:ext cx="23055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Average Busy Partners</a:t>
            </a:r>
            <a:endParaRPr b="1"/>
          </a:p>
        </p:txBody>
      </p:sp>
      <p:sp>
        <p:nvSpPr>
          <p:cNvPr id="797" name="Google Shape;797;p45"/>
          <p:cNvSpPr txBox="1"/>
          <p:nvPr>
            <p:ph idx="4" type="title"/>
          </p:nvPr>
        </p:nvSpPr>
        <p:spPr>
          <a:xfrm>
            <a:off x="719988" y="3776367"/>
            <a:ext cx="2305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1400</a:t>
            </a:r>
            <a:endParaRPr/>
          </a:p>
        </p:txBody>
      </p:sp>
      <p:sp>
        <p:nvSpPr>
          <p:cNvPr id="798" name="Google Shape;798;p45"/>
          <p:cNvSpPr txBox="1"/>
          <p:nvPr>
            <p:ph idx="5" type="subTitle"/>
          </p:nvPr>
        </p:nvSpPr>
        <p:spPr>
          <a:xfrm>
            <a:off x="719988" y="410572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Maximum Item Price</a:t>
            </a:r>
            <a:endParaRPr b="1"/>
          </a:p>
        </p:txBody>
      </p:sp>
      <p:sp>
        <p:nvSpPr>
          <p:cNvPr id="799" name="Google Shape;799;p45"/>
          <p:cNvSpPr txBox="1"/>
          <p:nvPr>
            <p:ph idx="6" type="title"/>
          </p:nvPr>
        </p:nvSpPr>
        <p:spPr>
          <a:xfrm>
            <a:off x="3419265" y="3776367"/>
            <a:ext cx="2305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3.20</a:t>
            </a:r>
            <a:endParaRPr/>
          </a:p>
        </p:txBody>
      </p:sp>
      <p:sp>
        <p:nvSpPr>
          <p:cNvPr id="800" name="Google Shape;800;p45"/>
          <p:cNvSpPr txBox="1"/>
          <p:nvPr>
            <p:ph idx="7" type="subTitle"/>
          </p:nvPr>
        </p:nvSpPr>
        <p:spPr>
          <a:xfrm>
            <a:off x="3419265" y="418192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Average items Per Order</a:t>
            </a:r>
            <a:endParaRPr b="1"/>
          </a:p>
        </p:txBody>
      </p:sp>
      <p:sp>
        <p:nvSpPr>
          <p:cNvPr id="801" name="Google Shape;801;p45"/>
          <p:cNvSpPr txBox="1"/>
          <p:nvPr>
            <p:ph idx="8" type="title"/>
          </p:nvPr>
        </p:nvSpPr>
        <p:spPr>
          <a:xfrm>
            <a:off x="6118550" y="2156054"/>
            <a:ext cx="2305500" cy="455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400">
                <a:latin typeface="Calibri"/>
                <a:ea typeface="Calibri"/>
                <a:cs typeface="Calibri"/>
                <a:sym typeface="Calibri"/>
              </a:rPr>
              <a:t>$52,68,99,831 </a:t>
            </a:r>
            <a:endParaRPr sz="2400">
              <a:latin typeface="Calibri"/>
              <a:ea typeface="Calibri"/>
              <a:cs typeface="Calibri"/>
              <a:sym typeface="Calibri"/>
            </a:endParaRPr>
          </a:p>
          <a:p>
            <a:pPr indent="0" lvl="0" marL="0" rtl="0" algn="l">
              <a:spcBef>
                <a:spcPts val="0"/>
              </a:spcBef>
              <a:spcAft>
                <a:spcPts val="0"/>
              </a:spcAft>
              <a:buNone/>
            </a:pPr>
            <a:r>
              <a:t/>
            </a:r>
            <a:endParaRPr/>
          </a:p>
        </p:txBody>
      </p:sp>
      <p:sp>
        <p:nvSpPr>
          <p:cNvPr id="802" name="Google Shape;802;p45"/>
          <p:cNvSpPr txBox="1"/>
          <p:nvPr>
            <p:ph idx="9" type="subTitle"/>
          </p:nvPr>
        </p:nvSpPr>
        <p:spPr>
          <a:xfrm>
            <a:off x="6118545" y="23328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Total Revenue</a:t>
            </a:r>
            <a:endParaRPr b="1"/>
          </a:p>
        </p:txBody>
      </p:sp>
      <p:sp>
        <p:nvSpPr>
          <p:cNvPr id="803" name="Google Shape;803;p45"/>
          <p:cNvSpPr txBox="1"/>
          <p:nvPr>
            <p:ph idx="13" type="title"/>
          </p:nvPr>
        </p:nvSpPr>
        <p:spPr>
          <a:xfrm>
            <a:off x="6118524" y="3776367"/>
            <a:ext cx="2305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196431</a:t>
            </a:r>
            <a:endParaRPr/>
          </a:p>
        </p:txBody>
      </p:sp>
      <p:sp>
        <p:nvSpPr>
          <p:cNvPr id="804" name="Google Shape;804;p45"/>
          <p:cNvSpPr txBox="1"/>
          <p:nvPr>
            <p:ph idx="14" type="subTitle"/>
          </p:nvPr>
        </p:nvSpPr>
        <p:spPr>
          <a:xfrm>
            <a:off x="6118520" y="410572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Total Orders</a:t>
            </a:r>
            <a:endParaRPr b="1"/>
          </a:p>
        </p:txBody>
      </p:sp>
      <p:sp>
        <p:nvSpPr>
          <p:cNvPr id="805" name="Google Shape;805;p45"/>
          <p:cNvSpPr txBox="1"/>
          <p:nvPr>
            <p:ph idx="15" type="title"/>
          </p:nvPr>
        </p:nvSpPr>
        <p:spPr>
          <a:xfrm>
            <a:off x="750813" y="392800"/>
            <a:ext cx="77040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Performance Indicator(KPI)</a:t>
            </a:r>
            <a:endParaRPr/>
          </a:p>
        </p:txBody>
      </p:sp>
      <p:grpSp>
        <p:nvGrpSpPr>
          <p:cNvPr id="806" name="Google Shape;806;p45"/>
          <p:cNvGrpSpPr/>
          <p:nvPr/>
        </p:nvGrpSpPr>
        <p:grpSpPr>
          <a:xfrm>
            <a:off x="7006155" y="1339963"/>
            <a:ext cx="483918" cy="476692"/>
            <a:chOff x="7006155" y="1339963"/>
            <a:chExt cx="483918" cy="476692"/>
          </a:xfrm>
        </p:grpSpPr>
        <p:sp>
          <p:nvSpPr>
            <p:cNvPr id="807" name="Google Shape;807;p45"/>
            <p:cNvSpPr/>
            <p:nvPr/>
          </p:nvSpPr>
          <p:spPr>
            <a:xfrm>
              <a:off x="7020186" y="1549440"/>
              <a:ext cx="124592" cy="138623"/>
            </a:xfrm>
            <a:custGeom>
              <a:rect b="b" l="l" r="r" t="t"/>
              <a:pathLst>
                <a:path extrusionOk="0" h="3952" w="3552">
                  <a:moveTo>
                    <a:pt x="1035" y="1"/>
                  </a:moveTo>
                  <a:cubicBezTo>
                    <a:pt x="924" y="1"/>
                    <a:pt x="837" y="87"/>
                    <a:pt x="837" y="198"/>
                  </a:cubicBezTo>
                  <a:lnTo>
                    <a:pt x="837" y="1492"/>
                  </a:lnTo>
                  <a:cubicBezTo>
                    <a:pt x="837" y="1502"/>
                    <a:pt x="837" y="1507"/>
                    <a:pt x="837" y="1516"/>
                  </a:cubicBezTo>
                  <a:lnTo>
                    <a:pt x="837" y="1521"/>
                  </a:lnTo>
                  <a:cubicBezTo>
                    <a:pt x="837" y="1531"/>
                    <a:pt x="833" y="1536"/>
                    <a:pt x="833" y="1540"/>
                  </a:cubicBezTo>
                  <a:cubicBezTo>
                    <a:pt x="833" y="1550"/>
                    <a:pt x="828" y="1555"/>
                    <a:pt x="823" y="1564"/>
                  </a:cubicBezTo>
                  <a:cubicBezTo>
                    <a:pt x="823" y="1574"/>
                    <a:pt x="818" y="1579"/>
                    <a:pt x="813" y="1584"/>
                  </a:cubicBezTo>
                  <a:lnTo>
                    <a:pt x="813" y="1588"/>
                  </a:lnTo>
                  <a:cubicBezTo>
                    <a:pt x="813" y="1593"/>
                    <a:pt x="809" y="1598"/>
                    <a:pt x="804" y="1603"/>
                  </a:cubicBezTo>
                  <a:lnTo>
                    <a:pt x="799" y="1608"/>
                  </a:lnTo>
                  <a:lnTo>
                    <a:pt x="784" y="1622"/>
                  </a:lnTo>
                  <a:lnTo>
                    <a:pt x="765" y="1637"/>
                  </a:lnTo>
                  <a:lnTo>
                    <a:pt x="760" y="1637"/>
                  </a:lnTo>
                  <a:lnTo>
                    <a:pt x="741" y="1646"/>
                  </a:lnTo>
                  <a:cubicBezTo>
                    <a:pt x="718" y="1656"/>
                    <a:pt x="695" y="1660"/>
                    <a:pt x="672" y="1660"/>
                  </a:cubicBezTo>
                  <a:cubicBezTo>
                    <a:pt x="581" y="1660"/>
                    <a:pt x="501" y="1588"/>
                    <a:pt x="501" y="1487"/>
                  </a:cubicBezTo>
                  <a:lnTo>
                    <a:pt x="501" y="1223"/>
                  </a:lnTo>
                  <a:lnTo>
                    <a:pt x="703" y="1179"/>
                  </a:lnTo>
                  <a:lnTo>
                    <a:pt x="438" y="1146"/>
                  </a:lnTo>
                  <a:lnTo>
                    <a:pt x="395" y="1141"/>
                  </a:lnTo>
                  <a:lnTo>
                    <a:pt x="255" y="1141"/>
                  </a:lnTo>
                  <a:lnTo>
                    <a:pt x="236" y="1146"/>
                  </a:lnTo>
                  <a:lnTo>
                    <a:pt x="221" y="1151"/>
                  </a:lnTo>
                  <a:lnTo>
                    <a:pt x="202" y="1155"/>
                  </a:lnTo>
                  <a:lnTo>
                    <a:pt x="188" y="1165"/>
                  </a:lnTo>
                  <a:lnTo>
                    <a:pt x="173" y="1170"/>
                  </a:lnTo>
                  <a:cubicBezTo>
                    <a:pt x="169" y="1175"/>
                    <a:pt x="159" y="1179"/>
                    <a:pt x="149" y="1189"/>
                  </a:cubicBezTo>
                  <a:cubicBezTo>
                    <a:pt x="0" y="1314"/>
                    <a:pt x="24" y="1733"/>
                    <a:pt x="48" y="2103"/>
                  </a:cubicBezTo>
                  <a:cubicBezTo>
                    <a:pt x="77" y="2623"/>
                    <a:pt x="630" y="3138"/>
                    <a:pt x="837" y="3297"/>
                  </a:cubicBezTo>
                  <a:cubicBezTo>
                    <a:pt x="881" y="3330"/>
                    <a:pt x="905" y="3378"/>
                    <a:pt x="905" y="3436"/>
                  </a:cubicBezTo>
                  <a:lnTo>
                    <a:pt x="905" y="3951"/>
                  </a:lnTo>
                  <a:lnTo>
                    <a:pt x="3065" y="3951"/>
                  </a:lnTo>
                  <a:lnTo>
                    <a:pt x="3065" y="3234"/>
                  </a:lnTo>
                  <a:cubicBezTo>
                    <a:pt x="3065" y="3181"/>
                    <a:pt x="3089" y="3133"/>
                    <a:pt x="3128" y="3104"/>
                  </a:cubicBezTo>
                  <a:cubicBezTo>
                    <a:pt x="3527" y="2763"/>
                    <a:pt x="3551" y="1997"/>
                    <a:pt x="3527" y="1733"/>
                  </a:cubicBezTo>
                  <a:cubicBezTo>
                    <a:pt x="3518" y="1728"/>
                    <a:pt x="3518" y="1723"/>
                    <a:pt x="3518" y="1718"/>
                  </a:cubicBezTo>
                  <a:lnTo>
                    <a:pt x="3518" y="703"/>
                  </a:lnTo>
                  <a:cubicBezTo>
                    <a:pt x="3513" y="655"/>
                    <a:pt x="3498" y="612"/>
                    <a:pt x="3469" y="578"/>
                  </a:cubicBezTo>
                  <a:lnTo>
                    <a:pt x="3479" y="568"/>
                  </a:lnTo>
                  <a:lnTo>
                    <a:pt x="3426" y="540"/>
                  </a:lnTo>
                  <a:cubicBezTo>
                    <a:pt x="3402" y="520"/>
                    <a:pt x="3373" y="511"/>
                    <a:pt x="3344" y="506"/>
                  </a:cubicBezTo>
                  <a:lnTo>
                    <a:pt x="3296" y="506"/>
                  </a:lnTo>
                  <a:cubicBezTo>
                    <a:pt x="3186" y="506"/>
                    <a:pt x="3099" y="597"/>
                    <a:pt x="3099" y="708"/>
                  </a:cubicBezTo>
                  <a:lnTo>
                    <a:pt x="3099" y="1141"/>
                  </a:lnTo>
                  <a:cubicBezTo>
                    <a:pt x="3099" y="1146"/>
                    <a:pt x="3099" y="1155"/>
                    <a:pt x="3099" y="1160"/>
                  </a:cubicBezTo>
                  <a:lnTo>
                    <a:pt x="3099" y="1165"/>
                  </a:lnTo>
                  <a:cubicBezTo>
                    <a:pt x="3094" y="1175"/>
                    <a:pt x="3094" y="1179"/>
                    <a:pt x="3094" y="1189"/>
                  </a:cubicBezTo>
                  <a:cubicBezTo>
                    <a:pt x="3089" y="1194"/>
                    <a:pt x="3089" y="1199"/>
                    <a:pt x="3084" y="1208"/>
                  </a:cubicBezTo>
                  <a:lnTo>
                    <a:pt x="3084" y="1213"/>
                  </a:lnTo>
                  <a:cubicBezTo>
                    <a:pt x="3084" y="1218"/>
                    <a:pt x="3080" y="1223"/>
                    <a:pt x="3075" y="1228"/>
                  </a:cubicBezTo>
                  <a:lnTo>
                    <a:pt x="3075" y="1232"/>
                  </a:lnTo>
                  <a:cubicBezTo>
                    <a:pt x="3070" y="1237"/>
                    <a:pt x="3070" y="1242"/>
                    <a:pt x="3065" y="1247"/>
                  </a:cubicBezTo>
                  <a:lnTo>
                    <a:pt x="3060" y="1252"/>
                  </a:lnTo>
                  <a:lnTo>
                    <a:pt x="3046" y="1266"/>
                  </a:lnTo>
                  <a:lnTo>
                    <a:pt x="3041" y="1271"/>
                  </a:lnTo>
                  <a:cubicBezTo>
                    <a:pt x="3036" y="1276"/>
                    <a:pt x="3032" y="1276"/>
                    <a:pt x="3027" y="1281"/>
                  </a:cubicBezTo>
                  <a:lnTo>
                    <a:pt x="3022" y="1281"/>
                  </a:lnTo>
                  <a:lnTo>
                    <a:pt x="3003" y="1290"/>
                  </a:lnTo>
                  <a:lnTo>
                    <a:pt x="2998" y="1290"/>
                  </a:lnTo>
                  <a:cubicBezTo>
                    <a:pt x="2974" y="1301"/>
                    <a:pt x="2950" y="1306"/>
                    <a:pt x="2927" y="1306"/>
                  </a:cubicBezTo>
                  <a:cubicBezTo>
                    <a:pt x="2836" y="1306"/>
                    <a:pt x="2757" y="1231"/>
                    <a:pt x="2757" y="1131"/>
                  </a:cubicBezTo>
                  <a:lnTo>
                    <a:pt x="2757" y="549"/>
                  </a:lnTo>
                  <a:cubicBezTo>
                    <a:pt x="2757" y="501"/>
                    <a:pt x="2743" y="458"/>
                    <a:pt x="2709" y="419"/>
                  </a:cubicBezTo>
                  <a:lnTo>
                    <a:pt x="2724" y="414"/>
                  </a:lnTo>
                  <a:lnTo>
                    <a:pt x="2671" y="386"/>
                  </a:lnTo>
                  <a:cubicBezTo>
                    <a:pt x="2642" y="366"/>
                    <a:pt x="2618" y="357"/>
                    <a:pt x="2584" y="352"/>
                  </a:cubicBezTo>
                  <a:lnTo>
                    <a:pt x="2536" y="352"/>
                  </a:lnTo>
                  <a:cubicBezTo>
                    <a:pt x="2464" y="352"/>
                    <a:pt x="2396" y="395"/>
                    <a:pt x="2363" y="463"/>
                  </a:cubicBezTo>
                  <a:lnTo>
                    <a:pt x="2358" y="472"/>
                  </a:lnTo>
                  <a:lnTo>
                    <a:pt x="2358" y="1030"/>
                  </a:lnTo>
                  <a:cubicBezTo>
                    <a:pt x="2358" y="1040"/>
                    <a:pt x="2358" y="1045"/>
                    <a:pt x="2358" y="1054"/>
                  </a:cubicBezTo>
                  <a:lnTo>
                    <a:pt x="2358" y="1059"/>
                  </a:lnTo>
                  <a:cubicBezTo>
                    <a:pt x="2353" y="1064"/>
                    <a:pt x="2353" y="1074"/>
                    <a:pt x="2353" y="1078"/>
                  </a:cubicBezTo>
                  <a:cubicBezTo>
                    <a:pt x="2348" y="1083"/>
                    <a:pt x="2348" y="1093"/>
                    <a:pt x="2343" y="1098"/>
                  </a:cubicBezTo>
                  <a:lnTo>
                    <a:pt x="2343" y="1103"/>
                  </a:lnTo>
                  <a:cubicBezTo>
                    <a:pt x="2343" y="1112"/>
                    <a:pt x="2339" y="1117"/>
                    <a:pt x="2334" y="1122"/>
                  </a:cubicBezTo>
                  <a:cubicBezTo>
                    <a:pt x="2329" y="1131"/>
                    <a:pt x="2324" y="1136"/>
                    <a:pt x="2319" y="1141"/>
                  </a:cubicBezTo>
                  <a:lnTo>
                    <a:pt x="2319" y="1146"/>
                  </a:lnTo>
                  <a:lnTo>
                    <a:pt x="2305" y="1155"/>
                  </a:lnTo>
                  <a:lnTo>
                    <a:pt x="2300" y="1160"/>
                  </a:lnTo>
                  <a:lnTo>
                    <a:pt x="2286" y="1175"/>
                  </a:lnTo>
                  <a:lnTo>
                    <a:pt x="2281" y="1175"/>
                  </a:lnTo>
                  <a:lnTo>
                    <a:pt x="2262" y="1184"/>
                  </a:lnTo>
                  <a:cubicBezTo>
                    <a:pt x="2240" y="1194"/>
                    <a:pt x="2217" y="1198"/>
                    <a:pt x="2195" y="1198"/>
                  </a:cubicBezTo>
                  <a:cubicBezTo>
                    <a:pt x="2103" y="1198"/>
                    <a:pt x="2021" y="1122"/>
                    <a:pt x="2021" y="1021"/>
                  </a:cubicBezTo>
                  <a:lnTo>
                    <a:pt x="2021" y="414"/>
                  </a:lnTo>
                  <a:cubicBezTo>
                    <a:pt x="2021" y="366"/>
                    <a:pt x="2002" y="318"/>
                    <a:pt x="1973" y="285"/>
                  </a:cubicBezTo>
                  <a:lnTo>
                    <a:pt x="1983" y="280"/>
                  </a:lnTo>
                  <a:lnTo>
                    <a:pt x="1930" y="246"/>
                  </a:lnTo>
                  <a:cubicBezTo>
                    <a:pt x="1906" y="232"/>
                    <a:pt x="1877" y="222"/>
                    <a:pt x="1848" y="217"/>
                  </a:cubicBezTo>
                  <a:lnTo>
                    <a:pt x="1800" y="217"/>
                  </a:lnTo>
                  <a:cubicBezTo>
                    <a:pt x="1728" y="217"/>
                    <a:pt x="1660" y="256"/>
                    <a:pt x="1626" y="323"/>
                  </a:cubicBezTo>
                  <a:lnTo>
                    <a:pt x="1622" y="333"/>
                  </a:lnTo>
                  <a:lnTo>
                    <a:pt x="1622" y="1030"/>
                  </a:lnTo>
                  <a:cubicBezTo>
                    <a:pt x="1622" y="1040"/>
                    <a:pt x="1622" y="1045"/>
                    <a:pt x="1622" y="1054"/>
                  </a:cubicBezTo>
                  <a:lnTo>
                    <a:pt x="1622" y="1059"/>
                  </a:lnTo>
                  <a:cubicBezTo>
                    <a:pt x="1622" y="1064"/>
                    <a:pt x="1617" y="1074"/>
                    <a:pt x="1617" y="1078"/>
                  </a:cubicBezTo>
                  <a:cubicBezTo>
                    <a:pt x="1612" y="1083"/>
                    <a:pt x="1612" y="1093"/>
                    <a:pt x="1607" y="1098"/>
                  </a:cubicBezTo>
                  <a:lnTo>
                    <a:pt x="1607" y="1103"/>
                  </a:lnTo>
                  <a:cubicBezTo>
                    <a:pt x="1607" y="1112"/>
                    <a:pt x="1602" y="1117"/>
                    <a:pt x="1598" y="1122"/>
                  </a:cubicBezTo>
                  <a:cubicBezTo>
                    <a:pt x="1598" y="1131"/>
                    <a:pt x="1593" y="1136"/>
                    <a:pt x="1588" y="1141"/>
                  </a:cubicBezTo>
                  <a:lnTo>
                    <a:pt x="1583" y="1146"/>
                  </a:lnTo>
                  <a:lnTo>
                    <a:pt x="1569" y="1155"/>
                  </a:lnTo>
                  <a:lnTo>
                    <a:pt x="1564" y="1160"/>
                  </a:lnTo>
                  <a:lnTo>
                    <a:pt x="1550" y="1175"/>
                  </a:lnTo>
                  <a:lnTo>
                    <a:pt x="1545" y="1175"/>
                  </a:lnTo>
                  <a:lnTo>
                    <a:pt x="1525" y="1184"/>
                  </a:lnTo>
                  <a:cubicBezTo>
                    <a:pt x="1503" y="1194"/>
                    <a:pt x="1481" y="1198"/>
                    <a:pt x="1459" y="1198"/>
                  </a:cubicBezTo>
                  <a:cubicBezTo>
                    <a:pt x="1367" y="1198"/>
                    <a:pt x="1285" y="1122"/>
                    <a:pt x="1285" y="1021"/>
                  </a:cubicBezTo>
                  <a:lnTo>
                    <a:pt x="1285" y="198"/>
                  </a:lnTo>
                  <a:cubicBezTo>
                    <a:pt x="1285" y="150"/>
                    <a:pt x="1270" y="106"/>
                    <a:pt x="1237" y="68"/>
                  </a:cubicBezTo>
                  <a:lnTo>
                    <a:pt x="1251" y="63"/>
                  </a:lnTo>
                  <a:lnTo>
                    <a:pt x="1198" y="34"/>
                  </a:lnTo>
                  <a:cubicBezTo>
                    <a:pt x="1174" y="15"/>
                    <a:pt x="1145" y="5"/>
                    <a:pt x="1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7197569" y="1358834"/>
              <a:ext cx="134207" cy="158936"/>
            </a:xfrm>
            <a:custGeom>
              <a:rect b="b" l="l" r="r" t="t"/>
              <a:pathLst>
                <a:path extrusionOk="0" h="4531" w="3826">
                  <a:moveTo>
                    <a:pt x="1515" y="0"/>
                  </a:moveTo>
                  <a:cubicBezTo>
                    <a:pt x="1479" y="0"/>
                    <a:pt x="1445" y="11"/>
                    <a:pt x="1415" y="31"/>
                  </a:cubicBezTo>
                  <a:cubicBezTo>
                    <a:pt x="1367" y="55"/>
                    <a:pt x="1338" y="98"/>
                    <a:pt x="1323" y="151"/>
                  </a:cubicBezTo>
                  <a:lnTo>
                    <a:pt x="939" y="1585"/>
                  </a:lnTo>
                  <a:cubicBezTo>
                    <a:pt x="934" y="1595"/>
                    <a:pt x="934" y="1604"/>
                    <a:pt x="929" y="1609"/>
                  </a:cubicBezTo>
                  <a:lnTo>
                    <a:pt x="929" y="1619"/>
                  </a:lnTo>
                  <a:cubicBezTo>
                    <a:pt x="924" y="1624"/>
                    <a:pt x="919" y="1633"/>
                    <a:pt x="914" y="1638"/>
                  </a:cubicBezTo>
                  <a:cubicBezTo>
                    <a:pt x="910" y="1643"/>
                    <a:pt x="905" y="1653"/>
                    <a:pt x="900" y="1657"/>
                  </a:cubicBezTo>
                  <a:lnTo>
                    <a:pt x="895" y="1662"/>
                  </a:lnTo>
                  <a:lnTo>
                    <a:pt x="881" y="1677"/>
                  </a:lnTo>
                  <a:lnTo>
                    <a:pt x="876" y="1681"/>
                  </a:lnTo>
                  <a:cubicBezTo>
                    <a:pt x="871" y="1686"/>
                    <a:pt x="866" y="1686"/>
                    <a:pt x="857" y="1691"/>
                  </a:cubicBezTo>
                  <a:lnTo>
                    <a:pt x="847" y="1696"/>
                  </a:lnTo>
                  <a:cubicBezTo>
                    <a:pt x="822" y="1709"/>
                    <a:pt x="795" y="1716"/>
                    <a:pt x="769" y="1716"/>
                  </a:cubicBezTo>
                  <a:cubicBezTo>
                    <a:pt x="700" y="1716"/>
                    <a:pt x="634" y="1673"/>
                    <a:pt x="607" y="1600"/>
                  </a:cubicBezTo>
                  <a:lnTo>
                    <a:pt x="602" y="1585"/>
                  </a:lnTo>
                  <a:lnTo>
                    <a:pt x="380" y="1494"/>
                  </a:lnTo>
                  <a:lnTo>
                    <a:pt x="149" y="1393"/>
                  </a:lnTo>
                  <a:lnTo>
                    <a:pt x="135" y="1441"/>
                  </a:lnTo>
                  <a:cubicBezTo>
                    <a:pt x="82" y="1624"/>
                    <a:pt x="44" y="1811"/>
                    <a:pt x="15" y="2004"/>
                  </a:cubicBezTo>
                  <a:cubicBezTo>
                    <a:pt x="5" y="2062"/>
                    <a:pt x="0" y="2119"/>
                    <a:pt x="5" y="2177"/>
                  </a:cubicBezTo>
                  <a:cubicBezTo>
                    <a:pt x="15" y="2687"/>
                    <a:pt x="409" y="3212"/>
                    <a:pt x="491" y="3322"/>
                  </a:cubicBezTo>
                  <a:lnTo>
                    <a:pt x="510" y="3342"/>
                  </a:lnTo>
                  <a:cubicBezTo>
                    <a:pt x="534" y="3370"/>
                    <a:pt x="549" y="3409"/>
                    <a:pt x="549" y="3452"/>
                  </a:cubicBezTo>
                  <a:lnTo>
                    <a:pt x="549" y="4530"/>
                  </a:lnTo>
                  <a:lnTo>
                    <a:pt x="2685" y="4530"/>
                  </a:lnTo>
                  <a:lnTo>
                    <a:pt x="2685" y="3827"/>
                  </a:lnTo>
                  <a:cubicBezTo>
                    <a:pt x="2685" y="3760"/>
                    <a:pt x="2724" y="3702"/>
                    <a:pt x="2781" y="3674"/>
                  </a:cubicBezTo>
                  <a:cubicBezTo>
                    <a:pt x="3344" y="3385"/>
                    <a:pt x="3484" y="2442"/>
                    <a:pt x="3484" y="2432"/>
                  </a:cubicBezTo>
                  <a:cubicBezTo>
                    <a:pt x="3489" y="2427"/>
                    <a:pt x="3489" y="2418"/>
                    <a:pt x="3489" y="2413"/>
                  </a:cubicBezTo>
                  <a:lnTo>
                    <a:pt x="3811" y="1253"/>
                  </a:lnTo>
                  <a:cubicBezTo>
                    <a:pt x="3826" y="1191"/>
                    <a:pt x="3806" y="1128"/>
                    <a:pt x="3763" y="1080"/>
                  </a:cubicBezTo>
                  <a:lnTo>
                    <a:pt x="3773" y="1075"/>
                  </a:lnTo>
                  <a:lnTo>
                    <a:pt x="3715" y="1042"/>
                  </a:lnTo>
                  <a:cubicBezTo>
                    <a:pt x="3696" y="1032"/>
                    <a:pt x="3676" y="1027"/>
                    <a:pt x="3657" y="1022"/>
                  </a:cubicBezTo>
                  <a:lnTo>
                    <a:pt x="3638" y="1017"/>
                  </a:lnTo>
                  <a:cubicBezTo>
                    <a:pt x="3621" y="1013"/>
                    <a:pt x="3603" y="1011"/>
                    <a:pt x="3587" y="1011"/>
                  </a:cubicBezTo>
                  <a:cubicBezTo>
                    <a:pt x="3496" y="1011"/>
                    <a:pt x="3418" y="1073"/>
                    <a:pt x="3397" y="1167"/>
                  </a:cubicBezTo>
                  <a:lnTo>
                    <a:pt x="3205" y="1768"/>
                  </a:lnTo>
                  <a:cubicBezTo>
                    <a:pt x="3205" y="1778"/>
                    <a:pt x="3200" y="1783"/>
                    <a:pt x="3195" y="1792"/>
                  </a:cubicBezTo>
                  <a:lnTo>
                    <a:pt x="3195" y="1802"/>
                  </a:lnTo>
                  <a:lnTo>
                    <a:pt x="3186" y="1811"/>
                  </a:lnTo>
                  <a:cubicBezTo>
                    <a:pt x="3166" y="1840"/>
                    <a:pt x="3142" y="1864"/>
                    <a:pt x="3109" y="1874"/>
                  </a:cubicBezTo>
                  <a:lnTo>
                    <a:pt x="3094" y="1884"/>
                  </a:lnTo>
                  <a:cubicBezTo>
                    <a:pt x="3077" y="1888"/>
                    <a:pt x="3059" y="1891"/>
                    <a:pt x="3041" y="1891"/>
                  </a:cubicBezTo>
                  <a:cubicBezTo>
                    <a:pt x="3023" y="1891"/>
                    <a:pt x="3005" y="1888"/>
                    <a:pt x="2988" y="1884"/>
                  </a:cubicBezTo>
                  <a:cubicBezTo>
                    <a:pt x="2897" y="1855"/>
                    <a:pt x="2849" y="1758"/>
                    <a:pt x="2878" y="1667"/>
                  </a:cubicBezTo>
                  <a:lnTo>
                    <a:pt x="3061" y="1080"/>
                  </a:lnTo>
                  <a:lnTo>
                    <a:pt x="3094" y="936"/>
                  </a:lnTo>
                  <a:cubicBezTo>
                    <a:pt x="3109" y="873"/>
                    <a:pt x="3094" y="806"/>
                    <a:pt x="3046" y="758"/>
                  </a:cubicBezTo>
                  <a:lnTo>
                    <a:pt x="3061" y="748"/>
                  </a:lnTo>
                  <a:lnTo>
                    <a:pt x="2993" y="714"/>
                  </a:lnTo>
                  <a:lnTo>
                    <a:pt x="2974" y="705"/>
                  </a:lnTo>
                  <a:lnTo>
                    <a:pt x="2950" y="700"/>
                  </a:lnTo>
                  <a:lnTo>
                    <a:pt x="2931" y="695"/>
                  </a:lnTo>
                  <a:cubicBezTo>
                    <a:pt x="2914" y="691"/>
                    <a:pt x="2897" y="689"/>
                    <a:pt x="2881" y="689"/>
                  </a:cubicBezTo>
                  <a:cubicBezTo>
                    <a:pt x="2818" y="689"/>
                    <a:pt x="2762" y="718"/>
                    <a:pt x="2724" y="767"/>
                  </a:cubicBezTo>
                  <a:lnTo>
                    <a:pt x="2719" y="777"/>
                  </a:lnTo>
                  <a:lnTo>
                    <a:pt x="2507" y="1489"/>
                  </a:lnTo>
                  <a:cubicBezTo>
                    <a:pt x="2502" y="1499"/>
                    <a:pt x="2502" y="1503"/>
                    <a:pt x="2498" y="1513"/>
                  </a:cubicBezTo>
                  <a:lnTo>
                    <a:pt x="2498" y="1518"/>
                  </a:lnTo>
                  <a:cubicBezTo>
                    <a:pt x="2493" y="1527"/>
                    <a:pt x="2493" y="1532"/>
                    <a:pt x="2488" y="1537"/>
                  </a:cubicBezTo>
                  <a:lnTo>
                    <a:pt x="2488" y="1542"/>
                  </a:lnTo>
                  <a:cubicBezTo>
                    <a:pt x="2483" y="1547"/>
                    <a:pt x="2478" y="1552"/>
                    <a:pt x="2474" y="1556"/>
                  </a:cubicBezTo>
                  <a:lnTo>
                    <a:pt x="2469" y="1566"/>
                  </a:lnTo>
                  <a:lnTo>
                    <a:pt x="2459" y="1571"/>
                  </a:lnTo>
                  <a:cubicBezTo>
                    <a:pt x="2445" y="1585"/>
                    <a:pt x="2430" y="1590"/>
                    <a:pt x="2416" y="1600"/>
                  </a:cubicBezTo>
                  <a:cubicBezTo>
                    <a:pt x="2392" y="1609"/>
                    <a:pt x="2372" y="1614"/>
                    <a:pt x="2348" y="1614"/>
                  </a:cubicBezTo>
                  <a:cubicBezTo>
                    <a:pt x="2233" y="1614"/>
                    <a:pt x="2146" y="1503"/>
                    <a:pt x="2180" y="1393"/>
                  </a:cubicBezTo>
                  <a:lnTo>
                    <a:pt x="2406" y="628"/>
                  </a:lnTo>
                  <a:cubicBezTo>
                    <a:pt x="2421" y="565"/>
                    <a:pt x="2406" y="498"/>
                    <a:pt x="2363" y="450"/>
                  </a:cubicBezTo>
                  <a:lnTo>
                    <a:pt x="2372" y="445"/>
                  </a:lnTo>
                  <a:lnTo>
                    <a:pt x="2315" y="416"/>
                  </a:lnTo>
                  <a:cubicBezTo>
                    <a:pt x="2300" y="406"/>
                    <a:pt x="2281" y="397"/>
                    <a:pt x="2262" y="392"/>
                  </a:cubicBezTo>
                  <a:lnTo>
                    <a:pt x="2238" y="387"/>
                  </a:lnTo>
                  <a:cubicBezTo>
                    <a:pt x="2223" y="383"/>
                    <a:pt x="2207" y="381"/>
                    <a:pt x="2192" y="381"/>
                  </a:cubicBezTo>
                  <a:cubicBezTo>
                    <a:pt x="2135" y="381"/>
                    <a:pt x="2079" y="409"/>
                    <a:pt x="2040" y="454"/>
                  </a:cubicBezTo>
                  <a:lnTo>
                    <a:pt x="2036" y="459"/>
                  </a:lnTo>
                  <a:lnTo>
                    <a:pt x="1785" y="1321"/>
                  </a:lnTo>
                  <a:cubicBezTo>
                    <a:pt x="1785" y="1330"/>
                    <a:pt x="1781" y="1335"/>
                    <a:pt x="1776" y="1345"/>
                  </a:cubicBezTo>
                  <a:lnTo>
                    <a:pt x="1776" y="1349"/>
                  </a:lnTo>
                  <a:cubicBezTo>
                    <a:pt x="1776" y="1354"/>
                    <a:pt x="1771" y="1364"/>
                    <a:pt x="1766" y="1369"/>
                  </a:cubicBezTo>
                  <a:lnTo>
                    <a:pt x="1761" y="1374"/>
                  </a:lnTo>
                  <a:cubicBezTo>
                    <a:pt x="1757" y="1378"/>
                    <a:pt x="1757" y="1383"/>
                    <a:pt x="1752" y="1388"/>
                  </a:cubicBezTo>
                  <a:lnTo>
                    <a:pt x="1742" y="1398"/>
                  </a:lnTo>
                  <a:lnTo>
                    <a:pt x="1737" y="1402"/>
                  </a:lnTo>
                  <a:cubicBezTo>
                    <a:pt x="1723" y="1412"/>
                    <a:pt x="1708" y="1422"/>
                    <a:pt x="1694" y="1431"/>
                  </a:cubicBezTo>
                  <a:lnTo>
                    <a:pt x="1680" y="1436"/>
                  </a:lnTo>
                  <a:cubicBezTo>
                    <a:pt x="1660" y="1441"/>
                    <a:pt x="1641" y="1446"/>
                    <a:pt x="1622" y="1446"/>
                  </a:cubicBezTo>
                  <a:cubicBezTo>
                    <a:pt x="1506" y="1446"/>
                    <a:pt x="1425" y="1335"/>
                    <a:pt x="1453" y="1224"/>
                  </a:cubicBezTo>
                  <a:lnTo>
                    <a:pt x="1708" y="339"/>
                  </a:lnTo>
                  <a:lnTo>
                    <a:pt x="1732" y="248"/>
                  </a:lnTo>
                  <a:cubicBezTo>
                    <a:pt x="1742" y="195"/>
                    <a:pt x="1737" y="142"/>
                    <a:pt x="1708" y="98"/>
                  </a:cubicBezTo>
                  <a:cubicBezTo>
                    <a:pt x="1699" y="89"/>
                    <a:pt x="1694" y="79"/>
                    <a:pt x="1684" y="70"/>
                  </a:cubicBezTo>
                  <a:lnTo>
                    <a:pt x="1699" y="65"/>
                  </a:lnTo>
                  <a:lnTo>
                    <a:pt x="1641" y="31"/>
                  </a:lnTo>
                  <a:cubicBezTo>
                    <a:pt x="1622" y="21"/>
                    <a:pt x="1603" y="17"/>
                    <a:pt x="1583" y="12"/>
                  </a:cubicBezTo>
                  <a:lnTo>
                    <a:pt x="1564" y="7"/>
                  </a:lnTo>
                  <a:cubicBezTo>
                    <a:pt x="1548" y="3"/>
                    <a:pt x="1531" y="0"/>
                    <a:pt x="15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7350819" y="1507769"/>
              <a:ext cx="124592" cy="138588"/>
            </a:xfrm>
            <a:custGeom>
              <a:rect b="b" l="l" r="r" t="t"/>
              <a:pathLst>
                <a:path extrusionOk="0" h="3951" w="3552">
                  <a:moveTo>
                    <a:pt x="1040" y="0"/>
                  </a:moveTo>
                  <a:cubicBezTo>
                    <a:pt x="929" y="0"/>
                    <a:pt x="842" y="87"/>
                    <a:pt x="842" y="197"/>
                  </a:cubicBezTo>
                  <a:lnTo>
                    <a:pt x="842" y="1492"/>
                  </a:lnTo>
                  <a:cubicBezTo>
                    <a:pt x="842" y="1497"/>
                    <a:pt x="842" y="1506"/>
                    <a:pt x="842" y="1516"/>
                  </a:cubicBezTo>
                  <a:lnTo>
                    <a:pt x="842" y="1521"/>
                  </a:lnTo>
                  <a:cubicBezTo>
                    <a:pt x="838" y="1525"/>
                    <a:pt x="838" y="1530"/>
                    <a:pt x="838" y="1540"/>
                  </a:cubicBezTo>
                  <a:cubicBezTo>
                    <a:pt x="833" y="1545"/>
                    <a:pt x="833" y="1554"/>
                    <a:pt x="828" y="1559"/>
                  </a:cubicBezTo>
                  <a:lnTo>
                    <a:pt x="828" y="1564"/>
                  </a:lnTo>
                  <a:cubicBezTo>
                    <a:pt x="828" y="1569"/>
                    <a:pt x="823" y="1574"/>
                    <a:pt x="818" y="1578"/>
                  </a:cubicBezTo>
                  <a:lnTo>
                    <a:pt x="818" y="1583"/>
                  </a:lnTo>
                  <a:cubicBezTo>
                    <a:pt x="814" y="1588"/>
                    <a:pt x="814" y="1598"/>
                    <a:pt x="809" y="1602"/>
                  </a:cubicBezTo>
                  <a:lnTo>
                    <a:pt x="804" y="1607"/>
                  </a:lnTo>
                  <a:lnTo>
                    <a:pt x="789" y="1617"/>
                  </a:lnTo>
                  <a:lnTo>
                    <a:pt x="785" y="1622"/>
                  </a:lnTo>
                  <a:lnTo>
                    <a:pt x="770" y="1631"/>
                  </a:lnTo>
                  <a:lnTo>
                    <a:pt x="765" y="1631"/>
                  </a:lnTo>
                  <a:lnTo>
                    <a:pt x="746" y="1641"/>
                  </a:lnTo>
                  <a:cubicBezTo>
                    <a:pt x="722" y="1652"/>
                    <a:pt x="698" y="1657"/>
                    <a:pt x="675" y="1657"/>
                  </a:cubicBezTo>
                  <a:cubicBezTo>
                    <a:pt x="585" y="1657"/>
                    <a:pt x="506" y="1582"/>
                    <a:pt x="506" y="1482"/>
                  </a:cubicBezTo>
                  <a:lnTo>
                    <a:pt x="506" y="1217"/>
                  </a:lnTo>
                  <a:lnTo>
                    <a:pt x="708" y="1179"/>
                  </a:lnTo>
                  <a:lnTo>
                    <a:pt x="443" y="1145"/>
                  </a:lnTo>
                  <a:lnTo>
                    <a:pt x="395" y="1140"/>
                  </a:lnTo>
                  <a:lnTo>
                    <a:pt x="260" y="1140"/>
                  </a:lnTo>
                  <a:lnTo>
                    <a:pt x="236" y="1145"/>
                  </a:lnTo>
                  <a:lnTo>
                    <a:pt x="222" y="1150"/>
                  </a:lnTo>
                  <a:lnTo>
                    <a:pt x="207" y="1155"/>
                  </a:lnTo>
                  <a:lnTo>
                    <a:pt x="188" y="1165"/>
                  </a:lnTo>
                  <a:lnTo>
                    <a:pt x="178" y="1169"/>
                  </a:lnTo>
                  <a:cubicBezTo>
                    <a:pt x="169" y="1174"/>
                    <a:pt x="159" y="1179"/>
                    <a:pt x="154" y="1184"/>
                  </a:cubicBezTo>
                  <a:cubicBezTo>
                    <a:pt x="0" y="1314"/>
                    <a:pt x="24" y="1732"/>
                    <a:pt x="48" y="2103"/>
                  </a:cubicBezTo>
                  <a:cubicBezTo>
                    <a:pt x="87" y="2728"/>
                    <a:pt x="833" y="3287"/>
                    <a:pt x="838" y="3291"/>
                  </a:cubicBezTo>
                  <a:cubicBezTo>
                    <a:pt x="881" y="3325"/>
                    <a:pt x="910" y="3378"/>
                    <a:pt x="910" y="3431"/>
                  </a:cubicBezTo>
                  <a:lnTo>
                    <a:pt x="910" y="3951"/>
                  </a:lnTo>
                  <a:lnTo>
                    <a:pt x="3065" y="3951"/>
                  </a:lnTo>
                  <a:lnTo>
                    <a:pt x="3065" y="3229"/>
                  </a:lnTo>
                  <a:cubicBezTo>
                    <a:pt x="3065" y="3181"/>
                    <a:pt x="3089" y="3133"/>
                    <a:pt x="3128" y="3099"/>
                  </a:cubicBezTo>
                  <a:cubicBezTo>
                    <a:pt x="3532" y="2757"/>
                    <a:pt x="3551" y="1997"/>
                    <a:pt x="3527" y="1732"/>
                  </a:cubicBezTo>
                  <a:cubicBezTo>
                    <a:pt x="3518" y="1728"/>
                    <a:pt x="3508" y="1723"/>
                    <a:pt x="3503" y="1713"/>
                  </a:cubicBezTo>
                  <a:lnTo>
                    <a:pt x="3503" y="698"/>
                  </a:lnTo>
                  <a:cubicBezTo>
                    <a:pt x="3503" y="655"/>
                    <a:pt x="3484" y="606"/>
                    <a:pt x="3455" y="573"/>
                  </a:cubicBezTo>
                  <a:lnTo>
                    <a:pt x="3470" y="568"/>
                  </a:lnTo>
                  <a:lnTo>
                    <a:pt x="3417" y="534"/>
                  </a:lnTo>
                  <a:cubicBezTo>
                    <a:pt x="3393" y="520"/>
                    <a:pt x="3364" y="510"/>
                    <a:pt x="3330" y="505"/>
                  </a:cubicBezTo>
                  <a:lnTo>
                    <a:pt x="3282" y="505"/>
                  </a:lnTo>
                  <a:cubicBezTo>
                    <a:pt x="3176" y="505"/>
                    <a:pt x="3085" y="592"/>
                    <a:pt x="3085" y="703"/>
                  </a:cubicBezTo>
                  <a:lnTo>
                    <a:pt x="3085" y="1136"/>
                  </a:lnTo>
                  <a:cubicBezTo>
                    <a:pt x="3085" y="1145"/>
                    <a:pt x="3085" y="1150"/>
                    <a:pt x="3085" y="1160"/>
                  </a:cubicBezTo>
                  <a:lnTo>
                    <a:pt x="3085" y="1165"/>
                  </a:lnTo>
                  <a:cubicBezTo>
                    <a:pt x="3085" y="1169"/>
                    <a:pt x="3085" y="1179"/>
                    <a:pt x="3080" y="1184"/>
                  </a:cubicBezTo>
                  <a:cubicBezTo>
                    <a:pt x="3080" y="1189"/>
                    <a:pt x="3075" y="1198"/>
                    <a:pt x="3075" y="1203"/>
                  </a:cubicBezTo>
                  <a:lnTo>
                    <a:pt x="3075" y="1208"/>
                  </a:lnTo>
                  <a:cubicBezTo>
                    <a:pt x="3070" y="1213"/>
                    <a:pt x="3065" y="1222"/>
                    <a:pt x="3065" y="1227"/>
                  </a:cubicBezTo>
                  <a:cubicBezTo>
                    <a:pt x="3061" y="1237"/>
                    <a:pt x="3056" y="1242"/>
                    <a:pt x="3051" y="1246"/>
                  </a:cubicBezTo>
                  <a:lnTo>
                    <a:pt x="3046" y="1251"/>
                  </a:lnTo>
                  <a:lnTo>
                    <a:pt x="3037" y="1261"/>
                  </a:lnTo>
                  <a:lnTo>
                    <a:pt x="3032" y="1266"/>
                  </a:lnTo>
                  <a:cubicBezTo>
                    <a:pt x="3027" y="1270"/>
                    <a:pt x="3022" y="1275"/>
                    <a:pt x="3012" y="1280"/>
                  </a:cubicBezTo>
                  <a:lnTo>
                    <a:pt x="3008" y="1280"/>
                  </a:lnTo>
                  <a:lnTo>
                    <a:pt x="2988" y="1290"/>
                  </a:lnTo>
                  <a:lnTo>
                    <a:pt x="2979" y="1290"/>
                  </a:lnTo>
                  <a:cubicBezTo>
                    <a:pt x="2956" y="1299"/>
                    <a:pt x="2932" y="1304"/>
                    <a:pt x="2910" y="1304"/>
                  </a:cubicBezTo>
                  <a:cubicBezTo>
                    <a:pt x="2817" y="1304"/>
                    <a:pt x="2734" y="1231"/>
                    <a:pt x="2738" y="1131"/>
                  </a:cubicBezTo>
                  <a:lnTo>
                    <a:pt x="2738" y="549"/>
                  </a:lnTo>
                  <a:cubicBezTo>
                    <a:pt x="2733" y="501"/>
                    <a:pt x="2719" y="452"/>
                    <a:pt x="2690" y="419"/>
                  </a:cubicBezTo>
                  <a:lnTo>
                    <a:pt x="2700" y="414"/>
                  </a:lnTo>
                  <a:lnTo>
                    <a:pt x="2647" y="380"/>
                  </a:lnTo>
                  <a:cubicBezTo>
                    <a:pt x="2623" y="366"/>
                    <a:pt x="2594" y="356"/>
                    <a:pt x="2565" y="351"/>
                  </a:cubicBezTo>
                  <a:lnTo>
                    <a:pt x="2517" y="351"/>
                  </a:lnTo>
                  <a:cubicBezTo>
                    <a:pt x="2440" y="351"/>
                    <a:pt x="2373" y="395"/>
                    <a:pt x="2339" y="457"/>
                  </a:cubicBezTo>
                  <a:lnTo>
                    <a:pt x="2334" y="467"/>
                  </a:lnTo>
                  <a:lnTo>
                    <a:pt x="2334" y="1025"/>
                  </a:lnTo>
                  <a:cubicBezTo>
                    <a:pt x="2334" y="1035"/>
                    <a:pt x="2334" y="1039"/>
                    <a:pt x="2334" y="1049"/>
                  </a:cubicBezTo>
                  <a:lnTo>
                    <a:pt x="2334" y="1054"/>
                  </a:lnTo>
                  <a:cubicBezTo>
                    <a:pt x="2334" y="1059"/>
                    <a:pt x="2329" y="1068"/>
                    <a:pt x="2329" y="1073"/>
                  </a:cubicBezTo>
                  <a:cubicBezTo>
                    <a:pt x="2329" y="1078"/>
                    <a:pt x="2324" y="1088"/>
                    <a:pt x="2324" y="1092"/>
                  </a:cubicBezTo>
                  <a:lnTo>
                    <a:pt x="2324" y="1097"/>
                  </a:lnTo>
                  <a:cubicBezTo>
                    <a:pt x="2320" y="1102"/>
                    <a:pt x="2315" y="1112"/>
                    <a:pt x="2315" y="1116"/>
                  </a:cubicBezTo>
                  <a:cubicBezTo>
                    <a:pt x="2310" y="1126"/>
                    <a:pt x="2305" y="1131"/>
                    <a:pt x="2300" y="1136"/>
                  </a:cubicBezTo>
                  <a:lnTo>
                    <a:pt x="2296" y="1140"/>
                  </a:lnTo>
                  <a:lnTo>
                    <a:pt x="2281" y="1150"/>
                  </a:lnTo>
                  <a:lnTo>
                    <a:pt x="2281" y="1155"/>
                  </a:lnTo>
                  <a:cubicBezTo>
                    <a:pt x="2276" y="1160"/>
                    <a:pt x="2267" y="1165"/>
                    <a:pt x="2262" y="1169"/>
                  </a:cubicBezTo>
                  <a:lnTo>
                    <a:pt x="2257" y="1169"/>
                  </a:lnTo>
                  <a:lnTo>
                    <a:pt x="2238" y="1179"/>
                  </a:lnTo>
                  <a:lnTo>
                    <a:pt x="2233" y="1179"/>
                  </a:lnTo>
                  <a:cubicBezTo>
                    <a:pt x="2211" y="1189"/>
                    <a:pt x="2188" y="1193"/>
                    <a:pt x="2166" y="1193"/>
                  </a:cubicBezTo>
                  <a:cubicBezTo>
                    <a:pt x="2076" y="1193"/>
                    <a:pt x="1992" y="1121"/>
                    <a:pt x="1992" y="1020"/>
                  </a:cubicBezTo>
                  <a:lnTo>
                    <a:pt x="1992" y="409"/>
                  </a:lnTo>
                  <a:cubicBezTo>
                    <a:pt x="1992" y="361"/>
                    <a:pt x="1978" y="318"/>
                    <a:pt x="1949" y="279"/>
                  </a:cubicBezTo>
                  <a:lnTo>
                    <a:pt x="1959" y="274"/>
                  </a:lnTo>
                  <a:lnTo>
                    <a:pt x="1906" y="246"/>
                  </a:lnTo>
                  <a:cubicBezTo>
                    <a:pt x="1882" y="226"/>
                    <a:pt x="1853" y="217"/>
                    <a:pt x="1824" y="212"/>
                  </a:cubicBezTo>
                  <a:lnTo>
                    <a:pt x="1776" y="212"/>
                  </a:lnTo>
                  <a:cubicBezTo>
                    <a:pt x="1704" y="212"/>
                    <a:pt x="1636" y="255"/>
                    <a:pt x="1598" y="318"/>
                  </a:cubicBezTo>
                  <a:lnTo>
                    <a:pt x="1593" y="327"/>
                  </a:lnTo>
                  <a:lnTo>
                    <a:pt x="1593" y="1030"/>
                  </a:lnTo>
                  <a:cubicBezTo>
                    <a:pt x="1593" y="1035"/>
                    <a:pt x="1593" y="1044"/>
                    <a:pt x="1593" y="1054"/>
                  </a:cubicBezTo>
                  <a:lnTo>
                    <a:pt x="1593" y="1059"/>
                  </a:lnTo>
                  <a:cubicBezTo>
                    <a:pt x="1593" y="1064"/>
                    <a:pt x="1593" y="1073"/>
                    <a:pt x="1588" y="1078"/>
                  </a:cubicBezTo>
                  <a:cubicBezTo>
                    <a:pt x="1588" y="1083"/>
                    <a:pt x="1588" y="1092"/>
                    <a:pt x="1583" y="1097"/>
                  </a:cubicBezTo>
                  <a:lnTo>
                    <a:pt x="1583" y="1102"/>
                  </a:lnTo>
                  <a:cubicBezTo>
                    <a:pt x="1579" y="1107"/>
                    <a:pt x="1579" y="1112"/>
                    <a:pt x="1574" y="1121"/>
                  </a:cubicBezTo>
                  <a:cubicBezTo>
                    <a:pt x="1569" y="1126"/>
                    <a:pt x="1564" y="1136"/>
                    <a:pt x="1559" y="1140"/>
                  </a:cubicBezTo>
                  <a:lnTo>
                    <a:pt x="1555" y="1145"/>
                  </a:lnTo>
                  <a:lnTo>
                    <a:pt x="1545" y="1155"/>
                  </a:lnTo>
                  <a:lnTo>
                    <a:pt x="1540" y="1160"/>
                  </a:lnTo>
                  <a:lnTo>
                    <a:pt x="1521" y="1174"/>
                  </a:lnTo>
                  <a:lnTo>
                    <a:pt x="1516" y="1174"/>
                  </a:lnTo>
                  <a:lnTo>
                    <a:pt x="1502" y="1184"/>
                  </a:lnTo>
                  <a:cubicBezTo>
                    <a:pt x="1479" y="1193"/>
                    <a:pt x="1457" y="1197"/>
                    <a:pt x="1435" y="1197"/>
                  </a:cubicBezTo>
                  <a:cubicBezTo>
                    <a:pt x="1343" y="1197"/>
                    <a:pt x="1261" y="1121"/>
                    <a:pt x="1261" y="1020"/>
                  </a:cubicBezTo>
                  <a:lnTo>
                    <a:pt x="1261" y="193"/>
                  </a:lnTo>
                  <a:cubicBezTo>
                    <a:pt x="1261" y="144"/>
                    <a:pt x="1242" y="101"/>
                    <a:pt x="1213" y="67"/>
                  </a:cubicBezTo>
                  <a:lnTo>
                    <a:pt x="1223" y="58"/>
                  </a:lnTo>
                  <a:lnTo>
                    <a:pt x="1170" y="29"/>
                  </a:lnTo>
                  <a:cubicBezTo>
                    <a:pt x="1146" y="15"/>
                    <a:pt x="1117" y="0"/>
                    <a:pt x="10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7019835" y="1589779"/>
              <a:ext cx="39882" cy="98600"/>
            </a:xfrm>
            <a:custGeom>
              <a:rect b="b" l="l" r="r" t="t"/>
              <a:pathLst>
                <a:path extrusionOk="0" h="2811" w="1137">
                  <a:moveTo>
                    <a:pt x="256" y="1"/>
                  </a:moveTo>
                  <a:lnTo>
                    <a:pt x="236" y="5"/>
                  </a:lnTo>
                  <a:lnTo>
                    <a:pt x="222" y="10"/>
                  </a:lnTo>
                  <a:lnTo>
                    <a:pt x="203" y="15"/>
                  </a:lnTo>
                  <a:lnTo>
                    <a:pt x="188" y="20"/>
                  </a:lnTo>
                  <a:lnTo>
                    <a:pt x="174" y="25"/>
                  </a:lnTo>
                  <a:cubicBezTo>
                    <a:pt x="169" y="29"/>
                    <a:pt x="159" y="39"/>
                    <a:pt x="150" y="44"/>
                  </a:cubicBezTo>
                  <a:cubicBezTo>
                    <a:pt x="1" y="169"/>
                    <a:pt x="25" y="592"/>
                    <a:pt x="49" y="963"/>
                  </a:cubicBezTo>
                  <a:cubicBezTo>
                    <a:pt x="77" y="1483"/>
                    <a:pt x="631" y="1997"/>
                    <a:pt x="838" y="2151"/>
                  </a:cubicBezTo>
                  <a:cubicBezTo>
                    <a:pt x="881" y="2185"/>
                    <a:pt x="905" y="2233"/>
                    <a:pt x="905" y="2291"/>
                  </a:cubicBezTo>
                  <a:lnTo>
                    <a:pt x="905" y="2811"/>
                  </a:lnTo>
                  <a:lnTo>
                    <a:pt x="1136" y="2811"/>
                  </a:lnTo>
                  <a:lnTo>
                    <a:pt x="1136" y="2291"/>
                  </a:lnTo>
                  <a:cubicBezTo>
                    <a:pt x="1136" y="2238"/>
                    <a:pt x="1107" y="2185"/>
                    <a:pt x="1064" y="2156"/>
                  </a:cubicBezTo>
                  <a:cubicBezTo>
                    <a:pt x="857" y="1997"/>
                    <a:pt x="308" y="1483"/>
                    <a:pt x="275" y="963"/>
                  </a:cubicBezTo>
                  <a:cubicBezTo>
                    <a:pt x="256" y="592"/>
                    <a:pt x="227" y="174"/>
                    <a:pt x="381" y="49"/>
                  </a:cubicBezTo>
                  <a:cubicBezTo>
                    <a:pt x="385" y="39"/>
                    <a:pt x="395" y="34"/>
                    <a:pt x="405" y="29"/>
                  </a:cubicBezTo>
                  <a:lnTo>
                    <a:pt x="414" y="25"/>
                  </a:lnTo>
                  <a:lnTo>
                    <a:pt x="434" y="15"/>
                  </a:lnTo>
                  <a:lnTo>
                    <a:pt x="448" y="10"/>
                  </a:lnTo>
                  <a:lnTo>
                    <a:pt x="462" y="5"/>
                  </a:lnTo>
                  <a:lnTo>
                    <a:pt x="438" y="5"/>
                  </a:lnTo>
                  <a:lnTo>
                    <a:pt x="3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7047861" y="1549440"/>
              <a:ext cx="13013" cy="58297"/>
            </a:xfrm>
            <a:custGeom>
              <a:rect b="b" l="l" r="r" t="t"/>
              <a:pathLst>
                <a:path extrusionOk="0" h="1662" w="371">
                  <a:moveTo>
                    <a:pt x="246" y="1"/>
                  </a:moveTo>
                  <a:cubicBezTo>
                    <a:pt x="135" y="1"/>
                    <a:pt x="48" y="87"/>
                    <a:pt x="48" y="198"/>
                  </a:cubicBezTo>
                  <a:lnTo>
                    <a:pt x="48" y="1175"/>
                  </a:lnTo>
                  <a:lnTo>
                    <a:pt x="135" y="1184"/>
                  </a:lnTo>
                  <a:lnTo>
                    <a:pt x="48" y="1204"/>
                  </a:lnTo>
                  <a:lnTo>
                    <a:pt x="48" y="1492"/>
                  </a:lnTo>
                  <a:cubicBezTo>
                    <a:pt x="48" y="1497"/>
                    <a:pt x="48" y="1507"/>
                    <a:pt x="48" y="1516"/>
                  </a:cubicBezTo>
                  <a:lnTo>
                    <a:pt x="48" y="1521"/>
                  </a:lnTo>
                  <a:cubicBezTo>
                    <a:pt x="48" y="1526"/>
                    <a:pt x="48" y="1531"/>
                    <a:pt x="44" y="1540"/>
                  </a:cubicBezTo>
                  <a:cubicBezTo>
                    <a:pt x="44" y="1545"/>
                    <a:pt x="39" y="1555"/>
                    <a:pt x="39" y="1560"/>
                  </a:cubicBezTo>
                  <a:lnTo>
                    <a:pt x="39" y="1564"/>
                  </a:lnTo>
                  <a:cubicBezTo>
                    <a:pt x="34" y="1569"/>
                    <a:pt x="34" y="1574"/>
                    <a:pt x="29" y="1579"/>
                  </a:cubicBezTo>
                  <a:lnTo>
                    <a:pt x="29" y="1584"/>
                  </a:lnTo>
                  <a:cubicBezTo>
                    <a:pt x="24" y="1588"/>
                    <a:pt x="20" y="1598"/>
                    <a:pt x="15" y="1603"/>
                  </a:cubicBezTo>
                  <a:lnTo>
                    <a:pt x="10" y="1608"/>
                  </a:lnTo>
                  <a:lnTo>
                    <a:pt x="0" y="1617"/>
                  </a:lnTo>
                  <a:cubicBezTo>
                    <a:pt x="31" y="1645"/>
                    <a:pt x="72" y="1661"/>
                    <a:pt x="113" y="1661"/>
                  </a:cubicBezTo>
                  <a:cubicBezTo>
                    <a:pt x="136" y="1661"/>
                    <a:pt x="158" y="1656"/>
                    <a:pt x="178" y="1646"/>
                  </a:cubicBezTo>
                  <a:lnTo>
                    <a:pt x="198" y="1637"/>
                  </a:lnTo>
                  <a:lnTo>
                    <a:pt x="202" y="1637"/>
                  </a:lnTo>
                  <a:lnTo>
                    <a:pt x="222" y="1627"/>
                  </a:lnTo>
                  <a:lnTo>
                    <a:pt x="226" y="1622"/>
                  </a:lnTo>
                  <a:lnTo>
                    <a:pt x="236" y="1608"/>
                  </a:lnTo>
                  <a:lnTo>
                    <a:pt x="241" y="1603"/>
                  </a:lnTo>
                  <a:cubicBezTo>
                    <a:pt x="246" y="1598"/>
                    <a:pt x="250" y="1593"/>
                    <a:pt x="255" y="1588"/>
                  </a:cubicBezTo>
                  <a:lnTo>
                    <a:pt x="255" y="1584"/>
                  </a:lnTo>
                  <a:cubicBezTo>
                    <a:pt x="260" y="1579"/>
                    <a:pt x="260" y="1574"/>
                    <a:pt x="265" y="1569"/>
                  </a:cubicBezTo>
                  <a:lnTo>
                    <a:pt x="265" y="1564"/>
                  </a:lnTo>
                  <a:cubicBezTo>
                    <a:pt x="265" y="1555"/>
                    <a:pt x="270" y="1550"/>
                    <a:pt x="270" y="1545"/>
                  </a:cubicBezTo>
                  <a:cubicBezTo>
                    <a:pt x="275" y="1536"/>
                    <a:pt x="275" y="1531"/>
                    <a:pt x="275" y="1521"/>
                  </a:cubicBezTo>
                  <a:lnTo>
                    <a:pt x="275" y="1511"/>
                  </a:lnTo>
                  <a:cubicBezTo>
                    <a:pt x="275" y="1502"/>
                    <a:pt x="275" y="1497"/>
                    <a:pt x="275" y="1487"/>
                  </a:cubicBezTo>
                  <a:lnTo>
                    <a:pt x="275" y="198"/>
                  </a:lnTo>
                  <a:cubicBezTo>
                    <a:pt x="275" y="126"/>
                    <a:pt x="313" y="63"/>
                    <a:pt x="371" y="29"/>
                  </a:cubicBezTo>
                  <a:cubicBezTo>
                    <a:pt x="347" y="15"/>
                    <a:pt x="318" y="5"/>
                    <a:pt x="2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7308446" y="1394261"/>
              <a:ext cx="19433" cy="30938"/>
            </a:xfrm>
            <a:custGeom>
              <a:rect b="b" l="l" r="r" t="t"/>
              <a:pathLst>
                <a:path extrusionOk="0" h="882" w="554">
                  <a:moveTo>
                    <a:pt x="427" y="1"/>
                  </a:moveTo>
                  <a:cubicBezTo>
                    <a:pt x="339" y="1"/>
                    <a:pt x="257" y="63"/>
                    <a:pt x="236" y="157"/>
                  </a:cubicBezTo>
                  <a:lnTo>
                    <a:pt x="49" y="758"/>
                  </a:lnTo>
                  <a:cubicBezTo>
                    <a:pt x="44" y="768"/>
                    <a:pt x="44" y="773"/>
                    <a:pt x="39" y="782"/>
                  </a:cubicBezTo>
                  <a:lnTo>
                    <a:pt x="39" y="792"/>
                  </a:lnTo>
                  <a:lnTo>
                    <a:pt x="29" y="801"/>
                  </a:lnTo>
                  <a:cubicBezTo>
                    <a:pt x="20" y="816"/>
                    <a:pt x="10" y="825"/>
                    <a:pt x="1" y="835"/>
                  </a:cubicBezTo>
                  <a:cubicBezTo>
                    <a:pt x="31" y="866"/>
                    <a:pt x="74" y="882"/>
                    <a:pt x="117" y="882"/>
                  </a:cubicBezTo>
                  <a:cubicBezTo>
                    <a:pt x="134" y="882"/>
                    <a:pt x="152" y="879"/>
                    <a:pt x="169" y="874"/>
                  </a:cubicBezTo>
                  <a:lnTo>
                    <a:pt x="183" y="864"/>
                  </a:lnTo>
                  <a:cubicBezTo>
                    <a:pt x="212" y="854"/>
                    <a:pt x="241" y="830"/>
                    <a:pt x="260" y="801"/>
                  </a:cubicBezTo>
                  <a:lnTo>
                    <a:pt x="265" y="792"/>
                  </a:lnTo>
                  <a:lnTo>
                    <a:pt x="270" y="782"/>
                  </a:lnTo>
                  <a:cubicBezTo>
                    <a:pt x="275" y="773"/>
                    <a:pt x="275" y="768"/>
                    <a:pt x="280" y="758"/>
                  </a:cubicBezTo>
                  <a:lnTo>
                    <a:pt x="467" y="157"/>
                  </a:lnTo>
                  <a:cubicBezTo>
                    <a:pt x="482" y="104"/>
                    <a:pt x="511" y="60"/>
                    <a:pt x="554" y="36"/>
                  </a:cubicBezTo>
                  <a:cubicBezTo>
                    <a:pt x="535" y="22"/>
                    <a:pt x="520" y="17"/>
                    <a:pt x="501" y="12"/>
                  </a:cubicBezTo>
                  <a:lnTo>
                    <a:pt x="477" y="7"/>
                  </a:lnTo>
                  <a:cubicBezTo>
                    <a:pt x="460" y="3"/>
                    <a:pt x="444" y="1"/>
                    <a:pt x="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7283962" y="1383002"/>
              <a:ext cx="19117" cy="32482"/>
            </a:xfrm>
            <a:custGeom>
              <a:rect b="b" l="l" r="r" t="t"/>
              <a:pathLst>
                <a:path extrusionOk="0" h="926" w="545">
                  <a:moveTo>
                    <a:pt x="424" y="1"/>
                  </a:moveTo>
                  <a:cubicBezTo>
                    <a:pt x="361" y="1"/>
                    <a:pt x="301" y="32"/>
                    <a:pt x="266" y="83"/>
                  </a:cubicBezTo>
                  <a:lnTo>
                    <a:pt x="261" y="88"/>
                  </a:lnTo>
                  <a:lnTo>
                    <a:pt x="49" y="805"/>
                  </a:lnTo>
                  <a:cubicBezTo>
                    <a:pt x="44" y="810"/>
                    <a:pt x="39" y="819"/>
                    <a:pt x="35" y="824"/>
                  </a:cubicBezTo>
                  <a:lnTo>
                    <a:pt x="35" y="834"/>
                  </a:lnTo>
                  <a:cubicBezTo>
                    <a:pt x="35" y="838"/>
                    <a:pt x="30" y="843"/>
                    <a:pt x="25" y="848"/>
                  </a:cubicBezTo>
                  <a:lnTo>
                    <a:pt x="25" y="853"/>
                  </a:lnTo>
                  <a:cubicBezTo>
                    <a:pt x="20" y="858"/>
                    <a:pt x="15" y="863"/>
                    <a:pt x="11" y="872"/>
                  </a:cubicBezTo>
                  <a:lnTo>
                    <a:pt x="6" y="877"/>
                  </a:lnTo>
                  <a:lnTo>
                    <a:pt x="1" y="882"/>
                  </a:lnTo>
                  <a:cubicBezTo>
                    <a:pt x="20" y="896"/>
                    <a:pt x="39" y="911"/>
                    <a:pt x="68" y="920"/>
                  </a:cubicBezTo>
                  <a:cubicBezTo>
                    <a:pt x="83" y="925"/>
                    <a:pt x="97" y="925"/>
                    <a:pt x="116" y="925"/>
                  </a:cubicBezTo>
                  <a:cubicBezTo>
                    <a:pt x="140" y="925"/>
                    <a:pt x="164" y="920"/>
                    <a:pt x="184" y="911"/>
                  </a:cubicBezTo>
                  <a:cubicBezTo>
                    <a:pt x="198" y="906"/>
                    <a:pt x="213" y="896"/>
                    <a:pt x="227" y="887"/>
                  </a:cubicBezTo>
                  <a:lnTo>
                    <a:pt x="237" y="877"/>
                  </a:lnTo>
                  <a:lnTo>
                    <a:pt x="241" y="872"/>
                  </a:lnTo>
                  <a:cubicBezTo>
                    <a:pt x="246" y="867"/>
                    <a:pt x="251" y="863"/>
                    <a:pt x="256" y="853"/>
                  </a:cubicBezTo>
                  <a:cubicBezTo>
                    <a:pt x="261" y="843"/>
                    <a:pt x="266" y="838"/>
                    <a:pt x="266" y="834"/>
                  </a:cubicBezTo>
                  <a:lnTo>
                    <a:pt x="266" y="824"/>
                  </a:lnTo>
                  <a:cubicBezTo>
                    <a:pt x="270" y="819"/>
                    <a:pt x="275" y="810"/>
                    <a:pt x="275" y="805"/>
                  </a:cubicBezTo>
                  <a:lnTo>
                    <a:pt x="487" y="88"/>
                  </a:lnTo>
                  <a:lnTo>
                    <a:pt x="492" y="83"/>
                  </a:lnTo>
                  <a:cubicBezTo>
                    <a:pt x="506" y="64"/>
                    <a:pt x="525" y="45"/>
                    <a:pt x="545" y="35"/>
                  </a:cubicBezTo>
                  <a:lnTo>
                    <a:pt x="535" y="30"/>
                  </a:lnTo>
                  <a:lnTo>
                    <a:pt x="511" y="21"/>
                  </a:lnTo>
                  <a:lnTo>
                    <a:pt x="492" y="11"/>
                  </a:lnTo>
                  <a:lnTo>
                    <a:pt x="468" y="6"/>
                  </a:lnTo>
                  <a:cubicBezTo>
                    <a:pt x="453" y="2"/>
                    <a:pt x="438" y="1"/>
                    <a:pt x="4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a:off x="7258497" y="1372093"/>
              <a:ext cx="20275" cy="37287"/>
            </a:xfrm>
            <a:custGeom>
              <a:rect b="b" l="l" r="r" t="t"/>
              <a:pathLst>
                <a:path extrusionOk="0" h="1063" w="578">
                  <a:moveTo>
                    <a:pt x="459" y="0"/>
                  </a:moveTo>
                  <a:cubicBezTo>
                    <a:pt x="400" y="0"/>
                    <a:pt x="342" y="25"/>
                    <a:pt x="303" y="72"/>
                  </a:cubicBezTo>
                  <a:lnTo>
                    <a:pt x="299" y="76"/>
                  </a:lnTo>
                  <a:lnTo>
                    <a:pt x="48" y="938"/>
                  </a:lnTo>
                  <a:cubicBezTo>
                    <a:pt x="44" y="947"/>
                    <a:pt x="44" y="957"/>
                    <a:pt x="39" y="962"/>
                  </a:cubicBezTo>
                  <a:lnTo>
                    <a:pt x="39" y="971"/>
                  </a:lnTo>
                  <a:cubicBezTo>
                    <a:pt x="34" y="976"/>
                    <a:pt x="29" y="981"/>
                    <a:pt x="29" y="986"/>
                  </a:cubicBezTo>
                  <a:lnTo>
                    <a:pt x="24" y="991"/>
                  </a:lnTo>
                  <a:cubicBezTo>
                    <a:pt x="20" y="996"/>
                    <a:pt x="15" y="1005"/>
                    <a:pt x="10" y="1010"/>
                  </a:cubicBezTo>
                  <a:lnTo>
                    <a:pt x="0" y="1015"/>
                  </a:lnTo>
                  <a:lnTo>
                    <a:pt x="0" y="1020"/>
                  </a:lnTo>
                  <a:cubicBezTo>
                    <a:pt x="20" y="1039"/>
                    <a:pt x="39" y="1048"/>
                    <a:pt x="68" y="1058"/>
                  </a:cubicBezTo>
                  <a:cubicBezTo>
                    <a:pt x="82" y="1063"/>
                    <a:pt x="97" y="1063"/>
                    <a:pt x="116" y="1063"/>
                  </a:cubicBezTo>
                  <a:cubicBezTo>
                    <a:pt x="135" y="1063"/>
                    <a:pt x="154" y="1063"/>
                    <a:pt x="174" y="1053"/>
                  </a:cubicBezTo>
                  <a:lnTo>
                    <a:pt x="183" y="1048"/>
                  </a:lnTo>
                  <a:cubicBezTo>
                    <a:pt x="202" y="1044"/>
                    <a:pt x="217" y="1034"/>
                    <a:pt x="231" y="1020"/>
                  </a:cubicBezTo>
                  <a:lnTo>
                    <a:pt x="236" y="1015"/>
                  </a:lnTo>
                  <a:lnTo>
                    <a:pt x="246" y="1005"/>
                  </a:lnTo>
                  <a:lnTo>
                    <a:pt x="255" y="991"/>
                  </a:lnTo>
                  <a:lnTo>
                    <a:pt x="260" y="986"/>
                  </a:lnTo>
                  <a:cubicBezTo>
                    <a:pt x="265" y="981"/>
                    <a:pt x="265" y="976"/>
                    <a:pt x="270" y="967"/>
                  </a:cubicBezTo>
                  <a:lnTo>
                    <a:pt x="270" y="962"/>
                  </a:lnTo>
                  <a:cubicBezTo>
                    <a:pt x="275" y="957"/>
                    <a:pt x="275" y="947"/>
                    <a:pt x="279" y="938"/>
                  </a:cubicBezTo>
                  <a:lnTo>
                    <a:pt x="530" y="76"/>
                  </a:lnTo>
                  <a:lnTo>
                    <a:pt x="534" y="72"/>
                  </a:lnTo>
                  <a:cubicBezTo>
                    <a:pt x="544" y="57"/>
                    <a:pt x="563" y="43"/>
                    <a:pt x="578" y="33"/>
                  </a:cubicBezTo>
                  <a:cubicBezTo>
                    <a:pt x="558" y="24"/>
                    <a:pt x="544" y="14"/>
                    <a:pt x="525" y="9"/>
                  </a:cubicBezTo>
                  <a:lnTo>
                    <a:pt x="501" y="4"/>
                  </a:lnTo>
                  <a:cubicBezTo>
                    <a:pt x="487" y="2"/>
                    <a:pt x="473"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a:off x="7228436" y="1358729"/>
              <a:ext cx="26378" cy="60298"/>
            </a:xfrm>
            <a:custGeom>
              <a:rect b="b" l="l" r="r" t="t"/>
              <a:pathLst>
                <a:path extrusionOk="0" h="1719" w="752">
                  <a:moveTo>
                    <a:pt x="630" y="1"/>
                  </a:moveTo>
                  <a:cubicBezTo>
                    <a:pt x="595" y="1"/>
                    <a:pt x="559" y="9"/>
                    <a:pt x="525" y="29"/>
                  </a:cubicBezTo>
                  <a:cubicBezTo>
                    <a:pt x="482" y="58"/>
                    <a:pt x="448" y="101"/>
                    <a:pt x="439" y="150"/>
                  </a:cubicBezTo>
                  <a:lnTo>
                    <a:pt x="49" y="1588"/>
                  </a:lnTo>
                  <a:cubicBezTo>
                    <a:pt x="49" y="1593"/>
                    <a:pt x="44" y="1603"/>
                    <a:pt x="44" y="1612"/>
                  </a:cubicBezTo>
                  <a:lnTo>
                    <a:pt x="44" y="1617"/>
                  </a:lnTo>
                  <a:cubicBezTo>
                    <a:pt x="39" y="1622"/>
                    <a:pt x="34" y="1632"/>
                    <a:pt x="30" y="1636"/>
                  </a:cubicBezTo>
                  <a:cubicBezTo>
                    <a:pt x="25" y="1646"/>
                    <a:pt x="20" y="1651"/>
                    <a:pt x="15" y="1660"/>
                  </a:cubicBezTo>
                  <a:lnTo>
                    <a:pt x="10" y="1660"/>
                  </a:lnTo>
                  <a:lnTo>
                    <a:pt x="1" y="1670"/>
                  </a:lnTo>
                  <a:cubicBezTo>
                    <a:pt x="20" y="1689"/>
                    <a:pt x="44" y="1704"/>
                    <a:pt x="73" y="1713"/>
                  </a:cubicBezTo>
                  <a:cubicBezTo>
                    <a:pt x="86" y="1717"/>
                    <a:pt x="99" y="1718"/>
                    <a:pt x="113" y="1718"/>
                  </a:cubicBezTo>
                  <a:cubicBezTo>
                    <a:pt x="140" y="1718"/>
                    <a:pt x="168" y="1712"/>
                    <a:pt x="193" y="1699"/>
                  </a:cubicBezTo>
                  <a:lnTo>
                    <a:pt x="203" y="1694"/>
                  </a:lnTo>
                  <a:cubicBezTo>
                    <a:pt x="208" y="1689"/>
                    <a:pt x="213" y="1689"/>
                    <a:pt x="222" y="1684"/>
                  </a:cubicBezTo>
                  <a:lnTo>
                    <a:pt x="227" y="1680"/>
                  </a:lnTo>
                  <a:lnTo>
                    <a:pt x="241" y="1665"/>
                  </a:lnTo>
                  <a:lnTo>
                    <a:pt x="246" y="1660"/>
                  </a:lnTo>
                  <a:cubicBezTo>
                    <a:pt x="251" y="1656"/>
                    <a:pt x="256" y="1646"/>
                    <a:pt x="261" y="1641"/>
                  </a:cubicBezTo>
                  <a:cubicBezTo>
                    <a:pt x="265" y="1636"/>
                    <a:pt x="270" y="1627"/>
                    <a:pt x="270" y="1622"/>
                  </a:cubicBezTo>
                  <a:lnTo>
                    <a:pt x="270" y="1612"/>
                  </a:lnTo>
                  <a:cubicBezTo>
                    <a:pt x="275" y="1607"/>
                    <a:pt x="280" y="1598"/>
                    <a:pt x="280" y="1588"/>
                  </a:cubicBezTo>
                  <a:lnTo>
                    <a:pt x="670" y="154"/>
                  </a:lnTo>
                  <a:cubicBezTo>
                    <a:pt x="679" y="101"/>
                    <a:pt x="708" y="58"/>
                    <a:pt x="751" y="34"/>
                  </a:cubicBezTo>
                  <a:cubicBezTo>
                    <a:pt x="737" y="24"/>
                    <a:pt x="718" y="15"/>
                    <a:pt x="699" y="10"/>
                  </a:cubicBezTo>
                  <a:lnTo>
                    <a:pt x="674" y="5"/>
                  </a:lnTo>
                  <a:cubicBezTo>
                    <a:pt x="660" y="2"/>
                    <a:pt x="645" y="1"/>
                    <a:pt x="6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a:off x="7197393" y="1407836"/>
              <a:ext cx="27360" cy="110073"/>
            </a:xfrm>
            <a:custGeom>
              <a:rect b="b" l="l" r="r" t="t"/>
              <a:pathLst>
                <a:path extrusionOk="0" h="3138" w="780">
                  <a:moveTo>
                    <a:pt x="150" y="1"/>
                  </a:moveTo>
                  <a:lnTo>
                    <a:pt x="135" y="44"/>
                  </a:lnTo>
                  <a:cubicBezTo>
                    <a:pt x="87" y="232"/>
                    <a:pt x="44" y="419"/>
                    <a:pt x="15" y="607"/>
                  </a:cubicBezTo>
                  <a:cubicBezTo>
                    <a:pt x="5" y="665"/>
                    <a:pt x="0" y="722"/>
                    <a:pt x="5" y="785"/>
                  </a:cubicBezTo>
                  <a:cubicBezTo>
                    <a:pt x="15" y="1290"/>
                    <a:pt x="409" y="1819"/>
                    <a:pt x="496" y="1925"/>
                  </a:cubicBezTo>
                  <a:lnTo>
                    <a:pt x="511" y="1945"/>
                  </a:lnTo>
                  <a:cubicBezTo>
                    <a:pt x="535" y="1978"/>
                    <a:pt x="549" y="2017"/>
                    <a:pt x="549" y="2055"/>
                  </a:cubicBezTo>
                  <a:lnTo>
                    <a:pt x="549" y="3138"/>
                  </a:lnTo>
                  <a:lnTo>
                    <a:pt x="780" y="3138"/>
                  </a:lnTo>
                  <a:lnTo>
                    <a:pt x="780" y="2055"/>
                  </a:lnTo>
                  <a:cubicBezTo>
                    <a:pt x="780" y="2017"/>
                    <a:pt x="766" y="1978"/>
                    <a:pt x="737" y="1945"/>
                  </a:cubicBezTo>
                  <a:lnTo>
                    <a:pt x="722" y="1925"/>
                  </a:lnTo>
                  <a:cubicBezTo>
                    <a:pt x="636" y="1819"/>
                    <a:pt x="241" y="1290"/>
                    <a:pt x="231" y="785"/>
                  </a:cubicBezTo>
                  <a:cubicBezTo>
                    <a:pt x="231" y="722"/>
                    <a:pt x="236" y="665"/>
                    <a:pt x="246" y="607"/>
                  </a:cubicBezTo>
                  <a:cubicBezTo>
                    <a:pt x="275" y="434"/>
                    <a:pt x="308" y="256"/>
                    <a:pt x="357" y="87"/>
                  </a:cubicBezTo>
                  <a:lnTo>
                    <a:pt x="1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a:off x="7378003" y="1507594"/>
              <a:ext cx="13013" cy="58368"/>
            </a:xfrm>
            <a:custGeom>
              <a:rect b="b" l="l" r="r" t="t"/>
              <a:pathLst>
                <a:path extrusionOk="0" h="1664" w="371">
                  <a:moveTo>
                    <a:pt x="245" y="0"/>
                  </a:moveTo>
                  <a:cubicBezTo>
                    <a:pt x="135" y="0"/>
                    <a:pt x="48" y="92"/>
                    <a:pt x="48" y="202"/>
                  </a:cubicBezTo>
                  <a:lnTo>
                    <a:pt x="48" y="1179"/>
                  </a:lnTo>
                  <a:lnTo>
                    <a:pt x="140" y="1189"/>
                  </a:lnTo>
                  <a:lnTo>
                    <a:pt x="53" y="1203"/>
                  </a:lnTo>
                  <a:lnTo>
                    <a:pt x="53" y="1492"/>
                  </a:lnTo>
                  <a:cubicBezTo>
                    <a:pt x="53" y="1502"/>
                    <a:pt x="53" y="1506"/>
                    <a:pt x="53" y="1516"/>
                  </a:cubicBezTo>
                  <a:lnTo>
                    <a:pt x="53" y="1521"/>
                  </a:lnTo>
                  <a:cubicBezTo>
                    <a:pt x="53" y="1530"/>
                    <a:pt x="48" y="1535"/>
                    <a:pt x="48" y="1540"/>
                  </a:cubicBezTo>
                  <a:cubicBezTo>
                    <a:pt x="43" y="1550"/>
                    <a:pt x="43" y="1554"/>
                    <a:pt x="39" y="1559"/>
                  </a:cubicBezTo>
                  <a:lnTo>
                    <a:pt x="39" y="1564"/>
                  </a:lnTo>
                  <a:cubicBezTo>
                    <a:pt x="39" y="1574"/>
                    <a:pt x="34" y="1579"/>
                    <a:pt x="29" y="1583"/>
                  </a:cubicBezTo>
                  <a:lnTo>
                    <a:pt x="29" y="1588"/>
                  </a:lnTo>
                  <a:cubicBezTo>
                    <a:pt x="29" y="1593"/>
                    <a:pt x="24" y="1598"/>
                    <a:pt x="19" y="1603"/>
                  </a:cubicBezTo>
                  <a:lnTo>
                    <a:pt x="14" y="1607"/>
                  </a:lnTo>
                  <a:lnTo>
                    <a:pt x="0" y="1617"/>
                  </a:lnTo>
                  <a:cubicBezTo>
                    <a:pt x="35" y="1648"/>
                    <a:pt x="75" y="1663"/>
                    <a:pt x="117" y="1663"/>
                  </a:cubicBezTo>
                  <a:cubicBezTo>
                    <a:pt x="139" y="1663"/>
                    <a:pt x="161" y="1659"/>
                    <a:pt x="183" y="1651"/>
                  </a:cubicBezTo>
                  <a:lnTo>
                    <a:pt x="202" y="1641"/>
                  </a:lnTo>
                  <a:lnTo>
                    <a:pt x="207" y="1641"/>
                  </a:lnTo>
                  <a:lnTo>
                    <a:pt x="221" y="1627"/>
                  </a:lnTo>
                  <a:lnTo>
                    <a:pt x="226" y="1622"/>
                  </a:lnTo>
                  <a:lnTo>
                    <a:pt x="241" y="1612"/>
                  </a:lnTo>
                  <a:lnTo>
                    <a:pt x="245" y="1607"/>
                  </a:lnTo>
                  <a:cubicBezTo>
                    <a:pt x="250" y="1603"/>
                    <a:pt x="255" y="1598"/>
                    <a:pt x="255" y="1588"/>
                  </a:cubicBezTo>
                  <a:cubicBezTo>
                    <a:pt x="260" y="1583"/>
                    <a:pt x="265" y="1579"/>
                    <a:pt x="265" y="1569"/>
                  </a:cubicBezTo>
                  <a:lnTo>
                    <a:pt x="265" y="1564"/>
                  </a:lnTo>
                  <a:cubicBezTo>
                    <a:pt x="269" y="1559"/>
                    <a:pt x="269" y="1554"/>
                    <a:pt x="274" y="1545"/>
                  </a:cubicBezTo>
                  <a:cubicBezTo>
                    <a:pt x="274" y="1540"/>
                    <a:pt x="279" y="1530"/>
                    <a:pt x="279" y="1526"/>
                  </a:cubicBezTo>
                  <a:lnTo>
                    <a:pt x="279" y="1521"/>
                  </a:lnTo>
                  <a:cubicBezTo>
                    <a:pt x="279" y="1511"/>
                    <a:pt x="279" y="1506"/>
                    <a:pt x="279" y="1497"/>
                  </a:cubicBezTo>
                  <a:lnTo>
                    <a:pt x="279" y="198"/>
                  </a:lnTo>
                  <a:cubicBezTo>
                    <a:pt x="279" y="130"/>
                    <a:pt x="313" y="68"/>
                    <a:pt x="371" y="29"/>
                  </a:cubicBezTo>
                  <a:cubicBezTo>
                    <a:pt x="346" y="15"/>
                    <a:pt x="322" y="5"/>
                    <a:pt x="2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7349977" y="1547932"/>
              <a:ext cx="39847" cy="98600"/>
            </a:xfrm>
            <a:custGeom>
              <a:rect b="b" l="l" r="r" t="t"/>
              <a:pathLst>
                <a:path extrusionOk="0" h="2811" w="1136">
                  <a:moveTo>
                    <a:pt x="260" y="0"/>
                  </a:moveTo>
                  <a:lnTo>
                    <a:pt x="236" y="5"/>
                  </a:lnTo>
                  <a:lnTo>
                    <a:pt x="222" y="10"/>
                  </a:lnTo>
                  <a:lnTo>
                    <a:pt x="207" y="15"/>
                  </a:lnTo>
                  <a:lnTo>
                    <a:pt x="188" y="24"/>
                  </a:lnTo>
                  <a:lnTo>
                    <a:pt x="178" y="29"/>
                  </a:lnTo>
                  <a:cubicBezTo>
                    <a:pt x="169" y="34"/>
                    <a:pt x="159" y="39"/>
                    <a:pt x="154" y="44"/>
                  </a:cubicBezTo>
                  <a:cubicBezTo>
                    <a:pt x="0" y="174"/>
                    <a:pt x="29" y="592"/>
                    <a:pt x="48" y="963"/>
                  </a:cubicBezTo>
                  <a:cubicBezTo>
                    <a:pt x="87" y="1588"/>
                    <a:pt x="833" y="2146"/>
                    <a:pt x="838" y="2151"/>
                  </a:cubicBezTo>
                  <a:cubicBezTo>
                    <a:pt x="881" y="2185"/>
                    <a:pt x="910" y="2238"/>
                    <a:pt x="910" y="2291"/>
                  </a:cubicBezTo>
                  <a:lnTo>
                    <a:pt x="910" y="2810"/>
                  </a:lnTo>
                  <a:lnTo>
                    <a:pt x="1136" y="2810"/>
                  </a:lnTo>
                  <a:lnTo>
                    <a:pt x="1136" y="2296"/>
                  </a:lnTo>
                  <a:cubicBezTo>
                    <a:pt x="1136" y="2238"/>
                    <a:pt x="1112" y="2190"/>
                    <a:pt x="1068" y="2156"/>
                  </a:cubicBezTo>
                  <a:cubicBezTo>
                    <a:pt x="1059" y="2151"/>
                    <a:pt x="318" y="1588"/>
                    <a:pt x="279" y="967"/>
                  </a:cubicBezTo>
                  <a:cubicBezTo>
                    <a:pt x="255" y="597"/>
                    <a:pt x="231" y="174"/>
                    <a:pt x="380" y="48"/>
                  </a:cubicBezTo>
                  <a:cubicBezTo>
                    <a:pt x="390" y="44"/>
                    <a:pt x="400" y="39"/>
                    <a:pt x="404" y="34"/>
                  </a:cubicBezTo>
                  <a:lnTo>
                    <a:pt x="419" y="24"/>
                  </a:lnTo>
                  <a:lnTo>
                    <a:pt x="433" y="20"/>
                  </a:lnTo>
                  <a:lnTo>
                    <a:pt x="453" y="15"/>
                  </a:lnTo>
                  <a:lnTo>
                    <a:pt x="467" y="10"/>
                  </a:lnTo>
                  <a:lnTo>
                    <a:pt x="472" y="10"/>
                  </a:lnTo>
                  <a:lnTo>
                    <a:pt x="443" y="5"/>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7138149" y="1354169"/>
              <a:ext cx="25536" cy="17573"/>
            </a:xfrm>
            <a:custGeom>
              <a:rect b="b" l="l" r="r" t="t"/>
              <a:pathLst>
                <a:path extrusionOk="0" h="501" w="728">
                  <a:moveTo>
                    <a:pt x="1" y="0"/>
                  </a:moveTo>
                  <a:lnTo>
                    <a:pt x="515" y="501"/>
                  </a:lnTo>
                  <a:lnTo>
                    <a:pt x="727" y="4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7332929" y="1428075"/>
              <a:ext cx="24168" cy="27571"/>
            </a:xfrm>
            <a:custGeom>
              <a:rect b="b" l="l" r="r" t="t"/>
              <a:pathLst>
                <a:path extrusionOk="0" h="786" w="689">
                  <a:moveTo>
                    <a:pt x="164" y="1"/>
                  </a:moveTo>
                  <a:lnTo>
                    <a:pt x="10" y="569"/>
                  </a:lnTo>
                  <a:cubicBezTo>
                    <a:pt x="5" y="583"/>
                    <a:pt x="5" y="593"/>
                    <a:pt x="0" y="607"/>
                  </a:cubicBezTo>
                  <a:lnTo>
                    <a:pt x="429" y="785"/>
                  </a:lnTo>
                  <a:lnTo>
                    <a:pt x="688" y="218"/>
                  </a:lnTo>
                  <a:lnTo>
                    <a:pt x="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7168034" y="1360062"/>
              <a:ext cx="58930" cy="41391"/>
            </a:xfrm>
            <a:custGeom>
              <a:rect b="b" l="l" r="r" t="t"/>
              <a:pathLst>
                <a:path extrusionOk="0" h="1180" w="1680">
                  <a:moveTo>
                    <a:pt x="255" y="1"/>
                  </a:moveTo>
                  <a:lnTo>
                    <a:pt x="0" y="535"/>
                  </a:lnTo>
                  <a:lnTo>
                    <a:pt x="1526" y="1180"/>
                  </a:lnTo>
                  <a:lnTo>
                    <a:pt x="1680" y="602"/>
                  </a:lnTo>
                  <a:lnTo>
                    <a:pt x="2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7360780" y="1441089"/>
              <a:ext cx="21643" cy="24028"/>
            </a:xfrm>
            <a:custGeom>
              <a:rect b="b" l="l" r="r" t="t"/>
              <a:pathLst>
                <a:path extrusionOk="0" h="685" w="617">
                  <a:moveTo>
                    <a:pt x="260" y="0"/>
                  </a:moveTo>
                  <a:lnTo>
                    <a:pt x="0" y="563"/>
                  </a:lnTo>
                  <a:lnTo>
                    <a:pt x="270" y="674"/>
                  </a:lnTo>
                  <a:cubicBezTo>
                    <a:pt x="287" y="681"/>
                    <a:pt x="305" y="684"/>
                    <a:pt x="324" y="684"/>
                  </a:cubicBezTo>
                  <a:cubicBezTo>
                    <a:pt x="380" y="684"/>
                    <a:pt x="435" y="652"/>
                    <a:pt x="457" y="597"/>
                  </a:cubicBezTo>
                  <a:lnTo>
                    <a:pt x="587" y="299"/>
                  </a:lnTo>
                  <a:cubicBezTo>
                    <a:pt x="616" y="222"/>
                    <a:pt x="582" y="135"/>
                    <a:pt x="510" y="106"/>
                  </a:cubicBezTo>
                  <a:lnTo>
                    <a:pt x="2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a:off x="7041618" y="1702024"/>
              <a:ext cx="96566" cy="23817"/>
            </a:xfrm>
            <a:custGeom>
              <a:rect b="b" l="l" r="r" t="t"/>
              <a:pathLst>
                <a:path extrusionOk="0" h="679" w="2753">
                  <a:moveTo>
                    <a:pt x="0" y="0"/>
                  </a:moveTo>
                  <a:lnTo>
                    <a:pt x="0" y="679"/>
                  </a:lnTo>
                  <a:lnTo>
                    <a:pt x="2753" y="679"/>
                  </a:lnTo>
                  <a:lnTo>
                    <a:pt x="27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a:off x="7041442" y="1740994"/>
              <a:ext cx="96566" cy="59981"/>
            </a:xfrm>
            <a:custGeom>
              <a:rect b="b" l="l" r="r" t="t"/>
              <a:pathLst>
                <a:path extrusionOk="0" h="1710" w="2753">
                  <a:moveTo>
                    <a:pt x="0" y="1"/>
                  </a:moveTo>
                  <a:lnTo>
                    <a:pt x="0" y="1709"/>
                  </a:lnTo>
                  <a:lnTo>
                    <a:pt x="2753" y="1709"/>
                  </a:lnTo>
                  <a:lnTo>
                    <a:pt x="27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a:off x="7057823" y="1702024"/>
              <a:ext cx="80361" cy="23817"/>
            </a:xfrm>
            <a:custGeom>
              <a:rect b="b" l="l" r="r" t="t"/>
              <a:pathLst>
                <a:path extrusionOk="0" h="679" w="2291">
                  <a:moveTo>
                    <a:pt x="0" y="0"/>
                  </a:moveTo>
                  <a:lnTo>
                    <a:pt x="0" y="679"/>
                  </a:lnTo>
                  <a:lnTo>
                    <a:pt x="2291" y="679"/>
                  </a:lnTo>
                  <a:lnTo>
                    <a:pt x="22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p:nvPr/>
          </p:nvSpPr>
          <p:spPr>
            <a:xfrm>
              <a:off x="7057823" y="1740994"/>
              <a:ext cx="80361" cy="59981"/>
            </a:xfrm>
            <a:custGeom>
              <a:rect b="b" l="l" r="r" t="t"/>
              <a:pathLst>
                <a:path extrusionOk="0" h="1710" w="2291">
                  <a:moveTo>
                    <a:pt x="0" y="1"/>
                  </a:moveTo>
                  <a:lnTo>
                    <a:pt x="0" y="1709"/>
                  </a:lnTo>
                  <a:lnTo>
                    <a:pt x="2291" y="1709"/>
                  </a:lnTo>
                  <a:lnTo>
                    <a:pt x="22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7371724" y="1699148"/>
              <a:ext cx="96601" cy="101828"/>
            </a:xfrm>
            <a:custGeom>
              <a:rect b="b" l="l" r="r" t="t"/>
              <a:pathLst>
                <a:path extrusionOk="0" h="2903" w="2754">
                  <a:moveTo>
                    <a:pt x="1" y="1"/>
                  </a:moveTo>
                  <a:lnTo>
                    <a:pt x="1" y="2902"/>
                  </a:lnTo>
                  <a:lnTo>
                    <a:pt x="2753" y="2902"/>
                  </a:lnTo>
                  <a:lnTo>
                    <a:pt x="27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7371724" y="1660177"/>
              <a:ext cx="96601" cy="23992"/>
            </a:xfrm>
            <a:custGeom>
              <a:rect b="b" l="l" r="r" t="t"/>
              <a:pathLst>
                <a:path extrusionOk="0" h="684" w="2754">
                  <a:moveTo>
                    <a:pt x="1" y="0"/>
                  </a:moveTo>
                  <a:lnTo>
                    <a:pt x="1" y="683"/>
                  </a:lnTo>
                  <a:lnTo>
                    <a:pt x="2753" y="683"/>
                  </a:lnTo>
                  <a:lnTo>
                    <a:pt x="27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p:nvPr/>
          </p:nvSpPr>
          <p:spPr>
            <a:xfrm>
              <a:off x="7392665" y="1699148"/>
              <a:ext cx="75660" cy="101828"/>
            </a:xfrm>
            <a:custGeom>
              <a:rect b="b" l="l" r="r" t="t"/>
              <a:pathLst>
                <a:path extrusionOk="0" h="2903" w="2157">
                  <a:moveTo>
                    <a:pt x="1" y="1"/>
                  </a:moveTo>
                  <a:lnTo>
                    <a:pt x="1" y="2902"/>
                  </a:lnTo>
                  <a:lnTo>
                    <a:pt x="2156" y="2902"/>
                  </a:lnTo>
                  <a:lnTo>
                    <a:pt x="2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5"/>
            <p:cNvSpPr/>
            <p:nvPr/>
          </p:nvSpPr>
          <p:spPr>
            <a:xfrm>
              <a:off x="7392665" y="1660177"/>
              <a:ext cx="75660" cy="23992"/>
            </a:xfrm>
            <a:custGeom>
              <a:rect b="b" l="l" r="r" t="t"/>
              <a:pathLst>
                <a:path extrusionOk="0" h="684" w="2157">
                  <a:moveTo>
                    <a:pt x="1" y="0"/>
                  </a:moveTo>
                  <a:lnTo>
                    <a:pt x="1" y="683"/>
                  </a:lnTo>
                  <a:lnTo>
                    <a:pt x="2156" y="683"/>
                  </a:lnTo>
                  <a:lnTo>
                    <a:pt x="21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5"/>
            <p:cNvSpPr/>
            <p:nvPr/>
          </p:nvSpPr>
          <p:spPr>
            <a:xfrm>
              <a:off x="7204303" y="1532218"/>
              <a:ext cx="96601" cy="23852"/>
            </a:xfrm>
            <a:custGeom>
              <a:rect b="b" l="l" r="r" t="t"/>
              <a:pathLst>
                <a:path extrusionOk="0" h="680" w="2754">
                  <a:moveTo>
                    <a:pt x="1" y="1"/>
                  </a:moveTo>
                  <a:lnTo>
                    <a:pt x="1" y="679"/>
                  </a:lnTo>
                  <a:lnTo>
                    <a:pt x="2753" y="679"/>
                  </a:lnTo>
                  <a:lnTo>
                    <a:pt x="27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5"/>
            <p:cNvSpPr/>
            <p:nvPr/>
          </p:nvSpPr>
          <p:spPr>
            <a:xfrm>
              <a:off x="7219492" y="1532218"/>
              <a:ext cx="81413" cy="23852"/>
            </a:xfrm>
            <a:custGeom>
              <a:rect b="b" l="l" r="r" t="t"/>
              <a:pathLst>
                <a:path extrusionOk="0" h="680" w="2321">
                  <a:moveTo>
                    <a:pt x="1" y="1"/>
                  </a:moveTo>
                  <a:lnTo>
                    <a:pt x="1" y="679"/>
                  </a:lnTo>
                  <a:lnTo>
                    <a:pt x="2320" y="679"/>
                  </a:lnTo>
                  <a:lnTo>
                    <a:pt x="23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5"/>
            <p:cNvSpPr/>
            <p:nvPr/>
          </p:nvSpPr>
          <p:spPr>
            <a:xfrm>
              <a:off x="7219492" y="1571223"/>
              <a:ext cx="88323" cy="229752"/>
            </a:xfrm>
            <a:custGeom>
              <a:rect b="b" l="l" r="r" t="t"/>
              <a:pathLst>
                <a:path extrusionOk="0" h="6550" w="2518">
                  <a:moveTo>
                    <a:pt x="1" y="0"/>
                  </a:moveTo>
                  <a:lnTo>
                    <a:pt x="1" y="6549"/>
                  </a:lnTo>
                  <a:lnTo>
                    <a:pt x="2517" y="6549"/>
                  </a:lnTo>
                  <a:lnTo>
                    <a:pt x="25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5"/>
            <p:cNvSpPr/>
            <p:nvPr/>
          </p:nvSpPr>
          <p:spPr>
            <a:xfrm>
              <a:off x="7166841" y="1369182"/>
              <a:ext cx="59106" cy="33639"/>
            </a:xfrm>
            <a:custGeom>
              <a:rect b="b" l="l" r="r" t="t"/>
              <a:pathLst>
                <a:path extrusionOk="0" h="959" w="1685">
                  <a:moveTo>
                    <a:pt x="130" y="1"/>
                  </a:moveTo>
                  <a:lnTo>
                    <a:pt x="1" y="280"/>
                  </a:lnTo>
                  <a:lnTo>
                    <a:pt x="1603" y="958"/>
                  </a:lnTo>
                  <a:lnTo>
                    <a:pt x="1685" y="660"/>
                  </a:lnTo>
                  <a:lnTo>
                    <a:pt x="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5"/>
            <p:cNvSpPr/>
            <p:nvPr/>
          </p:nvSpPr>
          <p:spPr>
            <a:xfrm>
              <a:off x="7331737" y="1438563"/>
              <a:ext cx="20275" cy="17398"/>
            </a:xfrm>
            <a:custGeom>
              <a:rect b="b" l="l" r="r" t="t"/>
              <a:pathLst>
                <a:path extrusionOk="0" h="496" w="578">
                  <a:moveTo>
                    <a:pt x="82" y="0"/>
                  </a:moveTo>
                  <a:lnTo>
                    <a:pt x="5" y="265"/>
                  </a:lnTo>
                  <a:cubicBezTo>
                    <a:pt x="5" y="275"/>
                    <a:pt x="5" y="289"/>
                    <a:pt x="1" y="303"/>
                  </a:cubicBezTo>
                  <a:lnTo>
                    <a:pt x="453" y="496"/>
                  </a:lnTo>
                  <a:lnTo>
                    <a:pt x="578" y="222"/>
                  </a:lnTo>
                  <a:lnTo>
                    <a:pt x="578" y="212"/>
                  </a:lnTo>
                  <a:lnTo>
                    <a:pt x="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5"/>
            <p:cNvSpPr/>
            <p:nvPr/>
          </p:nvSpPr>
          <p:spPr>
            <a:xfrm>
              <a:off x="7393191" y="1510961"/>
              <a:ext cx="15224" cy="40865"/>
            </a:xfrm>
            <a:custGeom>
              <a:rect b="b" l="l" r="r" t="t"/>
              <a:pathLst>
                <a:path extrusionOk="0" h="1165" w="434">
                  <a:moveTo>
                    <a:pt x="217" y="1"/>
                  </a:moveTo>
                  <a:cubicBezTo>
                    <a:pt x="108" y="1"/>
                    <a:pt x="0" y="73"/>
                    <a:pt x="0" y="217"/>
                  </a:cubicBezTo>
                  <a:lnTo>
                    <a:pt x="0" y="948"/>
                  </a:lnTo>
                  <a:cubicBezTo>
                    <a:pt x="0" y="1069"/>
                    <a:pt x="96" y="1165"/>
                    <a:pt x="217" y="1165"/>
                  </a:cubicBezTo>
                  <a:cubicBezTo>
                    <a:pt x="337" y="1165"/>
                    <a:pt x="433" y="1069"/>
                    <a:pt x="433" y="948"/>
                  </a:cubicBezTo>
                  <a:lnTo>
                    <a:pt x="433" y="217"/>
                  </a:lnTo>
                  <a:cubicBezTo>
                    <a:pt x="433" y="73"/>
                    <a:pt x="325" y="1"/>
                    <a:pt x="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5"/>
            <p:cNvSpPr/>
            <p:nvPr/>
          </p:nvSpPr>
          <p:spPr>
            <a:xfrm>
              <a:off x="7419323" y="1515030"/>
              <a:ext cx="15223" cy="36795"/>
            </a:xfrm>
            <a:custGeom>
              <a:rect b="b" l="l" r="r" t="t"/>
              <a:pathLst>
                <a:path extrusionOk="0" h="1049" w="434">
                  <a:moveTo>
                    <a:pt x="217" y="0"/>
                  </a:moveTo>
                  <a:cubicBezTo>
                    <a:pt x="109" y="0"/>
                    <a:pt x="1" y="72"/>
                    <a:pt x="1" y="217"/>
                  </a:cubicBezTo>
                  <a:lnTo>
                    <a:pt x="1" y="832"/>
                  </a:lnTo>
                  <a:cubicBezTo>
                    <a:pt x="1" y="953"/>
                    <a:pt x="97" y="1049"/>
                    <a:pt x="217" y="1049"/>
                  </a:cubicBezTo>
                  <a:cubicBezTo>
                    <a:pt x="338" y="1049"/>
                    <a:pt x="434" y="953"/>
                    <a:pt x="434" y="832"/>
                  </a:cubicBezTo>
                  <a:lnTo>
                    <a:pt x="434" y="217"/>
                  </a:lnTo>
                  <a:cubicBezTo>
                    <a:pt x="434" y="72"/>
                    <a:pt x="326"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5"/>
            <p:cNvSpPr/>
            <p:nvPr/>
          </p:nvSpPr>
          <p:spPr>
            <a:xfrm>
              <a:off x="7445490" y="1525308"/>
              <a:ext cx="15223" cy="30236"/>
            </a:xfrm>
            <a:custGeom>
              <a:rect b="b" l="l" r="r" t="t"/>
              <a:pathLst>
                <a:path extrusionOk="0" h="862" w="434">
                  <a:moveTo>
                    <a:pt x="217" y="1"/>
                  </a:moveTo>
                  <a:cubicBezTo>
                    <a:pt x="109" y="1"/>
                    <a:pt x="1" y="73"/>
                    <a:pt x="1" y="217"/>
                  </a:cubicBezTo>
                  <a:lnTo>
                    <a:pt x="1" y="645"/>
                  </a:lnTo>
                  <a:cubicBezTo>
                    <a:pt x="1" y="766"/>
                    <a:pt x="97" y="862"/>
                    <a:pt x="217" y="862"/>
                  </a:cubicBezTo>
                  <a:cubicBezTo>
                    <a:pt x="338" y="862"/>
                    <a:pt x="434" y="766"/>
                    <a:pt x="434" y="650"/>
                  </a:cubicBezTo>
                  <a:lnTo>
                    <a:pt x="434" y="217"/>
                  </a:lnTo>
                  <a:cubicBezTo>
                    <a:pt x="434" y="73"/>
                    <a:pt x="326" y="1"/>
                    <a:pt x="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5"/>
            <p:cNvSpPr/>
            <p:nvPr/>
          </p:nvSpPr>
          <p:spPr>
            <a:xfrm>
              <a:off x="7336121" y="1494405"/>
              <a:ext cx="153951" cy="322249"/>
            </a:xfrm>
            <a:custGeom>
              <a:rect b="b" l="l" r="r" t="t"/>
              <a:pathLst>
                <a:path extrusionOk="0" h="9187" w="4389">
                  <a:moveTo>
                    <a:pt x="1468" y="434"/>
                  </a:moveTo>
                  <a:cubicBezTo>
                    <a:pt x="1555" y="434"/>
                    <a:pt x="1627" y="501"/>
                    <a:pt x="1627" y="588"/>
                  </a:cubicBezTo>
                  <a:lnTo>
                    <a:pt x="1627" y="689"/>
                  </a:lnTo>
                  <a:cubicBezTo>
                    <a:pt x="1627" y="827"/>
                    <a:pt x="1735" y="904"/>
                    <a:pt x="1843" y="904"/>
                  </a:cubicBezTo>
                  <a:cubicBezTo>
                    <a:pt x="1928" y="904"/>
                    <a:pt x="2012" y="858"/>
                    <a:pt x="2046" y="756"/>
                  </a:cubicBezTo>
                  <a:cubicBezTo>
                    <a:pt x="2065" y="694"/>
                    <a:pt x="2127" y="651"/>
                    <a:pt x="2195" y="651"/>
                  </a:cubicBezTo>
                  <a:lnTo>
                    <a:pt x="2214" y="651"/>
                  </a:lnTo>
                  <a:cubicBezTo>
                    <a:pt x="2301" y="651"/>
                    <a:pt x="2368" y="718"/>
                    <a:pt x="2368" y="805"/>
                  </a:cubicBezTo>
                  <a:lnTo>
                    <a:pt x="2368" y="833"/>
                  </a:lnTo>
                  <a:cubicBezTo>
                    <a:pt x="2371" y="971"/>
                    <a:pt x="2480" y="1049"/>
                    <a:pt x="2589" y="1049"/>
                  </a:cubicBezTo>
                  <a:cubicBezTo>
                    <a:pt x="2673" y="1049"/>
                    <a:pt x="2758" y="1002"/>
                    <a:pt x="2792" y="901"/>
                  </a:cubicBezTo>
                  <a:cubicBezTo>
                    <a:pt x="2811" y="833"/>
                    <a:pt x="2873" y="790"/>
                    <a:pt x="2941" y="790"/>
                  </a:cubicBezTo>
                  <a:lnTo>
                    <a:pt x="2960" y="790"/>
                  </a:lnTo>
                  <a:cubicBezTo>
                    <a:pt x="3047" y="790"/>
                    <a:pt x="3114" y="857"/>
                    <a:pt x="3114" y="944"/>
                  </a:cubicBezTo>
                  <a:lnTo>
                    <a:pt x="3114" y="1098"/>
                  </a:lnTo>
                  <a:cubicBezTo>
                    <a:pt x="3114" y="1240"/>
                    <a:pt x="3222" y="1311"/>
                    <a:pt x="3330" y="1311"/>
                  </a:cubicBezTo>
                  <a:cubicBezTo>
                    <a:pt x="3439" y="1311"/>
                    <a:pt x="3547" y="1240"/>
                    <a:pt x="3547" y="1098"/>
                  </a:cubicBezTo>
                  <a:cubicBezTo>
                    <a:pt x="3547" y="1011"/>
                    <a:pt x="3619" y="939"/>
                    <a:pt x="3701" y="939"/>
                  </a:cubicBezTo>
                  <a:lnTo>
                    <a:pt x="3725" y="939"/>
                  </a:lnTo>
                  <a:cubicBezTo>
                    <a:pt x="3812" y="939"/>
                    <a:pt x="3879" y="1011"/>
                    <a:pt x="3879" y="1098"/>
                  </a:cubicBezTo>
                  <a:lnTo>
                    <a:pt x="3879" y="2109"/>
                  </a:lnTo>
                  <a:lnTo>
                    <a:pt x="3879" y="2133"/>
                  </a:lnTo>
                  <a:cubicBezTo>
                    <a:pt x="3903" y="2388"/>
                    <a:pt x="3884" y="3133"/>
                    <a:pt x="3494" y="3461"/>
                  </a:cubicBezTo>
                  <a:cubicBezTo>
                    <a:pt x="3446" y="3504"/>
                    <a:pt x="3417" y="3562"/>
                    <a:pt x="3417" y="3624"/>
                  </a:cubicBezTo>
                  <a:lnTo>
                    <a:pt x="3417" y="4312"/>
                  </a:lnTo>
                  <a:lnTo>
                    <a:pt x="1353" y="4312"/>
                  </a:lnTo>
                  <a:lnTo>
                    <a:pt x="1353" y="3836"/>
                  </a:lnTo>
                  <a:cubicBezTo>
                    <a:pt x="1353" y="3769"/>
                    <a:pt x="1319" y="3701"/>
                    <a:pt x="1266" y="3663"/>
                  </a:cubicBezTo>
                  <a:lnTo>
                    <a:pt x="1261" y="3658"/>
                  </a:lnTo>
                  <a:cubicBezTo>
                    <a:pt x="1257" y="3653"/>
                    <a:pt x="530" y="3105"/>
                    <a:pt x="492" y="2498"/>
                  </a:cubicBezTo>
                  <a:cubicBezTo>
                    <a:pt x="472" y="2157"/>
                    <a:pt x="443" y="1733"/>
                    <a:pt x="578" y="1618"/>
                  </a:cubicBezTo>
                  <a:cubicBezTo>
                    <a:pt x="614" y="1588"/>
                    <a:pt x="669" y="1575"/>
                    <a:pt x="743" y="1575"/>
                  </a:cubicBezTo>
                  <a:cubicBezTo>
                    <a:pt x="779" y="1575"/>
                    <a:pt x="818" y="1578"/>
                    <a:pt x="862" y="1584"/>
                  </a:cubicBezTo>
                  <a:lnTo>
                    <a:pt x="862" y="1878"/>
                  </a:lnTo>
                  <a:cubicBezTo>
                    <a:pt x="862" y="2022"/>
                    <a:pt x="970" y="2094"/>
                    <a:pt x="1079" y="2094"/>
                  </a:cubicBezTo>
                  <a:cubicBezTo>
                    <a:pt x="1187" y="2094"/>
                    <a:pt x="1295" y="2022"/>
                    <a:pt x="1295" y="1878"/>
                  </a:cubicBezTo>
                  <a:lnTo>
                    <a:pt x="1295" y="588"/>
                  </a:lnTo>
                  <a:cubicBezTo>
                    <a:pt x="1295" y="501"/>
                    <a:pt x="1362" y="434"/>
                    <a:pt x="1449" y="434"/>
                  </a:cubicBezTo>
                  <a:close/>
                  <a:moveTo>
                    <a:pt x="3773" y="4741"/>
                  </a:moveTo>
                  <a:lnTo>
                    <a:pt x="3773" y="5419"/>
                  </a:lnTo>
                  <a:lnTo>
                    <a:pt x="1021" y="5419"/>
                  </a:lnTo>
                  <a:lnTo>
                    <a:pt x="1021" y="4741"/>
                  </a:lnTo>
                  <a:close/>
                  <a:moveTo>
                    <a:pt x="3773" y="5852"/>
                  </a:moveTo>
                  <a:lnTo>
                    <a:pt x="3773" y="8749"/>
                  </a:lnTo>
                  <a:lnTo>
                    <a:pt x="1021" y="8749"/>
                  </a:lnTo>
                  <a:lnTo>
                    <a:pt x="1021" y="5852"/>
                  </a:lnTo>
                  <a:close/>
                  <a:moveTo>
                    <a:pt x="1449" y="1"/>
                  </a:moveTo>
                  <a:cubicBezTo>
                    <a:pt x="1127" y="1"/>
                    <a:pt x="862" y="266"/>
                    <a:pt x="862" y="588"/>
                  </a:cubicBezTo>
                  <a:lnTo>
                    <a:pt x="862" y="1156"/>
                  </a:lnTo>
                  <a:cubicBezTo>
                    <a:pt x="820" y="1152"/>
                    <a:pt x="780" y="1149"/>
                    <a:pt x="741" y="1149"/>
                  </a:cubicBezTo>
                  <a:cubicBezTo>
                    <a:pt x="561" y="1149"/>
                    <a:pt x="415" y="1196"/>
                    <a:pt x="304" y="1291"/>
                  </a:cubicBezTo>
                  <a:cubicBezTo>
                    <a:pt x="1" y="1546"/>
                    <a:pt x="30" y="2046"/>
                    <a:pt x="63" y="2532"/>
                  </a:cubicBezTo>
                  <a:cubicBezTo>
                    <a:pt x="102" y="3196"/>
                    <a:pt x="694" y="3749"/>
                    <a:pt x="920" y="3942"/>
                  </a:cubicBezTo>
                  <a:lnTo>
                    <a:pt x="920" y="4312"/>
                  </a:lnTo>
                  <a:lnTo>
                    <a:pt x="804" y="4312"/>
                  </a:lnTo>
                  <a:cubicBezTo>
                    <a:pt x="689" y="4312"/>
                    <a:pt x="593" y="4409"/>
                    <a:pt x="593" y="4529"/>
                  </a:cubicBezTo>
                  <a:lnTo>
                    <a:pt x="593" y="8970"/>
                  </a:lnTo>
                  <a:cubicBezTo>
                    <a:pt x="593" y="9090"/>
                    <a:pt x="689" y="9187"/>
                    <a:pt x="804" y="9187"/>
                  </a:cubicBezTo>
                  <a:lnTo>
                    <a:pt x="3990" y="9187"/>
                  </a:lnTo>
                  <a:cubicBezTo>
                    <a:pt x="4110" y="9187"/>
                    <a:pt x="4206" y="9090"/>
                    <a:pt x="4206" y="8970"/>
                  </a:cubicBezTo>
                  <a:lnTo>
                    <a:pt x="4206" y="4524"/>
                  </a:lnTo>
                  <a:cubicBezTo>
                    <a:pt x="4206" y="4404"/>
                    <a:pt x="4110" y="4307"/>
                    <a:pt x="3990" y="4307"/>
                  </a:cubicBezTo>
                  <a:lnTo>
                    <a:pt x="3855" y="4307"/>
                  </a:lnTo>
                  <a:lnTo>
                    <a:pt x="3855" y="3720"/>
                  </a:lnTo>
                  <a:cubicBezTo>
                    <a:pt x="4389" y="3182"/>
                    <a:pt x="4326" y="2219"/>
                    <a:pt x="4317" y="2099"/>
                  </a:cubicBezTo>
                  <a:lnTo>
                    <a:pt x="4317" y="1098"/>
                  </a:lnTo>
                  <a:cubicBezTo>
                    <a:pt x="4317" y="771"/>
                    <a:pt x="4052" y="511"/>
                    <a:pt x="3730" y="511"/>
                  </a:cubicBezTo>
                  <a:lnTo>
                    <a:pt x="3711" y="511"/>
                  </a:lnTo>
                  <a:cubicBezTo>
                    <a:pt x="3620" y="559"/>
                    <a:pt x="3523" y="582"/>
                    <a:pt x="3427" y="582"/>
                  </a:cubicBezTo>
                  <a:cubicBezTo>
                    <a:pt x="3251" y="582"/>
                    <a:pt x="3080" y="505"/>
                    <a:pt x="2965" y="362"/>
                  </a:cubicBezTo>
                  <a:lnTo>
                    <a:pt x="2945" y="362"/>
                  </a:lnTo>
                  <a:cubicBezTo>
                    <a:pt x="2859" y="406"/>
                    <a:pt x="2766" y="427"/>
                    <a:pt x="2673" y="427"/>
                  </a:cubicBezTo>
                  <a:cubicBezTo>
                    <a:pt x="2502" y="427"/>
                    <a:pt x="2334" y="355"/>
                    <a:pt x="2219" y="218"/>
                  </a:cubicBezTo>
                  <a:lnTo>
                    <a:pt x="2195" y="218"/>
                  </a:lnTo>
                  <a:cubicBezTo>
                    <a:pt x="2118" y="251"/>
                    <a:pt x="2038" y="267"/>
                    <a:pt x="1959" y="267"/>
                  </a:cubicBezTo>
                  <a:cubicBezTo>
                    <a:pt x="1766" y="267"/>
                    <a:pt x="1582" y="172"/>
                    <a:pt x="1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5"/>
            <p:cNvSpPr/>
            <p:nvPr/>
          </p:nvSpPr>
          <p:spPr>
            <a:xfrm>
              <a:off x="7063050" y="1552668"/>
              <a:ext cx="15048" cy="41040"/>
            </a:xfrm>
            <a:custGeom>
              <a:rect b="b" l="l" r="r" t="t"/>
              <a:pathLst>
                <a:path extrusionOk="0" h="1170" w="429">
                  <a:moveTo>
                    <a:pt x="214" y="0"/>
                  </a:moveTo>
                  <a:cubicBezTo>
                    <a:pt x="107" y="0"/>
                    <a:pt x="0" y="72"/>
                    <a:pt x="0" y="217"/>
                  </a:cubicBezTo>
                  <a:lnTo>
                    <a:pt x="0" y="953"/>
                  </a:lnTo>
                  <a:cubicBezTo>
                    <a:pt x="0" y="1073"/>
                    <a:pt x="97" y="1169"/>
                    <a:pt x="212" y="1169"/>
                  </a:cubicBezTo>
                  <a:cubicBezTo>
                    <a:pt x="332" y="1169"/>
                    <a:pt x="429" y="1068"/>
                    <a:pt x="429" y="953"/>
                  </a:cubicBezTo>
                  <a:lnTo>
                    <a:pt x="429" y="217"/>
                  </a:lnTo>
                  <a:cubicBezTo>
                    <a:pt x="429" y="72"/>
                    <a:pt x="321"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5"/>
            <p:cNvSpPr/>
            <p:nvPr/>
          </p:nvSpPr>
          <p:spPr>
            <a:xfrm>
              <a:off x="7089217" y="1556877"/>
              <a:ext cx="15048" cy="36830"/>
            </a:xfrm>
            <a:custGeom>
              <a:rect b="b" l="l" r="r" t="t"/>
              <a:pathLst>
                <a:path extrusionOk="0" h="1050" w="429">
                  <a:moveTo>
                    <a:pt x="214" y="0"/>
                  </a:moveTo>
                  <a:cubicBezTo>
                    <a:pt x="107" y="0"/>
                    <a:pt x="0" y="73"/>
                    <a:pt x="0" y="217"/>
                  </a:cubicBezTo>
                  <a:lnTo>
                    <a:pt x="0" y="833"/>
                  </a:lnTo>
                  <a:cubicBezTo>
                    <a:pt x="0" y="953"/>
                    <a:pt x="96" y="1049"/>
                    <a:pt x="212" y="1049"/>
                  </a:cubicBezTo>
                  <a:cubicBezTo>
                    <a:pt x="332" y="1049"/>
                    <a:pt x="428" y="953"/>
                    <a:pt x="428" y="833"/>
                  </a:cubicBezTo>
                  <a:lnTo>
                    <a:pt x="428" y="217"/>
                  </a:lnTo>
                  <a:cubicBezTo>
                    <a:pt x="428" y="73"/>
                    <a:pt x="321"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5"/>
            <p:cNvSpPr/>
            <p:nvPr/>
          </p:nvSpPr>
          <p:spPr>
            <a:xfrm>
              <a:off x="7149619" y="1343155"/>
              <a:ext cx="246975" cy="473500"/>
            </a:xfrm>
            <a:custGeom>
              <a:rect b="b" l="l" r="r" t="t"/>
              <a:pathLst>
                <a:path extrusionOk="0" h="13499" w="7041">
                  <a:moveTo>
                    <a:pt x="780" y="497"/>
                  </a:moveTo>
                  <a:lnTo>
                    <a:pt x="2161" y="1084"/>
                  </a:lnTo>
                  <a:lnTo>
                    <a:pt x="2012" y="1642"/>
                  </a:lnTo>
                  <a:lnTo>
                    <a:pt x="535" y="1017"/>
                  </a:lnTo>
                  <a:lnTo>
                    <a:pt x="780" y="497"/>
                  </a:lnTo>
                  <a:close/>
                  <a:moveTo>
                    <a:pt x="5385" y="2436"/>
                  </a:moveTo>
                  <a:lnTo>
                    <a:pt x="5871" y="2643"/>
                  </a:lnTo>
                  <a:lnTo>
                    <a:pt x="5630" y="3168"/>
                  </a:lnTo>
                  <a:lnTo>
                    <a:pt x="5231" y="3004"/>
                  </a:lnTo>
                  <a:cubicBezTo>
                    <a:pt x="5231" y="2990"/>
                    <a:pt x="5236" y="2975"/>
                    <a:pt x="5241" y="2966"/>
                  </a:cubicBezTo>
                  <a:lnTo>
                    <a:pt x="5385" y="2436"/>
                  </a:lnTo>
                  <a:close/>
                  <a:moveTo>
                    <a:pt x="6266" y="2807"/>
                  </a:moveTo>
                  <a:lnTo>
                    <a:pt x="6506" y="2908"/>
                  </a:lnTo>
                  <a:cubicBezTo>
                    <a:pt x="6574" y="2937"/>
                    <a:pt x="6607" y="3019"/>
                    <a:pt x="6578" y="3091"/>
                  </a:cubicBezTo>
                  <a:lnTo>
                    <a:pt x="6578" y="3086"/>
                  </a:lnTo>
                  <a:lnTo>
                    <a:pt x="6458" y="3370"/>
                  </a:lnTo>
                  <a:cubicBezTo>
                    <a:pt x="6437" y="3423"/>
                    <a:pt x="6387" y="3455"/>
                    <a:pt x="6335" y="3455"/>
                  </a:cubicBezTo>
                  <a:cubicBezTo>
                    <a:pt x="6317" y="3455"/>
                    <a:pt x="6298" y="3451"/>
                    <a:pt x="6280" y="3442"/>
                  </a:cubicBezTo>
                  <a:lnTo>
                    <a:pt x="6025" y="3336"/>
                  </a:lnTo>
                  <a:lnTo>
                    <a:pt x="6266" y="2807"/>
                  </a:lnTo>
                  <a:close/>
                  <a:moveTo>
                    <a:pt x="2887" y="498"/>
                  </a:moveTo>
                  <a:cubicBezTo>
                    <a:pt x="2899" y="498"/>
                    <a:pt x="2910" y="499"/>
                    <a:pt x="2921" y="502"/>
                  </a:cubicBezTo>
                  <a:lnTo>
                    <a:pt x="2946" y="507"/>
                  </a:lnTo>
                  <a:cubicBezTo>
                    <a:pt x="3027" y="526"/>
                    <a:pt x="3080" y="613"/>
                    <a:pt x="3061" y="695"/>
                  </a:cubicBezTo>
                  <a:lnTo>
                    <a:pt x="3037" y="786"/>
                  </a:lnTo>
                  <a:lnTo>
                    <a:pt x="2782" y="1671"/>
                  </a:lnTo>
                  <a:cubicBezTo>
                    <a:pt x="2735" y="1837"/>
                    <a:pt x="2868" y="1947"/>
                    <a:pt x="2999" y="1947"/>
                  </a:cubicBezTo>
                  <a:cubicBezTo>
                    <a:pt x="3084" y="1947"/>
                    <a:pt x="3168" y="1900"/>
                    <a:pt x="3201" y="1792"/>
                  </a:cubicBezTo>
                  <a:lnTo>
                    <a:pt x="3446" y="935"/>
                  </a:lnTo>
                  <a:cubicBezTo>
                    <a:pt x="3472" y="901"/>
                    <a:pt x="3516" y="882"/>
                    <a:pt x="3561" y="882"/>
                  </a:cubicBezTo>
                  <a:cubicBezTo>
                    <a:pt x="3574" y="882"/>
                    <a:pt x="3587" y="884"/>
                    <a:pt x="3600" y="887"/>
                  </a:cubicBezTo>
                  <a:lnTo>
                    <a:pt x="3619" y="892"/>
                  </a:lnTo>
                  <a:cubicBezTo>
                    <a:pt x="3701" y="911"/>
                    <a:pt x="3754" y="993"/>
                    <a:pt x="3735" y="1075"/>
                  </a:cubicBezTo>
                  <a:lnTo>
                    <a:pt x="3508" y="1840"/>
                  </a:lnTo>
                  <a:cubicBezTo>
                    <a:pt x="3453" y="2011"/>
                    <a:pt x="3589" y="2126"/>
                    <a:pt x="3721" y="2126"/>
                  </a:cubicBezTo>
                  <a:cubicBezTo>
                    <a:pt x="3808" y="2126"/>
                    <a:pt x="3894" y="2076"/>
                    <a:pt x="3922" y="1960"/>
                  </a:cubicBezTo>
                  <a:lnTo>
                    <a:pt x="4134" y="1253"/>
                  </a:lnTo>
                  <a:cubicBezTo>
                    <a:pt x="4162" y="1209"/>
                    <a:pt x="4214" y="1188"/>
                    <a:pt x="4264" y="1188"/>
                  </a:cubicBezTo>
                  <a:cubicBezTo>
                    <a:pt x="4274" y="1188"/>
                    <a:pt x="4283" y="1189"/>
                    <a:pt x="4293" y="1190"/>
                  </a:cubicBezTo>
                  <a:lnTo>
                    <a:pt x="4317" y="1200"/>
                  </a:lnTo>
                  <a:cubicBezTo>
                    <a:pt x="4399" y="1219"/>
                    <a:pt x="4452" y="1301"/>
                    <a:pt x="4432" y="1383"/>
                  </a:cubicBezTo>
                  <a:lnTo>
                    <a:pt x="4399" y="1522"/>
                  </a:lnTo>
                  <a:lnTo>
                    <a:pt x="4211" y="2109"/>
                  </a:lnTo>
                  <a:cubicBezTo>
                    <a:pt x="4158" y="2280"/>
                    <a:pt x="4294" y="2394"/>
                    <a:pt x="4426" y="2394"/>
                  </a:cubicBezTo>
                  <a:cubicBezTo>
                    <a:pt x="4510" y="2394"/>
                    <a:pt x="4593" y="2348"/>
                    <a:pt x="4625" y="2239"/>
                  </a:cubicBezTo>
                  <a:lnTo>
                    <a:pt x="4812" y="1642"/>
                  </a:lnTo>
                  <a:lnTo>
                    <a:pt x="4812" y="1638"/>
                  </a:lnTo>
                  <a:lnTo>
                    <a:pt x="4812" y="1628"/>
                  </a:lnTo>
                  <a:cubicBezTo>
                    <a:pt x="4829" y="1558"/>
                    <a:pt x="4892" y="1509"/>
                    <a:pt x="4961" y="1509"/>
                  </a:cubicBezTo>
                  <a:cubicBezTo>
                    <a:pt x="4973" y="1509"/>
                    <a:pt x="4984" y="1510"/>
                    <a:pt x="4995" y="1513"/>
                  </a:cubicBezTo>
                  <a:lnTo>
                    <a:pt x="5019" y="1517"/>
                  </a:lnTo>
                  <a:cubicBezTo>
                    <a:pt x="5106" y="1537"/>
                    <a:pt x="5159" y="1623"/>
                    <a:pt x="5140" y="1705"/>
                  </a:cubicBezTo>
                  <a:lnTo>
                    <a:pt x="5140" y="1710"/>
                  </a:lnTo>
                  <a:lnTo>
                    <a:pt x="4817" y="2865"/>
                  </a:lnTo>
                  <a:cubicBezTo>
                    <a:pt x="4817" y="2874"/>
                    <a:pt x="4812" y="2884"/>
                    <a:pt x="4812" y="2894"/>
                  </a:cubicBezTo>
                  <a:cubicBezTo>
                    <a:pt x="4812" y="2903"/>
                    <a:pt x="4678" y="3822"/>
                    <a:pt x="4129" y="4096"/>
                  </a:cubicBezTo>
                  <a:cubicBezTo>
                    <a:pt x="4057" y="4130"/>
                    <a:pt x="4009" y="4207"/>
                    <a:pt x="4009" y="4289"/>
                  </a:cubicBezTo>
                  <a:lnTo>
                    <a:pt x="4009" y="4948"/>
                  </a:lnTo>
                  <a:lnTo>
                    <a:pt x="1959" y="4948"/>
                  </a:lnTo>
                  <a:lnTo>
                    <a:pt x="1959" y="3914"/>
                  </a:lnTo>
                  <a:cubicBezTo>
                    <a:pt x="1959" y="3861"/>
                    <a:pt x="1940" y="3813"/>
                    <a:pt x="1911" y="3774"/>
                  </a:cubicBezTo>
                  <a:cubicBezTo>
                    <a:pt x="1901" y="3769"/>
                    <a:pt x="1324" y="3062"/>
                    <a:pt x="1430" y="2470"/>
                  </a:cubicBezTo>
                  <a:cubicBezTo>
                    <a:pt x="1459" y="2282"/>
                    <a:pt x="1497" y="2095"/>
                    <a:pt x="1550" y="1912"/>
                  </a:cubicBezTo>
                  <a:lnTo>
                    <a:pt x="1940" y="2076"/>
                  </a:lnTo>
                  <a:cubicBezTo>
                    <a:pt x="1974" y="2170"/>
                    <a:pt x="2058" y="2216"/>
                    <a:pt x="2141" y="2216"/>
                  </a:cubicBezTo>
                  <a:cubicBezTo>
                    <a:pt x="2231" y="2216"/>
                    <a:pt x="2321" y="2162"/>
                    <a:pt x="2349" y="2056"/>
                  </a:cubicBezTo>
                  <a:lnTo>
                    <a:pt x="2734" y="622"/>
                  </a:lnTo>
                  <a:lnTo>
                    <a:pt x="2734" y="618"/>
                  </a:lnTo>
                  <a:cubicBezTo>
                    <a:pt x="2750" y="547"/>
                    <a:pt x="2817" y="498"/>
                    <a:pt x="2887" y="498"/>
                  </a:cubicBezTo>
                  <a:close/>
                  <a:moveTo>
                    <a:pt x="4317" y="5405"/>
                  </a:moveTo>
                  <a:lnTo>
                    <a:pt x="4317" y="6084"/>
                  </a:lnTo>
                  <a:lnTo>
                    <a:pt x="1565" y="6084"/>
                  </a:lnTo>
                  <a:lnTo>
                    <a:pt x="1565" y="5405"/>
                  </a:lnTo>
                  <a:close/>
                  <a:moveTo>
                    <a:pt x="675" y="0"/>
                  </a:moveTo>
                  <a:cubicBezTo>
                    <a:pt x="593" y="0"/>
                    <a:pt x="513" y="46"/>
                    <a:pt x="477" y="122"/>
                  </a:cubicBezTo>
                  <a:lnTo>
                    <a:pt x="49" y="1027"/>
                  </a:lnTo>
                  <a:cubicBezTo>
                    <a:pt x="1" y="1123"/>
                    <a:pt x="34" y="1238"/>
                    <a:pt x="121" y="1296"/>
                  </a:cubicBezTo>
                  <a:cubicBezTo>
                    <a:pt x="155" y="1320"/>
                    <a:pt x="188" y="1335"/>
                    <a:pt x="222" y="1349"/>
                  </a:cubicBezTo>
                  <a:lnTo>
                    <a:pt x="1146" y="1744"/>
                  </a:lnTo>
                  <a:cubicBezTo>
                    <a:pt x="1083" y="1955"/>
                    <a:pt x="1030" y="2172"/>
                    <a:pt x="1002" y="2393"/>
                  </a:cubicBezTo>
                  <a:cubicBezTo>
                    <a:pt x="881" y="3072"/>
                    <a:pt x="1362" y="3774"/>
                    <a:pt x="1526" y="3986"/>
                  </a:cubicBezTo>
                  <a:lnTo>
                    <a:pt x="1526" y="4967"/>
                  </a:lnTo>
                  <a:lnTo>
                    <a:pt x="1348" y="4967"/>
                  </a:lnTo>
                  <a:cubicBezTo>
                    <a:pt x="1228" y="4967"/>
                    <a:pt x="1131" y="5064"/>
                    <a:pt x="1131" y="5184"/>
                  </a:cubicBezTo>
                  <a:lnTo>
                    <a:pt x="1131" y="13282"/>
                  </a:lnTo>
                  <a:cubicBezTo>
                    <a:pt x="1131" y="13398"/>
                    <a:pt x="1228" y="13499"/>
                    <a:pt x="1348" y="13499"/>
                  </a:cubicBezTo>
                  <a:lnTo>
                    <a:pt x="4529" y="13499"/>
                  </a:lnTo>
                  <a:cubicBezTo>
                    <a:pt x="4649" y="13499"/>
                    <a:pt x="4745" y="13398"/>
                    <a:pt x="4745" y="13282"/>
                  </a:cubicBezTo>
                  <a:lnTo>
                    <a:pt x="4745" y="7874"/>
                  </a:lnTo>
                  <a:cubicBezTo>
                    <a:pt x="4745" y="7729"/>
                    <a:pt x="4638" y="7657"/>
                    <a:pt x="4531" y="7657"/>
                  </a:cubicBezTo>
                  <a:cubicBezTo>
                    <a:pt x="4424" y="7657"/>
                    <a:pt x="4317" y="7729"/>
                    <a:pt x="4317" y="7874"/>
                  </a:cubicBezTo>
                  <a:lnTo>
                    <a:pt x="4317" y="13066"/>
                  </a:lnTo>
                  <a:lnTo>
                    <a:pt x="1565" y="13066"/>
                  </a:lnTo>
                  <a:lnTo>
                    <a:pt x="1565" y="6517"/>
                  </a:lnTo>
                  <a:lnTo>
                    <a:pt x="4317" y="6517"/>
                  </a:lnTo>
                  <a:lnTo>
                    <a:pt x="4317" y="7118"/>
                  </a:lnTo>
                  <a:cubicBezTo>
                    <a:pt x="4314" y="7260"/>
                    <a:pt x="4422" y="7331"/>
                    <a:pt x="4529" y="7331"/>
                  </a:cubicBezTo>
                  <a:cubicBezTo>
                    <a:pt x="4637" y="7331"/>
                    <a:pt x="4745" y="7260"/>
                    <a:pt x="4745" y="7118"/>
                  </a:cubicBezTo>
                  <a:lnTo>
                    <a:pt x="4745" y="5194"/>
                  </a:lnTo>
                  <a:cubicBezTo>
                    <a:pt x="4745" y="5073"/>
                    <a:pt x="4649" y="4977"/>
                    <a:pt x="4529" y="4977"/>
                  </a:cubicBezTo>
                  <a:lnTo>
                    <a:pt x="4442" y="4977"/>
                  </a:lnTo>
                  <a:lnTo>
                    <a:pt x="4442" y="4419"/>
                  </a:lnTo>
                  <a:cubicBezTo>
                    <a:pt x="4808" y="4178"/>
                    <a:pt x="5010" y="3755"/>
                    <a:pt x="5120" y="3428"/>
                  </a:cubicBezTo>
                  <a:lnTo>
                    <a:pt x="6112" y="3846"/>
                  </a:lnTo>
                  <a:cubicBezTo>
                    <a:pt x="6183" y="3876"/>
                    <a:pt x="6258" y="3890"/>
                    <a:pt x="6331" y="3890"/>
                  </a:cubicBezTo>
                  <a:cubicBezTo>
                    <a:pt x="6552" y="3890"/>
                    <a:pt x="6763" y="3760"/>
                    <a:pt x="6857" y="3543"/>
                  </a:cubicBezTo>
                  <a:lnTo>
                    <a:pt x="6978" y="3259"/>
                  </a:lnTo>
                  <a:cubicBezTo>
                    <a:pt x="7040" y="3120"/>
                    <a:pt x="7040" y="2961"/>
                    <a:pt x="6983" y="2817"/>
                  </a:cubicBezTo>
                  <a:cubicBezTo>
                    <a:pt x="6925" y="2677"/>
                    <a:pt x="6814" y="2566"/>
                    <a:pt x="6675" y="2509"/>
                  </a:cubicBezTo>
                  <a:lnTo>
                    <a:pt x="5501" y="2013"/>
                  </a:lnTo>
                  <a:lnTo>
                    <a:pt x="5558" y="1816"/>
                  </a:lnTo>
                  <a:lnTo>
                    <a:pt x="5558" y="1811"/>
                  </a:lnTo>
                  <a:cubicBezTo>
                    <a:pt x="5630" y="1493"/>
                    <a:pt x="5438" y="1176"/>
                    <a:pt x="5120" y="1104"/>
                  </a:cubicBezTo>
                  <a:lnTo>
                    <a:pt x="5101" y="1099"/>
                  </a:lnTo>
                  <a:cubicBezTo>
                    <a:pt x="5055" y="1087"/>
                    <a:pt x="5008" y="1081"/>
                    <a:pt x="4961" y="1081"/>
                  </a:cubicBezTo>
                  <a:cubicBezTo>
                    <a:pt x="4910" y="1081"/>
                    <a:pt x="4858" y="1088"/>
                    <a:pt x="4808" y="1104"/>
                  </a:cubicBezTo>
                  <a:cubicBezTo>
                    <a:pt x="4731" y="940"/>
                    <a:pt x="4586" y="820"/>
                    <a:pt x="4413" y="781"/>
                  </a:cubicBezTo>
                  <a:lnTo>
                    <a:pt x="4389" y="776"/>
                  </a:lnTo>
                  <a:cubicBezTo>
                    <a:pt x="4343" y="764"/>
                    <a:pt x="4295" y="758"/>
                    <a:pt x="4247" y="758"/>
                  </a:cubicBezTo>
                  <a:cubicBezTo>
                    <a:pt x="4199" y="758"/>
                    <a:pt x="4151" y="764"/>
                    <a:pt x="4105" y="776"/>
                  </a:cubicBezTo>
                  <a:cubicBezTo>
                    <a:pt x="4100" y="762"/>
                    <a:pt x="4091" y="748"/>
                    <a:pt x="4081" y="733"/>
                  </a:cubicBezTo>
                  <a:cubicBezTo>
                    <a:pt x="3999" y="598"/>
                    <a:pt x="3869" y="502"/>
                    <a:pt x="3715" y="468"/>
                  </a:cubicBezTo>
                  <a:lnTo>
                    <a:pt x="3696" y="464"/>
                  </a:lnTo>
                  <a:cubicBezTo>
                    <a:pt x="3651" y="452"/>
                    <a:pt x="3604" y="448"/>
                    <a:pt x="3558" y="448"/>
                  </a:cubicBezTo>
                  <a:cubicBezTo>
                    <a:pt x="3525" y="448"/>
                    <a:pt x="3492" y="450"/>
                    <a:pt x="3460" y="454"/>
                  </a:cubicBezTo>
                  <a:cubicBezTo>
                    <a:pt x="3446" y="420"/>
                    <a:pt x="3427" y="382"/>
                    <a:pt x="3407" y="348"/>
                  </a:cubicBezTo>
                  <a:cubicBezTo>
                    <a:pt x="3326" y="213"/>
                    <a:pt x="3191" y="122"/>
                    <a:pt x="3042" y="83"/>
                  </a:cubicBezTo>
                  <a:lnTo>
                    <a:pt x="3018" y="79"/>
                  </a:lnTo>
                  <a:cubicBezTo>
                    <a:pt x="2973" y="68"/>
                    <a:pt x="2929" y="64"/>
                    <a:pt x="2885" y="64"/>
                  </a:cubicBezTo>
                  <a:cubicBezTo>
                    <a:pt x="2621" y="64"/>
                    <a:pt x="2381" y="243"/>
                    <a:pt x="2315" y="512"/>
                  </a:cubicBezTo>
                  <a:lnTo>
                    <a:pt x="2277" y="656"/>
                  </a:lnTo>
                  <a:lnTo>
                    <a:pt x="756" y="16"/>
                  </a:lnTo>
                  <a:cubicBezTo>
                    <a:pt x="730" y="5"/>
                    <a:pt x="702" y="0"/>
                    <a:pt x="6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5"/>
            <p:cNvSpPr/>
            <p:nvPr/>
          </p:nvSpPr>
          <p:spPr>
            <a:xfrm>
              <a:off x="7112297" y="1339963"/>
              <a:ext cx="71242" cy="50196"/>
            </a:xfrm>
            <a:custGeom>
              <a:rect b="b" l="l" r="r" t="t"/>
              <a:pathLst>
                <a:path extrusionOk="0" h="1431" w="2031">
                  <a:moveTo>
                    <a:pt x="288" y="1"/>
                  </a:moveTo>
                  <a:cubicBezTo>
                    <a:pt x="97" y="1"/>
                    <a:pt x="1" y="236"/>
                    <a:pt x="141" y="372"/>
                  </a:cubicBezTo>
                  <a:lnTo>
                    <a:pt x="1156" y="1368"/>
                  </a:lnTo>
                  <a:cubicBezTo>
                    <a:pt x="1199" y="1406"/>
                    <a:pt x="1252" y="1426"/>
                    <a:pt x="1310" y="1426"/>
                  </a:cubicBezTo>
                  <a:lnTo>
                    <a:pt x="1310" y="1430"/>
                  </a:lnTo>
                  <a:cubicBezTo>
                    <a:pt x="1503" y="1430"/>
                    <a:pt x="1599" y="1195"/>
                    <a:pt x="1459" y="1060"/>
                  </a:cubicBezTo>
                  <a:lnTo>
                    <a:pt x="858" y="473"/>
                  </a:lnTo>
                  <a:lnTo>
                    <a:pt x="1724" y="526"/>
                  </a:lnTo>
                  <a:cubicBezTo>
                    <a:pt x="1730" y="526"/>
                    <a:pt x="1736" y="526"/>
                    <a:pt x="1742" y="526"/>
                  </a:cubicBezTo>
                  <a:cubicBezTo>
                    <a:pt x="2009" y="526"/>
                    <a:pt x="2031" y="112"/>
                    <a:pt x="1753" y="97"/>
                  </a:cubicBezTo>
                  <a:lnTo>
                    <a:pt x="304" y="1"/>
                  </a:lnTo>
                  <a:cubicBezTo>
                    <a:pt x="299" y="1"/>
                    <a:pt x="293"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5"/>
            <p:cNvSpPr/>
            <p:nvPr/>
          </p:nvSpPr>
          <p:spPr>
            <a:xfrm>
              <a:off x="7204303" y="1571223"/>
              <a:ext cx="96601" cy="229752"/>
            </a:xfrm>
            <a:custGeom>
              <a:rect b="b" l="l" r="r" t="t"/>
              <a:pathLst>
                <a:path extrusionOk="0" h="6550" w="2754">
                  <a:moveTo>
                    <a:pt x="1" y="0"/>
                  </a:moveTo>
                  <a:lnTo>
                    <a:pt x="1" y="6549"/>
                  </a:lnTo>
                  <a:lnTo>
                    <a:pt x="2753" y="6549"/>
                  </a:lnTo>
                  <a:lnTo>
                    <a:pt x="27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5"/>
            <p:cNvSpPr/>
            <p:nvPr/>
          </p:nvSpPr>
          <p:spPr>
            <a:xfrm>
              <a:off x="7115349" y="1567014"/>
              <a:ext cx="15223" cy="30411"/>
            </a:xfrm>
            <a:custGeom>
              <a:rect b="b" l="l" r="r" t="t"/>
              <a:pathLst>
                <a:path extrusionOk="0" h="867" w="434">
                  <a:moveTo>
                    <a:pt x="217" y="0"/>
                  </a:moveTo>
                  <a:cubicBezTo>
                    <a:pt x="109" y="0"/>
                    <a:pt x="1" y="72"/>
                    <a:pt x="1" y="217"/>
                  </a:cubicBezTo>
                  <a:lnTo>
                    <a:pt x="1" y="650"/>
                  </a:lnTo>
                  <a:cubicBezTo>
                    <a:pt x="1" y="770"/>
                    <a:pt x="97" y="866"/>
                    <a:pt x="217" y="866"/>
                  </a:cubicBezTo>
                  <a:cubicBezTo>
                    <a:pt x="333" y="866"/>
                    <a:pt x="434" y="770"/>
                    <a:pt x="434" y="650"/>
                  </a:cubicBezTo>
                  <a:lnTo>
                    <a:pt x="434" y="217"/>
                  </a:lnTo>
                  <a:cubicBezTo>
                    <a:pt x="434" y="72"/>
                    <a:pt x="326"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5"/>
            <p:cNvSpPr/>
            <p:nvPr/>
          </p:nvSpPr>
          <p:spPr>
            <a:xfrm>
              <a:off x="7006155" y="1536111"/>
              <a:ext cx="153636" cy="280368"/>
            </a:xfrm>
            <a:custGeom>
              <a:rect b="b" l="l" r="r" t="t"/>
              <a:pathLst>
                <a:path extrusionOk="0" h="7993" w="4380">
                  <a:moveTo>
                    <a:pt x="1464" y="434"/>
                  </a:moveTo>
                  <a:cubicBezTo>
                    <a:pt x="1550" y="434"/>
                    <a:pt x="1617" y="506"/>
                    <a:pt x="1617" y="592"/>
                  </a:cubicBezTo>
                  <a:lnTo>
                    <a:pt x="1617" y="689"/>
                  </a:lnTo>
                  <a:cubicBezTo>
                    <a:pt x="1617" y="827"/>
                    <a:pt x="1727" y="904"/>
                    <a:pt x="1837" y="904"/>
                  </a:cubicBezTo>
                  <a:cubicBezTo>
                    <a:pt x="1922" y="904"/>
                    <a:pt x="2007" y="857"/>
                    <a:pt x="2041" y="756"/>
                  </a:cubicBezTo>
                  <a:cubicBezTo>
                    <a:pt x="2060" y="693"/>
                    <a:pt x="2118" y="650"/>
                    <a:pt x="2185" y="650"/>
                  </a:cubicBezTo>
                  <a:lnTo>
                    <a:pt x="2209" y="650"/>
                  </a:lnTo>
                  <a:cubicBezTo>
                    <a:pt x="2296" y="650"/>
                    <a:pt x="2363" y="717"/>
                    <a:pt x="2363" y="804"/>
                  </a:cubicBezTo>
                  <a:lnTo>
                    <a:pt x="2363" y="838"/>
                  </a:lnTo>
                  <a:cubicBezTo>
                    <a:pt x="2366" y="973"/>
                    <a:pt x="2475" y="1048"/>
                    <a:pt x="2582" y="1048"/>
                  </a:cubicBezTo>
                  <a:cubicBezTo>
                    <a:pt x="2666" y="1048"/>
                    <a:pt x="2750" y="1002"/>
                    <a:pt x="2782" y="900"/>
                  </a:cubicBezTo>
                  <a:cubicBezTo>
                    <a:pt x="2806" y="833"/>
                    <a:pt x="2864" y="790"/>
                    <a:pt x="2931" y="790"/>
                  </a:cubicBezTo>
                  <a:lnTo>
                    <a:pt x="2955" y="790"/>
                  </a:lnTo>
                  <a:cubicBezTo>
                    <a:pt x="3042" y="790"/>
                    <a:pt x="3109" y="862"/>
                    <a:pt x="3109" y="944"/>
                  </a:cubicBezTo>
                  <a:lnTo>
                    <a:pt x="3109" y="1093"/>
                  </a:lnTo>
                  <a:cubicBezTo>
                    <a:pt x="3109" y="1237"/>
                    <a:pt x="3217" y="1309"/>
                    <a:pt x="3326" y="1309"/>
                  </a:cubicBezTo>
                  <a:cubicBezTo>
                    <a:pt x="3434" y="1309"/>
                    <a:pt x="3542" y="1237"/>
                    <a:pt x="3542" y="1093"/>
                  </a:cubicBezTo>
                  <a:cubicBezTo>
                    <a:pt x="3542" y="1011"/>
                    <a:pt x="3610" y="939"/>
                    <a:pt x="3696" y="939"/>
                  </a:cubicBezTo>
                  <a:lnTo>
                    <a:pt x="3720" y="939"/>
                  </a:lnTo>
                  <a:cubicBezTo>
                    <a:pt x="3807" y="939"/>
                    <a:pt x="3874" y="1011"/>
                    <a:pt x="3874" y="1093"/>
                  </a:cubicBezTo>
                  <a:lnTo>
                    <a:pt x="3874" y="2108"/>
                  </a:lnTo>
                  <a:lnTo>
                    <a:pt x="3874" y="2132"/>
                  </a:lnTo>
                  <a:cubicBezTo>
                    <a:pt x="3898" y="2387"/>
                    <a:pt x="3879" y="3133"/>
                    <a:pt x="3489" y="3460"/>
                  </a:cubicBezTo>
                  <a:cubicBezTo>
                    <a:pt x="3441" y="3503"/>
                    <a:pt x="3412" y="3561"/>
                    <a:pt x="3412" y="3624"/>
                  </a:cubicBezTo>
                  <a:lnTo>
                    <a:pt x="3412" y="4307"/>
                  </a:lnTo>
                  <a:lnTo>
                    <a:pt x="1343" y="4307"/>
                  </a:lnTo>
                  <a:lnTo>
                    <a:pt x="1343" y="3835"/>
                  </a:lnTo>
                  <a:cubicBezTo>
                    <a:pt x="1343" y="3763"/>
                    <a:pt x="1310" y="3701"/>
                    <a:pt x="1257" y="3662"/>
                  </a:cubicBezTo>
                  <a:cubicBezTo>
                    <a:pt x="1050" y="3508"/>
                    <a:pt x="516" y="3008"/>
                    <a:pt x="482" y="2503"/>
                  </a:cubicBezTo>
                  <a:cubicBezTo>
                    <a:pt x="463" y="2161"/>
                    <a:pt x="434" y="1733"/>
                    <a:pt x="573" y="1622"/>
                  </a:cubicBezTo>
                  <a:cubicBezTo>
                    <a:pt x="606" y="1593"/>
                    <a:pt x="660" y="1579"/>
                    <a:pt x="734" y="1579"/>
                  </a:cubicBezTo>
                  <a:cubicBezTo>
                    <a:pt x="769" y="1579"/>
                    <a:pt x="809" y="1582"/>
                    <a:pt x="852" y="1588"/>
                  </a:cubicBezTo>
                  <a:lnTo>
                    <a:pt x="852" y="1882"/>
                  </a:lnTo>
                  <a:cubicBezTo>
                    <a:pt x="852" y="2026"/>
                    <a:pt x="961" y="2098"/>
                    <a:pt x="1069" y="2098"/>
                  </a:cubicBezTo>
                  <a:cubicBezTo>
                    <a:pt x="1177" y="2098"/>
                    <a:pt x="1285" y="2026"/>
                    <a:pt x="1285" y="1882"/>
                  </a:cubicBezTo>
                  <a:lnTo>
                    <a:pt x="1285" y="592"/>
                  </a:lnTo>
                  <a:cubicBezTo>
                    <a:pt x="1285" y="506"/>
                    <a:pt x="1353" y="434"/>
                    <a:pt x="1439" y="434"/>
                  </a:cubicBezTo>
                  <a:close/>
                  <a:moveTo>
                    <a:pt x="3768" y="4745"/>
                  </a:moveTo>
                  <a:lnTo>
                    <a:pt x="3768" y="5423"/>
                  </a:lnTo>
                  <a:lnTo>
                    <a:pt x="1016" y="5423"/>
                  </a:lnTo>
                  <a:lnTo>
                    <a:pt x="1016" y="4745"/>
                  </a:lnTo>
                  <a:close/>
                  <a:moveTo>
                    <a:pt x="3768" y="5856"/>
                  </a:moveTo>
                  <a:lnTo>
                    <a:pt x="3764" y="7560"/>
                  </a:lnTo>
                  <a:lnTo>
                    <a:pt x="1016" y="7560"/>
                  </a:lnTo>
                  <a:lnTo>
                    <a:pt x="1016" y="5856"/>
                  </a:lnTo>
                  <a:close/>
                  <a:moveTo>
                    <a:pt x="1449" y="0"/>
                  </a:moveTo>
                  <a:cubicBezTo>
                    <a:pt x="1122" y="0"/>
                    <a:pt x="862" y="265"/>
                    <a:pt x="862" y="588"/>
                  </a:cubicBezTo>
                  <a:lnTo>
                    <a:pt x="862" y="1155"/>
                  </a:lnTo>
                  <a:cubicBezTo>
                    <a:pt x="817" y="1150"/>
                    <a:pt x="774" y="1147"/>
                    <a:pt x="733" y="1147"/>
                  </a:cubicBezTo>
                  <a:cubicBezTo>
                    <a:pt x="557" y="1147"/>
                    <a:pt x="412" y="1196"/>
                    <a:pt x="299" y="1290"/>
                  </a:cubicBezTo>
                  <a:cubicBezTo>
                    <a:pt x="1" y="1545"/>
                    <a:pt x="30" y="2045"/>
                    <a:pt x="58" y="2531"/>
                  </a:cubicBezTo>
                  <a:cubicBezTo>
                    <a:pt x="102" y="3191"/>
                    <a:pt x="689" y="3749"/>
                    <a:pt x="920" y="3941"/>
                  </a:cubicBezTo>
                  <a:lnTo>
                    <a:pt x="920" y="4312"/>
                  </a:lnTo>
                  <a:lnTo>
                    <a:pt x="804" y="4312"/>
                  </a:lnTo>
                  <a:cubicBezTo>
                    <a:pt x="684" y="4312"/>
                    <a:pt x="588" y="4408"/>
                    <a:pt x="588" y="4528"/>
                  </a:cubicBezTo>
                  <a:lnTo>
                    <a:pt x="588" y="7776"/>
                  </a:lnTo>
                  <a:cubicBezTo>
                    <a:pt x="588" y="7897"/>
                    <a:pt x="684" y="7993"/>
                    <a:pt x="804" y="7993"/>
                  </a:cubicBezTo>
                  <a:lnTo>
                    <a:pt x="3990" y="7993"/>
                  </a:lnTo>
                  <a:cubicBezTo>
                    <a:pt x="4110" y="7993"/>
                    <a:pt x="4206" y="7897"/>
                    <a:pt x="4206" y="7776"/>
                  </a:cubicBezTo>
                  <a:lnTo>
                    <a:pt x="4206" y="4528"/>
                  </a:lnTo>
                  <a:cubicBezTo>
                    <a:pt x="4206" y="4411"/>
                    <a:pt x="4110" y="4312"/>
                    <a:pt x="3993" y="4312"/>
                  </a:cubicBezTo>
                  <a:cubicBezTo>
                    <a:pt x="3990" y="4312"/>
                    <a:pt x="3988" y="4312"/>
                    <a:pt x="3985" y="4312"/>
                  </a:cubicBezTo>
                  <a:lnTo>
                    <a:pt x="3850" y="4312"/>
                  </a:lnTo>
                  <a:lnTo>
                    <a:pt x="3850" y="3720"/>
                  </a:lnTo>
                  <a:cubicBezTo>
                    <a:pt x="4379" y="3181"/>
                    <a:pt x="4322" y="2224"/>
                    <a:pt x="4312" y="2103"/>
                  </a:cubicBezTo>
                  <a:lnTo>
                    <a:pt x="4312" y="1098"/>
                  </a:lnTo>
                  <a:cubicBezTo>
                    <a:pt x="4312" y="773"/>
                    <a:pt x="4052" y="510"/>
                    <a:pt x="3729" y="510"/>
                  </a:cubicBezTo>
                  <a:cubicBezTo>
                    <a:pt x="3726" y="510"/>
                    <a:pt x="3723" y="510"/>
                    <a:pt x="3720" y="511"/>
                  </a:cubicBezTo>
                  <a:lnTo>
                    <a:pt x="3696" y="511"/>
                  </a:lnTo>
                  <a:cubicBezTo>
                    <a:pt x="3608" y="558"/>
                    <a:pt x="3511" y="581"/>
                    <a:pt x="3416" y="581"/>
                  </a:cubicBezTo>
                  <a:cubicBezTo>
                    <a:pt x="3242" y="581"/>
                    <a:pt x="3070" y="504"/>
                    <a:pt x="2955" y="361"/>
                  </a:cubicBezTo>
                  <a:lnTo>
                    <a:pt x="2941" y="361"/>
                  </a:lnTo>
                  <a:cubicBezTo>
                    <a:pt x="2854" y="405"/>
                    <a:pt x="2761" y="427"/>
                    <a:pt x="2668" y="427"/>
                  </a:cubicBezTo>
                  <a:cubicBezTo>
                    <a:pt x="2497" y="427"/>
                    <a:pt x="2330" y="354"/>
                    <a:pt x="2214" y="217"/>
                  </a:cubicBezTo>
                  <a:lnTo>
                    <a:pt x="2190" y="217"/>
                  </a:lnTo>
                  <a:cubicBezTo>
                    <a:pt x="2115" y="251"/>
                    <a:pt x="2035" y="267"/>
                    <a:pt x="1957" y="267"/>
                  </a:cubicBezTo>
                  <a:cubicBezTo>
                    <a:pt x="1766" y="267"/>
                    <a:pt x="1581" y="171"/>
                    <a:pt x="1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45"/>
          <p:cNvGrpSpPr/>
          <p:nvPr/>
        </p:nvGrpSpPr>
        <p:grpSpPr>
          <a:xfrm>
            <a:off x="1607575" y="1267325"/>
            <a:ext cx="530328" cy="558472"/>
            <a:chOff x="1607576" y="1267325"/>
            <a:chExt cx="530328" cy="558472"/>
          </a:xfrm>
        </p:grpSpPr>
        <p:sp>
          <p:nvSpPr>
            <p:cNvPr id="848" name="Google Shape;848;p45"/>
            <p:cNvSpPr/>
            <p:nvPr/>
          </p:nvSpPr>
          <p:spPr>
            <a:xfrm>
              <a:off x="1781345" y="1589165"/>
              <a:ext cx="170757" cy="143642"/>
            </a:xfrm>
            <a:custGeom>
              <a:rect b="b" l="l" r="r" t="t"/>
              <a:pathLst>
                <a:path extrusionOk="0" h="4095" w="4868">
                  <a:moveTo>
                    <a:pt x="2478" y="1"/>
                  </a:moveTo>
                  <a:cubicBezTo>
                    <a:pt x="2367" y="1"/>
                    <a:pt x="2257" y="72"/>
                    <a:pt x="2240" y="214"/>
                  </a:cubicBezTo>
                  <a:lnTo>
                    <a:pt x="2240" y="2490"/>
                  </a:lnTo>
                  <a:lnTo>
                    <a:pt x="267" y="3630"/>
                  </a:lnTo>
                  <a:cubicBezTo>
                    <a:pt x="1" y="3749"/>
                    <a:pt x="142" y="4095"/>
                    <a:pt x="361" y="4095"/>
                  </a:cubicBezTo>
                  <a:cubicBezTo>
                    <a:pt x="408" y="4095"/>
                    <a:pt x="458" y="4080"/>
                    <a:pt x="508" y="4044"/>
                  </a:cubicBezTo>
                  <a:lnTo>
                    <a:pt x="2476" y="2903"/>
                  </a:lnTo>
                  <a:lnTo>
                    <a:pt x="4449" y="4044"/>
                  </a:lnTo>
                  <a:cubicBezTo>
                    <a:pt x="4491" y="4074"/>
                    <a:pt x="4541" y="4089"/>
                    <a:pt x="4590" y="4089"/>
                  </a:cubicBezTo>
                  <a:cubicBezTo>
                    <a:pt x="4673" y="4089"/>
                    <a:pt x="4754" y="4047"/>
                    <a:pt x="4800" y="3972"/>
                  </a:cubicBezTo>
                  <a:cubicBezTo>
                    <a:pt x="4867" y="3846"/>
                    <a:pt x="4819" y="3688"/>
                    <a:pt x="4689" y="3630"/>
                  </a:cubicBezTo>
                  <a:lnTo>
                    <a:pt x="2716" y="2490"/>
                  </a:lnTo>
                  <a:lnTo>
                    <a:pt x="2716" y="214"/>
                  </a:lnTo>
                  <a:cubicBezTo>
                    <a:pt x="2699" y="72"/>
                    <a:pt x="2589"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5"/>
            <p:cNvSpPr/>
            <p:nvPr/>
          </p:nvSpPr>
          <p:spPr>
            <a:xfrm>
              <a:off x="1862267" y="1407912"/>
              <a:ext cx="21116" cy="18415"/>
            </a:xfrm>
            <a:custGeom>
              <a:rect b="b" l="l" r="r" t="t"/>
              <a:pathLst>
                <a:path extrusionOk="0" h="525" w="602">
                  <a:moveTo>
                    <a:pt x="0" y="0"/>
                  </a:moveTo>
                  <a:lnTo>
                    <a:pt x="0" y="236"/>
                  </a:lnTo>
                  <a:lnTo>
                    <a:pt x="294" y="525"/>
                  </a:lnTo>
                  <a:lnTo>
                    <a:pt x="602" y="202"/>
                  </a:lnTo>
                  <a:lnTo>
                    <a:pt x="602" y="0"/>
                  </a:lnTo>
                  <a:lnTo>
                    <a:pt x="549" y="5"/>
                  </a:lnTo>
                  <a:cubicBezTo>
                    <a:pt x="506" y="10"/>
                    <a:pt x="457" y="15"/>
                    <a:pt x="409" y="15"/>
                  </a:cubicBezTo>
                  <a:lnTo>
                    <a:pt x="193" y="15"/>
                  </a:lnTo>
                  <a:cubicBezTo>
                    <a:pt x="145" y="15"/>
                    <a:pt x="97" y="10"/>
                    <a:pt x="53" y="5"/>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5"/>
            <p:cNvSpPr/>
            <p:nvPr/>
          </p:nvSpPr>
          <p:spPr>
            <a:xfrm>
              <a:off x="1821263" y="1347826"/>
              <a:ext cx="6103" cy="17749"/>
            </a:xfrm>
            <a:custGeom>
              <a:rect b="b" l="l" r="r" t="t"/>
              <a:pathLst>
                <a:path extrusionOk="0" h="506" w="174">
                  <a:moveTo>
                    <a:pt x="173" y="0"/>
                  </a:moveTo>
                  <a:lnTo>
                    <a:pt x="91" y="82"/>
                  </a:lnTo>
                  <a:cubicBezTo>
                    <a:pt x="0" y="178"/>
                    <a:pt x="0" y="327"/>
                    <a:pt x="91" y="424"/>
                  </a:cubicBezTo>
                  <a:lnTo>
                    <a:pt x="173" y="506"/>
                  </a:lnTo>
                  <a:lnTo>
                    <a:pt x="1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5"/>
            <p:cNvSpPr/>
            <p:nvPr/>
          </p:nvSpPr>
          <p:spPr>
            <a:xfrm>
              <a:off x="1664961" y="1643884"/>
              <a:ext cx="64332" cy="70260"/>
            </a:xfrm>
            <a:custGeom>
              <a:rect b="b" l="l" r="r" t="t"/>
              <a:pathLst>
                <a:path extrusionOk="0" h="2003" w="1834">
                  <a:moveTo>
                    <a:pt x="1338" y="1"/>
                  </a:moveTo>
                  <a:lnTo>
                    <a:pt x="1295" y="39"/>
                  </a:lnTo>
                  <a:cubicBezTo>
                    <a:pt x="881" y="386"/>
                    <a:pt x="332" y="492"/>
                    <a:pt x="44" y="521"/>
                  </a:cubicBezTo>
                  <a:lnTo>
                    <a:pt x="0" y="525"/>
                  </a:lnTo>
                  <a:lnTo>
                    <a:pt x="0" y="1194"/>
                  </a:lnTo>
                  <a:cubicBezTo>
                    <a:pt x="0" y="1637"/>
                    <a:pt x="361" y="1998"/>
                    <a:pt x="809" y="2003"/>
                  </a:cubicBezTo>
                  <a:lnTo>
                    <a:pt x="1025" y="2003"/>
                  </a:lnTo>
                  <a:cubicBezTo>
                    <a:pt x="1468" y="2003"/>
                    <a:pt x="1829" y="1642"/>
                    <a:pt x="1834" y="1199"/>
                  </a:cubicBezTo>
                  <a:lnTo>
                    <a:pt x="1834" y="487"/>
                  </a:lnTo>
                  <a:lnTo>
                    <a:pt x="1805" y="472"/>
                  </a:lnTo>
                  <a:cubicBezTo>
                    <a:pt x="1617" y="381"/>
                    <a:pt x="1468" y="232"/>
                    <a:pt x="1367" y="49"/>
                  </a:cubicBezTo>
                  <a:lnTo>
                    <a:pt x="1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5"/>
            <p:cNvSpPr/>
            <p:nvPr/>
          </p:nvSpPr>
          <p:spPr>
            <a:xfrm>
              <a:off x="1742586" y="1668719"/>
              <a:ext cx="6279" cy="16065"/>
            </a:xfrm>
            <a:custGeom>
              <a:rect b="b" l="l" r="r" t="t"/>
              <a:pathLst>
                <a:path extrusionOk="0" h="458" w="179">
                  <a:moveTo>
                    <a:pt x="1" y="0"/>
                  </a:moveTo>
                  <a:lnTo>
                    <a:pt x="1" y="457"/>
                  </a:lnTo>
                  <a:lnTo>
                    <a:pt x="78" y="400"/>
                  </a:lnTo>
                  <a:cubicBezTo>
                    <a:pt x="140" y="351"/>
                    <a:pt x="179" y="279"/>
                    <a:pt x="179" y="202"/>
                  </a:cubicBezTo>
                  <a:cubicBezTo>
                    <a:pt x="179" y="140"/>
                    <a:pt x="155" y="77"/>
                    <a:pt x="111" y="34"/>
                  </a:cubicBezTo>
                  <a:lnTo>
                    <a:pt x="97" y="24"/>
                  </a:lnTo>
                  <a:lnTo>
                    <a:pt x="83" y="24"/>
                  </a:lnTo>
                  <a:lnTo>
                    <a:pt x="63" y="1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5"/>
            <p:cNvSpPr/>
            <p:nvPr/>
          </p:nvSpPr>
          <p:spPr>
            <a:xfrm>
              <a:off x="1686393" y="1726946"/>
              <a:ext cx="21292" cy="18416"/>
            </a:xfrm>
            <a:custGeom>
              <a:rect b="b" l="l" r="r" t="t"/>
              <a:pathLst>
                <a:path extrusionOk="0" h="525" w="607">
                  <a:moveTo>
                    <a:pt x="607" y="0"/>
                  </a:moveTo>
                  <a:lnTo>
                    <a:pt x="554" y="10"/>
                  </a:lnTo>
                  <a:cubicBezTo>
                    <a:pt x="506" y="15"/>
                    <a:pt x="458" y="19"/>
                    <a:pt x="414" y="19"/>
                  </a:cubicBezTo>
                  <a:lnTo>
                    <a:pt x="198" y="19"/>
                  </a:lnTo>
                  <a:cubicBezTo>
                    <a:pt x="150" y="19"/>
                    <a:pt x="102" y="15"/>
                    <a:pt x="53" y="10"/>
                  </a:cubicBezTo>
                  <a:lnTo>
                    <a:pt x="0" y="5"/>
                  </a:lnTo>
                  <a:lnTo>
                    <a:pt x="0" y="241"/>
                  </a:lnTo>
                  <a:lnTo>
                    <a:pt x="299" y="525"/>
                  </a:lnTo>
                  <a:lnTo>
                    <a:pt x="607" y="207"/>
                  </a:lnTo>
                  <a:lnTo>
                    <a:pt x="6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5"/>
            <p:cNvSpPr/>
            <p:nvPr/>
          </p:nvSpPr>
          <p:spPr>
            <a:xfrm>
              <a:off x="1840835" y="1324851"/>
              <a:ext cx="64155" cy="70083"/>
            </a:xfrm>
            <a:custGeom>
              <a:rect b="b" l="l" r="r" t="t"/>
              <a:pathLst>
                <a:path extrusionOk="0" h="1998" w="1829">
                  <a:moveTo>
                    <a:pt x="1338" y="1"/>
                  </a:moveTo>
                  <a:lnTo>
                    <a:pt x="1295" y="35"/>
                  </a:lnTo>
                  <a:cubicBezTo>
                    <a:pt x="876" y="386"/>
                    <a:pt x="332" y="487"/>
                    <a:pt x="44" y="516"/>
                  </a:cubicBezTo>
                  <a:lnTo>
                    <a:pt x="0" y="521"/>
                  </a:lnTo>
                  <a:lnTo>
                    <a:pt x="0" y="1194"/>
                  </a:lnTo>
                  <a:cubicBezTo>
                    <a:pt x="0" y="1637"/>
                    <a:pt x="361" y="1998"/>
                    <a:pt x="809" y="1998"/>
                  </a:cubicBezTo>
                  <a:lnTo>
                    <a:pt x="1025" y="1998"/>
                  </a:lnTo>
                  <a:cubicBezTo>
                    <a:pt x="1468" y="1998"/>
                    <a:pt x="1829" y="1637"/>
                    <a:pt x="1829" y="1194"/>
                  </a:cubicBezTo>
                  <a:lnTo>
                    <a:pt x="1829" y="482"/>
                  </a:lnTo>
                  <a:lnTo>
                    <a:pt x="1805" y="468"/>
                  </a:lnTo>
                  <a:cubicBezTo>
                    <a:pt x="1617" y="376"/>
                    <a:pt x="1463" y="232"/>
                    <a:pt x="1367" y="49"/>
                  </a:cubicBezTo>
                  <a:lnTo>
                    <a:pt x="1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5"/>
            <p:cNvSpPr/>
            <p:nvPr/>
          </p:nvSpPr>
          <p:spPr>
            <a:xfrm>
              <a:off x="1918460" y="1349510"/>
              <a:ext cx="6103" cy="16065"/>
            </a:xfrm>
            <a:custGeom>
              <a:rect b="b" l="l" r="r" t="t"/>
              <a:pathLst>
                <a:path extrusionOk="0" h="458" w="174">
                  <a:moveTo>
                    <a:pt x="1" y="0"/>
                  </a:moveTo>
                  <a:lnTo>
                    <a:pt x="1" y="458"/>
                  </a:lnTo>
                  <a:lnTo>
                    <a:pt x="78" y="405"/>
                  </a:lnTo>
                  <a:cubicBezTo>
                    <a:pt x="140" y="356"/>
                    <a:pt x="174" y="284"/>
                    <a:pt x="174" y="207"/>
                  </a:cubicBezTo>
                  <a:cubicBezTo>
                    <a:pt x="174" y="145"/>
                    <a:pt x="150" y="82"/>
                    <a:pt x="106" y="39"/>
                  </a:cubicBezTo>
                  <a:lnTo>
                    <a:pt x="97" y="29"/>
                  </a:lnTo>
                  <a:lnTo>
                    <a:pt x="82" y="29"/>
                  </a:lnTo>
                  <a:lnTo>
                    <a:pt x="63" y="2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5"/>
            <p:cNvSpPr/>
            <p:nvPr/>
          </p:nvSpPr>
          <p:spPr>
            <a:xfrm>
              <a:off x="2016534" y="1644060"/>
              <a:ext cx="64332" cy="70085"/>
            </a:xfrm>
            <a:custGeom>
              <a:rect b="b" l="l" r="r" t="t"/>
              <a:pathLst>
                <a:path extrusionOk="0" h="1998" w="1834">
                  <a:moveTo>
                    <a:pt x="1338" y="1"/>
                  </a:moveTo>
                  <a:lnTo>
                    <a:pt x="1295" y="34"/>
                  </a:lnTo>
                  <a:cubicBezTo>
                    <a:pt x="881" y="381"/>
                    <a:pt x="332" y="487"/>
                    <a:pt x="44" y="516"/>
                  </a:cubicBezTo>
                  <a:lnTo>
                    <a:pt x="0" y="520"/>
                  </a:lnTo>
                  <a:lnTo>
                    <a:pt x="0" y="1189"/>
                  </a:lnTo>
                  <a:cubicBezTo>
                    <a:pt x="5" y="1637"/>
                    <a:pt x="366" y="1998"/>
                    <a:pt x="809" y="1998"/>
                  </a:cubicBezTo>
                  <a:lnTo>
                    <a:pt x="1025" y="1998"/>
                  </a:lnTo>
                  <a:cubicBezTo>
                    <a:pt x="1473" y="1998"/>
                    <a:pt x="1833" y="1637"/>
                    <a:pt x="1833" y="1189"/>
                  </a:cubicBezTo>
                  <a:lnTo>
                    <a:pt x="1833" y="482"/>
                  </a:lnTo>
                  <a:lnTo>
                    <a:pt x="1805" y="467"/>
                  </a:lnTo>
                  <a:cubicBezTo>
                    <a:pt x="1622" y="376"/>
                    <a:pt x="1468" y="227"/>
                    <a:pt x="1367" y="49"/>
                  </a:cubicBezTo>
                  <a:lnTo>
                    <a:pt x="1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p:nvPr/>
          </p:nvSpPr>
          <p:spPr>
            <a:xfrm>
              <a:off x="1997102" y="1666860"/>
              <a:ext cx="6139" cy="17925"/>
            </a:xfrm>
            <a:custGeom>
              <a:rect b="b" l="l" r="r" t="t"/>
              <a:pathLst>
                <a:path extrusionOk="0" h="511" w="175">
                  <a:moveTo>
                    <a:pt x="174" y="0"/>
                  </a:moveTo>
                  <a:lnTo>
                    <a:pt x="92" y="87"/>
                  </a:lnTo>
                  <a:cubicBezTo>
                    <a:pt x="1" y="178"/>
                    <a:pt x="1" y="327"/>
                    <a:pt x="92" y="424"/>
                  </a:cubicBezTo>
                  <a:lnTo>
                    <a:pt x="174" y="510"/>
                  </a:lnTo>
                  <a:lnTo>
                    <a:pt x="1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5"/>
            <p:cNvSpPr/>
            <p:nvPr/>
          </p:nvSpPr>
          <p:spPr>
            <a:xfrm>
              <a:off x="2094334" y="1668719"/>
              <a:ext cx="6103" cy="16065"/>
            </a:xfrm>
            <a:custGeom>
              <a:rect b="b" l="l" r="r" t="t"/>
              <a:pathLst>
                <a:path extrusionOk="0" h="458" w="174">
                  <a:moveTo>
                    <a:pt x="0" y="0"/>
                  </a:moveTo>
                  <a:lnTo>
                    <a:pt x="0" y="457"/>
                  </a:lnTo>
                  <a:lnTo>
                    <a:pt x="73" y="400"/>
                  </a:lnTo>
                  <a:cubicBezTo>
                    <a:pt x="135" y="356"/>
                    <a:pt x="174" y="284"/>
                    <a:pt x="174" y="207"/>
                  </a:cubicBezTo>
                  <a:cubicBezTo>
                    <a:pt x="174" y="145"/>
                    <a:pt x="150" y="82"/>
                    <a:pt x="106" y="39"/>
                  </a:cubicBezTo>
                  <a:lnTo>
                    <a:pt x="97" y="24"/>
                  </a:lnTo>
                  <a:lnTo>
                    <a:pt x="82" y="24"/>
                  </a:lnTo>
                  <a:lnTo>
                    <a:pt x="58" y="1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5"/>
            <p:cNvSpPr/>
            <p:nvPr/>
          </p:nvSpPr>
          <p:spPr>
            <a:xfrm>
              <a:off x="2038141" y="1726946"/>
              <a:ext cx="21292" cy="18416"/>
            </a:xfrm>
            <a:custGeom>
              <a:rect b="b" l="l" r="r" t="t"/>
              <a:pathLst>
                <a:path extrusionOk="0" h="525" w="607">
                  <a:moveTo>
                    <a:pt x="602" y="0"/>
                  </a:moveTo>
                  <a:lnTo>
                    <a:pt x="602" y="5"/>
                  </a:lnTo>
                  <a:lnTo>
                    <a:pt x="602" y="5"/>
                  </a:lnTo>
                  <a:lnTo>
                    <a:pt x="606" y="5"/>
                  </a:lnTo>
                  <a:lnTo>
                    <a:pt x="602" y="0"/>
                  </a:lnTo>
                  <a:close/>
                  <a:moveTo>
                    <a:pt x="0" y="5"/>
                  </a:moveTo>
                  <a:lnTo>
                    <a:pt x="0" y="241"/>
                  </a:lnTo>
                  <a:lnTo>
                    <a:pt x="294" y="525"/>
                  </a:lnTo>
                  <a:lnTo>
                    <a:pt x="602" y="207"/>
                  </a:lnTo>
                  <a:lnTo>
                    <a:pt x="602" y="5"/>
                  </a:lnTo>
                  <a:lnTo>
                    <a:pt x="602" y="5"/>
                  </a:lnTo>
                  <a:lnTo>
                    <a:pt x="549" y="10"/>
                  </a:lnTo>
                  <a:cubicBezTo>
                    <a:pt x="505" y="15"/>
                    <a:pt x="457" y="19"/>
                    <a:pt x="409" y="19"/>
                  </a:cubicBezTo>
                  <a:lnTo>
                    <a:pt x="193" y="19"/>
                  </a:lnTo>
                  <a:cubicBezTo>
                    <a:pt x="144" y="19"/>
                    <a:pt x="96" y="15"/>
                    <a:pt x="53" y="10"/>
                  </a:cubicBezTo>
                  <a:lnTo>
                    <a:pt x="0" y="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5"/>
            <p:cNvSpPr/>
            <p:nvPr/>
          </p:nvSpPr>
          <p:spPr>
            <a:xfrm>
              <a:off x="1624447" y="1744309"/>
              <a:ext cx="145537" cy="73312"/>
            </a:xfrm>
            <a:custGeom>
              <a:rect b="b" l="l" r="r" t="t"/>
              <a:pathLst>
                <a:path extrusionOk="0" h="2090" w="4149">
                  <a:moveTo>
                    <a:pt x="2705" y="1"/>
                  </a:moveTo>
                  <a:lnTo>
                    <a:pt x="2257" y="468"/>
                  </a:lnTo>
                  <a:cubicBezTo>
                    <a:pt x="2209" y="511"/>
                    <a:pt x="2151" y="535"/>
                    <a:pt x="2089" y="540"/>
                  </a:cubicBezTo>
                  <a:lnTo>
                    <a:pt x="2084" y="540"/>
                  </a:lnTo>
                  <a:cubicBezTo>
                    <a:pt x="2021" y="540"/>
                    <a:pt x="1964" y="516"/>
                    <a:pt x="1916" y="472"/>
                  </a:cubicBezTo>
                  <a:lnTo>
                    <a:pt x="1439" y="6"/>
                  </a:lnTo>
                  <a:lnTo>
                    <a:pt x="544" y="357"/>
                  </a:lnTo>
                  <a:lnTo>
                    <a:pt x="535" y="362"/>
                  </a:lnTo>
                  <a:cubicBezTo>
                    <a:pt x="515" y="371"/>
                    <a:pt x="1" y="559"/>
                    <a:pt x="1" y="1223"/>
                  </a:cubicBezTo>
                  <a:lnTo>
                    <a:pt x="1" y="2089"/>
                  </a:lnTo>
                  <a:lnTo>
                    <a:pt x="4148" y="2089"/>
                  </a:lnTo>
                  <a:lnTo>
                    <a:pt x="4148" y="1228"/>
                  </a:lnTo>
                  <a:cubicBezTo>
                    <a:pt x="4148" y="564"/>
                    <a:pt x="3629" y="371"/>
                    <a:pt x="3609" y="367"/>
                  </a:cubicBezTo>
                  <a:lnTo>
                    <a:pt x="3595" y="362"/>
                  </a:lnTo>
                  <a:lnTo>
                    <a:pt x="27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1800146" y="1424960"/>
              <a:ext cx="145533" cy="73451"/>
            </a:xfrm>
            <a:custGeom>
              <a:rect b="b" l="l" r="r" t="t"/>
              <a:pathLst>
                <a:path extrusionOk="0" h="2094" w="4149">
                  <a:moveTo>
                    <a:pt x="2705" y="0"/>
                  </a:moveTo>
                  <a:lnTo>
                    <a:pt x="2257" y="467"/>
                  </a:lnTo>
                  <a:cubicBezTo>
                    <a:pt x="2209" y="515"/>
                    <a:pt x="2151" y="539"/>
                    <a:pt x="2084" y="539"/>
                  </a:cubicBezTo>
                  <a:cubicBezTo>
                    <a:pt x="2022" y="539"/>
                    <a:pt x="1959" y="515"/>
                    <a:pt x="1916" y="472"/>
                  </a:cubicBezTo>
                  <a:lnTo>
                    <a:pt x="1439" y="10"/>
                  </a:lnTo>
                  <a:lnTo>
                    <a:pt x="544" y="361"/>
                  </a:lnTo>
                  <a:lnTo>
                    <a:pt x="535" y="366"/>
                  </a:lnTo>
                  <a:cubicBezTo>
                    <a:pt x="515" y="371"/>
                    <a:pt x="1" y="563"/>
                    <a:pt x="1" y="1222"/>
                  </a:cubicBezTo>
                  <a:lnTo>
                    <a:pt x="1" y="2093"/>
                  </a:lnTo>
                  <a:lnTo>
                    <a:pt x="4148" y="2093"/>
                  </a:lnTo>
                  <a:lnTo>
                    <a:pt x="4148" y="1227"/>
                  </a:lnTo>
                  <a:cubicBezTo>
                    <a:pt x="4148" y="568"/>
                    <a:pt x="3629" y="376"/>
                    <a:pt x="3609" y="366"/>
                  </a:cubicBezTo>
                  <a:lnTo>
                    <a:pt x="3595" y="361"/>
                  </a:lnTo>
                  <a:lnTo>
                    <a:pt x="27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5"/>
            <p:cNvSpPr/>
            <p:nvPr/>
          </p:nvSpPr>
          <p:spPr>
            <a:xfrm>
              <a:off x="1975495" y="1744309"/>
              <a:ext cx="145712" cy="73452"/>
            </a:xfrm>
            <a:custGeom>
              <a:rect b="b" l="l" r="r" t="t"/>
              <a:pathLst>
                <a:path extrusionOk="0" h="2094" w="4154">
                  <a:moveTo>
                    <a:pt x="2705" y="1"/>
                  </a:moveTo>
                  <a:lnTo>
                    <a:pt x="2258" y="468"/>
                  </a:lnTo>
                  <a:cubicBezTo>
                    <a:pt x="2214" y="511"/>
                    <a:pt x="2152" y="535"/>
                    <a:pt x="2089" y="540"/>
                  </a:cubicBezTo>
                  <a:lnTo>
                    <a:pt x="2084" y="540"/>
                  </a:lnTo>
                  <a:cubicBezTo>
                    <a:pt x="2022" y="540"/>
                    <a:pt x="1964" y="516"/>
                    <a:pt x="1916" y="472"/>
                  </a:cubicBezTo>
                  <a:lnTo>
                    <a:pt x="1444" y="6"/>
                  </a:lnTo>
                  <a:lnTo>
                    <a:pt x="550" y="362"/>
                  </a:lnTo>
                  <a:lnTo>
                    <a:pt x="540" y="367"/>
                  </a:lnTo>
                  <a:cubicBezTo>
                    <a:pt x="521" y="371"/>
                    <a:pt x="1" y="564"/>
                    <a:pt x="1" y="1223"/>
                  </a:cubicBezTo>
                  <a:lnTo>
                    <a:pt x="1" y="2094"/>
                  </a:lnTo>
                  <a:lnTo>
                    <a:pt x="4153" y="2094"/>
                  </a:lnTo>
                  <a:lnTo>
                    <a:pt x="4153" y="1228"/>
                  </a:lnTo>
                  <a:cubicBezTo>
                    <a:pt x="4149" y="564"/>
                    <a:pt x="3634" y="371"/>
                    <a:pt x="3610" y="367"/>
                  </a:cubicBezTo>
                  <a:lnTo>
                    <a:pt x="3600" y="362"/>
                  </a:lnTo>
                  <a:lnTo>
                    <a:pt x="27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5"/>
            <p:cNvSpPr/>
            <p:nvPr/>
          </p:nvSpPr>
          <p:spPr>
            <a:xfrm>
              <a:off x="1829681" y="1282513"/>
              <a:ext cx="86113" cy="48967"/>
            </a:xfrm>
            <a:custGeom>
              <a:rect b="b" l="l" r="r" t="t"/>
              <a:pathLst>
                <a:path extrusionOk="0" h="1396" w="2455">
                  <a:moveTo>
                    <a:pt x="1175" y="0"/>
                  </a:moveTo>
                  <a:cubicBezTo>
                    <a:pt x="525" y="0"/>
                    <a:pt x="1" y="525"/>
                    <a:pt x="1" y="1169"/>
                  </a:cubicBezTo>
                  <a:lnTo>
                    <a:pt x="1" y="1396"/>
                  </a:lnTo>
                  <a:lnTo>
                    <a:pt x="63" y="1371"/>
                  </a:lnTo>
                  <a:lnTo>
                    <a:pt x="73" y="1371"/>
                  </a:lnTo>
                  <a:lnTo>
                    <a:pt x="82" y="1367"/>
                  </a:lnTo>
                  <a:lnTo>
                    <a:pt x="126" y="1367"/>
                  </a:lnTo>
                  <a:cubicBezTo>
                    <a:pt x="131" y="1367"/>
                    <a:pt x="1117" y="1362"/>
                    <a:pt x="1564" y="746"/>
                  </a:cubicBezTo>
                  <a:cubicBezTo>
                    <a:pt x="1603" y="691"/>
                    <a:pt x="1661" y="666"/>
                    <a:pt x="1717" y="666"/>
                  </a:cubicBezTo>
                  <a:cubicBezTo>
                    <a:pt x="1800" y="666"/>
                    <a:pt x="1881" y="721"/>
                    <a:pt x="1901" y="818"/>
                  </a:cubicBezTo>
                  <a:cubicBezTo>
                    <a:pt x="1906" y="837"/>
                    <a:pt x="2022" y="1290"/>
                    <a:pt x="2378" y="1371"/>
                  </a:cubicBezTo>
                  <a:lnTo>
                    <a:pt x="2392" y="1371"/>
                  </a:lnTo>
                  <a:lnTo>
                    <a:pt x="2455" y="1391"/>
                  </a:lnTo>
                  <a:lnTo>
                    <a:pt x="2455" y="1174"/>
                  </a:lnTo>
                  <a:cubicBezTo>
                    <a:pt x="2455" y="529"/>
                    <a:pt x="1935" y="5"/>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1653982" y="1602023"/>
              <a:ext cx="86115" cy="48828"/>
            </a:xfrm>
            <a:custGeom>
              <a:rect b="b" l="l" r="r" t="t"/>
              <a:pathLst>
                <a:path extrusionOk="0" h="1392" w="2455">
                  <a:moveTo>
                    <a:pt x="1170" y="1"/>
                  </a:moveTo>
                  <a:cubicBezTo>
                    <a:pt x="525" y="1"/>
                    <a:pt x="1" y="525"/>
                    <a:pt x="1" y="1170"/>
                  </a:cubicBezTo>
                  <a:lnTo>
                    <a:pt x="1" y="1387"/>
                  </a:lnTo>
                  <a:lnTo>
                    <a:pt x="58" y="1367"/>
                  </a:lnTo>
                  <a:lnTo>
                    <a:pt x="121" y="1367"/>
                  </a:lnTo>
                  <a:cubicBezTo>
                    <a:pt x="131" y="1367"/>
                    <a:pt x="1117" y="1363"/>
                    <a:pt x="1560" y="747"/>
                  </a:cubicBezTo>
                  <a:cubicBezTo>
                    <a:pt x="1598" y="695"/>
                    <a:pt x="1655" y="670"/>
                    <a:pt x="1711" y="670"/>
                  </a:cubicBezTo>
                  <a:cubicBezTo>
                    <a:pt x="1795" y="670"/>
                    <a:pt x="1878" y="724"/>
                    <a:pt x="1901" y="819"/>
                  </a:cubicBezTo>
                  <a:cubicBezTo>
                    <a:pt x="1906" y="838"/>
                    <a:pt x="2022" y="1290"/>
                    <a:pt x="2378" y="1372"/>
                  </a:cubicBezTo>
                  <a:lnTo>
                    <a:pt x="2392" y="1372"/>
                  </a:lnTo>
                  <a:lnTo>
                    <a:pt x="2450" y="1392"/>
                  </a:lnTo>
                  <a:lnTo>
                    <a:pt x="2450" y="1175"/>
                  </a:lnTo>
                  <a:cubicBezTo>
                    <a:pt x="2455" y="530"/>
                    <a:pt x="1930" y="1"/>
                    <a:pt x="1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2005555" y="1602023"/>
              <a:ext cx="86115" cy="48828"/>
            </a:xfrm>
            <a:custGeom>
              <a:rect b="b" l="l" r="r" t="t"/>
              <a:pathLst>
                <a:path extrusionOk="0" h="1392" w="2455">
                  <a:moveTo>
                    <a:pt x="1170" y="1"/>
                  </a:moveTo>
                  <a:cubicBezTo>
                    <a:pt x="525" y="1"/>
                    <a:pt x="0" y="525"/>
                    <a:pt x="0" y="1170"/>
                  </a:cubicBezTo>
                  <a:lnTo>
                    <a:pt x="0" y="1387"/>
                  </a:lnTo>
                  <a:lnTo>
                    <a:pt x="58" y="1367"/>
                  </a:lnTo>
                  <a:lnTo>
                    <a:pt x="121" y="1367"/>
                  </a:lnTo>
                  <a:cubicBezTo>
                    <a:pt x="130" y="1367"/>
                    <a:pt x="1117" y="1363"/>
                    <a:pt x="1559" y="747"/>
                  </a:cubicBezTo>
                  <a:cubicBezTo>
                    <a:pt x="1598" y="695"/>
                    <a:pt x="1655" y="670"/>
                    <a:pt x="1712" y="670"/>
                  </a:cubicBezTo>
                  <a:cubicBezTo>
                    <a:pt x="1797" y="670"/>
                    <a:pt x="1881" y="724"/>
                    <a:pt x="1901" y="819"/>
                  </a:cubicBezTo>
                  <a:cubicBezTo>
                    <a:pt x="1906" y="838"/>
                    <a:pt x="2021" y="1290"/>
                    <a:pt x="2377" y="1372"/>
                  </a:cubicBezTo>
                  <a:lnTo>
                    <a:pt x="2392" y="1372"/>
                  </a:lnTo>
                  <a:lnTo>
                    <a:pt x="2450" y="1392"/>
                  </a:lnTo>
                  <a:lnTo>
                    <a:pt x="2450" y="1175"/>
                  </a:lnTo>
                  <a:cubicBezTo>
                    <a:pt x="2454" y="530"/>
                    <a:pt x="1930" y="1"/>
                    <a:pt x="1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5"/>
            <p:cNvSpPr/>
            <p:nvPr/>
          </p:nvSpPr>
          <p:spPr>
            <a:xfrm>
              <a:off x="1646909" y="1665016"/>
              <a:ext cx="6103" cy="17749"/>
            </a:xfrm>
            <a:custGeom>
              <a:rect b="b" l="l" r="r" t="t"/>
              <a:pathLst>
                <a:path extrusionOk="0" h="506" w="174">
                  <a:moveTo>
                    <a:pt x="173" y="0"/>
                  </a:moveTo>
                  <a:lnTo>
                    <a:pt x="91" y="82"/>
                  </a:lnTo>
                  <a:cubicBezTo>
                    <a:pt x="0" y="178"/>
                    <a:pt x="0" y="327"/>
                    <a:pt x="91" y="424"/>
                  </a:cubicBezTo>
                  <a:lnTo>
                    <a:pt x="173" y="506"/>
                  </a:lnTo>
                  <a:lnTo>
                    <a:pt x="1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5"/>
            <p:cNvSpPr/>
            <p:nvPr/>
          </p:nvSpPr>
          <p:spPr>
            <a:xfrm>
              <a:off x="1783274" y="1267325"/>
              <a:ext cx="179277" cy="239012"/>
            </a:xfrm>
            <a:custGeom>
              <a:rect b="b" l="l" r="r" t="t"/>
              <a:pathLst>
                <a:path extrusionOk="0" h="6814" w="5111">
                  <a:moveTo>
                    <a:pt x="2618" y="476"/>
                  </a:moveTo>
                  <a:cubicBezTo>
                    <a:pt x="3244" y="476"/>
                    <a:pt x="3744" y="982"/>
                    <a:pt x="3744" y="1602"/>
                  </a:cubicBezTo>
                  <a:lnTo>
                    <a:pt x="3744" y="1752"/>
                  </a:lnTo>
                  <a:lnTo>
                    <a:pt x="3725" y="1752"/>
                  </a:lnTo>
                  <a:cubicBezTo>
                    <a:pt x="3397" y="1675"/>
                    <a:pt x="3287" y="1232"/>
                    <a:pt x="3287" y="1232"/>
                  </a:cubicBezTo>
                  <a:cubicBezTo>
                    <a:pt x="3258" y="1115"/>
                    <a:pt x="3156" y="1048"/>
                    <a:pt x="3052" y="1048"/>
                  </a:cubicBezTo>
                  <a:cubicBezTo>
                    <a:pt x="2981" y="1048"/>
                    <a:pt x="2909" y="1079"/>
                    <a:pt x="2859" y="1145"/>
                  </a:cubicBezTo>
                  <a:cubicBezTo>
                    <a:pt x="2430" y="1737"/>
                    <a:pt x="1473" y="1747"/>
                    <a:pt x="1458" y="1747"/>
                  </a:cubicBezTo>
                  <a:lnTo>
                    <a:pt x="1381" y="1747"/>
                  </a:lnTo>
                  <a:lnTo>
                    <a:pt x="1381" y="1598"/>
                  </a:lnTo>
                  <a:cubicBezTo>
                    <a:pt x="1386" y="977"/>
                    <a:pt x="1891" y="481"/>
                    <a:pt x="2507" y="476"/>
                  </a:cubicBezTo>
                  <a:close/>
                  <a:moveTo>
                    <a:pt x="3912" y="2406"/>
                  </a:moveTo>
                  <a:lnTo>
                    <a:pt x="3936" y="2411"/>
                  </a:lnTo>
                  <a:cubicBezTo>
                    <a:pt x="4018" y="2497"/>
                    <a:pt x="4004" y="2632"/>
                    <a:pt x="3912" y="2699"/>
                  </a:cubicBezTo>
                  <a:lnTo>
                    <a:pt x="3912" y="2406"/>
                  </a:lnTo>
                  <a:close/>
                  <a:moveTo>
                    <a:pt x="1218" y="2406"/>
                  </a:moveTo>
                  <a:lnTo>
                    <a:pt x="1218" y="2704"/>
                  </a:lnTo>
                  <a:cubicBezTo>
                    <a:pt x="1165" y="2671"/>
                    <a:pt x="1131" y="2608"/>
                    <a:pt x="1131" y="2546"/>
                  </a:cubicBezTo>
                  <a:lnTo>
                    <a:pt x="1131" y="2541"/>
                  </a:lnTo>
                  <a:cubicBezTo>
                    <a:pt x="1131" y="2493"/>
                    <a:pt x="1150" y="2449"/>
                    <a:pt x="1179" y="2416"/>
                  </a:cubicBezTo>
                  <a:cubicBezTo>
                    <a:pt x="1194" y="2411"/>
                    <a:pt x="1208" y="2406"/>
                    <a:pt x="1218" y="2406"/>
                  </a:cubicBezTo>
                  <a:close/>
                  <a:moveTo>
                    <a:pt x="2974" y="1708"/>
                  </a:moveTo>
                  <a:cubicBezTo>
                    <a:pt x="3080" y="1896"/>
                    <a:pt x="3239" y="2050"/>
                    <a:pt x="3431" y="2146"/>
                  </a:cubicBezTo>
                  <a:lnTo>
                    <a:pt x="3431" y="2829"/>
                  </a:lnTo>
                  <a:cubicBezTo>
                    <a:pt x="3431" y="3248"/>
                    <a:pt x="3094" y="3590"/>
                    <a:pt x="2676" y="3590"/>
                  </a:cubicBezTo>
                  <a:lnTo>
                    <a:pt x="2459" y="3590"/>
                  </a:lnTo>
                  <a:cubicBezTo>
                    <a:pt x="2041" y="3590"/>
                    <a:pt x="1699" y="3248"/>
                    <a:pt x="1699" y="2829"/>
                  </a:cubicBezTo>
                  <a:lnTo>
                    <a:pt x="1699" y="2204"/>
                  </a:lnTo>
                  <a:cubicBezTo>
                    <a:pt x="2007" y="2170"/>
                    <a:pt x="2555" y="2060"/>
                    <a:pt x="2974" y="1708"/>
                  </a:cubicBezTo>
                  <a:close/>
                  <a:moveTo>
                    <a:pt x="2820" y="4056"/>
                  </a:moveTo>
                  <a:lnTo>
                    <a:pt x="2820" y="4186"/>
                  </a:lnTo>
                  <a:lnTo>
                    <a:pt x="2560" y="4461"/>
                  </a:lnTo>
                  <a:lnTo>
                    <a:pt x="2310" y="4220"/>
                  </a:lnTo>
                  <a:lnTo>
                    <a:pt x="2310" y="4056"/>
                  </a:lnTo>
                  <a:cubicBezTo>
                    <a:pt x="2358" y="4061"/>
                    <a:pt x="2406" y="4066"/>
                    <a:pt x="2459" y="4066"/>
                  </a:cubicBezTo>
                  <a:lnTo>
                    <a:pt x="2676" y="4066"/>
                  </a:lnTo>
                  <a:cubicBezTo>
                    <a:pt x="2724" y="4066"/>
                    <a:pt x="2772" y="4061"/>
                    <a:pt x="2820" y="4056"/>
                  </a:cubicBezTo>
                  <a:close/>
                  <a:moveTo>
                    <a:pt x="2507" y="0"/>
                  </a:moveTo>
                  <a:cubicBezTo>
                    <a:pt x="1622" y="0"/>
                    <a:pt x="905" y="717"/>
                    <a:pt x="905" y="1602"/>
                  </a:cubicBezTo>
                  <a:lnTo>
                    <a:pt x="905" y="2021"/>
                  </a:lnTo>
                  <a:cubicBezTo>
                    <a:pt x="429" y="2406"/>
                    <a:pt x="669" y="3176"/>
                    <a:pt x="1280" y="3214"/>
                  </a:cubicBezTo>
                  <a:cubicBezTo>
                    <a:pt x="1377" y="3503"/>
                    <a:pt x="1574" y="3748"/>
                    <a:pt x="1834" y="3898"/>
                  </a:cubicBezTo>
                  <a:lnTo>
                    <a:pt x="1834" y="4032"/>
                  </a:lnTo>
                  <a:lnTo>
                    <a:pt x="857" y="4412"/>
                  </a:lnTo>
                  <a:cubicBezTo>
                    <a:pt x="765" y="4446"/>
                    <a:pt x="0" y="4749"/>
                    <a:pt x="0" y="5721"/>
                  </a:cubicBezTo>
                  <a:lnTo>
                    <a:pt x="0" y="6573"/>
                  </a:lnTo>
                  <a:cubicBezTo>
                    <a:pt x="0" y="6708"/>
                    <a:pt x="111" y="6814"/>
                    <a:pt x="241" y="6814"/>
                  </a:cubicBezTo>
                  <a:lnTo>
                    <a:pt x="852" y="6814"/>
                  </a:lnTo>
                  <a:cubicBezTo>
                    <a:pt x="1131" y="6780"/>
                    <a:pt x="1131" y="6371"/>
                    <a:pt x="852" y="6337"/>
                  </a:cubicBezTo>
                  <a:lnTo>
                    <a:pt x="482" y="6337"/>
                  </a:lnTo>
                  <a:lnTo>
                    <a:pt x="482" y="5721"/>
                  </a:lnTo>
                  <a:cubicBezTo>
                    <a:pt x="482" y="5062"/>
                    <a:pt x="996" y="4870"/>
                    <a:pt x="1020" y="4865"/>
                  </a:cubicBezTo>
                  <a:lnTo>
                    <a:pt x="1030" y="4860"/>
                  </a:lnTo>
                  <a:lnTo>
                    <a:pt x="1925" y="4509"/>
                  </a:lnTo>
                  <a:lnTo>
                    <a:pt x="2401" y="4971"/>
                  </a:lnTo>
                  <a:cubicBezTo>
                    <a:pt x="2445" y="5014"/>
                    <a:pt x="2503" y="5038"/>
                    <a:pt x="2565" y="5038"/>
                  </a:cubicBezTo>
                  <a:lnTo>
                    <a:pt x="2570" y="5038"/>
                  </a:lnTo>
                  <a:cubicBezTo>
                    <a:pt x="2632" y="5038"/>
                    <a:pt x="2695" y="5014"/>
                    <a:pt x="2738" y="4966"/>
                  </a:cubicBezTo>
                  <a:lnTo>
                    <a:pt x="3186" y="4499"/>
                  </a:lnTo>
                  <a:lnTo>
                    <a:pt x="4081" y="4860"/>
                  </a:lnTo>
                  <a:lnTo>
                    <a:pt x="4090" y="4865"/>
                  </a:lnTo>
                  <a:cubicBezTo>
                    <a:pt x="4114" y="4874"/>
                    <a:pt x="4629" y="5067"/>
                    <a:pt x="4629" y="5726"/>
                  </a:cubicBezTo>
                  <a:lnTo>
                    <a:pt x="4629" y="6337"/>
                  </a:lnTo>
                  <a:lnTo>
                    <a:pt x="1612" y="6337"/>
                  </a:lnTo>
                  <a:cubicBezTo>
                    <a:pt x="1328" y="6371"/>
                    <a:pt x="1328" y="6780"/>
                    <a:pt x="1612" y="6814"/>
                  </a:cubicBezTo>
                  <a:lnTo>
                    <a:pt x="4870" y="6814"/>
                  </a:lnTo>
                  <a:cubicBezTo>
                    <a:pt x="5005" y="6814"/>
                    <a:pt x="5110" y="6708"/>
                    <a:pt x="5110" y="6573"/>
                  </a:cubicBezTo>
                  <a:lnTo>
                    <a:pt x="5110" y="5721"/>
                  </a:lnTo>
                  <a:cubicBezTo>
                    <a:pt x="5106" y="4754"/>
                    <a:pt x="4345" y="4446"/>
                    <a:pt x="4249" y="4412"/>
                  </a:cubicBezTo>
                  <a:lnTo>
                    <a:pt x="3301" y="4032"/>
                  </a:lnTo>
                  <a:lnTo>
                    <a:pt x="3301" y="3898"/>
                  </a:lnTo>
                  <a:cubicBezTo>
                    <a:pt x="3561" y="3744"/>
                    <a:pt x="3754" y="3503"/>
                    <a:pt x="3850" y="3214"/>
                  </a:cubicBezTo>
                  <a:cubicBezTo>
                    <a:pt x="4456" y="3166"/>
                    <a:pt x="4692" y="2406"/>
                    <a:pt x="4220" y="2021"/>
                  </a:cubicBezTo>
                  <a:lnTo>
                    <a:pt x="4220" y="1602"/>
                  </a:lnTo>
                  <a:cubicBezTo>
                    <a:pt x="4220" y="717"/>
                    <a:pt x="3503" y="0"/>
                    <a:pt x="2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1958798" y="1586674"/>
              <a:ext cx="179106" cy="239123"/>
            </a:xfrm>
            <a:custGeom>
              <a:rect b="b" l="l" r="r" t="t"/>
              <a:pathLst>
                <a:path extrusionOk="0" h="6817" w="5106">
                  <a:moveTo>
                    <a:pt x="2618" y="477"/>
                  </a:moveTo>
                  <a:cubicBezTo>
                    <a:pt x="3239" y="477"/>
                    <a:pt x="3739" y="977"/>
                    <a:pt x="3739" y="1598"/>
                  </a:cubicBezTo>
                  <a:lnTo>
                    <a:pt x="3739" y="1752"/>
                  </a:lnTo>
                  <a:lnTo>
                    <a:pt x="3730" y="1747"/>
                  </a:lnTo>
                  <a:lnTo>
                    <a:pt x="3725" y="1747"/>
                  </a:lnTo>
                  <a:cubicBezTo>
                    <a:pt x="3393" y="1670"/>
                    <a:pt x="3282" y="1232"/>
                    <a:pt x="3282" y="1228"/>
                  </a:cubicBezTo>
                  <a:cubicBezTo>
                    <a:pt x="3254" y="1110"/>
                    <a:pt x="3152" y="1044"/>
                    <a:pt x="3049" y="1044"/>
                  </a:cubicBezTo>
                  <a:cubicBezTo>
                    <a:pt x="2978" y="1044"/>
                    <a:pt x="2908" y="1075"/>
                    <a:pt x="2859" y="1141"/>
                  </a:cubicBezTo>
                  <a:cubicBezTo>
                    <a:pt x="2426" y="1733"/>
                    <a:pt x="1468" y="1743"/>
                    <a:pt x="1459" y="1743"/>
                  </a:cubicBezTo>
                  <a:lnTo>
                    <a:pt x="1382" y="1743"/>
                  </a:lnTo>
                  <a:lnTo>
                    <a:pt x="1382" y="1593"/>
                  </a:lnTo>
                  <a:cubicBezTo>
                    <a:pt x="1386" y="977"/>
                    <a:pt x="1887" y="477"/>
                    <a:pt x="2503" y="477"/>
                  </a:cubicBezTo>
                  <a:close/>
                  <a:moveTo>
                    <a:pt x="3908" y="2402"/>
                  </a:moveTo>
                  <a:lnTo>
                    <a:pt x="3937" y="2407"/>
                  </a:lnTo>
                  <a:cubicBezTo>
                    <a:pt x="4018" y="2493"/>
                    <a:pt x="4004" y="2633"/>
                    <a:pt x="3908" y="2700"/>
                  </a:cubicBezTo>
                  <a:lnTo>
                    <a:pt x="3908" y="2402"/>
                  </a:lnTo>
                  <a:close/>
                  <a:moveTo>
                    <a:pt x="1218" y="2402"/>
                  </a:moveTo>
                  <a:lnTo>
                    <a:pt x="1218" y="2705"/>
                  </a:lnTo>
                  <a:cubicBezTo>
                    <a:pt x="1165" y="2666"/>
                    <a:pt x="1131" y="2609"/>
                    <a:pt x="1131" y="2541"/>
                  </a:cubicBezTo>
                  <a:cubicBezTo>
                    <a:pt x="1131" y="2493"/>
                    <a:pt x="1146" y="2450"/>
                    <a:pt x="1179" y="2411"/>
                  </a:cubicBezTo>
                  <a:cubicBezTo>
                    <a:pt x="1194" y="2411"/>
                    <a:pt x="1204" y="2407"/>
                    <a:pt x="1218" y="2402"/>
                  </a:cubicBezTo>
                  <a:close/>
                  <a:moveTo>
                    <a:pt x="2974" y="1709"/>
                  </a:moveTo>
                  <a:cubicBezTo>
                    <a:pt x="3080" y="1896"/>
                    <a:pt x="3239" y="2050"/>
                    <a:pt x="3431" y="2147"/>
                  </a:cubicBezTo>
                  <a:lnTo>
                    <a:pt x="3431" y="2835"/>
                  </a:lnTo>
                  <a:cubicBezTo>
                    <a:pt x="3431" y="3253"/>
                    <a:pt x="3090" y="3590"/>
                    <a:pt x="2671" y="3590"/>
                  </a:cubicBezTo>
                  <a:lnTo>
                    <a:pt x="2455" y="3590"/>
                  </a:lnTo>
                  <a:cubicBezTo>
                    <a:pt x="2036" y="3590"/>
                    <a:pt x="1694" y="3253"/>
                    <a:pt x="1694" y="2835"/>
                  </a:cubicBezTo>
                  <a:lnTo>
                    <a:pt x="1694" y="2204"/>
                  </a:lnTo>
                  <a:lnTo>
                    <a:pt x="1694" y="2200"/>
                  </a:lnTo>
                  <a:cubicBezTo>
                    <a:pt x="2007" y="2166"/>
                    <a:pt x="2551" y="2060"/>
                    <a:pt x="2974" y="1709"/>
                  </a:cubicBezTo>
                  <a:close/>
                  <a:moveTo>
                    <a:pt x="2820" y="4057"/>
                  </a:moveTo>
                  <a:lnTo>
                    <a:pt x="2820" y="4187"/>
                  </a:lnTo>
                  <a:lnTo>
                    <a:pt x="2556" y="4456"/>
                  </a:lnTo>
                  <a:lnTo>
                    <a:pt x="2310" y="4216"/>
                  </a:lnTo>
                  <a:lnTo>
                    <a:pt x="2310" y="4057"/>
                  </a:lnTo>
                  <a:cubicBezTo>
                    <a:pt x="2358" y="4062"/>
                    <a:pt x="2406" y="4067"/>
                    <a:pt x="2455" y="4067"/>
                  </a:cubicBezTo>
                  <a:lnTo>
                    <a:pt x="2671" y="4067"/>
                  </a:lnTo>
                  <a:cubicBezTo>
                    <a:pt x="2719" y="4067"/>
                    <a:pt x="2772" y="4062"/>
                    <a:pt x="2820" y="4057"/>
                  </a:cubicBezTo>
                  <a:close/>
                  <a:moveTo>
                    <a:pt x="2503" y="1"/>
                  </a:moveTo>
                  <a:cubicBezTo>
                    <a:pt x="1622" y="1"/>
                    <a:pt x="905" y="718"/>
                    <a:pt x="905" y="1603"/>
                  </a:cubicBezTo>
                  <a:lnTo>
                    <a:pt x="905" y="2022"/>
                  </a:lnTo>
                  <a:cubicBezTo>
                    <a:pt x="429" y="2407"/>
                    <a:pt x="669" y="3172"/>
                    <a:pt x="1281" y="3215"/>
                  </a:cubicBezTo>
                  <a:cubicBezTo>
                    <a:pt x="1377" y="3504"/>
                    <a:pt x="1574" y="3744"/>
                    <a:pt x="1834" y="3898"/>
                  </a:cubicBezTo>
                  <a:lnTo>
                    <a:pt x="1834" y="4028"/>
                  </a:lnTo>
                  <a:lnTo>
                    <a:pt x="857" y="4413"/>
                  </a:lnTo>
                  <a:cubicBezTo>
                    <a:pt x="766" y="4447"/>
                    <a:pt x="1" y="4750"/>
                    <a:pt x="1" y="5722"/>
                  </a:cubicBezTo>
                  <a:lnTo>
                    <a:pt x="1" y="6573"/>
                  </a:lnTo>
                  <a:cubicBezTo>
                    <a:pt x="1" y="6708"/>
                    <a:pt x="111" y="6814"/>
                    <a:pt x="241" y="6814"/>
                  </a:cubicBezTo>
                  <a:lnTo>
                    <a:pt x="847" y="6814"/>
                  </a:lnTo>
                  <a:cubicBezTo>
                    <a:pt x="858" y="6815"/>
                    <a:pt x="868" y="6816"/>
                    <a:pt x="878" y="6816"/>
                  </a:cubicBezTo>
                  <a:cubicBezTo>
                    <a:pt x="1005" y="6816"/>
                    <a:pt x="1117" y="6707"/>
                    <a:pt x="1117" y="6573"/>
                  </a:cubicBezTo>
                  <a:cubicBezTo>
                    <a:pt x="1117" y="6440"/>
                    <a:pt x="1006" y="6336"/>
                    <a:pt x="879" y="6336"/>
                  </a:cubicBezTo>
                  <a:cubicBezTo>
                    <a:pt x="869" y="6336"/>
                    <a:pt x="858" y="6336"/>
                    <a:pt x="847" y="6338"/>
                  </a:cubicBezTo>
                  <a:lnTo>
                    <a:pt x="477" y="6338"/>
                  </a:lnTo>
                  <a:lnTo>
                    <a:pt x="477" y="5722"/>
                  </a:lnTo>
                  <a:cubicBezTo>
                    <a:pt x="477" y="5058"/>
                    <a:pt x="992" y="4865"/>
                    <a:pt x="1016" y="4861"/>
                  </a:cubicBezTo>
                  <a:lnTo>
                    <a:pt x="1026" y="4856"/>
                  </a:lnTo>
                  <a:lnTo>
                    <a:pt x="1920" y="4504"/>
                  </a:lnTo>
                  <a:lnTo>
                    <a:pt x="2397" y="4966"/>
                  </a:lnTo>
                  <a:cubicBezTo>
                    <a:pt x="2440" y="5010"/>
                    <a:pt x="2498" y="5034"/>
                    <a:pt x="2560" y="5039"/>
                  </a:cubicBezTo>
                  <a:lnTo>
                    <a:pt x="2565" y="5039"/>
                  </a:lnTo>
                  <a:cubicBezTo>
                    <a:pt x="2628" y="5034"/>
                    <a:pt x="2690" y="5010"/>
                    <a:pt x="2734" y="4962"/>
                  </a:cubicBezTo>
                  <a:lnTo>
                    <a:pt x="3181" y="4500"/>
                  </a:lnTo>
                  <a:lnTo>
                    <a:pt x="4076" y="4861"/>
                  </a:lnTo>
                  <a:lnTo>
                    <a:pt x="4086" y="4861"/>
                  </a:lnTo>
                  <a:cubicBezTo>
                    <a:pt x="4110" y="4870"/>
                    <a:pt x="4625" y="5063"/>
                    <a:pt x="4625" y="5722"/>
                  </a:cubicBezTo>
                  <a:lnTo>
                    <a:pt x="4625" y="6333"/>
                  </a:lnTo>
                  <a:lnTo>
                    <a:pt x="1608" y="6333"/>
                  </a:lnTo>
                  <a:cubicBezTo>
                    <a:pt x="1324" y="6371"/>
                    <a:pt x="1324" y="6776"/>
                    <a:pt x="1608" y="6814"/>
                  </a:cubicBezTo>
                  <a:lnTo>
                    <a:pt x="4865" y="6814"/>
                  </a:lnTo>
                  <a:cubicBezTo>
                    <a:pt x="5000" y="6814"/>
                    <a:pt x="5106" y="6703"/>
                    <a:pt x="5106" y="6573"/>
                  </a:cubicBezTo>
                  <a:lnTo>
                    <a:pt x="5106" y="5722"/>
                  </a:lnTo>
                  <a:cubicBezTo>
                    <a:pt x="5101" y="4755"/>
                    <a:pt x="4346" y="4447"/>
                    <a:pt x="4249" y="4413"/>
                  </a:cubicBezTo>
                  <a:lnTo>
                    <a:pt x="3297" y="4033"/>
                  </a:lnTo>
                  <a:lnTo>
                    <a:pt x="3297" y="3898"/>
                  </a:lnTo>
                  <a:cubicBezTo>
                    <a:pt x="3556" y="3744"/>
                    <a:pt x="3754" y="3499"/>
                    <a:pt x="3850" y="3215"/>
                  </a:cubicBezTo>
                  <a:cubicBezTo>
                    <a:pt x="4451" y="3162"/>
                    <a:pt x="4687" y="2407"/>
                    <a:pt x="4221" y="2022"/>
                  </a:cubicBezTo>
                  <a:lnTo>
                    <a:pt x="4221" y="1603"/>
                  </a:lnTo>
                  <a:cubicBezTo>
                    <a:pt x="4221" y="718"/>
                    <a:pt x="3504" y="1"/>
                    <a:pt x="2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p:nvPr/>
          </p:nvSpPr>
          <p:spPr>
            <a:xfrm>
              <a:off x="1607575" y="1586674"/>
              <a:ext cx="179106" cy="239053"/>
            </a:xfrm>
            <a:custGeom>
              <a:rect b="b" l="l" r="r" t="t"/>
              <a:pathLst>
                <a:path extrusionOk="0" h="6815" w="5106">
                  <a:moveTo>
                    <a:pt x="2618" y="477"/>
                  </a:moveTo>
                  <a:cubicBezTo>
                    <a:pt x="3239" y="477"/>
                    <a:pt x="3739" y="977"/>
                    <a:pt x="3744" y="1598"/>
                  </a:cubicBezTo>
                  <a:lnTo>
                    <a:pt x="3744" y="1752"/>
                  </a:lnTo>
                  <a:lnTo>
                    <a:pt x="3729" y="1747"/>
                  </a:lnTo>
                  <a:lnTo>
                    <a:pt x="3725" y="1747"/>
                  </a:lnTo>
                  <a:cubicBezTo>
                    <a:pt x="3393" y="1670"/>
                    <a:pt x="3287" y="1232"/>
                    <a:pt x="3282" y="1228"/>
                  </a:cubicBezTo>
                  <a:cubicBezTo>
                    <a:pt x="3253" y="1110"/>
                    <a:pt x="3152" y="1044"/>
                    <a:pt x="3048" y="1044"/>
                  </a:cubicBezTo>
                  <a:cubicBezTo>
                    <a:pt x="2978" y="1044"/>
                    <a:pt x="2907" y="1075"/>
                    <a:pt x="2859" y="1141"/>
                  </a:cubicBezTo>
                  <a:cubicBezTo>
                    <a:pt x="2425" y="1733"/>
                    <a:pt x="1468" y="1743"/>
                    <a:pt x="1458" y="1743"/>
                  </a:cubicBezTo>
                  <a:lnTo>
                    <a:pt x="1381" y="1743"/>
                  </a:lnTo>
                  <a:lnTo>
                    <a:pt x="1381" y="1593"/>
                  </a:lnTo>
                  <a:cubicBezTo>
                    <a:pt x="1386" y="973"/>
                    <a:pt x="1887" y="477"/>
                    <a:pt x="2507" y="477"/>
                  </a:cubicBezTo>
                  <a:close/>
                  <a:moveTo>
                    <a:pt x="3912" y="2402"/>
                  </a:moveTo>
                  <a:lnTo>
                    <a:pt x="3936" y="2407"/>
                  </a:lnTo>
                  <a:cubicBezTo>
                    <a:pt x="4018" y="2493"/>
                    <a:pt x="4004" y="2633"/>
                    <a:pt x="3912" y="2700"/>
                  </a:cubicBezTo>
                  <a:lnTo>
                    <a:pt x="3912" y="2402"/>
                  </a:lnTo>
                  <a:close/>
                  <a:moveTo>
                    <a:pt x="1218" y="2402"/>
                  </a:moveTo>
                  <a:lnTo>
                    <a:pt x="1218" y="2705"/>
                  </a:lnTo>
                  <a:cubicBezTo>
                    <a:pt x="1165" y="2666"/>
                    <a:pt x="1131" y="2609"/>
                    <a:pt x="1131" y="2541"/>
                  </a:cubicBezTo>
                  <a:cubicBezTo>
                    <a:pt x="1131" y="2493"/>
                    <a:pt x="1150" y="2450"/>
                    <a:pt x="1179" y="2411"/>
                  </a:cubicBezTo>
                  <a:cubicBezTo>
                    <a:pt x="1194" y="2411"/>
                    <a:pt x="1208" y="2407"/>
                    <a:pt x="1218" y="2402"/>
                  </a:cubicBezTo>
                  <a:close/>
                  <a:moveTo>
                    <a:pt x="2974" y="1709"/>
                  </a:moveTo>
                  <a:cubicBezTo>
                    <a:pt x="3080" y="1896"/>
                    <a:pt x="3239" y="2050"/>
                    <a:pt x="3431" y="2147"/>
                  </a:cubicBezTo>
                  <a:lnTo>
                    <a:pt x="3431" y="2835"/>
                  </a:lnTo>
                  <a:cubicBezTo>
                    <a:pt x="3431" y="3253"/>
                    <a:pt x="3094" y="3590"/>
                    <a:pt x="2671" y="3590"/>
                  </a:cubicBezTo>
                  <a:lnTo>
                    <a:pt x="2459" y="3590"/>
                  </a:lnTo>
                  <a:cubicBezTo>
                    <a:pt x="2036" y="3590"/>
                    <a:pt x="1699" y="3253"/>
                    <a:pt x="1699" y="2835"/>
                  </a:cubicBezTo>
                  <a:lnTo>
                    <a:pt x="1699" y="2204"/>
                  </a:lnTo>
                  <a:lnTo>
                    <a:pt x="1699" y="2200"/>
                  </a:lnTo>
                  <a:cubicBezTo>
                    <a:pt x="2007" y="2166"/>
                    <a:pt x="2555" y="2060"/>
                    <a:pt x="2974" y="1709"/>
                  </a:cubicBezTo>
                  <a:close/>
                  <a:moveTo>
                    <a:pt x="2820" y="4057"/>
                  </a:moveTo>
                  <a:lnTo>
                    <a:pt x="2820" y="4187"/>
                  </a:lnTo>
                  <a:lnTo>
                    <a:pt x="2555" y="4456"/>
                  </a:lnTo>
                  <a:lnTo>
                    <a:pt x="2310" y="4216"/>
                  </a:lnTo>
                  <a:lnTo>
                    <a:pt x="2310" y="4057"/>
                  </a:lnTo>
                  <a:cubicBezTo>
                    <a:pt x="2358" y="4062"/>
                    <a:pt x="2406" y="4067"/>
                    <a:pt x="2459" y="4067"/>
                  </a:cubicBezTo>
                  <a:lnTo>
                    <a:pt x="2676" y="4067"/>
                  </a:lnTo>
                  <a:cubicBezTo>
                    <a:pt x="2724" y="4067"/>
                    <a:pt x="2772" y="4062"/>
                    <a:pt x="2820" y="4057"/>
                  </a:cubicBezTo>
                  <a:close/>
                  <a:moveTo>
                    <a:pt x="2502" y="1"/>
                  </a:moveTo>
                  <a:cubicBezTo>
                    <a:pt x="1622" y="1"/>
                    <a:pt x="905" y="718"/>
                    <a:pt x="905" y="1603"/>
                  </a:cubicBezTo>
                  <a:lnTo>
                    <a:pt x="905" y="2022"/>
                  </a:lnTo>
                  <a:cubicBezTo>
                    <a:pt x="429" y="2407"/>
                    <a:pt x="669" y="3172"/>
                    <a:pt x="1280" y="3215"/>
                  </a:cubicBezTo>
                  <a:cubicBezTo>
                    <a:pt x="1372" y="3504"/>
                    <a:pt x="1569" y="3744"/>
                    <a:pt x="1829" y="3898"/>
                  </a:cubicBezTo>
                  <a:lnTo>
                    <a:pt x="1829" y="4028"/>
                  </a:lnTo>
                  <a:lnTo>
                    <a:pt x="852" y="4413"/>
                  </a:lnTo>
                  <a:cubicBezTo>
                    <a:pt x="765" y="4447"/>
                    <a:pt x="0" y="4750"/>
                    <a:pt x="0" y="5722"/>
                  </a:cubicBezTo>
                  <a:lnTo>
                    <a:pt x="0" y="6573"/>
                  </a:lnTo>
                  <a:cubicBezTo>
                    <a:pt x="0" y="6708"/>
                    <a:pt x="106" y="6814"/>
                    <a:pt x="241" y="6814"/>
                  </a:cubicBezTo>
                  <a:lnTo>
                    <a:pt x="847" y="6814"/>
                  </a:lnTo>
                  <a:cubicBezTo>
                    <a:pt x="1126" y="6780"/>
                    <a:pt x="1126" y="6371"/>
                    <a:pt x="847" y="6338"/>
                  </a:cubicBezTo>
                  <a:lnTo>
                    <a:pt x="477" y="6338"/>
                  </a:lnTo>
                  <a:lnTo>
                    <a:pt x="477" y="5722"/>
                  </a:lnTo>
                  <a:cubicBezTo>
                    <a:pt x="477" y="5058"/>
                    <a:pt x="996" y="4865"/>
                    <a:pt x="1016" y="4861"/>
                  </a:cubicBezTo>
                  <a:lnTo>
                    <a:pt x="1025" y="4856"/>
                  </a:lnTo>
                  <a:lnTo>
                    <a:pt x="1920" y="4504"/>
                  </a:lnTo>
                  <a:lnTo>
                    <a:pt x="2397" y="4966"/>
                  </a:lnTo>
                  <a:cubicBezTo>
                    <a:pt x="2440" y="5010"/>
                    <a:pt x="2498" y="5034"/>
                    <a:pt x="2560" y="5039"/>
                  </a:cubicBezTo>
                  <a:lnTo>
                    <a:pt x="2565" y="5039"/>
                  </a:lnTo>
                  <a:cubicBezTo>
                    <a:pt x="2628" y="5034"/>
                    <a:pt x="2690" y="5010"/>
                    <a:pt x="2733" y="4962"/>
                  </a:cubicBezTo>
                  <a:lnTo>
                    <a:pt x="3181" y="4500"/>
                  </a:lnTo>
                  <a:lnTo>
                    <a:pt x="4076" y="4861"/>
                  </a:lnTo>
                  <a:lnTo>
                    <a:pt x="4086" y="4861"/>
                  </a:lnTo>
                  <a:cubicBezTo>
                    <a:pt x="4110" y="4870"/>
                    <a:pt x="4629" y="5063"/>
                    <a:pt x="4629" y="5722"/>
                  </a:cubicBezTo>
                  <a:lnTo>
                    <a:pt x="4629" y="6333"/>
                  </a:lnTo>
                  <a:lnTo>
                    <a:pt x="1607" y="6333"/>
                  </a:lnTo>
                  <a:cubicBezTo>
                    <a:pt x="1324" y="6371"/>
                    <a:pt x="1324" y="6776"/>
                    <a:pt x="1607" y="6814"/>
                  </a:cubicBezTo>
                  <a:lnTo>
                    <a:pt x="4865" y="6814"/>
                  </a:lnTo>
                  <a:cubicBezTo>
                    <a:pt x="5000" y="6814"/>
                    <a:pt x="5106" y="6703"/>
                    <a:pt x="5106" y="6573"/>
                  </a:cubicBezTo>
                  <a:lnTo>
                    <a:pt x="5106" y="5722"/>
                  </a:lnTo>
                  <a:cubicBezTo>
                    <a:pt x="5106" y="4755"/>
                    <a:pt x="4345" y="4447"/>
                    <a:pt x="4249" y="4413"/>
                  </a:cubicBezTo>
                  <a:lnTo>
                    <a:pt x="3296" y="4033"/>
                  </a:lnTo>
                  <a:lnTo>
                    <a:pt x="3296" y="3898"/>
                  </a:lnTo>
                  <a:cubicBezTo>
                    <a:pt x="3561" y="3744"/>
                    <a:pt x="3754" y="3499"/>
                    <a:pt x="3850" y="3215"/>
                  </a:cubicBezTo>
                  <a:cubicBezTo>
                    <a:pt x="4451" y="3162"/>
                    <a:pt x="4692" y="2407"/>
                    <a:pt x="4220" y="2022"/>
                  </a:cubicBezTo>
                  <a:lnTo>
                    <a:pt x="4220" y="1603"/>
                  </a:lnTo>
                  <a:cubicBezTo>
                    <a:pt x="4220" y="718"/>
                    <a:pt x="3503" y="1"/>
                    <a:pt x="2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45"/>
          <p:cNvGrpSpPr/>
          <p:nvPr/>
        </p:nvGrpSpPr>
        <p:grpSpPr>
          <a:xfrm>
            <a:off x="4306844" y="1382937"/>
            <a:ext cx="530311" cy="437120"/>
            <a:chOff x="4306844" y="1382937"/>
            <a:chExt cx="530311" cy="437120"/>
          </a:xfrm>
        </p:grpSpPr>
        <p:sp>
          <p:nvSpPr>
            <p:cNvPr id="871" name="Google Shape;871;p45"/>
            <p:cNvSpPr/>
            <p:nvPr/>
          </p:nvSpPr>
          <p:spPr>
            <a:xfrm>
              <a:off x="4554583" y="1480507"/>
              <a:ext cx="269921" cy="245710"/>
            </a:xfrm>
            <a:custGeom>
              <a:rect b="b" l="l" r="r" t="t"/>
              <a:pathLst>
                <a:path extrusionOk="0" h="6059" w="6656">
                  <a:moveTo>
                    <a:pt x="4192" y="0"/>
                  </a:moveTo>
                  <a:lnTo>
                    <a:pt x="2912" y="977"/>
                  </a:lnTo>
                  <a:lnTo>
                    <a:pt x="1843" y="626"/>
                  </a:lnTo>
                  <a:lnTo>
                    <a:pt x="1" y="2127"/>
                  </a:lnTo>
                  <a:lnTo>
                    <a:pt x="2844" y="6058"/>
                  </a:lnTo>
                  <a:lnTo>
                    <a:pt x="6655" y="3349"/>
                  </a:lnTo>
                  <a:lnTo>
                    <a:pt x="41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4673240" y="1382937"/>
              <a:ext cx="152804" cy="270853"/>
            </a:xfrm>
            <a:custGeom>
              <a:rect b="b" l="l" r="r" t="t"/>
              <a:pathLst>
                <a:path extrusionOk="0" h="6679" w="3768">
                  <a:moveTo>
                    <a:pt x="3768" y="0"/>
                  </a:moveTo>
                  <a:lnTo>
                    <a:pt x="0" y="2421"/>
                  </a:lnTo>
                  <a:lnTo>
                    <a:pt x="3248" y="6679"/>
                  </a:lnTo>
                  <a:lnTo>
                    <a:pt x="3768" y="6265"/>
                  </a:lnTo>
                  <a:lnTo>
                    <a:pt x="3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5"/>
            <p:cNvSpPr/>
            <p:nvPr/>
          </p:nvSpPr>
          <p:spPr>
            <a:xfrm>
              <a:off x="4776042" y="1583147"/>
              <a:ext cx="50002" cy="70643"/>
            </a:xfrm>
            <a:custGeom>
              <a:rect b="b" l="l" r="r" t="t"/>
              <a:pathLst>
                <a:path extrusionOk="0" h="1742" w="1233">
                  <a:moveTo>
                    <a:pt x="1233" y="0"/>
                  </a:moveTo>
                  <a:lnTo>
                    <a:pt x="1" y="813"/>
                  </a:lnTo>
                  <a:lnTo>
                    <a:pt x="713" y="1742"/>
                  </a:lnTo>
                  <a:lnTo>
                    <a:pt x="1233" y="1328"/>
                  </a:lnTo>
                  <a:lnTo>
                    <a:pt x="12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4572142" y="1561654"/>
              <a:ext cx="205320" cy="136501"/>
            </a:xfrm>
            <a:custGeom>
              <a:rect b="b" l="l" r="r" t="t"/>
              <a:pathLst>
                <a:path extrusionOk="0" h="3366" w="5063">
                  <a:moveTo>
                    <a:pt x="583" y="1"/>
                  </a:moveTo>
                  <a:lnTo>
                    <a:pt x="1" y="1069"/>
                  </a:lnTo>
                  <a:lnTo>
                    <a:pt x="4081" y="3292"/>
                  </a:lnTo>
                  <a:cubicBezTo>
                    <a:pt x="4173" y="3342"/>
                    <a:pt x="4273" y="3366"/>
                    <a:pt x="4372" y="3366"/>
                  </a:cubicBezTo>
                  <a:cubicBezTo>
                    <a:pt x="4587" y="3366"/>
                    <a:pt x="4795" y="3253"/>
                    <a:pt x="4904" y="3051"/>
                  </a:cubicBezTo>
                  <a:cubicBezTo>
                    <a:pt x="5063" y="2758"/>
                    <a:pt x="4957" y="2387"/>
                    <a:pt x="4663" y="2229"/>
                  </a:cubicBezTo>
                  <a:lnTo>
                    <a:pt x="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5"/>
            <p:cNvSpPr/>
            <p:nvPr/>
          </p:nvSpPr>
          <p:spPr>
            <a:xfrm>
              <a:off x="4534306" y="1596975"/>
              <a:ext cx="205320" cy="136461"/>
            </a:xfrm>
            <a:custGeom>
              <a:rect b="b" l="l" r="r" t="t"/>
              <a:pathLst>
                <a:path extrusionOk="0" h="3365" w="5063">
                  <a:moveTo>
                    <a:pt x="582" y="1"/>
                  </a:moveTo>
                  <a:lnTo>
                    <a:pt x="0" y="1064"/>
                  </a:lnTo>
                  <a:lnTo>
                    <a:pt x="4081" y="3292"/>
                  </a:lnTo>
                  <a:cubicBezTo>
                    <a:pt x="4172" y="3341"/>
                    <a:pt x="4269" y="3365"/>
                    <a:pt x="4366" y="3365"/>
                  </a:cubicBezTo>
                  <a:cubicBezTo>
                    <a:pt x="4581" y="3365"/>
                    <a:pt x="4790" y="3249"/>
                    <a:pt x="4903" y="3047"/>
                  </a:cubicBezTo>
                  <a:cubicBezTo>
                    <a:pt x="5062" y="2753"/>
                    <a:pt x="4956" y="2387"/>
                    <a:pt x="4663" y="2229"/>
                  </a:cubicBezTo>
                  <a:lnTo>
                    <a:pt x="5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5"/>
            <p:cNvSpPr/>
            <p:nvPr/>
          </p:nvSpPr>
          <p:spPr>
            <a:xfrm>
              <a:off x="4496430" y="1632297"/>
              <a:ext cx="205320" cy="136461"/>
            </a:xfrm>
            <a:custGeom>
              <a:rect b="b" l="l" r="r" t="t"/>
              <a:pathLst>
                <a:path extrusionOk="0" h="3365" w="5063">
                  <a:moveTo>
                    <a:pt x="578" y="1"/>
                  </a:moveTo>
                  <a:lnTo>
                    <a:pt x="1" y="1064"/>
                  </a:lnTo>
                  <a:lnTo>
                    <a:pt x="4081" y="3292"/>
                  </a:lnTo>
                  <a:cubicBezTo>
                    <a:pt x="4172" y="3341"/>
                    <a:pt x="4270" y="3364"/>
                    <a:pt x="4367" y="3364"/>
                  </a:cubicBezTo>
                  <a:cubicBezTo>
                    <a:pt x="4581" y="3364"/>
                    <a:pt x="4789" y="3249"/>
                    <a:pt x="4899" y="3046"/>
                  </a:cubicBezTo>
                  <a:cubicBezTo>
                    <a:pt x="5063" y="2753"/>
                    <a:pt x="4952" y="2387"/>
                    <a:pt x="4658" y="2228"/>
                  </a:cubicBezTo>
                  <a:lnTo>
                    <a:pt x="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5"/>
            <p:cNvSpPr/>
            <p:nvPr/>
          </p:nvSpPr>
          <p:spPr>
            <a:xfrm>
              <a:off x="4458391" y="1667619"/>
              <a:ext cx="205320" cy="136461"/>
            </a:xfrm>
            <a:custGeom>
              <a:rect b="b" l="l" r="r" t="t"/>
              <a:pathLst>
                <a:path extrusionOk="0" h="3365" w="5063">
                  <a:moveTo>
                    <a:pt x="583" y="1"/>
                  </a:moveTo>
                  <a:lnTo>
                    <a:pt x="0" y="1064"/>
                  </a:lnTo>
                  <a:lnTo>
                    <a:pt x="4081" y="3292"/>
                  </a:lnTo>
                  <a:cubicBezTo>
                    <a:pt x="4172" y="3341"/>
                    <a:pt x="4271" y="3364"/>
                    <a:pt x="4368" y="3364"/>
                  </a:cubicBezTo>
                  <a:cubicBezTo>
                    <a:pt x="4584" y="3364"/>
                    <a:pt x="4794" y="3250"/>
                    <a:pt x="4904" y="3051"/>
                  </a:cubicBezTo>
                  <a:cubicBezTo>
                    <a:pt x="5062" y="2758"/>
                    <a:pt x="4956" y="2387"/>
                    <a:pt x="4663" y="2228"/>
                  </a:cubicBezTo>
                  <a:lnTo>
                    <a:pt x="5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5"/>
            <p:cNvSpPr/>
            <p:nvPr/>
          </p:nvSpPr>
          <p:spPr>
            <a:xfrm>
              <a:off x="4578387" y="1758741"/>
              <a:ext cx="80457" cy="45379"/>
            </a:xfrm>
            <a:custGeom>
              <a:rect b="b" l="l" r="r" t="t"/>
              <a:pathLst>
                <a:path extrusionOk="0" h="1119" w="1984">
                  <a:moveTo>
                    <a:pt x="246" y="1"/>
                  </a:moveTo>
                  <a:lnTo>
                    <a:pt x="1" y="434"/>
                  </a:lnTo>
                  <a:lnTo>
                    <a:pt x="1122" y="1045"/>
                  </a:lnTo>
                  <a:cubicBezTo>
                    <a:pt x="1214" y="1095"/>
                    <a:pt x="1314" y="1118"/>
                    <a:pt x="1412" y="1118"/>
                  </a:cubicBezTo>
                  <a:cubicBezTo>
                    <a:pt x="1627" y="1118"/>
                    <a:pt x="1836" y="1005"/>
                    <a:pt x="1945" y="804"/>
                  </a:cubicBezTo>
                  <a:cubicBezTo>
                    <a:pt x="1959" y="775"/>
                    <a:pt x="1973" y="746"/>
                    <a:pt x="1983" y="718"/>
                  </a:cubicBezTo>
                  <a:lnTo>
                    <a:pt x="1983" y="718"/>
                  </a:lnTo>
                  <a:cubicBezTo>
                    <a:pt x="1917" y="741"/>
                    <a:pt x="1848" y="753"/>
                    <a:pt x="1779" y="753"/>
                  </a:cubicBezTo>
                  <a:cubicBezTo>
                    <a:pt x="1679" y="753"/>
                    <a:pt x="1579" y="728"/>
                    <a:pt x="1487" y="679"/>
                  </a:cubicBezTo>
                  <a:lnTo>
                    <a:pt x="2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5"/>
            <p:cNvSpPr/>
            <p:nvPr/>
          </p:nvSpPr>
          <p:spPr>
            <a:xfrm>
              <a:off x="4334461" y="1497661"/>
              <a:ext cx="261323" cy="236748"/>
            </a:xfrm>
            <a:custGeom>
              <a:rect b="b" l="l" r="r" t="t"/>
              <a:pathLst>
                <a:path extrusionOk="0" h="5838" w="6444">
                  <a:moveTo>
                    <a:pt x="2017" y="1"/>
                  </a:moveTo>
                  <a:lnTo>
                    <a:pt x="1" y="3638"/>
                  </a:lnTo>
                  <a:lnTo>
                    <a:pt x="4125" y="5837"/>
                  </a:lnTo>
                  <a:lnTo>
                    <a:pt x="6444" y="1579"/>
                  </a:lnTo>
                  <a:lnTo>
                    <a:pt x="4351" y="698"/>
                  </a:lnTo>
                  <a:lnTo>
                    <a:pt x="3412" y="809"/>
                  </a:lnTo>
                  <a:lnTo>
                    <a:pt x="20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5"/>
            <p:cNvSpPr/>
            <p:nvPr/>
          </p:nvSpPr>
          <p:spPr>
            <a:xfrm>
              <a:off x="4323147" y="1471140"/>
              <a:ext cx="144044" cy="208604"/>
            </a:xfrm>
            <a:custGeom>
              <a:rect b="b" l="l" r="r" t="t"/>
              <a:pathLst>
                <a:path extrusionOk="0" h="5144" w="3552">
                  <a:moveTo>
                    <a:pt x="2676" y="0"/>
                  </a:moveTo>
                  <a:lnTo>
                    <a:pt x="1" y="4639"/>
                  </a:lnTo>
                  <a:lnTo>
                    <a:pt x="872" y="5144"/>
                  </a:lnTo>
                  <a:lnTo>
                    <a:pt x="3552" y="505"/>
                  </a:lnTo>
                  <a:lnTo>
                    <a:pt x="2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5"/>
            <p:cNvSpPr/>
            <p:nvPr/>
          </p:nvSpPr>
          <p:spPr>
            <a:xfrm>
              <a:off x="4318078" y="1405565"/>
              <a:ext cx="123565" cy="259580"/>
            </a:xfrm>
            <a:custGeom>
              <a:rect b="b" l="l" r="r" t="t"/>
              <a:pathLst>
                <a:path extrusionOk="0" h="6401" w="3047">
                  <a:moveTo>
                    <a:pt x="1" y="0"/>
                  </a:moveTo>
                  <a:lnTo>
                    <a:pt x="1" y="6183"/>
                  </a:lnTo>
                  <a:lnTo>
                    <a:pt x="366" y="6400"/>
                  </a:lnTo>
                  <a:lnTo>
                    <a:pt x="3047" y="176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p:nvPr/>
          </p:nvSpPr>
          <p:spPr>
            <a:xfrm>
              <a:off x="4318078" y="1596205"/>
              <a:ext cx="41242" cy="68940"/>
            </a:xfrm>
            <a:custGeom>
              <a:rect b="b" l="l" r="r" t="t"/>
              <a:pathLst>
                <a:path extrusionOk="0" h="1700" w="1017">
                  <a:moveTo>
                    <a:pt x="1" y="0"/>
                  </a:moveTo>
                  <a:lnTo>
                    <a:pt x="1" y="1482"/>
                  </a:lnTo>
                  <a:lnTo>
                    <a:pt x="366" y="1699"/>
                  </a:lnTo>
                  <a:lnTo>
                    <a:pt x="1016" y="57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4388518" y="1633270"/>
              <a:ext cx="110101" cy="88568"/>
            </a:xfrm>
            <a:custGeom>
              <a:rect b="b" l="l" r="r" t="t"/>
              <a:pathLst>
                <a:path extrusionOk="0" h="2184" w="2715">
                  <a:moveTo>
                    <a:pt x="2026" y="1"/>
                  </a:moveTo>
                  <a:cubicBezTo>
                    <a:pt x="1902" y="1"/>
                    <a:pt x="1778" y="38"/>
                    <a:pt x="1670" y="116"/>
                  </a:cubicBezTo>
                  <a:lnTo>
                    <a:pt x="333" y="1088"/>
                  </a:lnTo>
                  <a:cubicBezTo>
                    <a:pt x="59" y="1281"/>
                    <a:pt x="1" y="1661"/>
                    <a:pt x="193" y="1935"/>
                  </a:cubicBezTo>
                  <a:cubicBezTo>
                    <a:pt x="312" y="2098"/>
                    <a:pt x="498" y="2183"/>
                    <a:pt x="685" y="2183"/>
                  </a:cubicBezTo>
                  <a:cubicBezTo>
                    <a:pt x="809" y="2183"/>
                    <a:pt x="933" y="2146"/>
                    <a:pt x="1040" y="2070"/>
                  </a:cubicBezTo>
                  <a:lnTo>
                    <a:pt x="2383" y="1098"/>
                  </a:lnTo>
                  <a:cubicBezTo>
                    <a:pt x="2657" y="900"/>
                    <a:pt x="2715" y="511"/>
                    <a:pt x="2508" y="241"/>
                  </a:cubicBezTo>
                  <a:lnTo>
                    <a:pt x="2508" y="236"/>
                  </a:lnTo>
                  <a:cubicBezTo>
                    <a:pt x="2387" y="82"/>
                    <a:pt x="2208" y="1"/>
                    <a:pt x="20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5"/>
            <p:cNvSpPr/>
            <p:nvPr/>
          </p:nvSpPr>
          <p:spPr>
            <a:xfrm>
              <a:off x="4393425" y="1635055"/>
              <a:ext cx="105194" cy="86662"/>
            </a:xfrm>
            <a:custGeom>
              <a:rect b="b" l="l" r="r" t="t"/>
              <a:pathLst>
                <a:path extrusionOk="0" h="2137" w="2594">
                  <a:moveTo>
                    <a:pt x="2132" y="0"/>
                  </a:moveTo>
                  <a:cubicBezTo>
                    <a:pt x="2233" y="260"/>
                    <a:pt x="2146" y="553"/>
                    <a:pt x="1925" y="717"/>
                  </a:cubicBezTo>
                  <a:lnTo>
                    <a:pt x="582" y="1684"/>
                  </a:lnTo>
                  <a:cubicBezTo>
                    <a:pt x="478" y="1762"/>
                    <a:pt x="355" y="1800"/>
                    <a:pt x="230" y="1800"/>
                  </a:cubicBezTo>
                  <a:cubicBezTo>
                    <a:pt x="153" y="1800"/>
                    <a:pt x="75" y="1786"/>
                    <a:pt x="0" y="1756"/>
                  </a:cubicBezTo>
                  <a:lnTo>
                    <a:pt x="0" y="1756"/>
                  </a:lnTo>
                  <a:cubicBezTo>
                    <a:pt x="99" y="1998"/>
                    <a:pt x="329" y="2136"/>
                    <a:pt x="566" y="2136"/>
                  </a:cubicBezTo>
                  <a:cubicBezTo>
                    <a:pt x="688" y="2136"/>
                    <a:pt x="811" y="2099"/>
                    <a:pt x="919" y="2021"/>
                  </a:cubicBezTo>
                  <a:lnTo>
                    <a:pt x="2262" y="1054"/>
                  </a:lnTo>
                  <a:cubicBezTo>
                    <a:pt x="2536" y="852"/>
                    <a:pt x="2594" y="462"/>
                    <a:pt x="2387" y="192"/>
                  </a:cubicBezTo>
                  <a:cubicBezTo>
                    <a:pt x="2319" y="106"/>
                    <a:pt x="2233" y="38"/>
                    <a:pt x="21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p:nvPr/>
          </p:nvSpPr>
          <p:spPr>
            <a:xfrm>
              <a:off x="4430693" y="1672201"/>
              <a:ext cx="97976" cy="79849"/>
            </a:xfrm>
            <a:custGeom>
              <a:rect b="b" l="l" r="r" t="t"/>
              <a:pathLst>
                <a:path extrusionOk="0" h="1969" w="2416">
                  <a:moveTo>
                    <a:pt x="1726" y="1"/>
                  </a:moveTo>
                  <a:cubicBezTo>
                    <a:pt x="1602" y="1"/>
                    <a:pt x="1478" y="39"/>
                    <a:pt x="1371" y="119"/>
                  </a:cubicBezTo>
                  <a:lnTo>
                    <a:pt x="342" y="864"/>
                  </a:lnTo>
                  <a:cubicBezTo>
                    <a:pt x="63" y="1062"/>
                    <a:pt x="0" y="1451"/>
                    <a:pt x="202" y="1726"/>
                  </a:cubicBezTo>
                  <a:cubicBezTo>
                    <a:pt x="320" y="1884"/>
                    <a:pt x="502" y="1968"/>
                    <a:pt x="686" y="1968"/>
                  </a:cubicBezTo>
                  <a:cubicBezTo>
                    <a:pt x="810" y="1968"/>
                    <a:pt x="936" y="1930"/>
                    <a:pt x="1044" y="1851"/>
                  </a:cubicBezTo>
                  <a:lnTo>
                    <a:pt x="2084" y="1100"/>
                  </a:lnTo>
                  <a:cubicBezTo>
                    <a:pt x="2358" y="898"/>
                    <a:pt x="2416" y="508"/>
                    <a:pt x="2209" y="239"/>
                  </a:cubicBezTo>
                  <a:cubicBezTo>
                    <a:pt x="2088" y="84"/>
                    <a:pt x="1908" y="1"/>
                    <a:pt x="17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4435762" y="1674067"/>
              <a:ext cx="92907" cy="77983"/>
            </a:xfrm>
            <a:custGeom>
              <a:rect b="b" l="l" r="r" t="t"/>
              <a:pathLst>
                <a:path extrusionOk="0" h="1923" w="2291">
                  <a:moveTo>
                    <a:pt x="1829" y="0"/>
                  </a:moveTo>
                  <a:cubicBezTo>
                    <a:pt x="1930" y="260"/>
                    <a:pt x="1848" y="554"/>
                    <a:pt x="1622" y="717"/>
                  </a:cubicBezTo>
                  <a:lnTo>
                    <a:pt x="578" y="1473"/>
                  </a:lnTo>
                  <a:cubicBezTo>
                    <a:pt x="472" y="1548"/>
                    <a:pt x="348" y="1586"/>
                    <a:pt x="223" y="1586"/>
                  </a:cubicBezTo>
                  <a:cubicBezTo>
                    <a:pt x="148" y="1586"/>
                    <a:pt x="72" y="1572"/>
                    <a:pt x="0" y="1545"/>
                  </a:cubicBezTo>
                  <a:lnTo>
                    <a:pt x="0" y="1545"/>
                  </a:lnTo>
                  <a:cubicBezTo>
                    <a:pt x="19" y="1593"/>
                    <a:pt x="44" y="1636"/>
                    <a:pt x="77" y="1680"/>
                  </a:cubicBezTo>
                  <a:cubicBezTo>
                    <a:pt x="195" y="1838"/>
                    <a:pt x="377" y="1922"/>
                    <a:pt x="561" y="1922"/>
                  </a:cubicBezTo>
                  <a:cubicBezTo>
                    <a:pt x="685" y="1922"/>
                    <a:pt x="811" y="1884"/>
                    <a:pt x="919" y="1805"/>
                  </a:cubicBezTo>
                  <a:lnTo>
                    <a:pt x="1959" y="1054"/>
                  </a:lnTo>
                  <a:cubicBezTo>
                    <a:pt x="2233" y="852"/>
                    <a:pt x="2291" y="462"/>
                    <a:pt x="2079" y="193"/>
                  </a:cubicBezTo>
                  <a:cubicBezTo>
                    <a:pt x="2016" y="106"/>
                    <a:pt x="1925" y="39"/>
                    <a:pt x="18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4472625" y="1711335"/>
              <a:ext cx="85891" cy="70846"/>
            </a:xfrm>
            <a:custGeom>
              <a:rect b="b" l="l" r="r" t="t"/>
              <a:pathLst>
                <a:path extrusionOk="0" h="1747" w="2118">
                  <a:moveTo>
                    <a:pt x="1429" y="0"/>
                  </a:moveTo>
                  <a:cubicBezTo>
                    <a:pt x="1305" y="0"/>
                    <a:pt x="1181" y="38"/>
                    <a:pt x="1074" y="116"/>
                  </a:cubicBezTo>
                  <a:lnTo>
                    <a:pt x="333" y="650"/>
                  </a:lnTo>
                  <a:cubicBezTo>
                    <a:pt x="63" y="847"/>
                    <a:pt x="1" y="1227"/>
                    <a:pt x="198" y="1497"/>
                  </a:cubicBezTo>
                  <a:cubicBezTo>
                    <a:pt x="317" y="1660"/>
                    <a:pt x="501" y="1747"/>
                    <a:pt x="689" y="1747"/>
                  </a:cubicBezTo>
                  <a:cubicBezTo>
                    <a:pt x="812" y="1747"/>
                    <a:pt x="936" y="1710"/>
                    <a:pt x="1045" y="1632"/>
                  </a:cubicBezTo>
                  <a:lnTo>
                    <a:pt x="1786" y="1097"/>
                  </a:lnTo>
                  <a:cubicBezTo>
                    <a:pt x="2060" y="895"/>
                    <a:pt x="2118" y="506"/>
                    <a:pt x="1911" y="236"/>
                  </a:cubicBezTo>
                  <a:cubicBezTo>
                    <a:pt x="1791" y="82"/>
                    <a:pt x="1611" y="0"/>
                    <a:pt x="14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5"/>
            <p:cNvSpPr/>
            <p:nvPr/>
          </p:nvSpPr>
          <p:spPr>
            <a:xfrm>
              <a:off x="4477329" y="1712714"/>
              <a:ext cx="81187" cy="69589"/>
            </a:xfrm>
            <a:custGeom>
              <a:rect b="b" l="l" r="r" t="t"/>
              <a:pathLst>
                <a:path extrusionOk="0" h="1716" w="2002">
                  <a:moveTo>
                    <a:pt x="1516" y="0"/>
                  </a:moveTo>
                  <a:cubicBezTo>
                    <a:pt x="1602" y="255"/>
                    <a:pt x="1516" y="534"/>
                    <a:pt x="1299" y="693"/>
                  </a:cubicBezTo>
                  <a:lnTo>
                    <a:pt x="558" y="1227"/>
                  </a:lnTo>
                  <a:cubicBezTo>
                    <a:pt x="451" y="1306"/>
                    <a:pt x="324" y="1346"/>
                    <a:pt x="197" y="1346"/>
                  </a:cubicBezTo>
                  <a:cubicBezTo>
                    <a:pt x="131" y="1346"/>
                    <a:pt x="64" y="1335"/>
                    <a:pt x="0" y="1314"/>
                  </a:cubicBezTo>
                  <a:lnTo>
                    <a:pt x="0" y="1314"/>
                  </a:lnTo>
                  <a:cubicBezTo>
                    <a:pt x="19" y="1367"/>
                    <a:pt x="43" y="1420"/>
                    <a:pt x="77" y="1468"/>
                  </a:cubicBezTo>
                  <a:cubicBezTo>
                    <a:pt x="196" y="1630"/>
                    <a:pt x="382" y="1716"/>
                    <a:pt x="569" y="1716"/>
                  </a:cubicBezTo>
                  <a:cubicBezTo>
                    <a:pt x="693" y="1716"/>
                    <a:pt x="817" y="1679"/>
                    <a:pt x="924" y="1602"/>
                  </a:cubicBezTo>
                  <a:lnTo>
                    <a:pt x="1665" y="1063"/>
                  </a:lnTo>
                  <a:cubicBezTo>
                    <a:pt x="1944" y="866"/>
                    <a:pt x="2002" y="476"/>
                    <a:pt x="1795" y="202"/>
                  </a:cubicBezTo>
                  <a:cubicBezTo>
                    <a:pt x="1723" y="111"/>
                    <a:pt x="1626" y="39"/>
                    <a:pt x="15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5"/>
            <p:cNvSpPr/>
            <p:nvPr/>
          </p:nvSpPr>
          <p:spPr>
            <a:xfrm>
              <a:off x="4514759" y="1750347"/>
              <a:ext cx="73806" cy="62087"/>
            </a:xfrm>
            <a:custGeom>
              <a:rect b="b" l="l" r="r" t="t"/>
              <a:pathLst>
                <a:path extrusionOk="0" h="1531" w="1820">
                  <a:moveTo>
                    <a:pt x="1131" y="1"/>
                  </a:moveTo>
                  <a:cubicBezTo>
                    <a:pt x="1007" y="1"/>
                    <a:pt x="883" y="38"/>
                    <a:pt x="776" y="116"/>
                  </a:cubicBezTo>
                  <a:lnTo>
                    <a:pt x="333" y="434"/>
                  </a:lnTo>
                  <a:cubicBezTo>
                    <a:pt x="64" y="631"/>
                    <a:pt x="1" y="1011"/>
                    <a:pt x="198" y="1281"/>
                  </a:cubicBezTo>
                  <a:cubicBezTo>
                    <a:pt x="315" y="1444"/>
                    <a:pt x="499" y="1531"/>
                    <a:pt x="688" y="1531"/>
                  </a:cubicBezTo>
                  <a:cubicBezTo>
                    <a:pt x="812" y="1531"/>
                    <a:pt x="937" y="1493"/>
                    <a:pt x="1045" y="1415"/>
                  </a:cubicBezTo>
                  <a:lnTo>
                    <a:pt x="1483" y="1098"/>
                  </a:lnTo>
                  <a:cubicBezTo>
                    <a:pt x="1762" y="896"/>
                    <a:pt x="1820" y="506"/>
                    <a:pt x="1608" y="237"/>
                  </a:cubicBezTo>
                  <a:cubicBezTo>
                    <a:pt x="1491" y="82"/>
                    <a:pt x="1312" y="1"/>
                    <a:pt x="1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5"/>
            <p:cNvSpPr/>
            <p:nvPr/>
          </p:nvSpPr>
          <p:spPr>
            <a:xfrm>
              <a:off x="4519666" y="1751928"/>
              <a:ext cx="68899" cy="60586"/>
            </a:xfrm>
            <a:custGeom>
              <a:rect b="b" l="l" r="r" t="t"/>
              <a:pathLst>
                <a:path extrusionOk="0" h="1494" w="1699">
                  <a:moveTo>
                    <a:pt x="1227" y="0"/>
                  </a:moveTo>
                  <a:lnTo>
                    <a:pt x="1227" y="0"/>
                  </a:lnTo>
                  <a:cubicBezTo>
                    <a:pt x="1328" y="260"/>
                    <a:pt x="1242" y="549"/>
                    <a:pt x="1020" y="712"/>
                  </a:cubicBezTo>
                  <a:lnTo>
                    <a:pt x="578" y="1030"/>
                  </a:lnTo>
                  <a:cubicBezTo>
                    <a:pt x="470" y="1107"/>
                    <a:pt x="344" y="1146"/>
                    <a:pt x="216" y="1146"/>
                  </a:cubicBezTo>
                  <a:cubicBezTo>
                    <a:pt x="143" y="1146"/>
                    <a:pt x="70" y="1133"/>
                    <a:pt x="0" y="1107"/>
                  </a:cubicBezTo>
                  <a:lnTo>
                    <a:pt x="0" y="1107"/>
                  </a:lnTo>
                  <a:cubicBezTo>
                    <a:pt x="96" y="1352"/>
                    <a:pt x="328" y="1494"/>
                    <a:pt x="567" y="1494"/>
                  </a:cubicBezTo>
                  <a:cubicBezTo>
                    <a:pt x="690" y="1494"/>
                    <a:pt x="815" y="1456"/>
                    <a:pt x="924" y="1376"/>
                  </a:cubicBezTo>
                  <a:lnTo>
                    <a:pt x="1367" y="1059"/>
                  </a:lnTo>
                  <a:cubicBezTo>
                    <a:pt x="1641" y="857"/>
                    <a:pt x="1699" y="467"/>
                    <a:pt x="1492" y="198"/>
                  </a:cubicBezTo>
                  <a:cubicBezTo>
                    <a:pt x="1420" y="111"/>
                    <a:pt x="1333" y="39"/>
                    <a:pt x="1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5"/>
            <p:cNvSpPr/>
            <p:nvPr/>
          </p:nvSpPr>
          <p:spPr>
            <a:xfrm>
              <a:off x="4522789" y="1505853"/>
              <a:ext cx="106573" cy="163956"/>
            </a:xfrm>
            <a:custGeom>
              <a:rect b="b" l="l" r="r" t="t"/>
              <a:pathLst>
                <a:path extrusionOk="0" h="4043" w="2628">
                  <a:moveTo>
                    <a:pt x="404" y="1"/>
                  </a:moveTo>
                  <a:lnTo>
                    <a:pt x="0" y="1617"/>
                  </a:lnTo>
                  <a:lnTo>
                    <a:pt x="0" y="3234"/>
                  </a:lnTo>
                  <a:cubicBezTo>
                    <a:pt x="0" y="3682"/>
                    <a:pt x="361" y="4042"/>
                    <a:pt x="809" y="4042"/>
                  </a:cubicBezTo>
                  <a:cubicBezTo>
                    <a:pt x="1256" y="4042"/>
                    <a:pt x="1617" y="3682"/>
                    <a:pt x="1617" y="3234"/>
                  </a:cubicBezTo>
                  <a:lnTo>
                    <a:pt x="1617" y="1617"/>
                  </a:lnTo>
                  <a:lnTo>
                    <a:pt x="26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5"/>
            <p:cNvSpPr/>
            <p:nvPr/>
          </p:nvSpPr>
          <p:spPr>
            <a:xfrm>
              <a:off x="4306844" y="1397982"/>
              <a:ext cx="530311" cy="422075"/>
            </a:xfrm>
            <a:custGeom>
              <a:rect b="b" l="l" r="r" t="t"/>
              <a:pathLst>
                <a:path extrusionOk="0" h="10408" w="13077">
                  <a:moveTo>
                    <a:pt x="7924" y="2853"/>
                  </a:moveTo>
                  <a:lnTo>
                    <a:pt x="8958" y="3195"/>
                  </a:lnTo>
                  <a:cubicBezTo>
                    <a:pt x="8976" y="3201"/>
                    <a:pt x="8994" y="3203"/>
                    <a:pt x="9013" y="3203"/>
                  </a:cubicBezTo>
                  <a:cubicBezTo>
                    <a:pt x="9055" y="3203"/>
                    <a:pt x="9098" y="3189"/>
                    <a:pt x="9131" y="3166"/>
                  </a:cubicBezTo>
                  <a:lnTo>
                    <a:pt x="9459" y="2916"/>
                  </a:lnTo>
                  <a:lnTo>
                    <a:pt x="11725" y="5894"/>
                  </a:lnTo>
                  <a:lnTo>
                    <a:pt x="11374" y="6140"/>
                  </a:lnTo>
                  <a:cubicBezTo>
                    <a:pt x="11345" y="6125"/>
                    <a:pt x="11321" y="6111"/>
                    <a:pt x="11297" y="6096"/>
                  </a:cubicBezTo>
                  <a:lnTo>
                    <a:pt x="7370" y="3955"/>
                  </a:lnTo>
                  <a:lnTo>
                    <a:pt x="7515" y="3719"/>
                  </a:lnTo>
                  <a:cubicBezTo>
                    <a:pt x="7602" y="3572"/>
                    <a:pt x="7476" y="3433"/>
                    <a:pt x="7346" y="3433"/>
                  </a:cubicBezTo>
                  <a:cubicBezTo>
                    <a:pt x="7290" y="3433"/>
                    <a:pt x="7233" y="3459"/>
                    <a:pt x="7192" y="3522"/>
                  </a:cubicBezTo>
                  <a:lnTo>
                    <a:pt x="6783" y="4176"/>
                  </a:lnTo>
                  <a:cubicBezTo>
                    <a:pt x="6764" y="4205"/>
                    <a:pt x="6754" y="4239"/>
                    <a:pt x="6754" y="4277"/>
                  </a:cubicBezTo>
                  <a:lnTo>
                    <a:pt x="6754" y="5894"/>
                  </a:lnTo>
                  <a:cubicBezTo>
                    <a:pt x="6754" y="6236"/>
                    <a:pt x="6475" y="6510"/>
                    <a:pt x="6134" y="6510"/>
                  </a:cubicBezTo>
                  <a:cubicBezTo>
                    <a:pt x="5792" y="6510"/>
                    <a:pt x="5518" y="6236"/>
                    <a:pt x="5518" y="5894"/>
                  </a:cubicBezTo>
                  <a:lnTo>
                    <a:pt x="5518" y="4301"/>
                  </a:lnTo>
                  <a:lnTo>
                    <a:pt x="5879" y="2853"/>
                  </a:lnTo>
                  <a:close/>
                  <a:moveTo>
                    <a:pt x="3396" y="2208"/>
                  </a:moveTo>
                  <a:lnTo>
                    <a:pt x="3694" y="2382"/>
                  </a:lnTo>
                  <a:lnTo>
                    <a:pt x="1206" y="6693"/>
                  </a:lnTo>
                  <a:lnTo>
                    <a:pt x="908" y="6515"/>
                  </a:lnTo>
                  <a:lnTo>
                    <a:pt x="3396" y="2208"/>
                  </a:lnTo>
                  <a:close/>
                  <a:moveTo>
                    <a:pt x="4041" y="5990"/>
                  </a:moveTo>
                  <a:cubicBezTo>
                    <a:pt x="4170" y="5990"/>
                    <a:pt x="4296" y="6051"/>
                    <a:pt x="4377" y="6164"/>
                  </a:cubicBezTo>
                  <a:cubicBezTo>
                    <a:pt x="4512" y="6351"/>
                    <a:pt x="4474" y="6611"/>
                    <a:pt x="4286" y="6746"/>
                  </a:cubicBezTo>
                  <a:lnTo>
                    <a:pt x="2943" y="7713"/>
                  </a:lnTo>
                  <a:cubicBezTo>
                    <a:pt x="2870" y="7767"/>
                    <a:pt x="2784" y="7793"/>
                    <a:pt x="2698" y="7793"/>
                  </a:cubicBezTo>
                  <a:cubicBezTo>
                    <a:pt x="2570" y="7793"/>
                    <a:pt x="2442" y="7734"/>
                    <a:pt x="2361" y="7622"/>
                  </a:cubicBezTo>
                  <a:cubicBezTo>
                    <a:pt x="2227" y="7434"/>
                    <a:pt x="2270" y="7174"/>
                    <a:pt x="2457" y="7039"/>
                  </a:cubicBezTo>
                  <a:lnTo>
                    <a:pt x="3795" y="6072"/>
                  </a:lnTo>
                  <a:cubicBezTo>
                    <a:pt x="3870" y="6017"/>
                    <a:pt x="3956" y="5990"/>
                    <a:pt x="4041" y="5990"/>
                  </a:cubicBezTo>
                  <a:close/>
                  <a:moveTo>
                    <a:pt x="4778" y="6954"/>
                  </a:moveTo>
                  <a:cubicBezTo>
                    <a:pt x="4904" y="6954"/>
                    <a:pt x="5028" y="7012"/>
                    <a:pt x="5109" y="7116"/>
                  </a:cubicBezTo>
                  <a:cubicBezTo>
                    <a:pt x="5248" y="7304"/>
                    <a:pt x="5210" y="7569"/>
                    <a:pt x="5022" y="7708"/>
                  </a:cubicBezTo>
                  <a:lnTo>
                    <a:pt x="3983" y="8464"/>
                  </a:lnTo>
                  <a:cubicBezTo>
                    <a:pt x="3910" y="8515"/>
                    <a:pt x="3826" y="8540"/>
                    <a:pt x="3743" y="8540"/>
                  </a:cubicBezTo>
                  <a:cubicBezTo>
                    <a:pt x="3616" y="8540"/>
                    <a:pt x="3490" y="8482"/>
                    <a:pt x="3405" y="8372"/>
                  </a:cubicBezTo>
                  <a:cubicBezTo>
                    <a:pt x="3271" y="8180"/>
                    <a:pt x="3314" y="7915"/>
                    <a:pt x="3506" y="7776"/>
                  </a:cubicBezTo>
                  <a:lnTo>
                    <a:pt x="4507" y="7054"/>
                  </a:lnTo>
                  <a:cubicBezTo>
                    <a:pt x="4541" y="7030"/>
                    <a:pt x="4579" y="7006"/>
                    <a:pt x="4618" y="6986"/>
                  </a:cubicBezTo>
                  <a:cubicBezTo>
                    <a:pt x="4670" y="6965"/>
                    <a:pt x="4724" y="6954"/>
                    <a:pt x="4778" y="6954"/>
                  </a:cubicBezTo>
                  <a:close/>
                  <a:moveTo>
                    <a:pt x="5517" y="7914"/>
                  </a:moveTo>
                  <a:cubicBezTo>
                    <a:pt x="5642" y="7914"/>
                    <a:pt x="5765" y="7970"/>
                    <a:pt x="5845" y="8079"/>
                  </a:cubicBezTo>
                  <a:cubicBezTo>
                    <a:pt x="5989" y="8266"/>
                    <a:pt x="5951" y="8531"/>
                    <a:pt x="5758" y="8670"/>
                  </a:cubicBezTo>
                  <a:lnTo>
                    <a:pt x="5017" y="9205"/>
                  </a:lnTo>
                  <a:cubicBezTo>
                    <a:pt x="4947" y="9259"/>
                    <a:pt x="4860" y="9286"/>
                    <a:pt x="4771" y="9286"/>
                  </a:cubicBezTo>
                  <a:cubicBezTo>
                    <a:pt x="4750" y="9286"/>
                    <a:pt x="4730" y="9284"/>
                    <a:pt x="4709" y="9282"/>
                  </a:cubicBezTo>
                  <a:cubicBezTo>
                    <a:pt x="4344" y="9224"/>
                    <a:pt x="4228" y="8747"/>
                    <a:pt x="4531" y="8531"/>
                  </a:cubicBezTo>
                  <a:lnTo>
                    <a:pt x="5243" y="8016"/>
                  </a:lnTo>
                  <a:lnTo>
                    <a:pt x="5272" y="7992"/>
                  </a:lnTo>
                  <a:cubicBezTo>
                    <a:pt x="5346" y="7940"/>
                    <a:pt x="5432" y="7914"/>
                    <a:pt x="5517" y="7914"/>
                  </a:cubicBezTo>
                  <a:close/>
                  <a:moveTo>
                    <a:pt x="3646" y="3224"/>
                  </a:moveTo>
                  <a:lnTo>
                    <a:pt x="3997" y="3426"/>
                  </a:lnTo>
                  <a:cubicBezTo>
                    <a:pt x="4022" y="3444"/>
                    <a:pt x="4052" y="3453"/>
                    <a:pt x="4082" y="3453"/>
                  </a:cubicBezTo>
                  <a:cubicBezTo>
                    <a:pt x="4092" y="3453"/>
                    <a:pt x="4103" y="3452"/>
                    <a:pt x="4113" y="3450"/>
                  </a:cubicBezTo>
                  <a:lnTo>
                    <a:pt x="5008" y="3349"/>
                  </a:lnTo>
                  <a:lnTo>
                    <a:pt x="5330" y="3483"/>
                  </a:lnTo>
                  <a:lnTo>
                    <a:pt x="5142" y="4229"/>
                  </a:lnTo>
                  <a:cubicBezTo>
                    <a:pt x="5138" y="4244"/>
                    <a:pt x="5138" y="4258"/>
                    <a:pt x="5138" y="4273"/>
                  </a:cubicBezTo>
                  <a:lnTo>
                    <a:pt x="5138" y="5889"/>
                  </a:lnTo>
                  <a:cubicBezTo>
                    <a:pt x="5138" y="6443"/>
                    <a:pt x="5585" y="6890"/>
                    <a:pt x="6138" y="6890"/>
                  </a:cubicBezTo>
                  <a:cubicBezTo>
                    <a:pt x="6687" y="6890"/>
                    <a:pt x="7134" y="6443"/>
                    <a:pt x="7134" y="5889"/>
                  </a:cubicBezTo>
                  <a:lnTo>
                    <a:pt x="7134" y="4325"/>
                  </a:lnTo>
                  <a:lnTo>
                    <a:pt x="7168" y="4273"/>
                  </a:lnTo>
                  <a:lnTo>
                    <a:pt x="11114" y="6428"/>
                  </a:lnTo>
                  <a:cubicBezTo>
                    <a:pt x="11316" y="6539"/>
                    <a:pt x="11388" y="6789"/>
                    <a:pt x="11282" y="6996"/>
                  </a:cubicBezTo>
                  <a:lnTo>
                    <a:pt x="11282" y="6991"/>
                  </a:lnTo>
                  <a:cubicBezTo>
                    <a:pt x="11206" y="7131"/>
                    <a:pt x="11061" y="7208"/>
                    <a:pt x="10912" y="7208"/>
                  </a:cubicBezTo>
                  <a:cubicBezTo>
                    <a:pt x="10845" y="7208"/>
                    <a:pt x="10777" y="7192"/>
                    <a:pt x="10714" y="7160"/>
                  </a:cubicBezTo>
                  <a:lnTo>
                    <a:pt x="8525" y="5966"/>
                  </a:lnTo>
                  <a:cubicBezTo>
                    <a:pt x="8495" y="5951"/>
                    <a:pt x="8465" y="5945"/>
                    <a:pt x="8437" y="5945"/>
                  </a:cubicBezTo>
                  <a:cubicBezTo>
                    <a:pt x="8269" y="5945"/>
                    <a:pt x="8169" y="6191"/>
                    <a:pt x="8347" y="6298"/>
                  </a:cubicBezTo>
                  <a:lnTo>
                    <a:pt x="10180" y="7299"/>
                  </a:lnTo>
                  <a:cubicBezTo>
                    <a:pt x="10387" y="7405"/>
                    <a:pt x="10464" y="7660"/>
                    <a:pt x="10354" y="7867"/>
                  </a:cubicBezTo>
                  <a:cubicBezTo>
                    <a:pt x="10278" y="8005"/>
                    <a:pt x="10133" y="8084"/>
                    <a:pt x="9984" y="8084"/>
                  </a:cubicBezTo>
                  <a:cubicBezTo>
                    <a:pt x="9915" y="8084"/>
                    <a:pt x="9845" y="8067"/>
                    <a:pt x="9781" y="8031"/>
                  </a:cubicBezTo>
                  <a:lnTo>
                    <a:pt x="7919" y="7015"/>
                  </a:lnTo>
                  <a:cubicBezTo>
                    <a:pt x="7888" y="7000"/>
                    <a:pt x="7859" y="6994"/>
                    <a:pt x="7831" y="6994"/>
                  </a:cubicBezTo>
                  <a:cubicBezTo>
                    <a:pt x="7662" y="6994"/>
                    <a:pt x="7562" y="7240"/>
                    <a:pt x="7736" y="7347"/>
                  </a:cubicBezTo>
                  <a:lnTo>
                    <a:pt x="9242" y="8170"/>
                  </a:lnTo>
                  <a:cubicBezTo>
                    <a:pt x="9449" y="8281"/>
                    <a:pt x="9521" y="8536"/>
                    <a:pt x="9410" y="8738"/>
                  </a:cubicBezTo>
                  <a:cubicBezTo>
                    <a:pt x="9335" y="8876"/>
                    <a:pt x="9194" y="8953"/>
                    <a:pt x="9047" y="8953"/>
                  </a:cubicBezTo>
                  <a:cubicBezTo>
                    <a:pt x="8978" y="8953"/>
                    <a:pt x="8908" y="8937"/>
                    <a:pt x="8843" y="8901"/>
                  </a:cubicBezTo>
                  <a:lnTo>
                    <a:pt x="7269" y="8040"/>
                  </a:lnTo>
                  <a:cubicBezTo>
                    <a:pt x="7240" y="8026"/>
                    <a:pt x="7211" y="8020"/>
                    <a:pt x="7184" y="8020"/>
                  </a:cubicBezTo>
                  <a:cubicBezTo>
                    <a:pt x="7014" y="8020"/>
                    <a:pt x="6913" y="8265"/>
                    <a:pt x="7091" y="8377"/>
                  </a:cubicBezTo>
                  <a:lnTo>
                    <a:pt x="8313" y="9041"/>
                  </a:lnTo>
                  <a:cubicBezTo>
                    <a:pt x="8515" y="9152"/>
                    <a:pt x="8592" y="9407"/>
                    <a:pt x="8482" y="9609"/>
                  </a:cubicBezTo>
                  <a:cubicBezTo>
                    <a:pt x="8407" y="9749"/>
                    <a:pt x="8265" y="9827"/>
                    <a:pt x="8119" y="9827"/>
                  </a:cubicBezTo>
                  <a:cubicBezTo>
                    <a:pt x="8050" y="9827"/>
                    <a:pt x="7979" y="9810"/>
                    <a:pt x="7914" y="9772"/>
                  </a:cubicBezTo>
                  <a:lnTo>
                    <a:pt x="7053" y="9306"/>
                  </a:lnTo>
                  <a:cubicBezTo>
                    <a:pt x="7062" y="8877"/>
                    <a:pt x="6725" y="8521"/>
                    <a:pt x="6297" y="8497"/>
                  </a:cubicBezTo>
                  <a:cubicBezTo>
                    <a:pt x="6302" y="8483"/>
                    <a:pt x="6307" y="8464"/>
                    <a:pt x="6307" y="8449"/>
                  </a:cubicBezTo>
                  <a:cubicBezTo>
                    <a:pt x="6374" y="7982"/>
                    <a:pt x="6028" y="7559"/>
                    <a:pt x="5561" y="7535"/>
                  </a:cubicBezTo>
                  <a:cubicBezTo>
                    <a:pt x="5561" y="7520"/>
                    <a:pt x="5566" y="7501"/>
                    <a:pt x="5571" y="7487"/>
                  </a:cubicBezTo>
                  <a:cubicBezTo>
                    <a:pt x="5638" y="7020"/>
                    <a:pt x="5292" y="6597"/>
                    <a:pt x="4820" y="6573"/>
                  </a:cubicBezTo>
                  <a:cubicBezTo>
                    <a:pt x="4825" y="6558"/>
                    <a:pt x="4825" y="6539"/>
                    <a:pt x="4830" y="6524"/>
                  </a:cubicBezTo>
                  <a:cubicBezTo>
                    <a:pt x="4863" y="6308"/>
                    <a:pt x="4806" y="6091"/>
                    <a:pt x="4676" y="5923"/>
                  </a:cubicBezTo>
                  <a:cubicBezTo>
                    <a:pt x="4518" y="5716"/>
                    <a:pt x="4281" y="5607"/>
                    <a:pt x="4041" y="5607"/>
                  </a:cubicBezTo>
                  <a:cubicBezTo>
                    <a:pt x="3879" y="5607"/>
                    <a:pt x="3715" y="5657"/>
                    <a:pt x="3574" y="5759"/>
                  </a:cubicBezTo>
                  <a:lnTo>
                    <a:pt x="2251" y="6717"/>
                  </a:lnTo>
                  <a:lnTo>
                    <a:pt x="1774" y="6462"/>
                  </a:lnTo>
                  <a:lnTo>
                    <a:pt x="3646" y="3224"/>
                  </a:lnTo>
                  <a:close/>
                  <a:moveTo>
                    <a:pt x="6259" y="8876"/>
                  </a:moveTo>
                  <a:cubicBezTo>
                    <a:pt x="6384" y="8876"/>
                    <a:pt x="6506" y="8931"/>
                    <a:pt x="6586" y="9036"/>
                  </a:cubicBezTo>
                  <a:cubicBezTo>
                    <a:pt x="6658" y="9128"/>
                    <a:pt x="6687" y="9243"/>
                    <a:pt x="6668" y="9354"/>
                  </a:cubicBezTo>
                  <a:cubicBezTo>
                    <a:pt x="6653" y="9464"/>
                    <a:pt x="6591" y="9565"/>
                    <a:pt x="6499" y="9633"/>
                  </a:cubicBezTo>
                  <a:lnTo>
                    <a:pt x="6061" y="9950"/>
                  </a:lnTo>
                  <a:cubicBezTo>
                    <a:pt x="5986" y="10007"/>
                    <a:pt x="5898" y="10034"/>
                    <a:pt x="5810" y="10034"/>
                  </a:cubicBezTo>
                  <a:cubicBezTo>
                    <a:pt x="5681" y="10034"/>
                    <a:pt x="5553" y="9974"/>
                    <a:pt x="5470" y="9859"/>
                  </a:cubicBezTo>
                  <a:cubicBezTo>
                    <a:pt x="5335" y="9671"/>
                    <a:pt x="5378" y="9407"/>
                    <a:pt x="5571" y="9277"/>
                  </a:cubicBezTo>
                  <a:lnTo>
                    <a:pt x="5984" y="8974"/>
                  </a:lnTo>
                  <a:lnTo>
                    <a:pt x="6013" y="8954"/>
                  </a:lnTo>
                  <a:cubicBezTo>
                    <a:pt x="6088" y="8902"/>
                    <a:pt x="6174" y="8876"/>
                    <a:pt x="6259" y="8876"/>
                  </a:cubicBezTo>
                  <a:close/>
                  <a:moveTo>
                    <a:pt x="272" y="0"/>
                  </a:moveTo>
                  <a:cubicBezTo>
                    <a:pt x="104" y="0"/>
                    <a:pt x="0" y="240"/>
                    <a:pt x="177" y="351"/>
                  </a:cubicBezTo>
                  <a:lnTo>
                    <a:pt x="3059" y="2016"/>
                  </a:lnTo>
                  <a:lnTo>
                    <a:pt x="571" y="6327"/>
                  </a:lnTo>
                  <a:lnTo>
                    <a:pt x="364" y="6207"/>
                  </a:lnTo>
                  <a:cubicBezTo>
                    <a:pt x="332" y="6189"/>
                    <a:pt x="300" y="6182"/>
                    <a:pt x="270" y="6182"/>
                  </a:cubicBezTo>
                  <a:cubicBezTo>
                    <a:pt x="103" y="6182"/>
                    <a:pt x="1" y="6424"/>
                    <a:pt x="177" y="6534"/>
                  </a:cubicBezTo>
                  <a:lnTo>
                    <a:pt x="1178" y="7111"/>
                  </a:lnTo>
                  <a:cubicBezTo>
                    <a:pt x="1206" y="7129"/>
                    <a:pt x="1237" y="7137"/>
                    <a:pt x="1268" y="7137"/>
                  </a:cubicBezTo>
                  <a:cubicBezTo>
                    <a:pt x="1333" y="7137"/>
                    <a:pt x="1397" y="7102"/>
                    <a:pt x="1433" y="7044"/>
                  </a:cubicBezTo>
                  <a:lnTo>
                    <a:pt x="1582" y="6794"/>
                  </a:lnTo>
                  <a:lnTo>
                    <a:pt x="1986" y="7010"/>
                  </a:lnTo>
                  <a:cubicBezTo>
                    <a:pt x="1705" y="7560"/>
                    <a:pt x="2127" y="8173"/>
                    <a:pt x="2686" y="8173"/>
                  </a:cubicBezTo>
                  <a:cubicBezTo>
                    <a:pt x="2768" y="8173"/>
                    <a:pt x="2853" y="8160"/>
                    <a:pt x="2939" y="8132"/>
                  </a:cubicBezTo>
                  <a:cubicBezTo>
                    <a:pt x="2939" y="8300"/>
                    <a:pt x="2996" y="8464"/>
                    <a:pt x="3097" y="8598"/>
                  </a:cubicBezTo>
                  <a:cubicBezTo>
                    <a:pt x="3250" y="8801"/>
                    <a:pt x="3487" y="8914"/>
                    <a:pt x="3732" y="8914"/>
                  </a:cubicBezTo>
                  <a:cubicBezTo>
                    <a:pt x="3813" y="8914"/>
                    <a:pt x="3894" y="8902"/>
                    <a:pt x="3973" y="8877"/>
                  </a:cubicBezTo>
                  <a:cubicBezTo>
                    <a:pt x="3978" y="9262"/>
                    <a:pt x="4262" y="9590"/>
                    <a:pt x="4642" y="9652"/>
                  </a:cubicBezTo>
                  <a:cubicBezTo>
                    <a:pt x="4685" y="9657"/>
                    <a:pt x="4729" y="9662"/>
                    <a:pt x="4772" y="9662"/>
                  </a:cubicBezTo>
                  <a:cubicBezTo>
                    <a:pt x="4854" y="9662"/>
                    <a:pt x="4936" y="9647"/>
                    <a:pt x="5012" y="9623"/>
                  </a:cubicBezTo>
                  <a:cubicBezTo>
                    <a:pt x="5017" y="10008"/>
                    <a:pt x="5301" y="10335"/>
                    <a:pt x="5681" y="10398"/>
                  </a:cubicBezTo>
                  <a:cubicBezTo>
                    <a:pt x="5725" y="10403"/>
                    <a:pt x="5768" y="10408"/>
                    <a:pt x="5806" y="10408"/>
                  </a:cubicBezTo>
                  <a:cubicBezTo>
                    <a:pt x="5975" y="10408"/>
                    <a:pt x="6138" y="10355"/>
                    <a:pt x="6273" y="10258"/>
                  </a:cubicBezTo>
                  <a:lnTo>
                    <a:pt x="6716" y="9936"/>
                  </a:lnTo>
                  <a:cubicBezTo>
                    <a:pt x="6812" y="9869"/>
                    <a:pt x="6889" y="9782"/>
                    <a:pt x="6942" y="9681"/>
                  </a:cubicBezTo>
                  <a:lnTo>
                    <a:pt x="7722" y="10100"/>
                  </a:lnTo>
                  <a:cubicBezTo>
                    <a:pt x="7847" y="10168"/>
                    <a:pt x="7978" y="10199"/>
                    <a:pt x="8105" y="10199"/>
                  </a:cubicBezTo>
                  <a:cubicBezTo>
                    <a:pt x="8552" y="10199"/>
                    <a:pt x="8952" y="9814"/>
                    <a:pt x="8896" y="9315"/>
                  </a:cubicBezTo>
                  <a:lnTo>
                    <a:pt x="8896" y="9315"/>
                  </a:lnTo>
                  <a:cubicBezTo>
                    <a:pt x="8945" y="9324"/>
                    <a:pt x="8993" y="9329"/>
                    <a:pt x="9041" y="9329"/>
                  </a:cubicBezTo>
                  <a:cubicBezTo>
                    <a:pt x="9503" y="9329"/>
                    <a:pt x="9881" y="8924"/>
                    <a:pt x="9829" y="8444"/>
                  </a:cubicBezTo>
                  <a:lnTo>
                    <a:pt x="9829" y="8444"/>
                  </a:lnTo>
                  <a:cubicBezTo>
                    <a:pt x="9878" y="8453"/>
                    <a:pt x="9927" y="8458"/>
                    <a:pt x="9975" y="8458"/>
                  </a:cubicBezTo>
                  <a:cubicBezTo>
                    <a:pt x="10437" y="8458"/>
                    <a:pt x="10819" y="8053"/>
                    <a:pt x="10763" y="7573"/>
                  </a:cubicBezTo>
                  <a:lnTo>
                    <a:pt x="10763" y="7573"/>
                  </a:lnTo>
                  <a:cubicBezTo>
                    <a:pt x="10811" y="7583"/>
                    <a:pt x="10859" y="7583"/>
                    <a:pt x="10907" y="7588"/>
                  </a:cubicBezTo>
                  <a:cubicBezTo>
                    <a:pt x="10984" y="7588"/>
                    <a:pt x="11061" y="7573"/>
                    <a:pt x="11133" y="7554"/>
                  </a:cubicBezTo>
                  <a:cubicBezTo>
                    <a:pt x="11556" y="7429"/>
                    <a:pt x="11797" y="6986"/>
                    <a:pt x="11672" y="6563"/>
                  </a:cubicBezTo>
                  <a:cubicBezTo>
                    <a:pt x="11662" y="6515"/>
                    <a:pt x="11643" y="6472"/>
                    <a:pt x="11619" y="6423"/>
                  </a:cubicBezTo>
                  <a:lnTo>
                    <a:pt x="11951" y="6188"/>
                  </a:lnTo>
                  <a:lnTo>
                    <a:pt x="12124" y="6419"/>
                  </a:lnTo>
                  <a:cubicBezTo>
                    <a:pt x="12164" y="6467"/>
                    <a:pt x="12222" y="6493"/>
                    <a:pt x="12279" y="6493"/>
                  </a:cubicBezTo>
                  <a:cubicBezTo>
                    <a:pt x="12320" y="6493"/>
                    <a:pt x="12360" y="6480"/>
                    <a:pt x="12394" y="6452"/>
                  </a:cubicBezTo>
                  <a:lnTo>
                    <a:pt x="12918" y="6038"/>
                  </a:lnTo>
                  <a:cubicBezTo>
                    <a:pt x="13076" y="5911"/>
                    <a:pt x="12957" y="5695"/>
                    <a:pt x="12801" y="5695"/>
                  </a:cubicBezTo>
                  <a:cubicBezTo>
                    <a:pt x="12763" y="5695"/>
                    <a:pt x="12722" y="5708"/>
                    <a:pt x="12682" y="5740"/>
                  </a:cubicBezTo>
                  <a:lnTo>
                    <a:pt x="12687" y="5745"/>
                  </a:lnTo>
                  <a:lnTo>
                    <a:pt x="12312" y="6038"/>
                  </a:lnTo>
                  <a:lnTo>
                    <a:pt x="9309" y="2098"/>
                  </a:lnTo>
                  <a:lnTo>
                    <a:pt x="11027" y="996"/>
                  </a:lnTo>
                  <a:cubicBezTo>
                    <a:pt x="11196" y="879"/>
                    <a:pt x="11086" y="644"/>
                    <a:pt x="10924" y="644"/>
                  </a:cubicBezTo>
                  <a:cubicBezTo>
                    <a:pt x="10892" y="644"/>
                    <a:pt x="10859" y="653"/>
                    <a:pt x="10825" y="673"/>
                  </a:cubicBezTo>
                  <a:lnTo>
                    <a:pt x="8934" y="1886"/>
                  </a:lnTo>
                  <a:cubicBezTo>
                    <a:pt x="8843" y="1949"/>
                    <a:pt x="8819" y="2074"/>
                    <a:pt x="8886" y="2160"/>
                  </a:cubicBezTo>
                  <a:lnTo>
                    <a:pt x="9228" y="2613"/>
                  </a:lnTo>
                  <a:lnTo>
                    <a:pt x="8987" y="2800"/>
                  </a:lnTo>
                  <a:lnTo>
                    <a:pt x="8015" y="2483"/>
                  </a:lnTo>
                  <a:cubicBezTo>
                    <a:pt x="7996" y="2473"/>
                    <a:pt x="7972" y="2473"/>
                    <a:pt x="7952" y="2473"/>
                  </a:cubicBezTo>
                  <a:lnTo>
                    <a:pt x="5729" y="2473"/>
                  </a:lnTo>
                  <a:cubicBezTo>
                    <a:pt x="5726" y="2473"/>
                    <a:pt x="5723" y="2473"/>
                    <a:pt x="5720" y="2473"/>
                  </a:cubicBezTo>
                  <a:cubicBezTo>
                    <a:pt x="5637" y="2473"/>
                    <a:pt x="5565" y="2534"/>
                    <a:pt x="5547" y="2613"/>
                  </a:cubicBezTo>
                  <a:lnTo>
                    <a:pt x="5421" y="3113"/>
                  </a:lnTo>
                  <a:lnTo>
                    <a:pt x="5104" y="2983"/>
                  </a:lnTo>
                  <a:cubicBezTo>
                    <a:pt x="5082" y="2972"/>
                    <a:pt x="5058" y="2967"/>
                    <a:pt x="5033" y="2967"/>
                  </a:cubicBezTo>
                  <a:cubicBezTo>
                    <a:pt x="5025" y="2967"/>
                    <a:pt x="5016" y="2967"/>
                    <a:pt x="5008" y="2969"/>
                  </a:cubicBezTo>
                  <a:lnTo>
                    <a:pt x="4132" y="3070"/>
                  </a:lnTo>
                  <a:lnTo>
                    <a:pt x="3829" y="2896"/>
                  </a:lnTo>
                  <a:lnTo>
                    <a:pt x="4113" y="2406"/>
                  </a:lnTo>
                  <a:cubicBezTo>
                    <a:pt x="4166" y="2314"/>
                    <a:pt x="4132" y="2199"/>
                    <a:pt x="4045" y="2146"/>
                  </a:cubicBezTo>
                  <a:lnTo>
                    <a:pt x="364" y="24"/>
                  </a:lnTo>
                  <a:cubicBezTo>
                    <a:pt x="332" y="7"/>
                    <a:pt x="301" y="0"/>
                    <a:pt x="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45"/>
          <p:cNvSpPr/>
          <p:nvPr/>
        </p:nvSpPr>
        <p:spPr>
          <a:xfrm>
            <a:off x="4426940" y="3303281"/>
            <a:ext cx="351905" cy="21442"/>
          </a:xfrm>
          <a:custGeom>
            <a:rect b="b" l="l" r="r" t="t"/>
            <a:pathLst>
              <a:path extrusionOk="0" h="660" w="10832">
                <a:moveTo>
                  <a:pt x="0" y="1"/>
                </a:moveTo>
                <a:lnTo>
                  <a:pt x="0" y="660"/>
                </a:lnTo>
                <a:lnTo>
                  <a:pt x="10831" y="660"/>
                </a:lnTo>
                <a:lnTo>
                  <a:pt x="10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5"/>
          <p:cNvSpPr/>
          <p:nvPr/>
        </p:nvSpPr>
        <p:spPr>
          <a:xfrm>
            <a:off x="4528075" y="3546356"/>
            <a:ext cx="250609" cy="21149"/>
          </a:xfrm>
          <a:custGeom>
            <a:rect b="b" l="l" r="r" t="t"/>
            <a:pathLst>
              <a:path extrusionOk="0" h="651" w="7714">
                <a:moveTo>
                  <a:pt x="7699" y="1"/>
                </a:moveTo>
                <a:cubicBezTo>
                  <a:pt x="7670" y="39"/>
                  <a:pt x="7627" y="59"/>
                  <a:pt x="7579" y="63"/>
                </a:cubicBezTo>
                <a:lnTo>
                  <a:pt x="58" y="63"/>
                </a:lnTo>
                <a:lnTo>
                  <a:pt x="58" y="429"/>
                </a:lnTo>
                <a:cubicBezTo>
                  <a:pt x="63" y="506"/>
                  <a:pt x="39" y="583"/>
                  <a:pt x="0" y="650"/>
                </a:cubicBezTo>
                <a:lnTo>
                  <a:pt x="7714" y="650"/>
                </a:lnTo>
                <a:lnTo>
                  <a:pt x="7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5"/>
          <p:cNvSpPr/>
          <p:nvPr/>
        </p:nvSpPr>
        <p:spPr>
          <a:xfrm>
            <a:off x="4556827" y="3440380"/>
            <a:ext cx="28004" cy="65527"/>
          </a:xfrm>
          <a:custGeom>
            <a:rect b="b" l="l" r="r" t="t"/>
            <a:pathLst>
              <a:path extrusionOk="0" h="2017" w="862">
                <a:moveTo>
                  <a:pt x="1" y="0"/>
                </a:moveTo>
                <a:lnTo>
                  <a:pt x="1" y="2017"/>
                </a:lnTo>
                <a:lnTo>
                  <a:pt x="862" y="2017"/>
                </a:lnTo>
                <a:lnTo>
                  <a:pt x="8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5"/>
          <p:cNvSpPr/>
          <p:nvPr/>
        </p:nvSpPr>
        <p:spPr>
          <a:xfrm>
            <a:off x="4606858" y="3408802"/>
            <a:ext cx="28004" cy="94766"/>
          </a:xfrm>
          <a:custGeom>
            <a:rect b="b" l="l" r="r" t="t"/>
            <a:pathLst>
              <a:path extrusionOk="0" h="2917" w="862">
                <a:moveTo>
                  <a:pt x="0" y="0"/>
                </a:moveTo>
                <a:lnTo>
                  <a:pt x="0" y="2916"/>
                </a:lnTo>
                <a:lnTo>
                  <a:pt x="862" y="2916"/>
                </a:lnTo>
                <a:lnTo>
                  <a:pt x="8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5"/>
          <p:cNvSpPr/>
          <p:nvPr/>
        </p:nvSpPr>
        <p:spPr>
          <a:xfrm>
            <a:off x="4656890" y="3426476"/>
            <a:ext cx="26607" cy="77093"/>
          </a:xfrm>
          <a:custGeom>
            <a:rect b="b" l="l" r="r" t="t"/>
            <a:pathLst>
              <a:path extrusionOk="0" h="2373" w="819">
                <a:moveTo>
                  <a:pt x="0" y="0"/>
                </a:moveTo>
                <a:lnTo>
                  <a:pt x="0" y="2372"/>
                </a:lnTo>
                <a:lnTo>
                  <a:pt x="818" y="2372"/>
                </a:lnTo>
                <a:lnTo>
                  <a:pt x="8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5"/>
          <p:cNvSpPr/>
          <p:nvPr/>
        </p:nvSpPr>
        <p:spPr>
          <a:xfrm>
            <a:off x="4707051" y="3368939"/>
            <a:ext cx="28037" cy="134791"/>
          </a:xfrm>
          <a:custGeom>
            <a:rect b="b" l="l" r="r" t="t"/>
            <a:pathLst>
              <a:path extrusionOk="0" h="4149" w="863">
                <a:moveTo>
                  <a:pt x="1" y="0"/>
                </a:moveTo>
                <a:lnTo>
                  <a:pt x="1" y="4148"/>
                </a:lnTo>
                <a:lnTo>
                  <a:pt x="862" y="4148"/>
                </a:lnTo>
                <a:lnTo>
                  <a:pt x="8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5"/>
          <p:cNvSpPr/>
          <p:nvPr/>
        </p:nvSpPr>
        <p:spPr>
          <a:xfrm>
            <a:off x="4438505" y="3331253"/>
            <a:ext cx="328774" cy="205289"/>
          </a:xfrm>
          <a:custGeom>
            <a:rect b="b" l="l" r="r" t="t"/>
            <a:pathLst>
              <a:path extrusionOk="0" h="6319" w="10120">
                <a:moveTo>
                  <a:pt x="2036" y="1266"/>
                </a:moveTo>
                <a:cubicBezTo>
                  <a:pt x="2305" y="1281"/>
                  <a:pt x="2305" y="1680"/>
                  <a:pt x="2036" y="1695"/>
                </a:cubicBezTo>
                <a:lnTo>
                  <a:pt x="890" y="1695"/>
                </a:lnTo>
                <a:cubicBezTo>
                  <a:pt x="621" y="1680"/>
                  <a:pt x="621" y="1281"/>
                  <a:pt x="890" y="1266"/>
                </a:cubicBezTo>
                <a:close/>
                <a:moveTo>
                  <a:pt x="2675" y="1944"/>
                </a:moveTo>
                <a:cubicBezTo>
                  <a:pt x="2955" y="1944"/>
                  <a:pt x="2955" y="2373"/>
                  <a:pt x="2675" y="2373"/>
                </a:cubicBezTo>
                <a:cubicBezTo>
                  <a:pt x="2670" y="2373"/>
                  <a:pt x="2666" y="2373"/>
                  <a:pt x="2661" y="2373"/>
                </a:cubicBezTo>
                <a:lnTo>
                  <a:pt x="890" y="2373"/>
                </a:lnTo>
                <a:cubicBezTo>
                  <a:pt x="886" y="2373"/>
                  <a:pt x="881" y="2373"/>
                  <a:pt x="876" y="2373"/>
                </a:cubicBezTo>
                <a:cubicBezTo>
                  <a:pt x="592" y="2373"/>
                  <a:pt x="592" y="1944"/>
                  <a:pt x="876" y="1944"/>
                </a:cubicBezTo>
                <a:cubicBezTo>
                  <a:pt x="881" y="1944"/>
                  <a:pt x="886" y="1945"/>
                  <a:pt x="890" y="1945"/>
                </a:cubicBezTo>
                <a:lnTo>
                  <a:pt x="2661" y="1945"/>
                </a:lnTo>
                <a:cubicBezTo>
                  <a:pt x="2666" y="1945"/>
                  <a:pt x="2670" y="1944"/>
                  <a:pt x="2675" y="1944"/>
                </a:cubicBezTo>
                <a:close/>
                <a:moveTo>
                  <a:pt x="872" y="2623"/>
                </a:moveTo>
                <a:cubicBezTo>
                  <a:pt x="878" y="2623"/>
                  <a:pt x="884" y="2623"/>
                  <a:pt x="890" y="2623"/>
                </a:cubicBezTo>
                <a:lnTo>
                  <a:pt x="2661" y="2623"/>
                </a:lnTo>
                <a:cubicBezTo>
                  <a:pt x="2931" y="2638"/>
                  <a:pt x="2931" y="3037"/>
                  <a:pt x="2661" y="3051"/>
                </a:cubicBezTo>
                <a:lnTo>
                  <a:pt x="890" y="3051"/>
                </a:lnTo>
                <a:cubicBezTo>
                  <a:pt x="886" y="3052"/>
                  <a:pt x="881" y="3052"/>
                  <a:pt x="877" y="3052"/>
                </a:cubicBezTo>
                <a:cubicBezTo>
                  <a:pt x="593" y="3052"/>
                  <a:pt x="592" y="2623"/>
                  <a:pt x="872" y="2623"/>
                </a:cubicBezTo>
                <a:close/>
                <a:moveTo>
                  <a:pt x="872" y="3301"/>
                </a:moveTo>
                <a:cubicBezTo>
                  <a:pt x="878" y="3301"/>
                  <a:pt x="884" y="3301"/>
                  <a:pt x="890" y="3302"/>
                </a:cubicBezTo>
                <a:lnTo>
                  <a:pt x="2661" y="3302"/>
                </a:lnTo>
                <a:cubicBezTo>
                  <a:pt x="2931" y="3311"/>
                  <a:pt x="2931" y="3716"/>
                  <a:pt x="2661" y="3730"/>
                </a:cubicBezTo>
                <a:lnTo>
                  <a:pt x="890" y="3730"/>
                </a:lnTo>
                <a:cubicBezTo>
                  <a:pt x="886" y="3730"/>
                  <a:pt x="881" y="3730"/>
                  <a:pt x="877" y="3730"/>
                </a:cubicBezTo>
                <a:cubicBezTo>
                  <a:pt x="593" y="3730"/>
                  <a:pt x="592" y="3301"/>
                  <a:pt x="872" y="3301"/>
                </a:cubicBezTo>
                <a:close/>
                <a:moveTo>
                  <a:pt x="4504" y="3003"/>
                </a:moveTo>
                <a:cubicBezTo>
                  <a:pt x="4624" y="3003"/>
                  <a:pt x="4721" y="3100"/>
                  <a:pt x="4721" y="3220"/>
                </a:cubicBezTo>
                <a:lnTo>
                  <a:pt x="4721" y="5520"/>
                </a:lnTo>
                <a:cubicBezTo>
                  <a:pt x="4721" y="5640"/>
                  <a:pt x="4624" y="5736"/>
                  <a:pt x="4504" y="5736"/>
                </a:cubicBezTo>
                <a:lnTo>
                  <a:pt x="3643" y="5736"/>
                </a:lnTo>
                <a:cubicBezTo>
                  <a:pt x="3522" y="5736"/>
                  <a:pt x="3426" y="5640"/>
                  <a:pt x="3426" y="5520"/>
                </a:cubicBezTo>
                <a:lnTo>
                  <a:pt x="3426" y="3220"/>
                </a:lnTo>
                <a:cubicBezTo>
                  <a:pt x="3426" y="3100"/>
                  <a:pt x="3522" y="3003"/>
                  <a:pt x="3643" y="3003"/>
                </a:cubicBezTo>
                <a:close/>
                <a:moveTo>
                  <a:pt x="6044" y="1964"/>
                </a:moveTo>
                <a:cubicBezTo>
                  <a:pt x="6164" y="1964"/>
                  <a:pt x="6260" y="2055"/>
                  <a:pt x="6260" y="2176"/>
                </a:cubicBezTo>
                <a:lnTo>
                  <a:pt x="6260" y="5520"/>
                </a:lnTo>
                <a:cubicBezTo>
                  <a:pt x="6260" y="5640"/>
                  <a:pt x="6164" y="5736"/>
                  <a:pt x="6044" y="5736"/>
                </a:cubicBezTo>
                <a:lnTo>
                  <a:pt x="5182" y="5736"/>
                </a:lnTo>
                <a:cubicBezTo>
                  <a:pt x="5062" y="5736"/>
                  <a:pt x="4966" y="5640"/>
                  <a:pt x="4966" y="5520"/>
                </a:cubicBezTo>
                <a:lnTo>
                  <a:pt x="4971" y="2176"/>
                </a:lnTo>
                <a:cubicBezTo>
                  <a:pt x="4971" y="2055"/>
                  <a:pt x="5062" y="1964"/>
                  <a:pt x="5182" y="1964"/>
                </a:cubicBezTo>
                <a:close/>
                <a:moveTo>
                  <a:pt x="7588" y="2503"/>
                </a:moveTo>
                <a:cubicBezTo>
                  <a:pt x="7709" y="2503"/>
                  <a:pt x="7805" y="2599"/>
                  <a:pt x="7805" y="2719"/>
                </a:cubicBezTo>
                <a:lnTo>
                  <a:pt x="7805" y="5520"/>
                </a:lnTo>
                <a:cubicBezTo>
                  <a:pt x="7805" y="5640"/>
                  <a:pt x="7709" y="5736"/>
                  <a:pt x="7588" y="5736"/>
                </a:cubicBezTo>
                <a:lnTo>
                  <a:pt x="6727" y="5736"/>
                </a:lnTo>
                <a:cubicBezTo>
                  <a:pt x="6607" y="5736"/>
                  <a:pt x="6510" y="5640"/>
                  <a:pt x="6510" y="5520"/>
                </a:cubicBezTo>
                <a:lnTo>
                  <a:pt x="6510" y="2719"/>
                </a:lnTo>
                <a:cubicBezTo>
                  <a:pt x="6510" y="2599"/>
                  <a:pt x="6607" y="2503"/>
                  <a:pt x="6727" y="2503"/>
                </a:cubicBezTo>
                <a:close/>
                <a:moveTo>
                  <a:pt x="9128" y="727"/>
                </a:moveTo>
                <a:cubicBezTo>
                  <a:pt x="9248" y="727"/>
                  <a:pt x="9345" y="824"/>
                  <a:pt x="9345" y="944"/>
                </a:cubicBezTo>
                <a:lnTo>
                  <a:pt x="9345" y="5520"/>
                </a:lnTo>
                <a:cubicBezTo>
                  <a:pt x="9345" y="5640"/>
                  <a:pt x="9248" y="5736"/>
                  <a:pt x="9128" y="5736"/>
                </a:cubicBezTo>
                <a:lnTo>
                  <a:pt x="8267" y="5736"/>
                </a:lnTo>
                <a:cubicBezTo>
                  <a:pt x="8146" y="5736"/>
                  <a:pt x="8050" y="5640"/>
                  <a:pt x="8050" y="5520"/>
                </a:cubicBezTo>
                <a:lnTo>
                  <a:pt x="8050" y="944"/>
                </a:lnTo>
                <a:cubicBezTo>
                  <a:pt x="8050" y="824"/>
                  <a:pt x="8146" y="727"/>
                  <a:pt x="8267" y="727"/>
                </a:cubicBezTo>
                <a:close/>
                <a:moveTo>
                  <a:pt x="0" y="1"/>
                </a:moveTo>
                <a:lnTo>
                  <a:pt x="0" y="3826"/>
                </a:lnTo>
                <a:lnTo>
                  <a:pt x="529" y="3826"/>
                </a:lnTo>
                <a:cubicBezTo>
                  <a:pt x="645" y="3826"/>
                  <a:pt x="741" y="3922"/>
                  <a:pt x="741" y="4043"/>
                </a:cubicBezTo>
                <a:lnTo>
                  <a:pt x="741" y="4394"/>
                </a:lnTo>
                <a:cubicBezTo>
                  <a:pt x="876" y="4432"/>
                  <a:pt x="1006" y="4490"/>
                  <a:pt x="1131" y="4553"/>
                </a:cubicBezTo>
                <a:lnTo>
                  <a:pt x="1381" y="4303"/>
                </a:lnTo>
                <a:cubicBezTo>
                  <a:pt x="1422" y="4262"/>
                  <a:pt x="1476" y="4241"/>
                  <a:pt x="1531" y="4241"/>
                </a:cubicBezTo>
                <a:cubicBezTo>
                  <a:pt x="1586" y="4241"/>
                  <a:pt x="1641" y="4262"/>
                  <a:pt x="1684" y="4303"/>
                </a:cubicBezTo>
                <a:lnTo>
                  <a:pt x="2334" y="4957"/>
                </a:lnTo>
                <a:cubicBezTo>
                  <a:pt x="2416" y="5039"/>
                  <a:pt x="2416" y="5173"/>
                  <a:pt x="2334" y="5260"/>
                </a:cubicBezTo>
                <a:lnTo>
                  <a:pt x="2088" y="5505"/>
                </a:lnTo>
                <a:cubicBezTo>
                  <a:pt x="2151" y="5631"/>
                  <a:pt x="2204" y="5760"/>
                  <a:pt x="2247" y="5895"/>
                </a:cubicBezTo>
                <a:lnTo>
                  <a:pt x="2599" y="5895"/>
                </a:lnTo>
                <a:cubicBezTo>
                  <a:pt x="2719" y="5895"/>
                  <a:pt x="2815" y="5991"/>
                  <a:pt x="2815" y="6112"/>
                </a:cubicBezTo>
                <a:lnTo>
                  <a:pt x="2815" y="6319"/>
                </a:lnTo>
                <a:lnTo>
                  <a:pt x="10119" y="6319"/>
                </a:lnTo>
                <a:lnTo>
                  <a:pt x="101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5"/>
          <p:cNvSpPr/>
          <p:nvPr/>
        </p:nvSpPr>
        <p:spPr>
          <a:xfrm>
            <a:off x="4438343" y="3324691"/>
            <a:ext cx="328936" cy="130892"/>
          </a:xfrm>
          <a:custGeom>
            <a:rect b="b" l="l" r="r" t="t"/>
            <a:pathLst>
              <a:path extrusionOk="0" h="4029" w="10125">
                <a:moveTo>
                  <a:pt x="0" y="1"/>
                </a:moveTo>
                <a:lnTo>
                  <a:pt x="0" y="4028"/>
                </a:lnTo>
                <a:lnTo>
                  <a:pt x="318" y="4028"/>
                </a:lnTo>
                <a:lnTo>
                  <a:pt x="318" y="487"/>
                </a:lnTo>
                <a:lnTo>
                  <a:pt x="10124" y="487"/>
                </a:lnTo>
                <a:lnTo>
                  <a:pt x="101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5"/>
          <p:cNvSpPr/>
          <p:nvPr/>
        </p:nvSpPr>
        <p:spPr>
          <a:xfrm>
            <a:off x="4426940" y="3303281"/>
            <a:ext cx="11111" cy="14100"/>
          </a:xfrm>
          <a:custGeom>
            <a:rect b="b" l="l" r="r" t="t"/>
            <a:pathLst>
              <a:path extrusionOk="0" h="434" w="342">
                <a:moveTo>
                  <a:pt x="0" y="1"/>
                </a:moveTo>
                <a:lnTo>
                  <a:pt x="0" y="434"/>
                </a:lnTo>
                <a:lnTo>
                  <a:pt x="342" y="434"/>
                </a:lnTo>
                <a:lnTo>
                  <a:pt x="3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5"/>
          <p:cNvSpPr/>
          <p:nvPr/>
        </p:nvSpPr>
        <p:spPr>
          <a:xfrm>
            <a:off x="4528075" y="3551847"/>
            <a:ext cx="13157" cy="12833"/>
          </a:xfrm>
          <a:custGeom>
            <a:rect b="b" l="l" r="r" t="t"/>
            <a:pathLst>
              <a:path extrusionOk="0" h="395" w="405">
                <a:moveTo>
                  <a:pt x="58" y="0"/>
                </a:moveTo>
                <a:lnTo>
                  <a:pt x="58" y="250"/>
                </a:lnTo>
                <a:cubicBezTo>
                  <a:pt x="58" y="303"/>
                  <a:pt x="39" y="356"/>
                  <a:pt x="0" y="395"/>
                </a:cubicBezTo>
                <a:lnTo>
                  <a:pt x="342" y="395"/>
                </a:lnTo>
                <a:cubicBezTo>
                  <a:pt x="380" y="356"/>
                  <a:pt x="404" y="303"/>
                  <a:pt x="404" y="250"/>
                </a:cubicBezTo>
                <a:lnTo>
                  <a:pt x="4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5"/>
          <p:cNvSpPr/>
          <p:nvPr/>
        </p:nvSpPr>
        <p:spPr>
          <a:xfrm>
            <a:off x="4365017" y="3469457"/>
            <a:ext cx="151034" cy="150872"/>
          </a:xfrm>
          <a:custGeom>
            <a:rect b="b" l="l" r="r" t="t"/>
            <a:pathLst>
              <a:path extrusionOk="0" h="4644" w="4649">
                <a:moveTo>
                  <a:pt x="2368" y="982"/>
                </a:moveTo>
                <a:cubicBezTo>
                  <a:pt x="3114" y="982"/>
                  <a:pt x="3715" y="1583"/>
                  <a:pt x="3715" y="2324"/>
                </a:cubicBezTo>
                <a:lnTo>
                  <a:pt x="3715" y="2401"/>
                </a:lnTo>
                <a:lnTo>
                  <a:pt x="3715" y="2426"/>
                </a:lnTo>
                <a:cubicBezTo>
                  <a:pt x="3715" y="2445"/>
                  <a:pt x="3715" y="2464"/>
                  <a:pt x="3711" y="2478"/>
                </a:cubicBezTo>
                <a:cubicBezTo>
                  <a:pt x="3711" y="2488"/>
                  <a:pt x="3711" y="2498"/>
                  <a:pt x="3706" y="2503"/>
                </a:cubicBezTo>
                <a:cubicBezTo>
                  <a:pt x="3706" y="2522"/>
                  <a:pt x="3701" y="2541"/>
                  <a:pt x="3696" y="2560"/>
                </a:cubicBezTo>
                <a:cubicBezTo>
                  <a:pt x="3696" y="2565"/>
                  <a:pt x="3696" y="2575"/>
                  <a:pt x="3691" y="2580"/>
                </a:cubicBezTo>
                <a:cubicBezTo>
                  <a:pt x="3691" y="2599"/>
                  <a:pt x="3686" y="2623"/>
                  <a:pt x="3682" y="2642"/>
                </a:cubicBezTo>
                <a:lnTo>
                  <a:pt x="3677" y="2656"/>
                </a:lnTo>
                <a:cubicBezTo>
                  <a:pt x="3672" y="2681"/>
                  <a:pt x="3662" y="2705"/>
                  <a:pt x="3658" y="2729"/>
                </a:cubicBezTo>
                <a:lnTo>
                  <a:pt x="3648" y="2748"/>
                </a:lnTo>
                <a:cubicBezTo>
                  <a:pt x="3643" y="2767"/>
                  <a:pt x="3638" y="2782"/>
                  <a:pt x="3634" y="2796"/>
                </a:cubicBezTo>
                <a:cubicBezTo>
                  <a:pt x="3624" y="2810"/>
                  <a:pt x="3576" y="2815"/>
                  <a:pt x="3571" y="2825"/>
                </a:cubicBezTo>
                <a:lnTo>
                  <a:pt x="3561" y="2859"/>
                </a:lnTo>
                <a:cubicBezTo>
                  <a:pt x="3552" y="2873"/>
                  <a:pt x="3547" y="2883"/>
                  <a:pt x="3542" y="2897"/>
                </a:cubicBezTo>
                <a:lnTo>
                  <a:pt x="3532" y="2921"/>
                </a:lnTo>
                <a:cubicBezTo>
                  <a:pt x="3446" y="3090"/>
                  <a:pt x="3330" y="3239"/>
                  <a:pt x="3181" y="3359"/>
                </a:cubicBezTo>
                <a:cubicBezTo>
                  <a:pt x="3148" y="3383"/>
                  <a:pt x="3114" y="3412"/>
                  <a:pt x="3080" y="3436"/>
                </a:cubicBezTo>
                <a:lnTo>
                  <a:pt x="3032" y="3465"/>
                </a:lnTo>
                <a:lnTo>
                  <a:pt x="3018" y="3474"/>
                </a:lnTo>
                <a:lnTo>
                  <a:pt x="2979" y="3499"/>
                </a:lnTo>
                <a:lnTo>
                  <a:pt x="2965" y="3503"/>
                </a:lnTo>
                <a:lnTo>
                  <a:pt x="2917" y="3532"/>
                </a:lnTo>
                <a:lnTo>
                  <a:pt x="2864" y="3556"/>
                </a:lnTo>
                <a:lnTo>
                  <a:pt x="2844" y="3561"/>
                </a:lnTo>
                <a:lnTo>
                  <a:pt x="2806" y="3576"/>
                </a:lnTo>
                <a:lnTo>
                  <a:pt x="2787" y="3585"/>
                </a:lnTo>
                <a:lnTo>
                  <a:pt x="2734" y="3604"/>
                </a:lnTo>
                <a:lnTo>
                  <a:pt x="2729" y="3604"/>
                </a:lnTo>
                <a:lnTo>
                  <a:pt x="2676" y="3619"/>
                </a:lnTo>
                <a:lnTo>
                  <a:pt x="2657" y="3619"/>
                </a:lnTo>
                <a:lnTo>
                  <a:pt x="2613" y="3628"/>
                </a:lnTo>
                <a:lnTo>
                  <a:pt x="2599" y="3628"/>
                </a:lnTo>
                <a:lnTo>
                  <a:pt x="2541" y="3638"/>
                </a:lnTo>
                <a:lnTo>
                  <a:pt x="2479" y="3648"/>
                </a:lnTo>
                <a:lnTo>
                  <a:pt x="2464" y="3648"/>
                </a:lnTo>
                <a:lnTo>
                  <a:pt x="2421" y="3653"/>
                </a:lnTo>
                <a:lnTo>
                  <a:pt x="2262" y="3653"/>
                </a:lnTo>
                <a:lnTo>
                  <a:pt x="2219" y="3648"/>
                </a:lnTo>
                <a:lnTo>
                  <a:pt x="2204" y="3648"/>
                </a:lnTo>
                <a:lnTo>
                  <a:pt x="2142" y="3638"/>
                </a:lnTo>
                <a:lnTo>
                  <a:pt x="2137" y="3638"/>
                </a:lnTo>
                <a:lnTo>
                  <a:pt x="2108" y="3633"/>
                </a:lnTo>
                <a:lnTo>
                  <a:pt x="2084" y="3628"/>
                </a:lnTo>
                <a:lnTo>
                  <a:pt x="2075" y="3628"/>
                </a:lnTo>
                <a:cubicBezTo>
                  <a:pt x="2031" y="3624"/>
                  <a:pt x="1988" y="3609"/>
                  <a:pt x="1954" y="3600"/>
                </a:cubicBezTo>
                <a:lnTo>
                  <a:pt x="1901" y="3580"/>
                </a:lnTo>
                <a:lnTo>
                  <a:pt x="1896" y="3580"/>
                </a:lnTo>
                <a:cubicBezTo>
                  <a:pt x="1858" y="3566"/>
                  <a:pt x="1815" y="3547"/>
                  <a:pt x="1776" y="3532"/>
                </a:cubicBezTo>
                <a:lnTo>
                  <a:pt x="1771" y="3532"/>
                </a:lnTo>
                <a:lnTo>
                  <a:pt x="1743" y="3518"/>
                </a:lnTo>
                <a:lnTo>
                  <a:pt x="1728" y="3508"/>
                </a:lnTo>
                <a:lnTo>
                  <a:pt x="1723" y="3508"/>
                </a:lnTo>
                <a:lnTo>
                  <a:pt x="1709" y="3499"/>
                </a:lnTo>
                <a:lnTo>
                  <a:pt x="1675" y="3479"/>
                </a:lnTo>
                <a:lnTo>
                  <a:pt x="1670" y="3479"/>
                </a:lnTo>
                <a:lnTo>
                  <a:pt x="1656" y="3470"/>
                </a:lnTo>
                <a:lnTo>
                  <a:pt x="1608" y="3441"/>
                </a:lnTo>
                <a:lnTo>
                  <a:pt x="1603" y="3436"/>
                </a:lnTo>
                <a:cubicBezTo>
                  <a:pt x="1391" y="3292"/>
                  <a:pt x="1228" y="3094"/>
                  <a:pt x="1127" y="2859"/>
                </a:cubicBezTo>
                <a:lnTo>
                  <a:pt x="1122" y="2849"/>
                </a:lnTo>
                <a:lnTo>
                  <a:pt x="1112" y="2820"/>
                </a:lnTo>
                <a:lnTo>
                  <a:pt x="1103" y="2801"/>
                </a:lnTo>
                <a:cubicBezTo>
                  <a:pt x="1093" y="2782"/>
                  <a:pt x="1088" y="2758"/>
                  <a:pt x="1078" y="2738"/>
                </a:cubicBezTo>
                <a:lnTo>
                  <a:pt x="1078" y="2729"/>
                </a:lnTo>
                <a:cubicBezTo>
                  <a:pt x="1064" y="2681"/>
                  <a:pt x="1050" y="2628"/>
                  <a:pt x="1040" y="2575"/>
                </a:cubicBezTo>
                <a:lnTo>
                  <a:pt x="1040" y="2565"/>
                </a:lnTo>
                <a:cubicBezTo>
                  <a:pt x="1035" y="2541"/>
                  <a:pt x="1035" y="2522"/>
                  <a:pt x="1030" y="2503"/>
                </a:cubicBezTo>
                <a:lnTo>
                  <a:pt x="1030" y="2483"/>
                </a:lnTo>
                <a:cubicBezTo>
                  <a:pt x="1030" y="2464"/>
                  <a:pt x="1026" y="2445"/>
                  <a:pt x="1026" y="2426"/>
                </a:cubicBezTo>
                <a:lnTo>
                  <a:pt x="1026" y="2401"/>
                </a:lnTo>
                <a:lnTo>
                  <a:pt x="1026" y="2329"/>
                </a:lnTo>
                <a:lnTo>
                  <a:pt x="1026" y="2324"/>
                </a:lnTo>
                <a:cubicBezTo>
                  <a:pt x="1026" y="1583"/>
                  <a:pt x="1627" y="982"/>
                  <a:pt x="2368" y="982"/>
                </a:cubicBezTo>
                <a:close/>
                <a:moveTo>
                  <a:pt x="2079" y="0"/>
                </a:moveTo>
                <a:lnTo>
                  <a:pt x="2079" y="299"/>
                </a:lnTo>
                <a:cubicBezTo>
                  <a:pt x="2079" y="400"/>
                  <a:pt x="2012" y="486"/>
                  <a:pt x="1911" y="510"/>
                </a:cubicBezTo>
                <a:cubicBezTo>
                  <a:pt x="1709" y="554"/>
                  <a:pt x="1516" y="636"/>
                  <a:pt x="1338" y="751"/>
                </a:cubicBezTo>
                <a:cubicBezTo>
                  <a:pt x="1305" y="772"/>
                  <a:pt x="1267" y="783"/>
                  <a:pt x="1229" y="783"/>
                </a:cubicBezTo>
                <a:cubicBezTo>
                  <a:pt x="1173" y="783"/>
                  <a:pt x="1117" y="760"/>
                  <a:pt x="1074" y="717"/>
                </a:cubicBezTo>
                <a:lnTo>
                  <a:pt x="857" y="506"/>
                </a:lnTo>
                <a:lnTo>
                  <a:pt x="511" y="857"/>
                </a:lnTo>
                <a:lnTo>
                  <a:pt x="722" y="1069"/>
                </a:lnTo>
                <a:cubicBezTo>
                  <a:pt x="795" y="1141"/>
                  <a:pt x="809" y="1251"/>
                  <a:pt x="751" y="1333"/>
                </a:cubicBezTo>
                <a:cubicBezTo>
                  <a:pt x="641" y="1511"/>
                  <a:pt x="559" y="1704"/>
                  <a:pt x="511" y="1906"/>
                </a:cubicBezTo>
                <a:cubicBezTo>
                  <a:pt x="491" y="2007"/>
                  <a:pt x="405" y="2074"/>
                  <a:pt x="304" y="2074"/>
                </a:cubicBezTo>
                <a:lnTo>
                  <a:pt x="1" y="2074"/>
                </a:lnTo>
                <a:lnTo>
                  <a:pt x="1" y="2570"/>
                </a:lnTo>
                <a:lnTo>
                  <a:pt x="304" y="2570"/>
                </a:lnTo>
                <a:cubicBezTo>
                  <a:pt x="405" y="2570"/>
                  <a:pt x="491" y="2637"/>
                  <a:pt x="511" y="2738"/>
                </a:cubicBezTo>
                <a:cubicBezTo>
                  <a:pt x="559" y="2940"/>
                  <a:pt x="641" y="3133"/>
                  <a:pt x="751" y="3311"/>
                </a:cubicBezTo>
                <a:cubicBezTo>
                  <a:pt x="809" y="3393"/>
                  <a:pt x="795" y="3503"/>
                  <a:pt x="722" y="3576"/>
                </a:cubicBezTo>
                <a:lnTo>
                  <a:pt x="511" y="3787"/>
                </a:lnTo>
                <a:lnTo>
                  <a:pt x="857" y="4139"/>
                </a:lnTo>
                <a:lnTo>
                  <a:pt x="1074" y="3927"/>
                </a:lnTo>
                <a:cubicBezTo>
                  <a:pt x="1117" y="3884"/>
                  <a:pt x="1173" y="3861"/>
                  <a:pt x="1229" y="3861"/>
                </a:cubicBezTo>
                <a:cubicBezTo>
                  <a:pt x="1267" y="3861"/>
                  <a:pt x="1305" y="3872"/>
                  <a:pt x="1338" y="3893"/>
                </a:cubicBezTo>
                <a:cubicBezTo>
                  <a:pt x="1516" y="4009"/>
                  <a:pt x="1709" y="4086"/>
                  <a:pt x="1911" y="4134"/>
                </a:cubicBezTo>
                <a:cubicBezTo>
                  <a:pt x="2012" y="4158"/>
                  <a:pt x="2079" y="4244"/>
                  <a:pt x="2079" y="4345"/>
                </a:cubicBezTo>
                <a:lnTo>
                  <a:pt x="2079" y="4644"/>
                </a:lnTo>
                <a:lnTo>
                  <a:pt x="2575" y="4644"/>
                </a:lnTo>
                <a:lnTo>
                  <a:pt x="2575" y="4345"/>
                </a:lnTo>
                <a:cubicBezTo>
                  <a:pt x="2575" y="4244"/>
                  <a:pt x="2642" y="4158"/>
                  <a:pt x="2739" y="4134"/>
                </a:cubicBezTo>
                <a:cubicBezTo>
                  <a:pt x="2945" y="4086"/>
                  <a:pt x="3138" y="4009"/>
                  <a:pt x="3316" y="3893"/>
                </a:cubicBezTo>
                <a:cubicBezTo>
                  <a:pt x="3349" y="3872"/>
                  <a:pt x="3387" y="3861"/>
                  <a:pt x="3425" y="3861"/>
                </a:cubicBezTo>
                <a:cubicBezTo>
                  <a:pt x="3481" y="3861"/>
                  <a:pt x="3538" y="3884"/>
                  <a:pt x="3581" y="3927"/>
                </a:cubicBezTo>
                <a:lnTo>
                  <a:pt x="3792" y="4139"/>
                </a:lnTo>
                <a:lnTo>
                  <a:pt x="4144" y="3787"/>
                </a:lnTo>
                <a:lnTo>
                  <a:pt x="3927" y="3576"/>
                </a:lnTo>
                <a:cubicBezTo>
                  <a:pt x="3860" y="3503"/>
                  <a:pt x="3845" y="3393"/>
                  <a:pt x="3898" y="3311"/>
                </a:cubicBezTo>
                <a:cubicBezTo>
                  <a:pt x="4009" y="3133"/>
                  <a:pt x="4091" y="2940"/>
                  <a:pt x="4139" y="2738"/>
                </a:cubicBezTo>
                <a:cubicBezTo>
                  <a:pt x="4163" y="2637"/>
                  <a:pt x="4249" y="2570"/>
                  <a:pt x="4350" y="2570"/>
                </a:cubicBezTo>
                <a:lnTo>
                  <a:pt x="4649" y="2570"/>
                </a:lnTo>
                <a:lnTo>
                  <a:pt x="4649" y="2074"/>
                </a:lnTo>
                <a:lnTo>
                  <a:pt x="4346" y="2074"/>
                </a:lnTo>
                <a:cubicBezTo>
                  <a:pt x="4249" y="2074"/>
                  <a:pt x="4158" y="2007"/>
                  <a:pt x="4139" y="1906"/>
                </a:cubicBezTo>
                <a:cubicBezTo>
                  <a:pt x="4091" y="1704"/>
                  <a:pt x="4009" y="1511"/>
                  <a:pt x="3898" y="1333"/>
                </a:cubicBezTo>
                <a:cubicBezTo>
                  <a:pt x="3845" y="1251"/>
                  <a:pt x="3855" y="1141"/>
                  <a:pt x="3927" y="1069"/>
                </a:cubicBezTo>
                <a:lnTo>
                  <a:pt x="4144" y="857"/>
                </a:lnTo>
                <a:lnTo>
                  <a:pt x="3792" y="506"/>
                </a:lnTo>
                <a:lnTo>
                  <a:pt x="3581" y="717"/>
                </a:lnTo>
                <a:cubicBezTo>
                  <a:pt x="3538" y="760"/>
                  <a:pt x="3481" y="783"/>
                  <a:pt x="3424" y="783"/>
                </a:cubicBezTo>
                <a:cubicBezTo>
                  <a:pt x="3385" y="783"/>
                  <a:pt x="3346" y="772"/>
                  <a:pt x="3311" y="751"/>
                </a:cubicBezTo>
                <a:cubicBezTo>
                  <a:pt x="3138" y="636"/>
                  <a:pt x="2941" y="554"/>
                  <a:pt x="2739" y="510"/>
                </a:cubicBezTo>
                <a:cubicBezTo>
                  <a:pt x="2642" y="486"/>
                  <a:pt x="2570" y="400"/>
                  <a:pt x="2570" y="299"/>
                </a:cubicBezTo>
                <a:lnTo>
                  <a:pt x="25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5"/>
          <p:cNvSpPr/>
          <p:nvPr/>
        </p:nvSpPr>
        <p:spPr>
          <a:xfrm>
            <a:off x="4549809" y="3428815"/>
            <a:ext cx="41909" cy="88821"/>
          </a:xfrm>
          <a:custGeom>
            <a:rect b="b" l="l" r="r" t="t"/>
            <a:pathLst>
              <a:path extrusionOk="0" h="2734" w="1290">
                <a:moveTo>
                  <a:pt x="861" y="429"/>
                </a:moveTo>
                <a:lnTo>
                  <a:pt x="861" y="2300"/>
                </a:lnTo>
                <a:lnTo>
                  <a:pt x="428" y="2300"/>
                </a:lnTo>
                <a:lnTo>
                  <a:pt x="428" y="429"/>
                </a:lnTo>
                <a:close/>
                <a:moveTo>
                  <a:pt x="217" y="0"/>
                </a:moveTo>
                <a:cubicBezTo>
                  <a:pt x="96" y="0"/>
                  <a:pt x="0" y="97"/>
                  <a:pt x="0" y="217"/>
                </a:cubicBezTo>
                <a:lnTo>
                  <a:pt x="0" y="2517"/>
                </a:lnTo>
                <a:cubicBezTo>
                  <a:pt x="0" y="2637"/>
                  <a:pt x="96" y="2733"/>
                  <a:pt x="217" y="2733"/>
                </a:cubicBezTo>
                <a:lnTo>
                  <a:pt x="1078" y="2733"/>
                </a:lnTo>
                <a:cubicBezTo>
                  <a:pt x="1193" y="2733"/>
                  <a:pt x="1290" y="2637"/>
                  <a:pt x="1290" y="2517"/>
                </a:cubicBezTo>
                <a:lnTo>
                  <a:pt x="1290" y="217"/>
                </a:lnTo>
                <a:cubicBezTo>
                  <a:pt x="1290" y="97"/>
                  <a:pt x="1193" y="0"/>
                  <a:pt x="10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5"/>
          <p:cNvSpPr/>
          <p:nvPr/>
        </p:nvSpPr>
        <p:spPr>
          <a:xfrm>
            <a:off x="4599808" y="3394897"/>
            <a:ext cx="42104" cy="122738"/>
          </a:xfrm>
          <a:custGeom>
            <a:rect b="b" l="l" r="r" t="t"/>
            <a:pathLst>
              <a:path extrusionOk="0" h="3778" w="1296">
                <a:moveTo>
                  <a:pt x="867" y="428"/>
                </a:moveTo>
                <a:lnTo>
                  <a:pt x="867" y="3344"/>
                </a:lnTo>
                <a:lnTo>
                  <a:pt x="434" y="3344"/>
                </a:lnTo>
                <a:lnTo>
                  <a:pt x="434" y="428"/>
                </a:lnTo>
                <a:close/>
                <a:moveTo>
                  <a:pt x="217" y="0"/>
                </a:moveTo>
                <a:cubicBezTo>
                  <a:pt x="97" y="0"/>
                  <a:pt x="1" y="96"/>
                  <a:pt x="1" y="217"/>
                </a:cubicBezTo>
                <a:lnTo>
                  <a:pt x="1" y="3561"/>
                </a:lnTo>
                <a:cubicBezTo>
                  <a:pt x="1" y="3681"/>
                  <a:pt x="97" y="3777"/>
                  <a:pt x="217" y="3777"/>
                </a:cubicBezTo>
                <a:lnTo>
                  <a:pt x="1079" y="3777"/>
                </a:lnTo>
                <a:cubicBezTo>
                  <a:pt x="1199" y="3777"/>
                  <a:pt x="1295" y="3681"/>
                  <a:pt x="1295" y="3561"/>
                </a:cubicBezTo>
                <a:lnTo>
                  <a:pt x="1295" y="217"/>
                </a:lnTo>
                <a:cubicBezTo>
                  <a:pt x="1295" y="96"/>
                  <a:pt x="1199" y="0"/>
                  <a:pt x="1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5"/>
          <p:cNvSpPr/>
          <p:nvPr/>
        </p:nvSpPr>
        <p:spPr>
          <a:xfrm>
            <a:off x="4650002" y="3412538"/>
            <a:ext cx="41909" cy="105097"/>
          </a:xfrm>
          <a:custGeom>
            <a:rect b="b" l="l" r="r" t="t"/>
            <a:pathLst>
              <a:path extrusionOk="0" h="3235" w="1290">
                <a:moveTo>
                  <a:pt x="862" y="429"/>
                </a:moveTo>
                <a:lnTo>
                  <a:pt x="862" y="2801"/>
                </a:lnTo>
                <a:lnTo>
                  <a:pt x="429" y="2801"/>
                </a:lnTo>
                <a:lnTo>
                  <a:pt x="429" y="429"/>
                </a:lnTo>
                <a:close/>
                <a:moveTo>
                  <a:pt x="212" y="1"/>
                </a:moveTo>
                <a:cubicBezTo>
                  <a:pt x="97" y="1"/>
                  <a:pt x="0" y="97"/>
                  <a:pt x="0" y="217"/>
                </a:cubicBezTo>
                <a:lnTo>
                  <a:pt x="0" y="3018"/>
                </a:lnTo>
                <a:cubicBezTo>
                  <a:pt x="0" y="3138"/>
                  <a:pt x="97" y="3234"/>
                  <a:pt x="212" y="3234"/>
                </a:cubicBezTo>
                <a:lnTo>
                  <a:pt x="1078" y="3234"/>
                </a:lnTo>
                <a:cubicBezTo>
                  <a:pt x="1194" y="3234"/>
                  <a:pt x="1290" y="3138"/>
                  <a:pt x="1290" y="3018"/>
                </a:cubicBezTo>
                <a:lnTo>
                  <a:pt x="1290" y="217"/>
                </a:lnTo>
                <a:cubicBezTo>
                  <a:pt x="1290" y="97"/>
                  <a:pt x="1194"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5"/>
          <p:cNvSpPr/>
          <p:nvPr/>
        </p:nvSpPr>
        <p:spPr>
          <a:xfrm>
            <a:off x="4700034" y="3354872"/>
            <a:ext cx="42071" cy="162762"/>
          </a:xfrm>
          <a:custGeom>
            <a:rect b="b" l="l" r="r" t="t"/>
            <a:pathLst>
              <a:path extrusionOk="0" h="5010" w="1295">
                <a:moveTo>
                  <a:pt x="862" y="433"/>
                </a:moveTo>
                <a:lnTo>
                  <a:pt x="862" y="4581"/>
                </a:lnTo>
                <a:lnTo>
                  <a:pt x="428" y="4581"/>
                </a:lnTo>
                <a:lnTo>
                  <a:pt x="428" y="433"/>
                </a:lnTo>
                <a:close/>
                <a:moveTo>
                  <a:pt x="217" y="0"/>
                </a:moveTo>
                <a:cubicBezTo>
                  <a:pt x="96" y="0"/>
                  <a:pt x="0" y="97"/>
                  <a:pt x="0" y="217"/>
                </a:cubicBezTo>
                <a:lnTo>
                  <a:pt x="0" y="4793"/>
                </a:lnTo>
                <a:cubicBezTo>
                  <a:pt x="0" y="4913"/>
                  <a:pt x="96" y="5009"/>
                  <a:pt x="217" y="5009"/>
                </a:cubicBezTo>
                <a:lnTo>
                  <a:pt x="1078" y="5009"/>
                </a:lnTo>
                <a:cubicBezTo>
                  <a:pt x="1198" y="5009"/>
                  <a:pt x="1295" y="4913"/>
                  <a:pt x="1295" y="4793"/>
                </a:cubicBezTo>
                <a:lnTo>
                  <a:pt x="1295" y="217"/>
                </a:lnTo>
                <a:cubicBezTo>
                  <a:pt x="1295" y="97"/>
                  <a:pt x="1198" y="0"/>
                  <a:pt x="10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5"/>
          <p:cNvSpPr/>
          <p:nvPr/>
        </p:nvSpPr>
        <p:spPr>
          <a:xfrm>
            <a:off x="4457706" y="3372383"/>
            <a:ext cx="56496" cy="14100"/>
          </a:xfrm>
          <a:custGeom>
            <a:rect b="b" l="l" r="r" t="t"/>
            <a:pathLst>
              <a:path extrusionOk="0" h="434" w="1739">
                <a:moveTo>
                  <a:pt x="286" y="0"/>
                </a:moveTo>
                <a:cubicBezTo>
                  <a:pt x="1" y="0"/>
                  <a:pt x="1" y="434"/>
                  <a:pt x="286" y="434"/>
                </a:cubicBezTo>
                <a:cubicBezTo>
                  <a:pt x="290" y="434"/>
                  <a:pt x="295" y="434"/>
                  <a:pt x="299" y="433"/>
                </a:cubicBezTo>
                <a:lnTo>
                  <a:pt x="1445" y="433"/>
                </a:lnTo>
                <a:cubicBezTo>
                  <a:pt x="1449" y="434"/>
                  <a:pt x="1454" y="434"/>
                  <a:pt x="1458" y="434"/>
                </a:cubicBezTo>
                <a:cubicBezTo>
                  <a:pt x="1738" y="434"/>
                  <a:pt x="1738" y="0"/>
                  <a:pt x="1458" y="0"/>
                </a:cubicBezTo>
                <a:cubicBezTo>
                  <a:pt x="1454" y="0"/>
                  <a:pt x="1449" y="0"/>
                  <a:pt x="1445" y="0"/>
                </a:cubicBezTo>
                <a:lnTo>
                  <a:pt x="299" y="0"/>
                </a:lnTo>
                <a:cubicBezTo>
                  <a:pt x="295" y="0"/>
                  <a:pt x="290"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a:off x="4457706" y="3394572"/>
            <a:ext cx="76800" cy="13970"/>
          </a:xfrm>
          <a:custGeom>
            <a:rect b="b" l="l" r="r" t="t"/>
            <a:pathLst>
              <a:path extrusionOk="0" h="430" w="2364">
                <a:moveTo>
                  <a:pt x="281" y="0"/>
                </a:moveTo>
                <a:cubicBezTo>
                  <a:pt x="1" y="0"/>
                  <a:pt x="2" y="429"/>
                  <a:pt x="286" y="429"/>
                </a:cubicBezTo>
                <a:cubicBezTo>
                  <a:pt x="290" y="429"/>
                  <a:pt x="295" y="429"/>
                  <a:pt x="299" y="429"/>
                </a:cubicBezTo>
                <a:lnTo>
                  <a:pt x="2070" y="429"/>
                </a:lnTo>
                <a:cubicBezTo>
                  <a:pt x="2075" y="429"/>
                  <a:pt x="2079" y="429"/>
                  <a:pt x="2084" y="429"/>
                </a:cubicBezTo>
                <a:cubicBezTo>
                  <a:pt x="2362" y="429"/>
                  <a:pt x="2364" y="0"/>
                  <a:pt x="2088" y="0"/>
                </a:cubicBezTo>
                <a:cubicBezTo>
                  <a:pt x="2082" y="0"/>
                  <a:pt x="2076" y="0"/>
                  <a:pt x="2070" y="1"/>
                </a:cubicBezTo>
                <a:lnTo>
                  <a:pt x="299" y="1"/>
                </a:lnTo>
                <a:cubicBezTo>
                  <a:pt x="293" y="0"/>
                  <a:pt x="287" y="0"/>
                  <a:pt x="2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4458648" y="3416469"/>
            <a:ext cx="75079" cy="13937"/>
          </a:xfrm>
          <a:custGeom>
            <a:rect b="b" l="l" r="r" t="t"/>
            <a:pathLst>
              <a:path extrusionOk="0" h="429" w="2311">
                <a:moveTo>
                  <a:pt x="270" y="0"/>
                </a:moveTo>
                <a:cubicBezTo>
                  <a:pt x="1" y="15"/>
                  <a:pt x="1" y="414"/>
                  <a:pt x="270" y="428"/>
                </a:cubicBezTo>
                <a:lnTo>
                  <a:pt x="2041" y="428"/>
                </a:lnTo>
                <a:cubicBezTo>
                  <a:pt x="2311" y="414"/>
                  <a:pt x="2311" y="15"/>
                  <a:pt x="20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4458648" y="3438496"/>
            <a:ext cx="75079" cy="13937"/>
          </a:xfrm>
          <a:custGeom>
            <a:rect b="b" l="l" r="r" t="t"/>
            <a:pathLst>
              <a:path extrusionOk="0" h="429" w="2311">
                <a:moveTo>
                  <a:pt x="270" y="1"/>
                </a:moveTo>
                <a:cubicBezTo>
                  <a:pt x="1" y="10"/>
                  <a:pt x="1" y="415"/>
                  <a:pt x="270" y="429"/>
                </a:cubicBezTo>
                <a:lnTo>
                  <a:pt x="2041" y="429"/>
                </a:lnTo>
                <a:cubicBezTo>
                  <a:pt x="2311" y="415"/>
                  <a:pt x="2311" y="10"/>
                  <a:pt x="20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4388636" y="3501328"/>
            <a:ext cx="48341" cy="86807"/>
          </a:xfrm>
          <a:custGeom>
            <a:rect b="b" l="l" r="r" t="t"/>
            <a:pathLst>
              <a:path extrusionOk="0" h="2672" w="1488">
                <a:moveTo>
                  <a:pt x="1429" y="2662"/>
                </a:moveTo>
                <a:lnTo>
                  <a:pt x="1425" y="2663"/>
                </a:lnTo>
                <a:lnTo>
                  <a:pt x="1425" y="2663"/>
                </a:lnTo>
                <a:lnTo>
                  <a:pt x="1439" y="2662"/>
                </a:lnTo>
                <a:close/>
                <a:moveTo>
                  <a:pt x="1340" y="1"/>
                </a:moveTo>
                <a:cubicBezTo>
                  <a:pt x="602" y="1"/>
                  <a:pt x="0" y="604"/>
                  <a:pt x="0" y="1343"/>
                </a:cubicBezTo>
                <a:lnTo>
                  <a:pt x="0" y="1416"/>
                </a:lnTo>
                <a:lnTo>
                  <a:pt x="0" y="1440"/>
                </a:lnTo>
                <a:cubicBezTo>
                  <a:pt x="0" y="1459"/>
                  <a:pt x="0" y="1478"/>
                  <a:pt x="5" y="1497"/>
                </a:cubicBezTo>
                <a:lnTo>
                  <a:pt x="5" y="1522"/>
                </a:lnTo>
                <a:cubicBezTo>
                  <a:pt x="5" y="1541"/>
                  <a:pt x="10" y="1560"/>
                  <a:pt x="15" y="1579"/>
                </a:cubicBezTo>
                <a:lnTo>
                  <a:pt x="15" y="1594"/>
                </a:lnTo>
                <a:cubicBezTo>
                  <a:pt x="24" y="1647"/>
                  <a:pt x="39" y="1695"/>
                  <a:pt x="53" y="1748"/>
                </a:cubicBezTo>
                <a:lnTo>
                  <a:pt x="53" y="1752"/>
                </a:lnTo>
                <a:cubicBezTo>
                  <a:pt x="58" y="1772"/>
                  <a:pt x="68" y="1796"/>
                  <a:pt x="77" y="1815"/>
                </a:cubicBezTo>
                <a:lnTo>
                  <a:pt x="82" y="1834"/>
                </a:lnTo>
                <a:lnTo>
                  <a:pt x="96" y="1863"/>
                </a:lnTo>
                <a:lnTo>
                  <a:pt x="101" y="1873"/>
                </a:lnTo>
                <a:cubicBezTo>
                  <a:pt x="202" y="2109"/>
                  <a:pt x="366" y="2311"/>
                  <a:pt x="578" y="2450"/>
                </a:cubicBezTo>
                <a:lnTo>
                  <a:pt x="582" y="2455"/>
                </a:lnTo>
                <a:lnTo>
                  <a:pt x="631" y="2484"/>
                </a:lnTo>
                <a:lnTo>
                  <a:pt x="645" y="2493"/>
                </a:lnTo>
                <a:lnTo>
                  <a:pt x="650" y="2493"/>
                </a:lnTo>
                <a:lnTo>
                  <a:pt x="684" y="2513"/>
                </a:lnTo>
                <a:lnTo>
                  <a:pt x="698" y="2522"/>
                </a:lnTo>
                <a:lnTo>
                  <a:pt x="703" y="2522"/>
                </a:lnTo>
                <a:lnTo>
                  <a:pt x="717" y="2532"/>
                </a:lnTo>
                <a:lnTo>
                  <a:pt x="746" y="2546"/>
                </a:lnTo>
                <a:lnTo>
                  <a:pt x="751" y="2546"/>
                </a:lnTo>
                <a:cubicBezTo>
                  <a:pt x="789" y="2566"/>
                  <a:pt x="828" y="2580"/>
                  <a:pt x="871" y="2595"/>
                </a:cubicBezTo>
                <a:lnTo>
                  <a:pt x="876" y="2595"/>
                </a:lnTo>
                <a:lnTo>
                  <a:pt x="924" y="2614"/>
                </a:lnTo>
                <a:cubicBezTo>
                  <a:pt x="967" y="2628"/>
                  <a:pt x="1006" y="2638"/>
                  <a:pt x="1044" y="2647"/>
                </a:cubicBezTo>
                <a:lnTo>
                  <a:pt x="1078" y="2647"/>
                </a:lnTo>
                <a:lnTo>
                  <a:pt x="1112" y="2657"/>
                </a:lnTo>
                <a:lnTo>
                  <a:pt x="1117" y="2657"/>
                </a:lnTo>
                <a:lnTo>
                  <a:pt x="1179" y="2662"/>
                </a:lnTo>
                <a:lnTo>
                  <a:pt x="1194" y="2662"/>
                </a:lnTo>
                <a:lnTo>
                  <a:pt x="1237" y="2667"/>
                </a:lnTo>
                <a:lnTo>
                  <a:pt x="1362" y="2667"/>
                </a:lnTo>
                <a:lnTo>
                  <a:pt x="1338" y="2662"/>
                </a:lnTo>
                <a:lnTo>
                  <a:pt x="1328" y="2662"/>
                </a:lnTo>
                <a:cubicBezTo>
                  <a:pt x="1285" y="2652"/>
                  <a:pt x="1246" y="2643"/>
                  <a:pt x="1208" y="2628"/>
                </a:cubicBezTo>
                <a:lnTo>
                  <a:pt x="1434" y="2460"/>
                </a:lnTo>
                <a:cubicBezTo>
                  <a:pt x="842" y="2378"/>
                  <a:pt x="554" y="1757"/>
                  <a:pt x="554" y="1757"/>
                </a:cubicBezTo>
                <a:cubicBezTo>
                  <a:pt x="554" y="1757"/>
                  <a:pt x="473" y="1725"/>
                  <a:pt x="400" y="1725"/>
                </a:cubicBezTo>
                <a:cubicBezTo>
                  <a:pt x="371" y="1725"/>
                  <a:pt x="344" y="1729"/>
                  <a:pt x="323" y="1743"/>
                </a:cubicBezTo>
                <a:cubicBezTo>
                  <a:pt x="308" y="1695"/>
                  <a:pt x="294" y="1647"/>
                  <a:pt x="284" y="1599"/>
                </a:cubicBezTo>
                <a:lnTo>
                  <a:pt x="284" y="1584"/>
                </a:lnTo>
                <a:cubicBezTo>
                  <a:pt x="284" y="1565"/>
                  <a:pt x="279" y="1541"/>
                  <a:pt x="275" y="1522"/>
                </a:cubicBezTo>
                <a:lnTo>
                  <a:pt x="275" y="1502"/>
                </a:lnTo>
                <a:cubicBezTo>
                  <a:pt x="275" y="1483"/>
                  <a:pt x="275" y="1464"/>
                  <a:pt x="270" y="1445"/>
                </a:cubicBezTo>
                <a:lnTo>
                  <a:pt x="270" y="1420"/>
                </a:lnTo>
                <a:lnTo>
                  <a:pt x="270" y="1348"/>
                </a:lnTo>
                <a:lnTo>
                  <a:pt x="270" y="1343"/>
                </a:lnTo>
                <a:cubicBezTo>
                  <a:pt x="270" y="651"/>
                  <a:pt x="799" y="73"/>
                  <a:pt x="1487" y="6"/>
                </a:cubicBezTo>
                <a:cubicBezTo>
                  <a:pt x="1444" y="1"/>
                  <a:pt x="1400" y="1"/>
                  <a:pt x="1357" y="1"/>
                </a:cubicBezTo>
                <a:cubicBezTo>
                  <a:pt x="1351" y="1"/>
                  <a:pt x="1345" y="1"/>
                  <a:pt x="1340" y="1"/>
                </a:cubicBezTo>
                <a:close/>
                <a:moveTo>
                  <a:pt x="1425" y="2663"/>
                </a:moveTo>
                <a:lnTo>
                  <a:pt x="1391" y="2667"/>
                </a:lnTo>
                <a:lnTo>
                  <a:pt x="1362" y="2667"/>
                </a:lnTo>
                <a:lnTo>
                  <a:pt x="1396" y="2672"/>
                </a:lnTo>
                <a:lnTo>
                  <a:pt x="1400" y="2672"/>
                </a:lnTo>
                <a:lnTo>
                  <a:pt x="1425" y="266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4396758" y="3501393"/>
            <a:ext cx="95383" cy="87196"/>
          </a:xfrm>
          <a:custGeom>
            <a:rect b="b" l="l" r="r" t="t"/>
            <a:pathLst>
              <a:path extrusionOk="0" h="2684" w="2936">
                <a:moveTo>
                  <a:pt x="1345" y="1"/>
                </a:moveTo>
                <a:cubicBezTo>
                  <a:pt x="643" y="1"/>
                  <a:pt x="4" y="565"/>
                  <a:pt x="0" y="1346"/>
                </a:cubicBezTo>
                <a:cubicBezTo>
                  <a:pt x="0" y="1640"/>
                  <a:pt x="97" y="1924"/>
                  <a:pt x="275" y="2155"/>
                </a:cubicBezTo>
                <a:cubicBezTo>
                  <a:pt x="322" y="2215"/>
                  <a:pt x="382" y="2241"/>
                  <a:pt x="440" y="2241"/>
                </a:cubicBezTo>
                <a:cubicBezTo>
                  <a:pt x="593" y="2241"/>
                  <a:pt x="735" y="2064"/>
                  <a:pt x="616" y="1900"/>
                </a:cubicBezTo>
                <a:cubicBezTo>
                  <a:pt x="149" y="1280"/>
                  <a:pt x="613" y="429"/>
                  <a:pt x="1339" y="429"/>
                </a:cubicBezTo>
                <a:cubicBezTo>
                  <a:pt x="1391" y="429"/>
                  <a:pt x="1443" y="433"/>
                  <a:pt x="1497" y="442"/>
                </a:cubicBezTo>
                <a:cubicBezTo>
                  <a:pt x="2315" y="581"/>
                  <a:pt x="2546" y="1645"/>
                  <a:pt x="1858" y="2107"/>
                </a:cubicBezTo>
                <a:lnTo>
                  <a:pt x="1824" y="2126"/>
                </a:lnTo>
                <a:lnTo>
                  <a:pt x="1814" y="2131"/>
                </a:lnTo>
                <a:lnTo>
                  <a:pt x="1790" y="2145"/>
                </a:lnTo>
                <a:lnTo>
                  <a:pt x="1776" y="2155"/>
                </a:lnTo>
                <a:lnTo>
                  <a:pt x="1742" y="2169"/>
                </a:lnTo>
                <a:lnTo>
                  <a:pt x="1709" y="2188"/>
                </a:lnTo>
                <a:lnTo>
                  <a:pt x="1694" y="2193"/>
                </a:lnTo>
                <a:lnTo>
                  <a:pt x="1670" y="2203"/>
                </a:lnTo>
                <a:lnTo>
                  <a:pt x="1660" y="2208"/>
                </a:lnTo>
                <a:lnTo>
                  <a:pt x="1622" y="2217"/>
                </a:lnTo>
                <a:lnTo>
                  <a:pt x="1584" y="2232"/>
                </a:lnTo>
                <a:lnTo>
                  <a:pt x="1574" y="2232"/>
                </a:lnTo>
                <a:lnTo>
                  <a:pt x="1545" y="2236"/>
                </a:lnTo>
                <a:lnTo>
                  <a:pt x="1531" y="2236"/>
                </a:lnTo>
                <a:lnTo>
                  <a:pt x="1492" y="2241"/>
                </a:lnTo>
                <a:lnTo>
                  <a:pt x="1487" y="2241"/>
                </a:lnTo>
                <a:lnTo>
                  <a:pt x="1449" y="2246"/>
                </a:lnTo>
                <a:lnTo>
                  <a:pt x="1252" y="2246"/>
                </a:lnTo>
                <a:lnTo>
                  <a:pt x="1213" y="2241"/>
                </a:lnTo>
                <a:lnTo>
                  <a:pt x="1170" y="2236"/>
                </a:lnTo>
                <a:lnTo>
                  <a:pt x="1160" y="2236"/>
                </a:lnTo>
                <a:lnTo>
                  <a:pt x="1131" y="2227"/>
                </a:lnTo>
                <a:lnTo>
                  <a:pt x="1117" y="2227"/>
                </a:lnTo>
                <a:lnTo>
                  <a:pt x="1083" y="2217"/>
                </a:lnTo>
                <a:lnTo>
                  <a:pt x="1045" y="2208"/>
                </a:lnTo>
                <a:lnTo>
                  <a:pt x="1035" y="2203"/>
                </a:lnTo>
                <a:cubicBezTo>
                  <a:pt x="1010" y="2193"/>
                  <a:pt x="984" y="2188"/>
                  <a:pt x="959" y="2188"/>
                </a:cubicBezTo>
                <a:cubicBezTo>
                  <a:pt x="872" y="2188"/>
                  <a:pt x="789" y="2242"/>
                  <a:pt x="756" y="2328"/>
                </a:cubicBezTo>
                <a:cubicBezTo>
                  <a:pt x="717" y="2439"/>
                  <a:pt x="770" y="2564"/>
                  <a:pt x="886" y="2602"/>
                </a:cubicBezTo>
                <a:lnTo>
                  <a:pt x="900" y="2607"/>
                </a:lnTo>
                <a:lnTo>
                  <a:pt x="953" y="2626"/>
                </a:lnTo>
                <a:lnTo>
                  <a:pt x="1011" y="2645"/>
                </a:lnTo>
                <a:lnTo>
                  <a:pt x="1025" y="2645"/>
                </a:lnTo>
                <a:lnTo>
                  <a:pt x="1069" y="2660"/>
                </a:lnTo>
                <a:lnTo>
                  <a:pt x="1088" y="2660"/>
                </a:lnTo>
                <a:lnTo>
                  <a:pt x="1146" y="2670"/>
                </a:lnTo>
                <a:lnTo>
                  <a:pt x="1150" y="2670"/>
                </a:lnTo>
                <a:lnTo>
                  <a:pt x="1208" y="2679"/>
                </a:lnTo>
                <a:lnTo>
                  <a:pt x="1227" y="2679"/>
                </a:lnTo>
                <a:lnTo>
                  <a:pt x="1271" y="2684"/>
                </a:lnTo>
                <a:lnTo>
                  <a:pt x="1425" y="2684"/>
                </a:lnTo>
                <a:lnTo>
                  <a:pt x="1473" y="2679"/>
                </a:lnTo>
                <a:lnTo>
                  <a:pt x="1487" y="2679"/>
                </a:lnTo>
                <a:lnTo>
                  <a:pt x="1550" y="2670"/>
                </a:lnTo>
                <a:lnTo>
                  <a:pt x="1608" y="2660"/>
                </a:lnTo>
                <a:lnTo>
                  <a:pt x="1627" y="2660"/>
                </a:lnTo>
                <a:lnTo>
                  <a:pt x="1670" y="2645"/>
                </a:lnTo>
                <a:lnTo>
                  <a:pt x="1689" y="2645"/>
                </a:lnTo>
                <a:lnTo>
                  <a:pt x="1742" y="2626"/>
                </a:lnTo>
                <a:lnTo>
                  <a:pt x="1747" y="2626"/>
                </a:lnTo>
                <a:lnTo>
                  <a:pt x="1800" y="2607"/>
                </a:lnTo>
                <a:lnTo>
                  <a:pt x="1819" y="2602"/>
                </a:lnTo>
                <a:lnTo>
                  <a:pt x="1858" y="2588"/>
                </a:lnTo>
                <a:lnTo>
                  <a:pt x="1877" y="2578"/>
                </a:lnTo>
                <a:lnTo>
                  <a:pt x="1925" y="2554"/>
                </a:lnTo>
                <a:lnTo>
                  <a:pt x="1930" y="2554"/>
                </a:lnTo>
                <a:lnTo>
                  <a:pt x="1983" y="2530"/>
                </a:lnTo>
                <a:lnTo>
                  <a:pt x="1997" y="2520"/>
                </a:lnTo>
                <a:lnTo>
                  <a:pt x="2036" y="2501"/>
                </a:lnTo>
                <a:lnTo>
                  <a:pt x="2050" y="2491"/>
                </a:lnTo>
                <a:lnTo>
                  <a:pt x="2094" y="2463"/>
                </a:lnTo>
                <a:cubicBezTo>
                  <a:pt x="2936" y="1895"/>
                  <a:pt x="2873" y="639"/>
                  <a:pt x="1978" y="163"/>
                </a:cubicBezTo>
                <a:cubicBezTo>
                  <a:pt x="1772" y="52"/>
                  <a:pt x="1555"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5"/>
          <p:cNvSpPr/>
          <p:nvPr/>
        </p:nvSpPr>
        <p:spPr>
          <a:xfrm>
            <a:off x="4351275" y="3289214"/>
            <a:ext cx="441473" cy="344887"/>
          </a:xfrm>
          <a:custGeom>
            <a:rect b="b" l="l" r="r" t="t"/>
            <a:pathLst>
              <a:path extrusionOk="0" h="10616" w="13589">
                <a:moveTo>
                  <a:pt x="13160" y="434"/>
                </a:moveTo>
                <a:lnTo>
                  <a:pt x="13160" y="867"/>
                </a:lnTo>
                <a:lnTo>
                  <a:pt x="11587" y="867"/>
                </a:lnTo>
                <a:cubicBezTo>
                  <a:pt x="11313" y="881"/>
                  <a:pt x="11313" y="1280"/>
                  <a:pt x="11587" y="1295"/>
                </a:cubicBezTo>
                <a:lnTo>
                  <a:pt x="12804" y="1295"/>
                </a:lnTo>
                <a:lnTo>
                  <a:pt x="12804" y="7617"/>
                </a:lnTo>
                <a:lnTo>
                  <a:pt x="5500" y="7617"/>
                </a:lnTo>
                <a:lnTo>
                  <a:pt x="5500" y="7411"/>
                </a:lnTo>
                <a:cubicBezTo>
                  <a:pt x="5500" y="7290"/>
                  <a:pt x="5404" y="7194"/>
                  <a:pt x="5288" y="7194"/>
                </a:cubicBezTo>
                <a:lnTo>
                  <a:pt x="4937" y="7194"/>
                </a:lnTo>
                <a:cubicBezTo>
                  <a:pt x="4894" y="7059"/>
                  <a:pt x="4841" y="6929"/>
                  <a:pt x="4773" y="6804"/>
                </a:cubicBezTo>
                <a:lnTo>
                  <a:pt x="5024" y="6554"/>
                </a:lnTo>
                <a:cubicBezTo>
                  <a:pt x="5105" y="6472"/>
                  <a:pt x="5105" y="6338"/>
                  <a:pt x="5024" y="6256"/>
                </a:cubicBezTo>
                <a:lnTo>
                  <a:pt x="4369" y="5601"/>
                </a:lnTo>
                <a:cubicBezTo>
                  <a:pt x="4326" y="5558"/>
                  <a:pt x="4271" y="5536"/>
                  <a:pt x="4216" y="5536"/>
                </a:cubicBezTo>
                <a:cubicBezTo>
                  <a:pt x="4161" y="5536"/>
                  <a:pt x="4107" y="5558"/>
                  <a:pt x="4066" y="5601"/>
                </a:cubicBezTo>
                <a:lnTo>
                  <a:pt x="3816" y="5847"/>
                </a:lnTo>
                <a:cubicBezTo>
                  <a:pt x="3691" y="5784"/>
                  <a:pt x="3561" y="5726"/>
                  <a:pt x="3426" y="5688"/>
                </a:cubicBezTo>
                <a:lnTo>
                  <a:pt x="3426" y="5337"/>
                </a:lnTo>
                <a:cubicBezTo>
                  <a:pt x="3426" y="5216"/>
                  <a:pt x="3330" y="5120"/>
                  <a:pt x="3214" y="5120"/>
                </a:cubicBezTo>
                <a:lnTo>
                  <a:pt x="2685" y="5120"/>
                </a:lnTo>
                <a:lnTo>
                  <a:pt x="2685" y="1295"/>
                </a:lnTo>
                <a:lnTo>
                  <a:pt x="10841" y="1295"/>
                </a:lnTo>
                <a:cubicBezTo>
                  <a:pt x="11111" y="1280"/>
                  <a:pt x="11111" y="881"/>
                  <a:pt x="10841" y="867"/>
                </a:cubicBezTo>
                <a:lnTo>
                  <a:pt x="2329" y="867"/>
                </a:lnTo>
                <a:lnTo>
                  <a:pt x="2329" y="434"/>
                </a:lnTo>
                <a:close/>
                <a:moveTo>
                  <a:pt x="13160" y="8046"/>
                </a:moveTo>
                <a:lnTo>
                  <a:pt x="13160" y="8479"/>
                </a:lnTo>
                <a:lnTo>
                  <a:pt x="5442" y="8479"/>
                </a:lnTo>
                <a:cubicBezTo>
                  <a:pt x="5481" y="8440"/>
                  <a:pt x="5505" y="8387"/>
                  <a:pt x="5505" y="8330"/>
                </a:cubicBezTo>
                <a:lnTo>
                  <a:pt x="5505" y="8084"/>
                </a:lnTo>
                <a:lnTo>
                  <a:pt x="13021" y="8084"/>
                </a:lnTo>
                <a:cubicBezTo>
                  <a:pt x="13064" y="8084"/>
                  <a:pt x="13107" y="8070"/>
                  <a:pt x="13146" y="8046"/>
                </a:cubicBezTo>
                <a:close/>
                <a:moveTo>
                  <a:pt x="2998" y="5548"/>
                </a:moveTo>
                <a:lnTo>
                  <a:pt x="2998" y="5847"/>
                </a:lnTo>
                <a:cubicBezTo>
                  <a:pt x="2998" y="5948"/>
                  <a:pt x="3065" y="6034"/>
                  <a:pt x="3162" y="6058"/>
                </a:cubicBezTo>
                <a:cubicBezTo>
                  <a:pt x="3368" y="6102"/>
                  <a:pt x="3561" y="6184"/>
                  <a:pt x="3739" y="6299"/>
                </a:cubicBezTo>
                <a:cubicBezTo>
                  <a:pt x="3772" y="6320"/>
                  <a:pt x="3810" y="6331"/>
                  <a:pt x="3848" y="6331"/>
                </a:cubicBezTo>
                <a:cubicBezTo>
                  <a:pt x="3904" y="6331"/>
                  <a:pt x="3961" y="6308"/>
                  <a:pt x="4004" y="6265"/>
                </a:cubicBezTo>
                <a:lnTo>
                  <a:pt x="4215" y="6054"/>
                </a:lnTo>
                <a:lnTo>
                  <a:pt x="4567" y="6405"/>
                </a:lnTo>
                <a:lnTo>
                  <a:pt x="4350" y="6617"/>
                </a:lnTo>
                <a:cubicBezTo>
                  <a:pt x="4283" y="6689"/>
                  <a:pt x="4268" y="6799"/>
                  <a:pt x="4321" y="6881"/>
                </a:cubicBezTo>
                <a:cubicBezTo>
                  <a:pt x="4432" y="7059"/>
                  <a:pt x="4514" y="7252"/>
                  <a:pt x="4562" y="7454"/>
                </a:cubicBezTo>
                <a:cubicBezTo>
                  <a:pt x="4586" y="7555"/>
                  <a:pt x="4672" y="7622"/>
                  <a:pt x="4773" y="7622"/>
                </a:cubicBezTo>
                <a:lnTo>
                  <a:pt x="5072" y="7622"/>
                </a:lnTo>
                <a:lnTo>
                  <a:pt x="5072" y="8118"/>
                </a:lnTo>
                <a:lnTo>
                  <a:pt x="4773" y="8118"/>
                </a:lnTo>
                <a:cubicBezTo>
                  <a:pt x="4672" y="8118"/>
                  <a:pt x="4586" y="8185"/>
                  <a:pt x="4562" y="8286"/>
                </a:cubicBezTo>
                <a:cubicBezTo>
                  <a:pt x="4514" y="8488"/>
                  <a:pt x="4432" y="8681"/>
                  <a:pt x="4321" y="8859"/>
                </a:cubicBezTo>
                <a:cubicBezTo>
                  <a:pt x="4268" y="8941"/>
                  <a:pt x="4283" y="9051"/>
                  <a:pt x="4350" y="9124"/>
                </a:cubicBezTo>
                <a:lnTo>
                  <a:pt x="4567" y="9335"/>
                </a:lnTo>
                <a:lnTo>
                  <a:pt x="4220" y="9687"/>
                </a:lnTo>
                <a:lnTo>
                  <a:pt x="4004" y="9475"/>
                </a:lnTo>
                <a:cubicBezTo>
                  <a:pt x="3961" y="9432"/>
                  <a:pt x="3904" y="9409"/>
                  <a:pt x="3848" y="9409"/>
                </a:cubicBezTo>
                <a:cubicBezTo>
                  <a:pt x="3810" y="9409"/>
                  <a:pt x="3772" y="9420"/>
                  <a:pt x="3739" y="9441"/>
                </a:cubicBezTo>
                <a:cubicBezTo>
                  <a:pt x="3561" y="9557"/>
                  <a:pt x="3368" y="9634"/>
                  <a:pt x="3166" y="9682"/>
                </a:cubicBezTo>
                <a:cubicBezTo>
                  <a:pt x="3065" y="9706"/>
                  <a:pt x="2998" y="9792"/>
                  <a:pt x="2998" y="9893"/>
                </a:cubicBezTo>
                <a:lnTo>
                  <a:pt x="2998" y="10192"/>
                </a:lnTo>
                <a:lnTo>
                  <a:pt x="2502" y="10192"/>
                </a:lnTo>
                <a:lnTo>
                  <a:pt x="2502" y="9893"/>
                </a:lnTo>
                <a:cubicBezTo>
                  <a:pt x="2502" y="9792"/>
                  <a:pt x="2435" y="9706"/>
                  <a:pt x="2334" y="9682"/>
                </a:cubicBezTo>
                <a:cubicBezTo>
                  <a:pt x="2132" y="9634"/>
                  <a:pt x="1939" y="9557"/>
                  <a:pt x="1761" y="9441"/>
                </a:cubicBezTo>
                <a:cubicBezTo>
                  <a:pt x="1728" y="9420"/>
                  <a:pt x="1690" y="9409"/>
                  <a:pt x="1652" y="9409"/>
                </a:cubicBezTo>
                <a:cubicBezTo>
                  <a:pt x="1596" y="9409"/>
                  <a:pt x="1540" y="9432"/>
                  <a:pt x="1497" y="9475"/>
                </a:cubicBezTo>
                <a:lnTo>
                  <a:pt x="1280" y="9687"/>
                </a:lnTo>
                <a:lnTo>
                  <a:pt x="934" y="9335"/>
                </a:lnTo>
                <a:lnTo>
                  <a:pt x="1145" y="9124"/>
                </a:lnTo>
                <a:cubicBezTo>
                  <a:pt x="1218" y="9051"/>
                  <a:pt x="1232" y="8941"/>
                  <a:pt x="1174" y="8859"/>
                </a:cubicBezTo>
                <a:cubicBezTo>
                  <a:pt x="1064" y="8681"/>
                  <a:pt x="982" y="8488"/>
                  <a:pt x="934" y="8286"/>
                </a:cubicBezTo>
                <a:cubicBezTo>
                  <a:pt x="914" y="8185"/>
                  <a:pt x="828" y="8118"/>
                  <a:pt x="727" y="8118"/>
                </a:cubicBezTo>
                <a:lnTo>
                  <a:pt x="424" y="8118"/>
                </a:lnTo>
                <a:lnTo>
                  <a:pt x="424" y="7622"/>
                </a:lnTo>
                <a:lnTo>
                  <a:pt x="727" y="7622"/>
                </a:lnTo>
                <a:cubicBezTo>
                  <a:pt x="828" y="7622"/>
                  <a:pt x="914" y="7555"/>
                  <a:pt x="934" y="7454"/>
                </a:cubicBezTo>
                <a:cubicBezTo>
                  <a:pt x="982" y="7252"/>
                  <a:pt x="1064" y="7059"/>
                  <a:pt x="1174" y="6881"/>
                </a:cubicBezTo>
                <a:cubicBezTo>
                  <a:pt x="1232" y="6799"/>
                  <a:pt x="1218" y="6689"/>
                  <a:pt x="1145" y="6617"/>
                </a:cubicBezTo>
                <a:lnTo>
                  <a:pt x="934" y="6405"/>
                </a:lnTo>
                <a:lnTo>
                  <a:pt x="1280" y="6054"/>
                </a:lnTo>
                <a:lnTo>
                  <a:pt x="1497" y="6265"/>
                </a:lnTo>
                <a:cubicBezTo>
                  <a:pt x="1540" y="6308"/>
                  <a:pt x="1596" y="6331"/>
                  <a:pt x="1652" y="6331"/>
                </a:cubicBezTo>
                <a:cubicBezTo>
                  <a:pt x="1690" y="6331"/>
                  <a:pt x="1728" y="6320"/>
                  <a:pt x="1761" y="6299"/>
                </a:cubicBezTo>
                <a:cubicBezTo>
                  <a:pt x="1939" y="6184"/>
                  <a:pt x="2132" y="6102"/>
                  <a:pt x="2334" y="6058"/>
                </a:cubicBezTo>
                <a:cubicBezTo>
                  <a:pt x="2435" y="6034"/>
                  <a:pt x="2502" y="5948"/>
                  <a:pt x="2502" y="5847"/>
                </a:cubicBezTo>
                <a:lnTo>
                  <a:pt x="2502" y="5548"/>
                </a:lnTo>
                <a:close/>
                <a:moveTo>
                  <a:pt x="2113" y="1"/>
                </a:moveTo>
                <a:cubicBezTo>
                  <a:pt x="1997" y="1"/>
                  <a:pt x="1901" y="97"/>
                  <a:pt x="1901" y="217"/>
                </a:cubicBezTo>
                <a:lnTo>
                  <a:pt x="1901" y="1078"/>
                </a:lnTo>
                <a:cubicBezTo>
                  <a:pt x="1901" y="1199"/>
                  <a:pt x="1997" y="1295"/>
                  <a:pt x="2113" y="1295"/>
                </a:cubicBezTo>
                <a:lnTo>
                  <a:pt x="2252" y="1295"/>
                </a:lnTo>
                <a:lnTo>
                  <a:pt x="2252" y="5125"/>
                </a:lnTo>
                <a:cubicBezTo>
                  <a:pt x="2151" y="5139"/>
                  <a:pt x="2074" y="5231"/>
                  <a:pt x="2074" y="5332"/>
                </a:cubicBezTo>
                <a:lnTo>
                  <a:pt x="2074" y="5688"/>
                </a:lnTo>
                <a:cubicBezTo>
                  <a:pt x="1939" y="5726"/>
                  <a:pt x="1805" y="5779"/>
                  <a:pt x="1684" y="5847"/>
                </a:cubicBezTo>
                <a:lnTo>
                  <a:pt x="1434" y="5597"/>
                </a:lnTo>
                <a:cubicBezTo>
                  <a:pt x="1391" y="5556"/>
                  <a:pt x="1337" y="5535"/>
                  <a:pt x="1283" y="5535"/>
                </a:cubicBezTo>
                <a:cubicBezTo>
                  <a:pt x="1228" y="5535"/>
                  <a:pt x="1174" y="5556"/>
                  <a:pt x="1131" y="5597"/>
                </a:cubicBezTo>
                <a:lnTo>
                  <a:pt x="481" y="6251"/>
                </a:lnTo>
                <a:cubicBezTo>
                  <a:pt x="400" y="6333"/>
                  <a:pt x="400" y="6467"/>
                  <a:pt x="481" y="6554"/>
                </a:cubicBezTo>
                <a:lnTo>
                  <a:pt x="727" y="6799"/>
                </a:lnTo>
                <a:cubicBezTo>
                  <a:pt x="664" y="6925"/>
                  <a:pt x="607" y="7054"/>
                  <a:pt x="568" y="7189"/>
                </a:cubicBezTo>
                <a:lnTo>
                  <a:pt x="217" y="7189"/>
                </a:lnTo>
                <a:cubicBezTo>
                  <a:pt x="96" y="7189"/>
                  <a:pt x="0" y="7285"/>
                  <a:pt x="0" y="7406"/>
                </a:cubicBezTo>
                <a:lnTo>
                  <a:pt x="0" y="8330"/>
                </a:lnTo>
                <a:cubicBezTo>
                  <a:pt x="0" y="8450"/>
                  <a:pt x="96" y="8546"/>
                  <a:pt x="217" y="8546"/>
                </a:cubicBezTo>
                <a:lnTo>
                  <a:pt x="568" y="8546"/>
                </a:lnTo>
                <a:cubicBezTo>
                  <a:pt x="611" y="8681"/>
                  <a:pt x="664" y="8811"/>
                  <a:pt x="732" y="8936"/>
                </a:cubicBezTo>
                <a:lnTo>
                  <a:pt x="481" y="9181"/>
                </a:lnTo>
                <a:cubicBezTo>
                  <a:pt x="400" y="9268"/>
                  <a:pt x="400" y="9403"/>
                  <a:pt x="481" y="9484"/>
                </a:cubicBezTo>
                <a:lnTo>
                  <a:pt x="1136" y="10139"/>
                </a:lnTo>
                <a:cubicBezTo>
                  <a:pt x="1177" y="10180"/>
                  <a:pt x="1231" y="10200"/>
                  <a:pt x="1285" y="10200"/>
                </a:cubicBezTo>
                <a:cubicBezTo>
                  <a:pt x="1339" y="10200"/>
                  <a:pt x="1393" y="10180"/>
                  <a:pt x="1434" y="10139"/>
                </a:cubicBezTo>
                <a:lnTo>
                  <a:pt x="1684" y="9889"/>
                </a:lnTo>
                <a:cubicBezTo>
                  <a:pt x="1809" y="9951"/>
                  <a:pt x="1939" y="10009"/>
                  <a:pt x="2074" y="10047"/>
                </a:cubicBezTo>
                <a:lnTo>
                  <a:pt x="2074" y="10399"/>
                </a:lnTo>
                <a:cubicBezTo>
                  <a:pt x="2074" y="10519"/>
                  <a:pt x="2170" y="10615"/>
                  <a:pt x="2291" y="10615"/>
                </a:cubicBezTo>
                <a:lnTo>
                  <a:pt x="3214" y="10615"/>
                </a:lnTo>
                <a:cubicBezTo>
                  <a:pt x="3330" y="10615"/>
                  <a:pt x="3426" y="10519"/>
                  <a:pt x="3426" y="10399"/>
                </a:cubicBezTo>
                <a:lnTo>
                  <a:pt x="3426" y="10047"/>
                </a:lnTo>
                <a:cubicBezTo>
                  <a:pt x="3561" y="10009"/>
                  <a:pt x="3691" y="9951"/>
                  <a:pt x="3816" y="9889"/>
                </a:cubicBezTo>
                <a:lnTo>
                  <a:pt x="4066" y="10139"/>
                </a:lnTo>
                <a:cubicBezTo>
                  <a:pt x="4107" y="10180"/>
                  <a:pt x="4161" y="10200"/>
                  <a:pt x="4215" y="10200"/>
                </a:cubicBezTo>
                <a:cubicBezTo>
                  <a:pt x="4269" y="10200"/>
                  <a:pt x="4324" y="10180"/>
                  <a:pt x="4364" y="10139"/>
                </a:cubicBezTo>
                <a:lnTo>
                  <a:pt x="5019" y="9484"/>
                </a:lnTo>
                <a:cubicBezTo>
                  <a:pt x="5101" y="9403"/>
                  <a:pt x="5101" y="9268"/>
                  <a:pt x="5019" y="9181"/>
                </a:cubicBezTo>
                <a:lnTo>
                  <a:pt x="4769" y="8936"/>
                </a:lnTo>
                <a:lnTo>
                  <a:pt x="4783" y="8907"/>
                </a:lnTo>
                <a:lnTo>
                  <a:pt x="13372" y="8907"/>
                </a:lnTo>
                <a:cubicBezTo>
                  <a:pt x="13488" y="8907"/>
                  <a:pt x="13584" y="8811"/>
                  <a:pt x="13584" y="8690"/>
                </a:cubicBezTo>
                <a:lnTo>
                  <a:pt x="13584" y="7829"/>
                </a:lnTo>
                <a:cubicBezTo>
                  <a:pt x="13584" y="7714"/>
                  <a:pt x="13488" y="7617"/>
                  <a:pt x="13372" y="7617"/>
                </a:cubicBezTo>
                <a:lnTo>
                  <a:pt x="13233" y="7617"/>
                </a:lnTo>
                <a:lnTo>
                  <a:pt x="13233" y="1295"/>
                </a:lnTo>
                <a:lnTo>
                  <a:pt x="13372" y="1295"/>
                </a:lnTo>
                <a:cubicBezTo>
                  <a:pt x="13492" y="1295"/>
                  <a:pt x="13589" y="1199"/>
                  <a:pt x="13589" y="1078"/>
                </a:cubicBezTo>
                <a:lnTo>
                  <a:pt x="13589" y="217"/>
                </a:lnTo>
                <a:cubicBezTo>
                  <a:pt x="13589" y="97"/>
                  <a:pt x="13492" y="1"/>
                  <a:pt x="1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45"/>
          <p:cNvGrpSpPr/>
          <p:nvPr/>
        </p:nvGrpSpPr>
        <p:grpSpPr>
          <a:xfrm>
            <a:off x="7030921" y="3195976"/>
            <a:ext cx="480710" cy="455725"/>
            <a:chOff x="7030921" y="3132476"/>
            <a:chExt cx="480710" cy="455725"/>
          </a:xfrm>
        </p:grpSpPr>
        <p:sp>
          <p:nvSpPr>
            <p:cNvPr id="916" name="Google Shape;916;p45"/>
            <p:cNvSpPr/>
            <p:nvPr/>
          </p:nvSpPr>
          <p:spPr>
            <a:xfrm>
              <a:off x="7038709" y="3332971"/>
              <a:ext cx="132029" cy="247445"/>
            </a:xfrm>
            <a:custGeom>
              <a:rect b="b" l="l" r="r" t="t"/>
              <a:pathLst>
                <a:path extrusionOk="0" h="7626" w="4069">
                  <a:moveTo>
                    <a:pt x="508" y="1"/>
                  </a:moveTo>
                  <a:cubicBezTo>
                    <a:pt x="227" y="1"/>
                    <a:pt x="1" y="231"/>
                    <a:pt x="1" y="512"/>
                  </a:cubicBezTo>
                  <a:lnTo>
                    <a:pt x="1" y="7118"/>
                  </a:lnTo>
                  <a:cubicBezTo>
                    <a:pt x="1" y="7399"/>
                    <a:pt x="227" y="7626"/>
                    <a:pt x="508" y="7626"/>
                  </a:cubicBezTo>
                  <a:lnTo>
                    <a:pt x="3558" y="7626"/>
                  </a:lnTo>
                  <a:cubicBezTo>
                    <a:pt x="3839" y="7626"/>
                    <a:pt x="4065" y="7399"/>
                    <a:pt x="4068" y="7118"/>
                  </a:cubicBezTo>
                  <a:lnTo>
                    <a:pt x="4068" y="512"/>
                  </a:lnTo>
                  <a:cubicBezTo>
                    <a:pt x="4068" y="231"/>
                    <a:pt x="3839" y="1"/>
                    <a:pt x="35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a:off x="7038611" y="3332971"/>
              <a:ext cx="49515" cy="247445"/>
            </a:xfrm>
            <a:custGeom>
              <a:rect b="b" l="l" r="r" t="t"/>
              <a:pathLst>
                <a:path extrusionOk="0" h="7626" w="1526">
                  <a:moveTo>
                    <a:pt x="511" y="1"/>
                  </a:moveTo>
                  <a:cubicBezTo>
                    <a:pt x="230" y="1"/>
                    <a:pt x="0" y="231"/>
                    <a:pt x="0" y="512"/>
                  </a:cubicBezTo>
                  <a:lnTo>
                    <a:pt x="0" y="7118"/>
                  </a:lnTo>
                  <a:cubicBezTo>
                    <a:pt x="0" y="7399"/>
                    <a:pt x="230" y="7626"/>
                    <a:pt x="511" y="7626"/>
                  </a:cubicBezTo>
                  <a:lnTo>
                    <a:pt x="1525" y="7626"/>
                  </a:lnTo>
                  <a:cubicBezTo>
                    <a:pt x="1244" y="7626"/>
                    <a:pt x="1018" y="7399"/>
                    <a:pt x="1018" y="7118"/>
                  </a:cubicBezTo>
                  <a:lnTo>
                    <a:pt x="1018" y="512"/>
                  </a:lnTo>
                  <a:cubicBezTo>
                    <a:pt x="1018" y="231"/>
                    <a:pt x="1244" y="1"/>
                    <a:pt x="1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7170576" y="3140231"/>
              <a:ext cx="331484" cy="415490"/>
            </a:xfrm>
            <a:custGeom>
              <a:rect b="b" l="l" r="r" t="t"/>
              <a:pathLst>
                <a:path extrusionOk="0" h="12805" w="10216">
                  <a:moveTo>
                    <a:pt x="3521" y="0"/>
                  </a:moveTo>
                  <a:cubicBezTo>
                    <a:pt x="3112" y="0"/>
                    <a:pt x="2797" y="95"/>
                    <a:pt x="2797" y="95"/>
                  </a:cubicBezTo>
                  <a:lnTo>
                    <a:pt x="2797" y="3402"/>
                  </a:lnTo>
                  <a:lnTo>
                    <a:pt x="1" y="6959"/>
                  </a:lnTo>
                  <a:lnTo>
                    <a:pt x="1" y="12041"/>
                  </a:lnTo>
                  <a:lnTo>
                    <a:pt x="1526" y="12805"/>
                  </a:lnTo>
                  <a:lnTo>
                    <a:pt x="8389" y="12805"/>
                  </a:lnTo>
                  <a:cubicBezTo>
                    <a:pt x="8907" y="12798"/>
                    <a:pt x="9342" y="12400"/>
                    <a:pt x="9390" y="11883"/>
                  </a:cubicBezTo>
                  <a:cubicBezTo>
                    <a:pt x="9438" y="11362"/>
                    <a:pt x="9089" y="10893"/>
                    <a:pt x="8578" y="10790"/>
                  </a:cubicBezTo>
                  <a:lnTo>
                    <a:pt x="8578" y="10769"/>
                  </a:lnTo>
                  <a:cubicBezTo>
                    <a:pt x="8599" y="10769"/>
                    <a:pt x="8619" y="10773"/>
                    <a:pt x="8640" y="10773"/>
                  </a:cubicBezTo>
                  <a:cubicBezTo>
                    <a:pt x="9178" y="10773"/>
                    <a:pt x="9623" y="10355"/>
                    <a:pt x="9657" y="9820"/>
                  </a:cubicBezTo>
                  <a:cubicBezTo>
                    <a:pt x="9688" y="9282"/>
                    <a:pt x="9301" y="8813"/>
                    <a:pt x="8766" y="8748"/>
                  </a:cubicBezTo>
                  <a:lnTo>
                    <a:pt x="8766" y="8730"/>
                  </a:lnTo>
                  <a:cubicBezTo>
                    <a:pt x="8811" y="8737"/>
                    <a:pt x="8852" y="8737"/>
                    <a:pt x="8897" y="8737"/>
                  </a:cubicBezTo>
                  <a:cubicBezTo>
                    <a:pt x="8899" y="8737"/>
                    <a:pt x="8901" y="8737"/>
                    <a:pt x="8903" y="8737"/>
                  </a:cubicBezTo>
                  <a:cubicBezTo>
                    <a:pt x="9452" y="8737"/>
                    <a:pt x="9901" y="8300"/>
                    <a:pt x="9918" y="7754"/>
                  </a:cubicBezTo>
                  <a:cubicBezTo>
                    <a:pt x="9935" y="7202"/>
                    <a:pt x="9510" y="6739"/>
                    <a:pt x="8962" y="6705"/>
                  </a:cubicBezTo>
                  <a:lnTo>
                    <a:pt x="8962" y="6685"/>
                  </a:lnTo>
                  <a:cubicBezTo>
                    <a:pt x="9026" y="6697"/>
                    <a:pt x="9090" y="6703"/>
                    <a:pt x="9153" y="6703"/>
                  </a:cubicBezTo>
                  <a:cubicBezTo>
                    <a:pt x="9664" y="6703"/>
                    <a:pt x="10112" y="6311"/>
                    <a:pt x="10161" y="5783"/>
                  </a:cubicBezTo>
                  <a:cubicBezTo>
                    <a:pt x="10216" y="5187"/>
                    <a:pt x="9750" y="4670"/>
                    <a:pt x="9150" y="4670"/>
                  </a:cubicBezTo>
                  <a:lnTo>
                    <a:pt x="5336" y="4670"/>
                  </a:lnTo>
                  <a:lnTo>
                    <a:pt x="5336" y="2130"/>
                  </a:lnTo>
                  <a:cubicBezTo>
                    <a:pt x="5336" y="319"/>
                    <a:pt x="4271" y="0"/>
                    <a:pt x="3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7170576" y="3506209"/>
              <a:ext cx="311496" cy="49515"/>
            </a:xfrm>
            <a:custGeom>
              <a:rect b="b" l="l" r="r" t="t"/>
              <a:pathLst>
                <a:path extrusionOk="0" h="1526" w="9600">
                  <a:moveTo>
                    <a:pt x="1" y="1"/>
                  </a:moveTo>
                  <a:lnTo>
                    <a:pt x="1" y="762"/>
                  </a:lnTo>
                  <a:lnTo>
                    <a:pt x="1526" y="1526"/>
                  </a:lnTo>
                  <a:lnTo>
                    <a:pt x="8389" y="1526"/>
                  </a:lnTo>
                  <a:cubicBezTo>
                    <a:pt x="9109" y="1526"/>
                    <a:pt x="9599" y="796"/>
                    <a:pt x="9332" y="128"/>
                  </a:cubicBezTo>
                  <a:lnTo>
                    <a:pt x="9332" y="128"/>
                  </a:lnTo>
                  <a:cubicBezTo>
                    <a:pt x="9174" y="512"/>
                    <a:pt x="8801" y="762"/>
                    <a:pt x="8389" y="762"/>
                  </a:cubicBezTo>
                  <a:lnTo>
                    <a:pt x="1526" y="76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5"/>
            <p:cNvSpPr/>
            <p:nvPr/>
          </p:nvSpPr>
          <p:spPr>
            <a:xfrm>
              <a:off x="7401637" y="3448420"/>
              <a:ext cx="86765" cy="41273"/>
            </a:xfrm>
            <a:custGeom>
              <a:rect b="b" l="l" r="r" t="t"/>
              <a:pathLst>
                <a:path extrusionOk="0" h="1272" w="2674">
                  <a:moveTo>
                    <a:pt x="2509" y="0"/>
                  </a:moveTo>
                  <a:cubicBezTo>
                    <a:pt x="2392" y="452"/>
                    <a:pt x="1988" y="764"/>
                    <a:pt x="1526" y="764"/>
                  </a:cubicBezTo>
                  <a:lnTo>
                    <a:pt x="1" y="764"/>
                  </a:lnTo>
                  <a:lnTo>
                    <a:pt x="1" y="1271"/>
                  </a:lnTo>
                  <a:lnTo>
                    <a:pt x="1526" y="1271"/>
                  </a:lnTo>
                  <a:cubicBezTo>
                    <a:pt x="2187" y="1271"/>
                    <a:pt x="2673" y="644"/>
                    <a:pt x="2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7401540" y="3382453"/>
              <a:ext cx="95104" cy="41306"/>
            </a:xfrm>
            <a:custGeom>
              <a:rect b="b" l="l" r="r" t="t"/>
              <a:pathLst>
                <a:path extrusionOk="0" h="1273" w="2931">
                  <a:moveTo>
                    <a:pt x="2766" y="1"/>
                  </a:moveTo>
                  <a:cubicBezTo>
                    <a:pt x="2649" y="450"/>
                    <a:pt x="2245" y="765"/>
                    <a:pt x="1779" y="765"/>
                  </a:cubicBezTo>
                  <a:lnTo>
                    <a:pt x="0" y="765"/>
                  </a:lnTo>
                  <a:lnTo>
                    <a:pt x="0" y="1272"/>
                  </a:lnTo>
                  <a:lnTo>
                    <a:pt x="1779" y="1272"/>
                  </a:lnTo>
                  <a:cubicBezTo>
                    <a:pt x="2443" y="1272"/>
                    <a:pt x="2930" y="645"/>
                    <a:pt x="27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7401540" y="3316520"/>
              <a:ext cx="103313" cy="41306"/>
            </a:xfrm>
            <a:custGeom>
              <a:rect b="b" l="l" r="r" t="t"/>
              <a:pathLst>
                <a:path extrusionOk="0" h="1273" w="3184">
                  <a:moveTo>
                    <a:pt x="3019" y="1"/>
                  </a:moveTo>
                  <a:lnTo>
                    <a:pt x="3019" y="1"/>
                  </a:lnTo>
                  <a:cubicBezTo>
                    <a:pt x="2903" y="450"/>
                    <a:pt x="2498" y="762"/>
                    <a:pt x="2032" y="762"/>
                  </a:cubicBezTo>
                  <a:lnTo>
                    <a:pt x="0" y="762"/>
                  </a:lnTo>
                  <a:lnTo>
                    <a:pt x="0" y="1272"/>
                  </a:lnTo>
                  <a:lnTo>
                    <a:pt x="2032" y="1272"/>
                  </a:lnTo>
                  <a:cubicBezTo>
                    <a:pt x="2697" y="1272"/>
                    <a:pt x="3184" y="645"/>
                    <a:pt x="30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5"/>
            <p:cNvSpPr/>
            <p:nvPr/>
          </p:nvSpPr>
          <p:spPr>
            <a:xfrm>
              <a:off x="7104643" y="3514451"/>
              <a:ext cx="33064" cy="32934"/>
            </a:xfrm>
            <a:custGeom>
              <a:rect b="b" l="l" r="r" t="t"/>
              <a:pathLst>
                <a:path extrusionOk="0" h="1015" w="1019">
                  <a:moveTo>
                    <a:pt x="511" y="1"/>
                  </a:moveTo>
                  <a:cubicBezTo>
                    <a:pt x="230" y="1"/>
                    <a:pt x="1" y="227"/>
                    <a:pt x="1" y="508"/>
                  </a:cubicBezTo>
                  <a:cubicBezTo>
                    <a:pt x="1" y="789"/>
                    <a:pt x="230" y="1015"/>
                    <a:pt x="511" y="1015"/>
                  </a:cubicBezTo>
                  <a:cubicBezTo>
                    <a:pt x="789" y="1015"/>
                    <a:pt x="1018" y="789"/>
                    <a:pt x="1018" y="508"/>
                  </a:cubicBezTo>
                  <a:cubicBezTo>
                    <a:pt x="1018" y="227"/>
                    <a:pt x="789" y="1"/>
                    <a:pt x="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5"/>
            <p:cNvSpPr/>
            <p:nvPr/>
          </p:nvSpPr>
          <p:spPr>
            <a:xfrm>
              <a:off x="7030921" y="3132476"/>
              <a:ext cx="480710" cy="455725"/>
            </a:xfrm>
            <a:custGeom>
              <a:rect b="b" l="l" r="r" t="t"/>
              <a:pathLst>
                <a:path extrusionOk="0" h="14045" w="14815">
                  <a:moveTo>
                    <a:pt x="7830" y="0"/>
                  </a:moveTo>
                  <a:cubicBezTo>
                    <a:pt x="7395" y="0"/>
                    <a:pt x="7060" y="99"/>
                    <a:pt x="7032" y="108"/>
                  </a:cubicBezTo>
                  <a:cubicBezTo>
                    <a:pt x="6933" y="135"/>
                    <a:pt x="6861" y="231"/>
                    <a:pt x="6861" y="334"/>
                  </a:cubicBezTo>
                  <a:lnTo>
                    <a:pt x="6861" y="3558"/>
                  </a:lnTo>
                  <a:lnTo>
                    <a:pt x="4527" y="6530"/>
                  </a:lnTo>
                  <a:cubicBezTo>
                    <a:pt x="4452" y="6187"/>
                    <a:pt x="4147" y="5944"/>
                    <a:pt x="3798" y="5944"/>
                  </a:cubicBezTo>
                  <a:lnTo>
                    <a:pt x="748" y="5944"/>
                  </a:lnTo>
                  <a:cubicBezTo>
                    <a:pt x="336" y="5944"/>
                    <a:pt x="1" y="6276"/>
                    <a:pt x="1" y="6691"/>
                  </a:cubicBezTo>
                  <a:lnTo>
                    <a:pt x="1" y="7451"/>
                  </a:lnTo>
                  <a:cubicBezTo>
                    <a:pt x="1" y="7585"/>
                    <a:pt x="107" y="7691"/>
                    <a:pt x="241" y="7691"/>
                  </a:cubicBezTo>
                  <a:cubicBezTo>
                    <a:pt x="371" y="7691"/>
                    <a:pt x="477" y="7585"/>
                    <a:pt x="477" y="7451"/>
                  </a:cubicBezTo>
                  <a:lnTo>
                    <a:pt x="477" y="6691"/>
                  </a:lnTo>
                  <a:cubicBezTo>
                    <a:pt x="477" y="6540"/>
                    <a:pt x="600" y="6420"/>
                    <a:pt x="748" y="6420"/>
                  </a:cubicBezTo>
                  <a:lnTo>
                    <a:pt x="3798" y="6420"/>
                  </a:lnTo>
                  <a:cubicBezTo>
                    <a:pt x="3945" y="6420"/>
                    <a:pt x="4068" y="6540"/>
                    <a:pt x="4068" y="6691"/>
                  </a:cubicBezTo>
                  <a:lnTo>
                    <a:pt x="4068" y="13297"/>
                  </a:lnTo>
                  <a:cubicBezTo>
                    <a:pt x="4068" y="13445"/>
                    <a:pt x="3945" y="13568"/>
                    <a:pt x="3798" y="13568"/>
                  </a:cubicBezTo>
                  <a:lnTo>
                    <a:pt x="748" y="13568"/>
                  </a:lnTo>
                  <a:cubicBezTo>
                    <a:pt x="600" y="13568"/>
                    <a:pt x="477" y="13445"/>
                    <a:pt x="477" y="13297"/>
                  </a:cubicBezTo>
                  <a:lnTo>
                    <a:pt x="477" y="8469"/>
                  </a:lnTo>
                  <a:cubicBezTo>
                    <a:pt x="477" y="8335"/>
                    <a:pt x="371" y="8229"/>
                    <a:pt x="241" y="8229"/>
                  </a:cubicBezTo>
                  <a:cubicBezTo>
                    <a:pt x="107" y="8229"/>
                    <a:pt x="1" y="8335"/>
                    <a:pt x="1" y="8469"/>
                  </a:cubicBezTo>
                  <a:lnTo>
                    <a:pt x="1" y="13297"/>
                  </a:lnTo>
                  <a:cubicBezTo>
                    <a:pt x="1" y="13709"/>
                    <a:pt x="336" y="14041"/>
                    <a:pt x="748" y="14044"/>
                  </a:cubicBezTo>
                  <a:lnTo>
                    <a:pt x="3798" y="14044"/>
                  </a:lnTo>
                  <a:cubicBezTo>
                    <a:pt x="4209" y="14041"/>
                    <a:pt x="4545" y="13709"/>
                    <a:pt x="4545" y="13297"/>
                  </a:cubicBezTo>
                  <a:lnTo>
                    <a:pt x="4545" y="12667"/>
                  </a:lnTo>
                  <a:lnTo>
                    <a:pt x="5723" y="13256"/>
                  </a:lnTo>
                  <a:cubicBezTo>
                    <a:pt x="5758" y="13273"/>
                    <a:pt x="5795" y="13280"/>
                    <a:pt x="5833" y="13280"/>
                  </a:cubicBezTo>
                  <a:lnTo>
                    <a:pt x="10408" y="13280"/>
                  </a:lnTo>
                  <a:cubicBezTo>
                    <a:pt x="10538" y="13280"/>
                    <a:pt x="10644" y="13174"/>
                    <a:pt x="10644" y="13044"/>
                  </a:cubicBezTo>
                  <a:cubicBezTo>
                    <a:pt x="10644" y="12910"/>
                    <a:pt x="10538" y="12804"/>
                    <a:pt x="10408" y="12804"/>
                  </a:cubicBezTo>
                  <a:lnTo>
                    <a:pt x="5888" y="12804"/>
                  </a:lnTo>
                  <a:lnTo>
                    <a:pt x="4545" y="12132"/>
                  </a:lnTo>
                  <a:lnTo>
                    <a:pt x="4545" y="7280"/>
                  </a:lnTo>
                  <a:lnTo>
                    <a:pt x="7289" y="3788"/>
                  </a:lnTo>
                  <a:cubicBezTo>
                    <a:pt x="7324" y="3744"/>
                    <a:pt x="7341" y="3692"/>
                    <a:pt x="7341" y="3641"/>
                  </a:cubicBezTo>
                  <a:lnTo>
                    <a:pt x="7341" y="526"/>
                  </a:lnTo>
                  <a:cubicBezTo>
                    <a:pt x="7462" y="503"/>
                    <a:pt x="7638" y="478"/>
                    <a:pt x="7837" y="478"/>
                  </a:cubicBezTo>
                  <a:cubicBezTo>
                    <a:pt x="8145" y="478"/>
                    <a:pt x="8507" y="538"/>
                    <a:pt x="8801" y="759"/>
                  </a:cubicBezTo>
                  <a:cubicBezTo>
                    <a:pt x="9202" y="1057"/>
                    <a:pt x="9404" y="1598"/>
                    <a:pt x="9404" y="2369"/>
                  </a:cubicBezTo>
                  <a:lnTo>
                    <a:pt x="9404" y="4912"/>
                  </a:lnTo>
                  <a:cubicBezTo>
                    <a:pt x="9404" y="5042"/>
                    <a:pt x="9510" y="5149"/>
                    <a:pt x="9644" y="5149"/>
                  </a:cubicBezTo>
                  <a:lnTo>
                    <a:pt x="13454" y="5149"/>
                  </a:lnTo>
                  <a:cubicBezTo>
                    <a:pt x="13886" y="5149"/>
                    <a:pt x="14232" y="5498"/>
                    <a:pt x="14232" y="5926"/>
                  </a:cubicBezTo>
                  <a:cubicBezTo>
                    <a:pt x="14232" y="6358"/>
                    <a:pt x="13886" y="6704"/>
                    <a:pt x="13454" y="6704"/>
                  </a:cubicBezTo>
                  <a:lnTo>
                    <a:pt x="11422" y="6704"/>
                  </a:lnTo>
                  <a:cubicBezTo>
                    <a:pt x="11292" y="6704"/>
                    <a:pt x="11182" y="6811"/>
                    <a:pt x="11182" y="6944"/>
                  </a:cubicBezTo>
                  <a:cubicBezTo>
                    <a:pt x="11182" y="7074"/>
                    <a:pt x="11292" y="7181"/>
                    <a:pt x="11422" y="7181"/>
                  </a:cubicBezTo>
                  <a:lnTo>
                    <a:pt x="13249" y="7181"/>
                  </a:lnTo>
                  <a:cubicBezTo>
                    <a:pt x="13667" y="7208"/>
                    <a:pt x="13989" y="7564"/>
                    <a:pt x="13975" y="7982"/>
                  </a:cubicBezTo>
                  <a:cubicBezTo>
                    <a:pt x="13965" y="8401"/>
                    <a:pt x="13619" y="8736"/>
                    <a:pt x="13201" y="8736"/>
                  </a:cubicBezTo>
                  <a:lnTo>
                    <a:pt x="11422" y="8736"/>
                  </a:lnTo>
                  <a:cubicBezTo>
                    <a:pt x="11292" y="8736"/>
                    <a:pt x="11182" y="8843"/>
                    <a:pt x="11182" y="8976"/>
                  </a:cubicBezTo>
                  <a:cubicBezTo>
                    <a:pt x="11182" y="9106"/>
                    <a:pt x="11292" y="9213"/>
                    <a:pt x="11422" y="9213"/>
                  </a:cubicBezTo>
                  <a:lnTo>
                    <a:pt x="13012" y="9213"/>
                  </a:lnTo>
                  <a:cubicBezTo>
                    <a:pt x="13022" y="9216"/>
                    <a:pt x="13033" y="9220"/>
                    <a:pt x="13043" y="9220"/>
                  </a:cubicBezTo>
                  <a:cubicBezTo>
                    <a:pt x="13451" y="9271"/>
                    <a:pt x="13746" y="9631"/>
                    <a:pt x="13722" y="10042"/>
                  </a:cubicBezTo>
                  <a:cubicBezTo>
                    <a:pt x="13694" y="10450"/>
                    <a:pt x="13358" y="10768"/>
                    <a:pt x="12947" y="10768"/>
                  </a:cubicBezTo>
                  <a:lnTo>
                    <a:pt x="11422" y="10768"/>
                  </a:lnTo>
                  <a:cubicBezTo>
                    <a:pt x="11292" y="10768"/>
                    <a:pt x="11182" y="10878"/>
                    <a:pt x="11182" y="11008"/>
                  </a:cubicBezTo>
                  <a:cubicBezTo>
                    <a:pt x="11182" y="11139"/>
                    <a:pt x="11292" y="11248"/>
                    <a:pt x="11422" y="11248"/>
                  </a:cubicBezTo>
                  <a:lnTo>
                    <a:pt x="12793" y="11248"/>
                  </a:lnTo>
                  <a:cubicBezTo>
                    <a:pt x="12807" y="11252"/>
                    <a:pt x="12824" y="11258"/>
                    <a:pt x="12837" y="11262"/>
                  </a:cubicBezTo>
                  <a:cubicBezTo>
                    <a:pt x="13231" y="11337"/>
                    <a:pt x="13502" y="11701"/>
                    <a:pt x="13465" y="12098"/>
                  </a:cubicBezTo>
                  <a:cubicBezTo>
                    <a:pt x="13427" y="12496"/>
                    <a:pt x="13094" y="12801"/>
                    <a:pt x="12693" y="12804"/>
                  </a:cubicBezTo>
                  <a:lnTo>
                    <a:pt x="11422" y="12804"/>
                  </a:lnTo>
                  <a:cubicBezTo>
                    <a:pt x="11292" y="12804"/>
                    <a:pt x="11186" y="12910"/>
                    <a:pt x="11186" y="13040"/>
                  </a:cubicBezTo>
                  <a:cubicBezTo>
                    <a:pt x="11186" y="13174"/>
                    <a:pt x="11292" y="13280"/>
                    <a:pt x="11422" y="13280"/>
                  </a:cubicBezTo>
                  <a:lnTo>
                    <a:pt x="12693" y="13280"/>
                  </a:lnTo>
                  <a:cubicBezTo>
                    <a:pt x="13211" y="13280"/>
                    <a:pt x="13674" y="12962"/>
                    <a:pt x="13862" y="12478"/>
                  </a:cubicBezTo>
                  <a:cubicBezTo>
                    <a:pt x="14047" y="11995"/>
                    <a:pt x="13920" y="11447"/>
                    <a:pt x="13536" y="11097"/>
                  </a:cubicBezTo>
                  <a:cubicBezTo>
                    <a:pt x="14301" y="10690"/>
                    <a:pt x="14431" y="9648"/>
                    <a:pt x="13790" y="9065"/>
                  </a:cubicBezTo>
                  <a:cubicBezTo>
                    <a:pt x="14201" y="8846"/>
                    <a:pt x="14455" y="8421"/>
                    <a:pt x="14458" y="7958"/>
                  </a:cubicBezTo>
                  <a:cubicBezTo>
                    <a:pt x="14455" y="7606"/>
                    <a:pt x="14308" y="7270"/>
                    <a:pt x="14047" y="7033"/>
                  </a:cubicBezTo>
                  <a:cubicBezTo>
                    <a:pt x="14554" y="6763"/>
                    <a:pt x="14815" y="6180"/>
                    <a:pt x="14674" y="5621"/>
                  </a:cubicBezTo>
                  <a:cubicBezTo>
                    <a:pt x="14534" y="5063"/>
                    <a:pt x="14033" y="4672"/>
                    <a:pt x="13454" y="4672"/>
                  </a:cubicBezTo>
                  <a:lnTo>
                    <a:pt x="9884" y="4672"/>
                  </a:lnTo>
                  <a:lnTo>
                    <a:pt x="9884" y="2369"/>
                  </a:lnTo>
                  <a:cubicBezTo>
                    <a:pt x="9884" y="1441"/>
                    <a:pt x="9616" y="769"/>
                    <a:pt x="9085" y="375"/>
                  </a:cubicBezTo>
                  <a:cubicBezTo>
                    <a:pt x="8689" y="80"/>
                    <a:pt x="8220" y="0"/>
                    <a:pt x="7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5"/>
            <p:cNvSpPr/>
            <p:nvPr/>
          </p:nvSpPr>
          <p:spPr>
            <a:xfrm>
              <a:off x="7088743" y="3506663"/>
              <a:ext cx="56621" cy="48509"/>
            </a:xfrm>
            <a:custGeom>
              <a:rect b="b" l="l" r="r" t="t"/>
              <a:pathLst>
                <a:path extrusionOk="0" h="1495" w="1745">
                  <a:moveTo>
                    <a:pt x="1003" y="478"/>
                  </a:moveTo>
                  <a:cubicBezTo>
                    <a:pt x="1069" y="478"/>
                    <a:pt x="1136" y="502"/>
                    <a:pt x="1190" y="556"/>
                  </a:cubicBezTo>
                  <a:cubicBezTo>
                    <a:pt x="1361" y="727"/>
                    <a:pt x="1241" y="1018"/>
                    <a:pt x="1001" y="1018"/>
                  </a:cubicBezTo>
                  <a:cubicBezTo>
                    <a:pt x="850" y="1018"/>
                    <a:pt x="730" y="898"/>
                    <a:pt x="730" y="748"/>
                  </a:cubicBezTo>
                  <a:cubicBezTo>
                    <a:pt x="730" y="585"/>
                    <a:pt x="864" y="478"/>
                    <a:pt x="1003" y="478"/>
                  </a:cubicBezTo>
                  <a:close/>
                  <a:moveTo>
                    <a:pt x="994" y="0"/>
                  </a:moveTo>
                  <a:cubicBezTo>
                    <a:pt x="810" y="0"/>
                    <a:pt x="623" y="68"/>
                    <a:pt x="470" y="220"/>
                  </a:cubicBezTo>
                  <a:cubicBezTo>
                    <a:pt x="1" y="689"/>
                    <a:pt x="333" y="1495"/>
                    <a:pt x="1001" y="1495"/>
                  </a:cubicBezTo>
                  <a:cubicBezTo>
                    <a:pt x="1412" y="1495"/>
                    <a:pt x="1745" y="1159"/>
                    <a:pt x="1745" y="748"/>
                  </a:cubicBezTo>
                  <a:cubicBezTo>
                    <a:pt x="1745" y="298"/>
                    <a:pt x="1378" y="0"/>
                    <a:pt x="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6" name="Google Shape;926;p45"/>
          <p:cNvPicPr preferRelativeResize="0"/>
          <p:nvPr/>
        </p:nvPicPr>
        <p:blipFill>
          <a:blip r:embed="rId3">
            <a:alphaModFix/>
          </a:blip>
          <a:stretch>
            <a:fillRect/>
          </a:stretch>
        </p:blipFill>
        <p:spPr>
          <a:xfrm>
            <a:off x="1741475" y="3281325"/>
            <a:ext cx="351900" cy="35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46"/>
          <p:cNvSpPr txBox="1"/>
          <p:nvPr>
            <p:ph type="title"/>
          </p:nvPr>
        </p:nvSpPr>
        <p:spPr>
          <a:xfrm>
            <a:off x="2896425" y="449675"/>
            <a:ext cx="31104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Key Insights</a:t>
            </a:r>
            <a:endParaRPr sz="3500"/>
          </a:p>
        </p:txBody>
      </p:sp>
      <p:sp>
        <p:nvSpPr>
          <p:cNvPr id="932" name="Google Shape;932;p46"/>
          <p:cNvSpPr txBox="1"/>
          <p:nvPr>
            <p:ph idx="1" type="subTitle"/>
          </p:nvPr>
        </p:nvSpPr>
        <p:spPr>
          <a:xfrm>
            <a:off x="3414900" y="1472625"/>
            <a:ext cx="5347500" cy="2769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002060"/>
                </a:solidFill>
                <a:latin typeface="Calibri"/>
                <a:ea typeface="Calibri"/>
                <a:cs typeface="Calibri"/>
                <a:sym typeface="Calibri"/>
              </a:rPr>
              <a:t>Delivery Time Insights</a:t>
            </a:r>
            <a:r>
              <a:rPr b="1" lang="en" sz="2000">
                <a:solidFill>
                  <a:srgbClr val="002060"/>
                </a:solidFill>
                <a:latin typeface="Calibri"/>
                <a:ea typeface="Calibri"/>
                <a:cs typeface="Calibri"/>
                <a:sym typeface="Calibri"/>
              </a:rPr>
              <a:t>:</a:t>
            </a:r>
            <a:br>
              <a:rPr b="1" lang="en" sz="2000">
                <a:solidFill>
                  <a:srgbClr val="002060"/>
                </a:solidFill>
                <a:latin typeface="Calibri"/>
                <a:ea typeface="Calibri"/>
                <a:cs typeface="Calibri"/>
                <a:sym typeface="Calibri"/>
              </a:rPr>
            </a:br>
            <a:r>
              <a:rPr lang="en" sz="2000">
                <a:solidFill>
                  <a:srgbClr val="002060"/>
                </a:solidFill>
                <a:latin typeface="Calibri"/>
                <a:ea typeface="Calibri"/>
                <a:cs typeface="Calibri"/>
                <a:sym typeface="Calibri"/>
              </a:rPr>
              <a:t> </a:t>
            </a:r>
            <a:r>
              <a:rPr lang="en" sz="1900">
                <a:solidFill>
                  <a:srgbClr val="002060"/>
                </a:solidFill>
                <a:latin typeface="Calibri"/>
                <a:ea typeface="Calibri"/>
                <a:cs typeface="Calibri"/>
                <a:sym typeface="Calibri"/>
              </a:rPr>
              <a:t>The data shows that </a:t>
            </a:r>
            <a:r>
              <a:rPr b="1" lang="en" sz="1900">
                <a:solidFill>
                  <a:srgbClr val="002060"/>
                </a:solidFill>
                <a:latin typeface="Calibri"/>
                <a:ea typeface="Calibri"/>
                <a:cs typeface="Calibri"/>
                <a:sym typeface="Calibri"/>
              </a:rPr>
              <a:t>Monday</a:t>
            </a:r>
            <a:r>
              <a:rPr lang="en" sz="1900">
                <a:solidFill>
                  <a:srgbClr val="002060"/>
                </a:solidFill>
                <a:latin typeface="Calibri"/>
                <a:ea typeface="Calibri"/>
                <a:cs typeface="Calibri"/>
                <a:sym typeface="Calibri"/>
              </a:rPr>
              <a:t> (51 minutes) and </a:t>
            </a:r>
            <a:r>
              <a:rPr b="1" lang="en" sz="1900">
                <a:solidFill>
                  <a:srgbClr val="002060"/>
                </a:solidFill>
                <a:latin typeface="Calibri"/>
                <a:ea typeface="Calibri"/>
                <a:cs typeface="Calibri"/>
                <a:sym typeface="Calibri"/>
              </a:rPr>
              <a:t>Saturday</a:t>
            </a:r>
            <a:r>
              <a:rPr lang="en" sz="1900">
                <a:solidFill>
                  <a:srgbClr val="002060"/>
                </a:solidFill>
                <a:latin typeface="Calibri"/>
                <a:ea typeface="Calibri"/>
                <a:cs typeface="Calibri"/>
                <a:sym typeface="Calibri"/>
              </a:rPr>
              <a:t> (50 minutes) have the highest average delivery times, significantly higher than </a:t>
            </a:r>
            <a:r>
              <a:rPr b="1" lang="en" sz="1900">
                <a:solidFill>
                  <a:srgbClr val="002060"/>
                </a:solidFill>
                <a:latin typeface="Calibri"/>
                <a:ea typeface="Calibri"/>
                <a:cs typeface="Calibri"/>
                <a:sym typeface="Calibri"/>
              </a:rPr>
              <a:t>Wednesday</a:t>
            </a:r>
            <a:r>
              <a:rPr lang="en" sz="1900">
                <a:solidFill>
                  <a:srgbClr val="002060"/>
                </a:solidFill>
                <a:latin typeface="Calibri"/>
                <a:ea typeface="Calibri"/>
                <a:cs typeface="Calibri"/>
                <a:sym typeface="Calibri"/>
              </a:rPr>
              <a:t> and </a:t>
            </a:r>
            <a:r>
              <a:rPr b="1" lang="en" sz="1900">
                <a:solidFill>
                  <a:srgbClr val="002060"/>
                </a:solidFill>
                <a:latin typeface="Calibri"/>
                <a:ea typeface="Calibri"/>
                <a:cs typeface="Calibri"/>
                <a:sym typeface="Calibri"/>
              </a:rPr>
              <a:t>Friday</a:t>
            </a:r>
            <a:r>
              <a:rPr lang="en" sz="1900">
                <a:solidFill>
                  <a:srgbClr val="002060"/>
                </a:solidFill>
                <a:latin typeface="Calibri"/>
                <a:ea typeface="Calibri"/>
                <a:cs typeface="Calibri"/>
                <a:sym typeface="Calibri"/>
              </a:rPr>
              <a:t> (44 minutes). This highlights the need for improvement on </a:t>
            </a:r>
            <a:r>
              <a:rPr b="1" lang="en" sz="1900">
                <a:solidFill>
                  <a:srgbClr val="002060"/>
                </a:solidFill>
                <a:latin typeface="Calibri"/>
                <a:ea typeface="Calibri"/>
                <a:cs typeface="Calibri"/>
                <a:sym typeface="Calibri"/>
              </a:rPr>
              <a:t>Monday</a:t>
            </a:r>
            <a:r>
              <a:rPr lang="en" sz="1900">
                <a:solidFill>
                  <a:srgbClr val="002060"/>
                </a:solidFill>
                <a:latin typeface="Calibri"/>
                <a:ea typeface="Calibri"/>
                <a:cs typeface="Calibri"/>
                <a:sym typeface="Calibri"/>
              </a:rPr>
              <a:t> and </a:t>
            </a:r>
            <a:r>
              <a:rPr b="1" lang="en" sz="1900">
                <a:solidFill>
                  <a:srgbClr val="002060"/>
                </a:solidFill>
                <a:latin typeface="Calibri"/>
                <a:ea typeface="Calibri"/>
                <a:cs typeface="Calibri"/>
                <a:sym typeface="Calibri"/>
              </a:rPr>
              <a:t>Saturday</a:t>
            </a:r>
            <a:r>
              <a:rPr lang="en" sz="1900">
                <a:solidFill>
                  <a:srgbClr val="002060"/>
                </a:solidFill>
                <a:latin typeface="Calibri"/>
                <a:ea typeface="Calibri"/>
                <a:cs typeface="Calibri"/>
                <a:sym typeface="Calibri"/>
              </a:rPr>
              <a:t> to reduce delays.</a:t>
            </a:r>
            <a:endParaRPr sz="1900">
              <a:solidFill>
                <a:srgbClr val="002060"/>
              </a:solidFill>
              <a:latin typeface="Calibri"/>
              <a:ea typeface="Calibri"/>
              <a:cs typeface="Calibri"/>
              <a:sym typeface="Calibri"/>
            </a:endParaRPr>
          </a:p>
          <a:p>
            <a:pPr indent="0" lvl="0" marL="0" rtl="0" algn="l">
              <a:spcBef>
                <a:spcPts val="0"/>
              </a:spcBef>
              <a:spcAft>
                <a:spcPts val="0"/>
              </a:spcAft>
              <a:buNone/>
            </a:pPr>
            <a:r>
              <a:t/>
            </a:r>
            <a:endParaRPr sz="2000"/>
          </a:p>
        </p:txBody>
      </p:sp>
      <p:grpSp>
        <p:nvGrpSpPr>
          <p:cNvPr id="933" name="Google Shape;933;p46"/>
          <p:cNvGrpSpPr/>
          <p:nvPr/>
        </p:nvGrpSpPr>
        <p:grpSpPr>
          <a:xfrm rot="323894">
            <a:off x="1978839" y="1394272"/>
            <a:ext cx="463629" cy="554260"/>
            <a:chOff x="6417862" y="1441950"/>
            <a:chExt cx="417788" cy="499458"/>
          </a:xfrm>
        </p:grpSpPr>
        <p:sp>
          <p:nvSpPr>
            <p:cNvPr id="934" name="Google Shape;934;p46"/>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6"/>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46"/>
          <p:cNvGrpSpPr/>
          <p:nvPr/>
        </p:nvGrpSpPr>
        <p:grpSpPr>
          <a:xfrm>
            <a:off x="304482" y="1472631"/>
            <a:ext cx="3110418" cy="2954716"/>
            <a:chOff x="304482" y="1472631"/>
            <a:chExt cx="3110418" cy="2954716"/>
          </a:xfrm>
        </p:grpSpPr>
        <p:grpSp>
          <p:nvGrpSpPr>
            <p:cNvPr id="937" name="Google Shape;937;p46"/>
            <p:cNvGrpSpPr/>
            <p:nvPr/>
          </p:nvGrpSpPr>
          <p:grpSpPr>
            <a:xfrm>
              <a:off x="415851" y="1472631"/>
              <a:ext cx="2889221" cy="2841217"/>
              <a:chOff x="1764175" y="3912750"/>
              <a:chExt cx="448400" cy="440950"/>
            </a:xfrm>
          </p:grpSpPr>
          <p:sp>
            <p:nvSpPr>
              <p:cNvPr id="938" name="Google Shape;938;p46"/>
              <p:cNvSpPr/>
              <p:nvPr/>
            </p:nvSpPr>
            <p:spPr>
              <a:xfrm>
                <a:off x="1906150" y="3972525"/>
                <a:ext cx="104250" cy="87825"/>
              </a:xfrm>
              <a:custGeom>
                <a:rect b="b" l="l" r="r" t="t"/>
                <a:pathLst>
                  <a:path extrusionOk="0" h="3513" w="4170">
                    <a:moveTo>
                      <a:pt x="167" y="1"/>
                    </a:moveTo>
                    <a:cubicBezTo>
                      <a:pt x="6" y="1"/>
                      <a:pt x="0" y="316"/>
                      <a:pt x="91" y="662"/>
                    </a:cubicBezTo>
                    <a:cubicBezTo>
                      <a:pt x="358" y="1673"/>
                      <a:pt x="702" y="2334"/>
                      <a:pt x="933" y="2563"/>
                    </a:cubicBezTo>
                    <a:cubicBezTo>
                      <a:pt x="1491" y="3108"/>
                      <a:pt x="2683" y="3230"/>
                      <a:pt x="3356" y="3508"/>
                    </a:cubicBezTo>
                    <a:cubicBezTo>
                      <a:pt x="3363" y="3511"/>
                      <a:pt x="3370" y="3513"/>
                      <a:pt x="3378" y="3513"/>
                    </a:cubicBezTo>
                    <a:cubicBezTo>
                      <a:pt x="3610" y="3513"/>
                      <a:pt x="4170" y="2209"/>
                      <a:pt x="3955" y="2091"/>
                    </a:cubicBezTo>
                    <a:cubicBezTo>
                      <a:pt x="3789" y="2002"/>
                      <a:pt x="1870" y="1759"/>
                      <a:pt x="1707" y="1709"/>
                    </a:cubicBezTo>
                    <a:cubicBezTo>
                      <a:pt x="1624" y="1682"/>
                      <a:pt x="987" y="855"/>
                      <a:pt x="628" y="390"/>
                    </a:cubicBezTo>
                    <a:cubicBezTo>
                      <a:pt x="412" y="111"/>
                      <a:pt x="263" y="1"/>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6"/>
              <p:cNvSpPr/>
              <p:nvPr/>
            </p:nvSpPr>
            <p:spPr>
              <a:xfrm>
                <a:off x="1988700" y="4058150"/>
                <a:ext cx="48800" cy="29800"/>
              </a:xfrm>
              <a:custGeom>
                <a:rect b="b" l="l" r="r" t="t"/>
                <a:pathLst>
                  <a:path extrusionOk="0" h="1192" w="1952">
                    <a:moveTo>
                      <a:pt x="0" y="0"/>
                    </a:moveTo>
                    <a:cubicBezTo>
                      <a:pt x="0" y="1"/>
                      <a:pt x="285" y="427"/>
                      <a:pt x="510" y="641"/>
                    </a:cubicBezTo>
                    <a:cubicBezTo>
                      <a:pt x="696" y="819"/>
                      <a:pt x="1364" y="1192"/>
                      <a:pt x="1672" y="1192"/>
                    </a:cubicBezTo>
                    <a:cubicBezTo>
                      <a:pt x="1738" y="1192"/>
                      <a:pt x="1787" y="1175"/>
                      <a:pt x="1812" y="1136"/>
                    </a:cubicBezTo>
                    <a:cubicBezTo>
                      <a:pt x="1951" y="911"/>
                      <a:pt x="1284" y="567"/>
                      <a:pt x="1139" y="448"/>
                    </a:cubicBezTo>
                    <a:cubicBezTo>
                      <a:pt x="1000" y="333"/>
                      <a:pt x="999" y="279"/>
                      <a:pt x="1095" y="279"/>
                    </a:cubicBezTo>
                    <a:cubicBezTo>
                      <a:pt x="1098" y="279"/>
                      <a:pt x="1100" y="279"/>
                      <a:pt x="1103" y="279"/>
                    </a:cubicBezTo>
                    <a:cubicBezTo>
                      <a:pt x="706" y="167"/>
                      <a:pt x="202" y="63"/>
                      <a:pt x="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6"/>
              <p:cNvSpPr/>
              <p:nvPr/>
            </p:nvSpPr>
            <p:spPr>
              <a:xfrm>
                <a:off x="1988700" y="4023675"/>
                <a:ext cx="71025" cy="58825"/>
              </a:xfrm>
              <a:custGeom>
                <a:rect b="b" l="l" r="r" t="t"/>
                <a:pathLst>
                  <a:path extrusionOk="0" h="2353" w="2841">
                    <a:moveTo>
                      <a:pt x="489" y="1"/>
                    </a:moveTo>
                    <a:lnTo>
                      <a:pt x="0" y="1379"/>
                    </a:lnTo>
                    <a:cubicBezTo>
                      <a:pt x="205" y="1442"/>
                      <a:pt x="1266" y="1664"/>
                      <a:pt x="1954" y="1955"/>
                    </a:cubicBezTo>
                    <a:cubicBezTo>
                      <a:pt x="2202" y="2059"/>
                      <a:pt x="2444" y="2353"/>
                      <a:pt x="2608" y="2353"/>
                    </a:cubicBezTo>
                    <a:cubicBezTo>
                      <a:pt x="2644" y="2353"/>
                      <a:pt x="2676" y="2338"/>
                      <a:pt x="2704" y="2304"/>
                    </a:cubicBezTo>
                    <a:cubicBezTo>
                      <a:pt x="2841" y="2136"/>
                      <a:pt x="2609" y="1872"/>
                      <a:pt x="2609" y="1872"/>
                    </a:cubicBezTo>
                    <a:cubicBezTo>
                      <a:pt x="2609" y="1872"/>
                      <a:pt x="2680" y="1712"/>
                      <a:pt x="2559" y="1445"/>
                    </a:cubicBezTo>
                    <a:cubicBezTo>
                      <a:pt x="2559" y="1445"/>
                      <a:pt x="2603" y="1282"/>
                      <a:pt x="2405" y="1059"/>
                    </a:cubicBezTo>
                    <a:cubicBezTo>
                      <a:pt x="2399" y="985"/>
                      <a:pt x="2369" y="914"/>
                      <a:pt x="2319" y="861"/>
                    </a:cubicBezTo>
                    <a:cubicBezTo>
                      <a:pt x="1883" y="351"/>
                      <a:pt x="1486" y="155"/>
                      <a:pt x="4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6"/>
              <p:cNvSpPr/>
              <p:nvPr/>
            </p:nvSpPr>
            <p:spPr>
              <a:xfrm>
                <a:off x="2024600" y="4051975"/>
                <a:ext cx="29350" cy="18525"/>
              </a:xfrm>
              <a:custGeom>
                <a:rect b="b" l="l" r="r" t="t"/>
                <a:pathLst>
                  <a:path extrusionOk="0" h="741" w="1174">
                    <a:moveTo>
                      <a:pt x="11" y="1"/>
                    </a:moveTo>
                    <a:cubicBezTo>
                      <a:pt x="4" y="1"/>
                      <a:pt x="1" y="8"/>
                      <a:pt x="11" y="10"/>
                    </a:cubicBezTo>
                    <a:cubicBezTo>
                      <a:pt x="213" y="93"/>
                      <a:pt x="408" y="191"/>
                      <a:pt x="598" y="301"/>
                    </a:cubicBezTo>
                    <a:cubicBezTo>
                      <a:pt x="797" y="431"/>
                      <a:pt x="987" y="580"/>
                      <a:pt x="1164" y="740"/>
                    </a:cubicBezTo>
                    <a:cubicBezTo>
                      <a:pt x="1165" y="741"/>
                      <a:pt x="1166" y="741"/>
                      <a:pt x="1167" y="741"/>
                    </a:cubicBezTo>
                    <a:cubicBezTo>
                      <a:pt x="1169" y="741"/>
                      <a:pt x="1171" y="739"/>
                      <a:pt x="1173" y="737"/>
                    </a:cubicBezTo>
                    <a:cubicBezTo>
                      <a:pt x="1173" y="737"/>
                      <a:pt x="1173" y="734"/>
                      <a:pt x="1173" y="731"/>
                    </a:cubicBezTo>
                    <a:cubicBezTo>
                      <a:pt x="862" y="387"/>
                      <a:pt x="462" y="135"/>
                      <a:pt x="14" y="1"/>
                    </a:cubicBezTo>
                    <a:cubicBezTo>
                      <a:pt x="13" y="1"/>
                      <a:pt x="12" y="1"/>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6"/>
              <p:cNvSpPr/>
              <p:nvPr/>
            </p:nvSpPr>
            <p:spPr>
              <a:xfrm>
                <a:off x="1904500" y="3970000"/>
                <a:ext cx="32175" cy="52000"/>
              </a:xfrm>
              <a:custGeom>
                <a:rect b="b" l="l" r="r" t="t"/>
                <a:pathLst>
                  <a:path extrusionOk="0" h="2080" w="1287">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6"/>
              <p:cNvSpPr/>
              <p:nvPr/>
            </p:nvSpPr>
            <p:spPr>
              <a:xfrm>
                <a:off x="1904500" y="3970000"/>
                <a:ext cx="32175" cy="52000"/>
              </a:xfrm>
              <a:custGeom>
                <a:rect b="b" l="l" r="r" t="t"/>
                <a:pathLst>
                  <a:path extrusionOk="0" h="2080" w="1287">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6"/>
              <p:cNvSpPr/>
              <p:nvPr/>
            </p:nvSpPr>
            <p:spPr>
              <a:xfrm>
                <a:off x="1913700" y="3997125"/>
                <a:ext cx="18450" cy="16825"/>
              </a:xfrm>
              <a:custGeom>
                <a:rect b="b" l="l" r="r" t="t"/>
                <a:pathLst>
                  <a:path extrusionOk="0" h="673" w="738">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6"/>
              <p:cNvSpPr/>
              <p:nvPr/>
            </p:nvSpPr>
            <p:spPr>
              <a:xfrm>
                <a:off x="1960075" y="4170000"/>
                <a:ext cx="101275" cy="88625"/>
              </a:xfrm>
              <a:custGeom>
                <a:rect b="b" l="l" r="r" t="t"/>
                <a:pathLst>
                  <a:path extrusionOk="0" h="3545" w="4051">
                    <a:moveTo>
                      <a:pt x="416" y="0"/>
                    </a:moveTo>
                    <a:lnTo>
                      <a:pt x="1" y="2648"/>
                    </a:lnTo>
                    <a:cubicBezTo>
                      <a:pt x="1" y="2648"/>
                      <a:pt x="66" y="3339"/>
                      <a:pt x="84" y="3348"/>
                    </a:cubicBezTo>
                    <a:cubicBezTo>
                      <a:pt x="201" y="3423"/>
                      <a:pt x="2987" y="3545"/>
                      <a:pt x="3742" y="3545"/>
                    </a:cubicBezTo>
                    <a:cubicBezTo>
                      <a:pt x="3846" y="3545"/>
                      <a:pt x="3911" y="3542"/>
                      <a:pt x="3926" y="3537"/>
                    </a:cubicBezTo>
                    <a:cubicBezTo>
                      <a:pt x="4051" y="3499"/>
                      <a:pt x="3947" y="3140"/>
                      <a:pt x="3808" y="3027"/>
                    </a:cubicBezTo>
                    <a:cubicBezTo>
                      <a:pt x="3754" y="2986"/>
                      <a:pt x="3526" y="2870"/>
                      <a:pt x="3262" y="2743"/>
                    </a:cubicBezTo>
                    <a:cubicBezTo>
                      <a:pt x="2835" y="2532"/>
                      <a:pt x="2316" y="2295"/>
                      <a:pt x="2316" y="2295"/>
                    </a:cubicBezTo>
                    <a:lnTo>
                      <a:pt x="2770" y="30"/>
                    </a:lnTo>
                    <a:lnTo>
                      <a:pt x="416"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6"/>
              <p:cNvSpPr/>
              <p:nvPr/>
            </p:nvSpPr>
            <p:spPr>
              <a:xfrm>
                <a:off x="1960075" y="4215800"/>
                <a:ext cx="101275" cy="42825"/>
              </a:xfrm>
              <a:custGeom>
                <a:rect b="b" l="l" r="r" t="t"/>
                <a:pathLst>
                  <a:path extrusionOk="0" h="1713" w="4051">
                    <a:moveTo>
                      <a:pt x="128" y="1"/>
                    </a:moveTo>
                    <a:lnTo>
                      <a:pt x="1" y="816"/>
                    </a:lnTo>
                    <a:cubicBezTo>
                      <a:pt x="1" y="816"/>
                      <a:pt x="66" y="1507"/>
                      <a:pt x="84" y="1516"/>
                    </a:cubicBezTo>
                    <a:cubicBezTo>
                      <a:pt x="201" y="1591"/>
                      <a:pt x="2987" y="1713"/>
                      <a:pt x="3742" y="1713"/>
                    </a:cubicBezTo>
                    <a:cubicBezTo>
                      <a:pt x="3846" y="1713"/>
                      <a:pt x="3911" y="1710"/>
                      <a:pt x="3926" y="1705"/>
                    </a:cubicBezTo>
                    <a:cubicBezTo>
                      <a:pt x="4051" y="1667"/>
                      <a:pt x="3947" y="1308"/>
                      <a:pt x="3805" y="1195"/>
                    </a:cubicBezTo>
                    <a:cubicBezTo>
                      <a:pt x="3751" y="1151"/>
                      <a:pt x="3523" y="1035"/>
                      <a:pt x="3259" y="908"/>
                    </a:cubicBezTo>
                    <a:cubicBezTo>
                      <a:pt x="2832" y="700"/>
                      <a:pt x="2313" y="460"/>
                      <a:pt x="2313" y="460"/>
                    </a:cubicBezTo>
                    <a:lnTo>
                      <a:pt x="2388" y="104"/>
                    </a:lnTo>
                    <a:lnTo>
                      <a:pt x="1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6"/>
              <p:cNvSpPr/>
              <p:nvPr/>
            </p:nvSpPr>
            <p:spPr>
              <a:xfrm>
                <a:off x="1959575" y="4224700"/>
                <a:ext cx="101775" cy="34100"/>
              </a:xfrm>
              <a:custGeom>
                <a:rect b="b" l="l" r="r" t="t"/>
                <a:pathLst>
                  <a:path extrusionOk="0" h="1364" w="4071">
                    <a:moveTo>
                      <a:pt x="0" y="0"/>
                    </a:moveTo>
                    <a:lnTo>
                      <a:pt x="0" y="21"/>
                    </a:lnTo>
                    <a:cubicBezTo>
                      <a:pt x="3" y="659"/>
                      <a:pt x="21" y="1186"/>
                      <a:pt x="74" y="1219"/>
                    </a:cubicBezTo>
                    <a:cubicBezTo>
                      <a:pt x="184" y="1292"/>
                      <a:pt x="2642" y="1363"/>
                      <a:pt x="3584" y="1363"/>
                    </a:cubicBezTo>
                    <a:cubicBezTo>
                      <a:pt x="3788" y="1363"/>
                      <a:pt x="3921" y="1360"/>
                      <a:pt x="3943" y="1352"/>
                    </a:cubicBezTo>
                    <a:cubicBezTo>
                      <a:pt x="4071" y="1314"/>
                      <a:pt x="3973" y="949"/>
                      <a:pt x="3834" y="834"/>
                    </a:cubicBezTo>
                    <a:cubicBezTo>
                      <a:pt x="3697" y="718"/>
                      <a:pt x="2327" y="69"/>
                      <a:pt x="2327" y="69"/>
                    </a:cubicBezTo>
                    <a:lnTo>
                      <a:pt x="2327" y="3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6"/>
              <p:cNvSpPr/>
              <p:nvPr/>
            </p:nvSpPr>
            <p:spPr>
              <a:xfrm>
                <a:off x="1959575" y="4224700"/>
                <a:ext cx="93475" cy="34125"/>
              </a:xfrm>
              <a:custGeom>
                <a:rect b="b" l="l" r="r" t="t"/>
                <a:pathLst>
                  <a:path extrusionOk="0" h="1365" w="3739">
                    <a:moveTo>
                      <a:pt x="0" y="0"/>
                    </a:moveTo>
                    <a:lnTo>
                      <a:pt x="0" y="21"/>
                    </a:lnTo>
                    <a:cubicBezTo>
                      <a:pt x="3" y="659"/>
                      <a:pt x="21" y="1186"/>
                      <a:pt x="74" y="1219"/>
                    </a:cubicBezTo>
                    <a:cubicBezTo>
                      <a:pt x="183" y="1295"/>
                      <a:pt x="2655" y="1365"/>
                      <a:pt x="3592" y="1365"/>
                    </a:cubicBezTo>
                    <a:cubicBezTo>
                      <a:pt x="3646" y="1365"/>
                      <a:pt x="3695" y="1365"/>
                      <a:pt x="3739" y="1364"/>
                    </a:cubicBezTo>
                    <a:lnTo>
                      <a:pt x="1459" y="1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6"/>
              <p:cNvSpPr/>
              <p:nvPr/>
            </p:nvSpPr>
            <p:spPr>
              <a:xfrm>
                <a:off x="1965425" y="4253075"/>
                <a:ext cx="92150" cy="2200"/>
              </a:xfrm>
              <a:custGeom>
                <a:rect b="b" l="l" r="r" t="t"/>
                <a:pathLst>
                  <a:path extrusionOk="0" h="88" w="3686">
                    <a:moveTo>
                      <a:pt x="302" y="1"/>
                    </a:moveTo>
                    <a:cubicBezTo>
                      <a:pt x="181" y="1"/>
                      <a:pt x="80" y="2"/>
                      <a:pt x="6" y="4"/>
                    </a:cubicBezTo>
                    <a:cubicBezTo>
                      <a:pt x="0" y="4"/>
                      <a:pt x="0" y="7"/>
                      <a:pt x="6" y="10"/>
                    </a:cubicBezTo>
                    <a:cubicBezTo>
                      <a:pt x="586" y="50"/>
                      <a:pt x="2887" y="87"/>
                      <a:pt x="3600" y="87"/>
                    </a:cubicBezTo>
                    <a:cubicBezTo>
                      <a:pt x="3627" y="87"/>
                      <a:pt x="3652" y="87"/>
                      <a:pt x="3674" y="87"/>
                    </a:cubicBezTo>
                    <a:cubicBezTo>
                      <a:pt x="3686" y="87"/>
                      <a:pt x="3686" y="78"/>
                      <a:pt x="3674" y="78"/>
                    </a:cubicBezTo>
                    <a:cubicBezTo>
                      <a:pt x="3140" y="52"/>
                      <a:pt x="1180" y="1"/>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6"/>
              <p:cNvSpPr/>
              <p:nvPr/>
            </p:nvSpPr>
            <p:spPr>
              <a:xfrm>
                <a:off x="2004425" y="4226150"/>
                <a:ext cx="27050" cy="10000"/>
              </a:xfrm>
              <a:custGeom>
                <a:rect b="b" l="l" r="r" t="t"/>
                <a:pathLst>
                  <a:path extrusionOk="0" h="400" w="1082">
                    <a:moveTo>
                      <a:pt x="514" y="0"/>
                    </a:moveTo>
                    <a:cubicBezTo>
                      <a:pt x="330" y="0"/>
                      <a:pt x="141" y="50"/>
                      <a:pt x="6" y="171"/>
                    </a:cubicBezTo>
                    <a:cubicBezTo>
                      <a:pt x="1" y="176"/>
                      <a:pt x="4" y="183"/>
                      <a:pt x="11" y="183"/>
                    </a:cubicBezTo>
                    <a:cubicBezTo>
                      <a:pt x="12" y="183"/>
                      <a:pt x="13" y="183"/>
                      <a:pt x="15" y="183"/>
                    </a:cubicBezTo>
                    <a:cubicBezTo>
                      <a:pt x="246" y="114"/>
                      <a:pt x="483" y="70"/>
                      <a:pt x="723" y="55"/>
                    </a:cubicBezTo>
                    <a:cubicBezTo>
                      <a:pt x="741" y="52"/>
                      <a:pt x="744" y="28"/>
                      <a:pt x="726" y="22"/>
                    </a:cubicBezTo>
                    <a:cubicBezTo>
                      <a:pt x="659" y="8"/>
                      <a:pt x="587" y="0"/>
                      <a:pt x="514" y="0"/>
                    </a:cubicBezTo>
                    <a:close/>
                    <a:moveTo>
                      <a:pt x="683" y="109"/>
                    </a:moveTo>
                    <a:cubicBezTo>
                      <a:pt x="499" y="109"/>
                      <a:pt x="311" y="160"/>
                      <a:pt x="178" y="280"/>
                    </a:cubicBezTo>
                    <a:cubicBezTo>
                      <a:pt x="169" y="286"/>
                      <a:pt x="178" y="295"/>
                      <a:pt x="187" y="295"/>
                    </a:cubicBezTo>
                    <a:cubicBezTo>
                      <a:pt x="418" y="224"/>
                      <a:pt x="655" y="183"/>
                      <a:pt x="895" y="165"/>
                    </a:cubicBezTo>
                    <a:cubicBezTo>
                      <a:pt x="913" y="165"/>
                      <a:pt x="916" y="135"/>
                      <a:pt x="898" y="132"/>
                    </a:cubicBezTo>
                    <a:cubicBezTo>
                      <a:pt x="829" y="117"/>
                      <a:pt x="756" y="109"/>
                      <a:pt x="683" y="109"/>
                    </a:cubicBezTo>
                    <a:close/>
                    <a:moveTo>
                      <a:pt x="852" y="217"/>
                    </a:moveTo>
                    <a:cubicBezTo>
                      <a:pt x="669" y="217"/>
                      <a:pt x="482" y="266"/>
                      <a:pt x="347" y="384"/>
                    </a:cubicBezTo>
                    <a:cubicBezTo>
                      <a:pt x="339" y="392"/>
                      <a:pt x="345" y="400"/>
                      <a:pt x="352" y="400"/>
                    </a:cubicBezTo>
                    <a:cubicBezTo>
                      <a:pt x="353" y="400"/>
                      <a:pt x="354" y="399"/>
                      <a:pt x="356" y="399"/>
                    </a:cubicBezTo>
                    <a:cubicBezTo>
                      <a:pt x="587" y="331"/>
                      <a:pt x="824" y="286"/>
                      <a:pt x="1064" y="269"/>
                    </a:cubicBezTo>
                    <a:cubicBezTo>
                      <a:pt x="1082" y="269"/>
                      <a:pt x="1082" y="245"/>
                      <a:pt x="1067" y="239"/>
                    </a:cubicBezTo>
                    <a:cubicBezTo>
                      <a:pt x="998" y="224"/>
                      <a:pt x="926" y="217"/>
                      <a:pt x="852" y="21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6"/>
              <p:cNvSpPr/>
              <p:nvPr/>
            </p:nvSpPr>
            <p:spPr>
              <a:xfrm>
                <a:off x="1841350" y="4058675"/>
                <a:ext cx="204875" cy="160125"/>
              </a:xfrm>
              <a:custGeom>
                <a:rect b="b" l="l" r="r" t="t"/>
                <a:pathLst>
                  <a:path extrusionOk="0" h="6405" w="8195">
                    <a:moveTo>
                      <a:pt x="392" y="0"/>
                    </a:moveTo>
                    <a:cubicBezTo>
                      <a:pt x="392" y="0"/>
                      <a:pt x="0" y="1391"/>
                      <a:pt x="780" y="2357"/>
                    </a:cubicBezTo>
                    <a:cubicBezTo>
                      <a:pt x="1037" y="2677"/>
                      <a:pt x="1645" y="2779"/>
                      <a:pt x="2340" y="2779"/>
                    </a:cubicBezTo>
                    <a:cubicBezTo>
                      <a:pt x="3558" y="2779"/>
                      <a:pt x="5043" y="2466"/>
                      <a:pt x="5379" y="2466"/>
                    </a:cubicBezTo>
                    <a:cubicBezTo>
                      <a:pt x="5417" y="2466"/>
                      <a:pt x="5440" y="2470"/>
                      <a:pt x="5447" y="2479"/>
                    </a:cubicBezTo>
                    <a:cubicBezTo>
                      <a:pt x="5544" y="2597"/>
                      <a:pt x="4634" y="6286"/>
                      <a:pt x="4634" y="6286"/>
                    </a:cubicBezTo>
                    <a:lnTo>
                      <a:pt x="7264" y="6404"/>
                    </a:lnTo>
                    <a:cubicBezTo>
                      <a:pt x="7264" y="6404"/>
                      <a:pt x="8195" y="3312"/>
                      <a:pt x="8145" y="1364"/>
                    </a:cubicBezTo>
                    <a:cubicBezTo>
                      <a:pt x="8136" y="925"/>
                      <a:pt x="7569" y="460"/>
                      <a:pt x="7415" y="377"/>
                    </a:cubicBezTo>
                    <a:cubicBezTo>
                      <a:pt x="7197" y="261"/>
                      <a:pt x="6765" y="219"/>
                      <a:pt x="6252" y="219"/>
                    </a:cubicBezTo>
                    <a:cubicBezTo>
                      <a:pt x="4893" y="219"/>
                      <a:pt x="2968" y="513"/>
                      <a:pt x="2968" y="513"/>
                    </a:cubicBezTo>
                    <a:cubicBezTo>
                      <a:pt x="2932" y="347"/>
                      <a:pt x="2986" y="0"/>
                      <a:pt x="29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6"/>
              <p:cNvSpPr/>
              <p:nvPr/>
            </p:nvSpPr>
            <p:spPr>
              <a:xfrm>
                <a:off x="1857800" y="4059125"/>
                <a:ext cx="130475" cy="142425"/>
              </a:xfrm>
              <a:custGeom>
                <a:rect b="b" l="l" r="r" t="t"/>
                <a:pathLst>
                  <a:path extrusionOk="0" h="5697" w="5219">
                    <a:moveTo>
                      <a:pt x="203" y="0"/>
                    </a:moveTo>
                    <a:cubicBezTo>
                      <a:pt x="201" y="0"/>
                      <a:pt x="199" y="2"/>
                      <a:pt x="199" y="6"/>
                    </a:cubicBezTo>
                    <a:cubicBezTo>
                      <a:pt x="95" y="427"/>
                      <a:pt x="0" y="863"/>
                      <a:pt x="30" y="1302"/>
                    </a:cubicBezTo>
                    <a:cubicBezTo>
                      <a:pt x="42" y="1515"/>
                      <a:pt x="95" y="1726"/>
                      <a:pt x="184" y="1921"/>
                    </a:cubicBezTo>
                    <a:cubicBezTo>
                      <a:pt x="264" y="2111"/>
                      <a:pt x="404" y="2271"/>
                      <a:pt x="582" y="2378"/>
                    </a:cubicBezTo>
                    <a:cubicBezTo>
                      <a:pt x="762" y="2482"/>
                      <a:pt x="976" y="2511"/>
                      <a:pt x="1183" y="2520"/>
                    </a:cubicBezTo>
                    <a:cubicBezTo>
                      <a:pt x="1256" y="2524"/>
                      <a:pt x="1328" y="2525"/>
                      <a:pt x="1401" y="2525"/>
                    </a:cubicBezTo>
                    <a:cubicBezTo>
                      <a:pt x="1571" y="2525"/>
                      <a:pt x="1742" y="2517"/>
                      <a:pt x="1910" y="2511"/>
                    </a:cubicBezTo>
                    <a:cubicBezTo>
                      <a:pt x="2429" y="2485"/>
                      <a:pt x="2944" y="2431"/>
                      <a:pt x="3457" y="2378"/>
                    </a:cubicBezTo>
                    <a:cubicBezTo>
                      <a:pt x="3973" y="2324"/>
                      <a:pt x="4486" y="2271"/>
                      <a:pt x="5002" y="2247"/>
                    </a:cubicBezTo>
                    <a:cubicBezTo>
                      <a:pt x="5058" y="2244"/>
                      <a:pt x="5118" y="2241"/>
                      <a:pt x="5174" y="2238"/>
                    </a:cubicBezTo>
                    <a:lnTo>
                      <a:pt x="5174" y="2238"/>
                    </a:lnTo>
                    <a:cubicBezTo>
                      <a:pt x="5094" y="2701"/>
                      <a:pt x="4433" y="5458"/>
                      <a:pt x="4394" y="5678"/>
                    </a:cubicBezTo>
                    <a:cubicBezTo>
                      <a:pt x="4393" y="5689"/>
                      <a:pt x="4399" y="5696"/>
                      <a:pt x="4405" y="5696"/>
                    </a:cubicBezTo>
                    <a:cubicBezTo>
                      <a:pt x="4410" y="5696"/>
                      <a:pt x="4415" y="5692"/>
                      <a:pt x="4418" y="5684"/>
                    </a:cubicBezTo>
                    <a:cubicBezTo>
                      <a:pt x="4531" y="5254"/>
                      <a:pt x="5174" y="2493"/>
                      <a:pt x="5216" y="2224"/>
                    </a:cubicBezTo>
                    <a:cubicBezTo>
                      <a:pt x="5218" y="2212"/>
                      <a:pt x="5213" y="2203"/>
                      <a:pt x="5201" y="2200"/>
                    </a:cubicBezTo>
                    <a:lnTo>
                      <a:pt x="5195" y="2200"/>
                    </a:lnTo>
                    <a:cubicBezTo>
                      <a:pt x="4688" y="2215"/>
                      <a:pt x="4187" y="2259"/>
                      <a:pt x="3686" y="2307"/>
                    </a:cubicBezTo>
                    <a:cubicBezTo>
                      <a:pt x="3182" y="2357"/>
                      <a:pt x="2678" y="2410"/>
                      <a:pt x="2171" y="2443"/>
                    </a:cubicBezTo>
                    <a:cubicBezTo>
                      <a:pt x="1919" y="2461"/>
                      <a:pt x="1667" y="2470"/>
                      <a:pt x="1415" y="2473"/>
                    </a:cubicBezTo>
                    <a:cubicBezTo>
                      <a:pt x="1386" y="2474"/>
                      <a:pt x="1357" y="2475"/>
                      <a:pt x="1329" y="2475"/>
                    </a:cubicBezTo>
                    <a:cubicBezTo>
                      <a:pt x="1149" y="2475"/>
                      <a:pt x="969" y="2451"/>
                      <a:pt x="795" y="2407"/>
                    </a:cubicBezTo>
                    <a:cubicBezTo>
                      <a:pt x="593" y="2348"/>
                      <a:pt x="421" y="2215"/>
                      <a:pt x="312" y="2037"/>
                    </a:cubicBezTo>
                    <a:cubicBezTo>
                      <a:pt x="202" y="1856"/>
                      <a:pt x="131" y="1654"/>
                      <a:pt x="101" y="1444"/>
                    </a:cubicBezTo>
                    <a:cubicBezTo>
                      <a:pt x="33" y="1017"/>
                      <a:pt x="101" y="584"/>
                      <a:pt x="178" y="163"/>
                    </a:cubicBezTo>
                    <a:cubicBezTo>
                      <a:pt x="187" y="113"/>
                      <a:pt x="196" y="59"/>
                      <a:pt x="208" y="6"/>
                    </a:cubicBezTo>
                    <a:cubicBezTo>
                      <a:pt x="208" y="3"/>
                      <a:pt x="205"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6"/>
              <p:cNvSpPr/>
              <p:nvPr/>
            </p:nvSpPr>
            <p:spPr>
              <a:xfrm>
                <a:off x="1897900" y="4261100"/>
                <a:ext cx="140400" cy="15575"/>
              </a:xfrm>
              <a:custGeom>
                <a:rect b="b" l="l" r="r" t="t"/>
                <a:pathLst>
                  <a:path extrusionOk="0" h="623" w="5616">
                    <a:moveTo>
                      <a:pt x="0" y="0"/>
                    </a:moveTo>
                    <a:lnTo>
                      <a:pt x="0" y="623"/>
                    </a:lnTo>
                    <a:lnTo>
                      <a:pt x="5616" y="623"/>
                    </a:lnTo>
                    <a:lnTo>
                      <a:pt x="56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6"/>
              <p:cNvSpPr/>
              <p:nvPr/>
            </p:nvSpPr>
            <p:spPr>
              <a:xfrm>
                <a:off x="1774550" y="4124925"/>
                <a:ext cx="59400" cy="58875"/>
              </a:xfrm>
              <a:custGeom>
                <a:rect b="b" l="l" r="r" t="t"/>
                <a:pathLst>
                  <a:path extrusionOk="0" h="2355" w="2376">
                    <a:moveTo>
                      <a:pt x="1" y="1"/>
                    </a:moveTo>
                    <a:lnTo>
                      <a:pt x="2058" y="2355"/>
                    </a:lnTo>
                    <a:lnTo>
                      <a:pt x="2376" y="2355"/>
                    </a:lnTo>
                    <a:lnTo>
                      <a:pt x="318"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6"/>
              <p:cNvSpPr/>
              <p:nvPr/>
            </p:nvSpPr>
            <p:spPr>
              <a:xfrm>
                <a:off x="1764175" y="4120250"/>
                <a:ext cx="110625" cy="4700"/>
              </a:xfrm>
              <a:custGeom>
                <a:rect b="b" l="l" r="r" t="t"/>
                <a:pathLst>
                  <a:path extrusionOk="0" h="188" w="4425">
                    <a:moveTo>
                      <a:pt x="1" y="1"/>
                    </a:moveTo>
                    <a:lnTo>
                      <a:pt x="1" y="188"/>
                    </a:lnTo>
                    <a:lnTo>
                      <a:pt x="4424" y="188"/>
                    </a:lnTo>
                    <a:lnTo>
                      <a:pt x="4424"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6"/>
              <p:cNvSpPr/>
              <p:nvPr/>
            </p:nvSpPr>
            <p:spPr>
              <a:xfrm>
                <a:off x="1804575" y="4124925"/>
                <a:ext cx="59400" cy="58875"/>
              </a:xfrm>
              <a:custGeom>
                <a:rect b="b" l="l" r="r" t="t"/>
                <a:pathLst>
                  <a:path extrusionOk="0" h="2355" w="2376">
                    <a:moveTo>
                      <a:pt x="1" y="1"/>
                    </a:moveTo>
                    <a:lnTo>
                      <a:pt x="2058" y="2355"/>
                    </a:lnTo>
                    <a:lnTo>
                      <a:pt x="2375" y="2355"/>
                    </a:lnTo>
                    <a:lnTo>
                      <a:pt x="318"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6"/>
              <p:cNvSpPr/>
              <p:nvPr/>
            </p:nvSpPr>
            <p:spPr>
              <a:xfrm>
                <a:off x="1794725" y="4233450"/>
                <a:ext cx="124175" cy="120250"/>
              </a:xfrm>
              <a:custGeom>
                <a:rect b="b" l="l" r="r" t="t"/>
                <a:pathLst>
                  <a:path extrusionOk="0" h="4810" w="4967">
                    <a:moveTo>
                      <a:pt x="2440" y="0"/>
                    </a:moveTo>
                    <a:cubicBezTo>
                      <a:pt x="822" y="0"/>
                      <a:pt x="0" y="1373"/>
                      <a:pt x="0" y="2405"/>
                    </a:cubicBezTo>
                    <a:cubicBezTo>
                      <a:pt x="0" y="3439"/>
                      <a:pt x="825" y="4809"/>
                      <a:pt x="2550" y="4809"/>
                    </a:cubicBezTo>
                    <a:cubicBezTo>
                      <a:pt x="4110" y="4809"/>
                      <a:pt x="4966" y="3724"/>
                      <a:pt x="4966" y="2417"/>
                    </a:cubicBezTo>
                    <a:cubicBezTo>
                      <a:pt x="4966" y="1112"/>
                      <a:pt x="4041" y="0"/>
                      <a:pt x="2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6"/>
              <p:cNvSpPr/>
              <p:nvPr/>
            </p:nvSpPr>
            <p:spPr>
              <a:xfrm>
                <a:off x="1791600" y="4233450"/>
                <a:ext cx="118025" cy="120250"/>
              </a:xfrm>
              <a:custGeom>
                <a:rect b="b" l="l" r="r" t="t"/>
                <a:pathLst>
                  <a:path extrusionOk="0" h="4810" w="4721">
                    <a:moveTo>
                      <a:pt x="2319" y="0"/>
                    </a:moveTo>
                    <a:cubicBezTo>
                      <a:pt x="781" y="0"/>
                      <a:pt x="1" y="1373"/>
                      <a:pt x="1" y="2405"/>
                    </a:cubicBezTo>
                    <a:cubicBezTo>
                      <a:pt x="1" y="3436"/>
                      <a:pt x="784" y="4809"/>
                      <a:pt x="2423" y="4809"/>
                    </a:cubicBezTo>
                    <a:cubicBezTo>
                      <a:pt x="3905" y="4809"/>
                      <a:pt x="4721" y="3724"/>
                      <a:pt x="4721" y="2417"/>
                    </a:cubicBezTo>
                    <a:cubicBezTo>
                      <a:pt x="4721" y="1112"/>
                      <a:pt x="3840" y="0"/>
                      <a:pt x="23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6"/>
              <p:cNvSpPr/>
              <p:nvPr/>
            </p:nvSpPr>
            <p:spPr>
              <a:xfrm>
                <a:off x="1814575" y="4256875"/>
                <a:ext cx="72000" cy="73325"/>
              </a:xfrm>
              <a:custGeom>
                <a:rect b="b" l="l" r="r" t="t"/>
                <a:pathLst>
                  <a:path extrusionOk="0" h="2933" w="2880">
                    <a:moveTo>
                      <a:pt x="1415" y="0"/>
                    </a:moveTo>
                    <a:cubicBezTo>
                      <a:pt x="478" y="0"/>
                      <a:pt x="1" y="839"/>
                      <a:pt x="1" y="1468"/>
                    </a:cubicBezTo>
                    <a:cubicBezTo>
                      <a:pt x="1" y="2096"/>
                      <a:pt x="478" y="2932"/>
                      <a:pt x="1477" y="2932"/>
                    </a:cubicBezTo>
                    <a:cubicBezTo>
                      <a:pt x="2382" y="2932"/>
                      <a:pt x="2880" y="2271"/>
                      <a:pt x="2880" y="1474"/>
                    </a:cubicBezTo>
                    <a:cubicBezTo>
                      <a:pt x="2880" y="679"/>
                      <a:pt x="2343" y="0"/>
                      <a:pt x="14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6"/>
              <p:cNvSpPr/>
              <p:nvPr/>
            </p:nvSpPr>
            <p:spPr>
              <a:xfrm>
                <a:off x="1791450" y="4154950"/>
                <a:ext cx="183250" cy="106750"/>
              </a:xfrm>
              <a:custGeom>
                <a:rect b="b" l="l" r="r" t="t"/>
                <a:pathLst>
                  <a:path extrusionOk="0" h="4270" w="7330">
                    <a:moveTo>
                      <a:pt x="7099" y="1"/>
                    </a:moveTo>
                    <a:lnTo>
                      <a:pt x="1718" y="172"/>
                    </a:lnTo>
                    <a:lnTo>
                      <a:pt x="1718" y="647"/>
                    </a:lnTo>
                    <a:cubicBezTo>
                      <a:pt x="1718" y="647"/>
                      <a:pt x="161" y="2366"/>
                      <a:pt x="1" y="4157"/>
                    </a:cubicBezTo>
                    <a:lnTo>
                      <a:pt x="5397" y="4270"/>
                    </a:lnTo>
                    <a:lnTo>
                      <a:pt x="6266" y="4249"/>
                    </a:lnTo>
                    <a:lnTo>
                      <a:pt x="7330" y="4249"/>
                    </a:lnTo>
                    <a:lnTo>
                      <a:pt x="7330" y="3167"/>
                    </a:lnTo>
                    <a:cubicBezTo>
                      <a:pt x="7330" y="3167"/>
                      <a:pt x="6523" y="2580"/>
                      <a:pt x="6666" y="1382"/>
                    </a:cubicBezTo>
                    <a:cubicBezTo>
                      <a:pt x="6713" y="982"/>
                      <a:pt x="7099" y="208"/>
                      <a:pt x="7099" y="208"/>
                    </a:cubicBezTo>
                    <a:lnTo>
                      <a:pt x="70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6"/>
              <p:cNvSpPr/>
              <p:nvPr/>
            </p:nvSpPr>
            <p:spPr>
              <a:xfrm>
                <a:off x="1788125" y="4177600"/>
                <a:ext cx="141900" cy="85525"/>
              </a:xfrm>
              <a:custGeom>
                <a:rect b="b" l="l" r="r" t="t"/>
                <a:pathLst>
                  <a:path extrusionOk="0" h="3421" w="5676">
                    <a:moveTo>
                      <a:pt x="3127" y="1"/>
                    </a:moveTo>
                    <a:cubicBezTo>
                      <a:pt x="2450" y="1"/>
                      <a:pt x="1727" y="252"/>
                      <a:pt x="1151" y="776"/>
                    </a:cubicBezTo>
                    <a:cubicBezTo>
                      <a:pt x="205" y="1638"/>
                      <a:pt x="0" y="3230"/>
                      <a:pt x="81" y="3322"/>
                    </a:cubicBezTo>
                    <a:cubicBezTo>
                      <a:pt x="138" y="3387"/>
                      <a:pt x="701" y="3420"/>
                      <a:pt x="1537" y="3420"/>
                    </a:cubicBezTo>
                    <a:cubicBezTo>
                      <a:pt x="1856" y="3420"/>
                      <a:pt x="2215" y="3415"/>
                      <a:pt x="2601" y="3405"/>
                    </a:cubicBezTo>
                    <a:cubicBezTo>
                      <a:pt x="4154" y="3364"/>
                      <a:pt x="4972" y="3216"/>
                      <a:pt x="5029" y="3112"/>
                    </a:cubicBezTo>
                    <a:cubicBezTo>
                      <a:pt x="5675" y="1902"/>
                      <a:pt x="5094" y="755"/>
                      <a:pt x="4320" y="304"/>
                    </a:cubicBezTo>
                    <a:cubicBezTo>
                      <a:pt x="3975" y="104"/>
                      <a:pt x="3560" y="1"/>
                      <a:pt x="3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6"/>
              <p:cNvSpPr/>
              <p:nvPr/>
            </p:nvSpPr>
            <p:spPr>
              <a:xfrm>
                <a:off x="1816375" y="4176625"/>
                <a:ext cx="106450" cy="76225"/>
              </a:xfrm>
              <a:custGeom>
                <a:rect b="b" l="l" r="r" t="t"/>
                <a:pathLst>
                  <a:path extrusionOk="0" h="3049" w="4258">
                    <a:moveTo>
                      <a:pt x="1996" y="0"/>
                    </a:moveTo>
                    <a:cubicBezTo>
                      <a:pt x="1770" y="0"/>
                      <a:pt x="1544" y="31"/>
                      <a:pt x="1325" y="91"/>
                    </a:cubicBezTo>
                    <a:cubicBezTo>
                      <a:pt x="1112" y="145"/>
                      <a:pt x="910" y="225"/>
                      <a:pt x="718" y="325"/>
                    </a:cubicBezTo>
                    <a:cubicBezTo>
                      <a:pt x="513" y="435"/>
                      <a:pt x="323" y="566"/>
                      <a:pt x="145" y="714"/>
                    </a:cubicBezTo>
                    <a:cubicBezTo>
                      <a:pt x="98" y="752"/>
                      <a:pt x="50" y="791"/>
                      <a:pt x="3" y="832"/>
                    </a:cubicBezTo>
                    <a:cubicBezTo>
                      <a:pt x="1" y="835"/>
                      <a:pt x="2" y="839"/>
                      <a:pt x="6" y="839"/>
                    </a:cubicBezTo>
                    <a:cubicBezTo>
                      <a:pt x="7" y="839"/>
                      <a:pt x="8" y="839"/>
                      <a:pt x="9" y="838"/>
                    </a:cubicBezTo>
                    <a:cubicBezTo>
                      <a:pt x="187" y="681"/>
                      <a:pt x="380" y="542"/>
                      <a:pt x="584" y="423"/>
                    </a:cubicBezTo>
                    <a:cubicBezTo>
                      <a:pt x="774" y="314"/>
                      <a:pt x="973" y="231"/>
                      <a:pt x="1177" y="168"/>
                    </a:cubicBezTo>
                    <a:cubicBezTo>
                      <a:pt x="1427" y="89"/>
                      <a:pt x="1686" y="49"/>
                      <a:pt x="1946" y="49"/>
                    </a:cubicBezTo>
                    <a:cubicBezTo>
                      <a:pt x="2111" y="49"/>
                      <a:pt x="2276" y="65"/>
                      <a:pt x="2440" y="97"/>
                    </a:cubicBezTo>
                    <a:cubicBezTo>
                      <a:pt x="2820" y="171"/>
                      <a:pt x="3172" y="349"/>
                      <a:pt x="3457" y="610"/>
                    </a:cubicBezTo>
                    <a:cubicBezTo>
                      <a:pt x="3736" y="859"/>
                      <a:pt x="3937" y="1179"/>
                      <a:pt x="4047" y="1535"/>
                    </a:cubicBezTo>
                    <a:cubicBezTo>
                      <a:pt x="4175" y="1968"/>
                      <a:pt x="4133" y="2445"/>
                      <a:pt x="4006" y="2872"/>
                    </a:cubicBezTo>
                    <a:cubicBezTo>
                      <a:pt x="3988" y="2928"/>
                      <a:pt x="3967" y="2985"/>
                      <a:pt x="3949" y="3041"/>
                    </a:cubicBezTo>
                    <a:cubicBezTo>
                      <a:pt x="3949" y="3046"/>
                      <a:pt x="3952" y="3048"/>
                      <a:pt x="3954" y="3048"/>
                    </a:cubicBezTo>
                    <a:cubicBezTo>
                      <a:pt x="3956" y="3048"/>
                      <a:pt x="3958" y="3047"/>
                      <a:pt x="3958" y="3044"/>
                    </a:cubicBezTo>
                    <a:cubicBezTo>
                      <a:pt x="4130" y="2602"/>
                      <a:pt x="4258" y="2122"/>
                      <a:pt x="4163" y="1645"/>
                    </a:cubicBezTo>
                    <a:cubicBezTo>
                      <a:pt x="4080" y="1265"/>
                      <a:pt x="3887" y="921"/>
                      <a:pt x="3611" y="652"/>
                    </a:cubicBezTo>
                    <a:cubicBezTo>
                      <a:pt x="3335" y="376"/>
                      <a:pt x="2989" y="177"/>
                      <a:pt x="2609" y="76"/>
                    </a:cubicBezTo>
                    <a:cubicBezTo>
                      <a:pt x="2408" y="25"/>
                      <a:pt x="2202" y="0"/>
                      <a:pt x="1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6"/>
              <p:cNvSpPr/>
              <p:nvPr/>
            </p:nvSpPr>
            <p:spPr>
              <a:xfrm>
                <a:off x="1784800" y="4250925"/>
                <a:ext cx="133350" cy="15900"/>
              </a:xfrm>
              <a:custGeom>
                <a:rect b="b" l="l" r="r" t="t"/>
                <a:pathLst>
                  <a:path extrusionOk="0" h="636" w="5334">
                    <a:moveTo>
                      <a:pt x="5224" y="1"/>
                    </a:moveTo>
                    <a:cubicBezTo>
                      <a:pt x="4717" y="194"/>
                      <a:pt x="3911" y="297"/>
                      <a:pt x="2814" y="312"/>
                    </a:cubicBezTo>
                    <a:cubicBezTo>
                      <a:pt x="2402" y="316"/>
                      <a:pt x="2033" y="320"/>
                      <a:pt x="1709" y="320"/>
                    </a:cubicBezTo>
                    <a:cubicBezTo>
                      <a:pt x="867" y="320"/>
                      <a:pt x="328" y="298"/>
                      <a:pt x="116" y="214"/>
                    </a:cubicBezTo>
                    <a:lnTo>
                      <a:pt x="0" y="508"/>
                    </a:lnTo>
                    <a:cubicBezTo>
                      <a:pt x="252" y="606"/>
                      <a:pt x="747" y="635"/>
                      <a:pt x="1684" y="635"/>
                    </a:cubicBezTo>
                    <a:cubicBezTo>
                      <a:pt x="2007" y="635"/>
                      <a:pt x="2384" y="632"/>
                      <a:pt x="2817" y="627"/>
                    </a:cubicBezTo>
                    <a:cubicBezTo>
                      <a:pt x="3967" y="615"/>
                      <a:pt x="4788" y="505"/>
                      <a:pt x="5334" y="297"/>
                    </a:cubicBezTo>
                    <a:lnTo>
                      <a:pt x="52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6"/>
              <p:cNvSpPr/>
              <p:nvPr/>
            </p:nvSpPr>
            <p:spPr>
              <a:xfrm>
                <a:off x="1825475" y="4124450"/>
                <a:ext cx="146575" cy="36775"/>
              </a:xfrm>
              <a:custGeom>
                <a:rect b="b" l="l" r="r" t="t"/>
                <a:pathLst>
                  <a:path extrusionOk="0" h="1471" w="5863">
                    <a:moveTo>
                      <a:pt x="255" y="1"/>
                    </a:moveTo>
                    <a:cubicBezTo>
                      <a:pt x="214" y="1"/>
                      <a:pt x="188" y="1"/>
                      <a:pt x="179" y="2"/>
                    </a:cubicBezTo>
                    <a:cubicBezTo>
                      <a:pt x="19" y="17"/>
                      <a:pt x="1" y="1392"/>
                      <a:pt x="13" y="1455"/>
                    </a:cubicBezTo>
                    <a:cubicBezTo>
                      <a:pt x="15" y="1466"/>
                      <a:pt x="192" y="1471"/>
                      <a:pt x="484" y="1471"/>
                    </a:cubicBezTo>
                    <a:cubicBezTo>
                      <a:pt x="1848" y="1471"/>
                      <a:pt x="5709" y="1367"/>
                      <a:pt x="5827" y="1357"/>
                    </a:cubicBezTo>
                    <a:cubicBezTo>
                      <a:pt x="5827" y="1357"/>
                      <a:pt x="5862" y="180"/>
                      <a:pt x="5827" y="132"/>
                    </a:cubicBezTo>
                    <a:cubicBezTo>
                      <a:pt x="5790" y="90"/>
                      <a:pt x="939" y="1"/>
                      <a:pt x="25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6"/>
              <p:cNvSpPr/>
              <p:nvPr/>
            </p:nvSpPr>
            <p:spPr>
              <a:xfrm>
                <a:off x="1963950" y="4127375"/>
                <a:ext cx="20850" cy="31375"/>
              </a:xfrm>
              <a:custGeom>
                <a:rect b="b" l="l" r="r" t="t"/>
                <a:pathLst>
                  <a:path extrusionOk="0" h="1255" w="834">
                    <a:moveTo>
                      <a:pt x="53" y="1"/>
                    </a:moveTo>
                    <a:cubicBezTo>
                      <a:pt x="15" y="1"/>
                      <a:pt x="0" y="1252"/>
                      <a:pt x="21" y="1252"/>
                    </a:cubicBezTo>
                    <a:cubicBezTo>
                      <a:pt x="21" y="1252"/>
                      <a:pt x="21" y="1252"/>
                      <a:pt x="21" y="1252"/>
                    </a:cubicBezTo>
                    <a:cubicBezTo>
                      <a:pt x="31" y="1252"/>
                      <a:pt x="197" y="1254"/>
                      <a:pt x="374" y="1254"/>
                    </a:cubicBezTo>
                    <a:cubicBezTo>
                      <a:pt x="572" y="1254"/>
                      <a:pt x="783" y="1251"/>
                      <a:pt x="798" y="1237"/>
                    </a:cubicBezTo>
                    <a:cubicBezTo>
                      <a:pt x="821" y="1210"/>
                      <a:pt x="833" y="81"/>
                      <a:pt x="798" y="39"/>
                    </a:cubicBezTo>
                    <a:cubicBezTo>
                      <a:pt x="783" y="21"/>
                      <a:pt x="92" y="4"/>
                      <a:pt x="53" y="1"/>
                    </a:cubicBezTo>
                    <a:cubicBezTo>
                      <a:pt x="53" y="1"/>
                      <a:pt x="53" y="1"/>
                      <a:pt x="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6"/>
              <p:cNvSpPr/>
              <p:nvPr/>
            </p:nvSpPr>
            <p:spPr>
              <a:xfrm>
                <a:off x="1885300" y="4124550"/>
                <a:ext cx="3425" cy="34725"/>
              </a:xfrm>
              <a:custGeom>
                <a:rect b="b" l="l" r="r" t="t"/>
                <a:pathLst>
                  <a:path extrusionOk="0" h="1389" w="137">
                    <a:moveTo>
                      <a:pt x="128" y="1"/>
                    </a:moveTo>
                    <a:lnTo>
                      <a:pt x="128" y="1"/>
                    </a:lnTo>
                    <a:cubicBezTo>
                      <a:pt x="104" y="10"/>
                      <a:pt x="89" y="34"/>
                      <a:pt x="80" y="63"/>
                    </a:cubicBezTo>
                    <a:cubicBezTo>
                      <a:pt x="72" y="93"/>
                      <a:pt x="63" y="123"/>
                      <a:pt x="54" y="152"/>
                    </a:cubicBezTo>
                    <a:cubicBezTo>
                      <a:pt x="42" y="211"/>
                      <a:pt x="33" y="274"/>
                      <a:pt x="24" y="336"/>
                    </a:cubicBezTo>
                    <a:cubicBezTo>
                      <a:pt x="12" y="460"/>
                      <a:pt x="6" y="582"/>
                      <a:pt x="3" y="707"/>
                    </a:cubicBezTo>
                    <a:cubicBezTo>
                      <a:pt x="0" y="828"/>
                      <a:pt x="3" y="953"/>
                      <a:pt x="12" y="1077"/>
                    </a:cubicBezTo>
                    <a:cubicBezTo>
                      <a:pt x="15" y="1139"/>
                      <a:pt x="27" y="1199"/>
                      <a:pt x="42" y="1261"/>
                    </a:cubicBezTo>
                    <a:cubicBezTo>
                      <a:pt x="48" y="1291"/>
                      <a:pt x="60" y="1317"/>
                      <a:pt x="74" y="1344"/>
                    </a:cubicBezTo>
                    <a:cubicBezTo>
                      <a:pt x="83" y="1371"/>
                      <a:pt x="110" y="1388"/>
                      <a:pt x="137" y="1388"/>
                    </a:cubicBezTo>
                    <a:cubicBezTo>
                      <a:pt x="113" y="1380"/>
                      <a:pt x="92" y="1362"/>
                      <a:pt x="86" y="1338"/>
                    </a:cubicBezTo>
                    <a:cubicBezTo>
                      <a:pt x="74" y="1308"/>
                      <a:pt x="69" y="1282"/>
                      <a:pt x="66" y="1252"/>
                    </a:cubicBezTo>
                    <a:cubicBezTo>
                      <a:pt x="57" y="1193"/>
                      <a:pt x="54" y="1134"/>
                      <a:pt x="54" y="1074"/>
                    </a:cubicBezTo>
                    <a:cubicBezTo>
                      <a:pt x="48" y="953"/>
                      <a:pt x="51" y="831"/>
                      <a:pt x="54" y="710"/>
                    </a:cubicBezTo>
                    <a:cubicBezTo>
                      <a:pt x="54" y="588"/>
                      <a:pt x="60" y="463"/>
                      <a:pt x="63" y="345"/>
                    </a:cubicBezTo>
                    <a:cubicBezTo>
                      <a:pt x="66" y="283"/>
                      <a:pt x="72" y="223"/>
                      <a:pt x="77" y="164"/>
                    </a:cubicBezTo>
                    <a:cubicBezTo>
                      <a:pt x="80" y="131"/>
                      <a:pt x="83" y="102"/>
                      <a:pt x="92" y="75"/>
                    </a:cubicBezTo>
                    <a:cubicBezTo>
                      <a:pt x="95" y="45"/>
                      <a:pt x="107" y="19"/>
                      <a:pt x="1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6"/>
              <p:cNvSpPr/>
              <p:nvPr/>
            </p:nvSpPr>
            <p:spPr>
              <a:xfrm>
                <a:off x="1769300" y="4040200"/>
                <a:ext cx="128625" cy="80025"/>
              </a:xfrm>
              <a:custGeom>
                <a:rect b="b" l="l" r="r" t="t"/>
                <a:pathLst>
                  <a:path extrusionOk="0" h="3201" w="5145">
                    <a:moveTo>
                      <a:pt x="0" y="1"/>
                    </a:moveTo>
                    <a:lnTo>
                      <a:pt x="0" y="3200"/>
                    </a:lnTo>
                    <a:lnTo>
                      <a:pt x="5144" y="3200"/>
                    </a:lnTo>
                    <a:lnTo>
                      <a:pt x="514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6"/>
              <p:cNvSpPr/>
              <p:nvPr/>
            </p:nvSpPr>
            <p:spPr>
              <a:xfrm>
                <a:off x="1769300" y="4040200"/>
                <a:ext cx="92900" cy="80025"/>
              </a:xfrm>
              <a:custGeom>
                <a:rect b="b" l="l" r="r" t="t"/>
                <a:pathLst>
                  <a:path extrusionOk="0" h="3201" w="3716">
                    <a:moveTo>
                      <a:pt x="0" y="1"/>
                    </a:moveTo>
                    <a:lnTo>
                      <a:pt x="0" y="3200"/>
                    </a:lnTo>
                    <a:lnTo>
                      <a:pt x="3715" y="3200"/>
                    </a:lnTo>
                    <a:lnTo>
                      <a:pt x="3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6"/>
              <p:cNvSpPr/>
              <p:nvPr/>
            </p:nvSpPr>
            <p:spPr>
              <a:xfrm>
                <a:off x="1810725" y="4040200"/>
                <a:ext cx="10025" cy="80025"/>
              </a:xfrm>
              <a:custGeom>
                <a:rect b="b" l="l" r="r" t="t"/>
                <a:pathLst>
                  <a:path extrusionOk="0" h="3201" w="401">
                    <a:moveTo>
                      <a:pt x="1" y="1"/>
                    </a:moveTo>
                    <a:lnTo>
                      <a:pt x="1" y="3200"/>
                    </a:lnTo>
                    <a:lnTo>
                      <a:pt x="401" y="3200"/>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6"/>
              <p:cNvSpPr/>
              <p:nvPr/>
            </p:nvSpPr>
            <p:spPr>
              <a:xfrm>
                <a:off x="1766625" y="4032800"/>
                <a:ext cx="95575" cy="7425"/>
              </a:xfrm>
              <a:custGeom>
                <a:rect b="b" l="l" r="r" t="t"/>
                <a:pathLst>
                  <a:path extrusionOk="0" h="297" w="3823">
                    <a:moveTo>
                      <a:pt x="1" y="1"/>
                    </a:moveTo>
                    <a:lnTo>
                      <a:pt x="1" y="297"/>
                    </a:lnTo>
                    <a:lnTo>
                      <a:pt x="3822" y="297"/>
                    </a:lnTo>
                    <a:lnTo>
                      <a:pt x="3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6"/>
              <p:cNvSpPr/>
              <p:nvPr/>
            </p:nvSpPr>
            <p:spPr>
              <a:xfrm>
                <a:off x="1862175" y="4032800"/>
                <a:ext cx="38625" cy="7425"/>
              </a:xfrm>
              <a:custGeom>
                <a:rect b="b" l="l" r="r" t="t"/>
                <a:pathLst>
                  <a:path extrusionOk="0" h="297" w="1545">
                    <a:moveTo>
                      <a:pt x="0" y="1"/>
                    </a:moveTo>
                    <a:lnTo>
                      <a:pt x="0" y="297"/>
                    </a:lnTo>
                    <a:lnTo>
                      <a:pt x="1545" y="297"/>
                    </a:lnTo>
                    <a:lnTo>
                      <a:pt x="15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6"/>
              <p:cNvSpPr/>
              <p:nvPr/>
            </p:nvSpPr>
            <p:spPr>
              <a:xfrm>
                <a:off x="1809925" y="4032800"/>
                <a:ext cx="11650" cy="7425"/>
              </a:xfrm>
              <a:custGeom>
                <a:rect b="b" l="l" r="r" t="t"/>
                <a:pathLst>
                  <a:path extrusionOk="0" h="297" w="466">
                    <a:moveTo>
                      <a:pt x="0" y="1"/>
                    </a:moveTo>
                    <a:lnTo>
                      <a:pt x="0" y="297"/>
                    </a:lnTo>
                    <a:lnTo>
                      <a:pt x="466" y="297"/>
                    </a:lnTo>
                    <a:lnTo>
                      <a:pt x="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6"/>
              <p:cNvSpPr/>
              <p:nvPr/>
            </p:nvSpPr>
            <p:spPr>
              <a:xfrm>
                <a:off x="1782850" y="3974775"/>
                <a:ext cx="93950" cy="58425"/>
              </a:xfrm>
              <a:custGeom>
                <a:rect b="b" l="l" r="r" t="t"/>
                <a:pathLst>
                  <a:path extrusionOk="0" h="2337" w="3758">
                    <a:moveTo>
                      <a:pt x="1" y="0"/>
                    </a:moveTo>
                    <a:lnTo>
                      <a:pt x="1" y="2336"/>
                    </a:lnTo>
                    <a:lnTo>
                      <a:pt x="3757" y="2336"/>
                    </a:lnTo>
                    <a:lnTo>
                      <a:pt x="3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6"/>
              <p:cNvSpPr/>
              <p:nvPr/>
            </p:nvSpPr>
            <p:spPr>
              <a:xfrm>
                <a:off x="1782850" y="3974775"/>
                <a:ext cx="67850" cy="58425"/>
              </a:xfrm>
              <a:custGeom>
                <a:rect b="b" l="l" r="r" t="t"/>
                <a:pathLst>
                  <a:path extrusionOk="0" h="2337" w="2714">
                    <a:moveTo>
                      <a:pt x="1" y="0"/>
                    </a:moveTo>
                    <a:lnTo>
                      <a:pt x="1" y="2336"/>
                    </a:lnTo>
                    <a:lnTo>
                      <a:pt x="2714" y="2336"/>
                    </a:lnTo>
                    <a:lnTo>
                      <a:pt x="27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6"/>
              <p:cNvSpPr/>
              <p:nvPr/>
            </p:nvSpPr>
            <p:spPr>
              <a:xfrm>
                <a:off x="1813175" y="3974775"/>
                <a:ext cx="7300" cy="58425"/>
              </a:xfrm>
              <a:custGeom>
                <a:rect b="b" l="l" r="r" t="t"/>
                <a:pathLst>
                  <a:path extrusionOk="0" h="2337" w="292">
                    <a:moveTo>
                      <a:pt x="1" y="0"/>
                    </a:moveTo>
                    <a:lnTo>
                      <a:pt x="1" y="2336"/>
                    </a:lnTo>
                    <a:lnTo>
                      <a:pt x="291" y="2336"/>
                    </a:lnTo>
                    <a:lnTo>
                      <a:pt x="2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6"/>
              <p:cNvSpPr/>
              <p:nvPr/>
            </p:nvSpPr>
            <p:spPr>
              <a:xfrm>
                <a:off x="1781000" y="3969425"/>
                <a:ext cx="69700" cy="5375"/>
              </a:xfrm>
              <a:custGeom>
                <a:rect b="b" l="l" r="r" t="t"/>
                <a:pathLst>
                  <a:path extrusionOk="0" h="215" w="2788">
                    <a:moveTo>
                      <a:pt x="1" y="1"/>
                    </a:moveTo>
                    <a:lnTo>
                      <a:pt x="1" y="214"/>
                    </a:lnTo>
                    <a:lnTo>
                      <a:pt x="2788" y="214"/>
                    </a:lnTo>
                    <a:lnTo>
                      <a:pt x="27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6"/>
              <p:cNvSpPr/>
              <p:nvPr/>
            </p:nvSpPr>
            <p:spPr>
              <a:xfrm>
                <a:off x="1850750" y="3969425"/>
                <a:ext cx="28125" cy="5375"/>
              </a:xfrm>
              <a:custGeom>
                <a:rect b="b" l="l" r="r" t="t"/>
                <a:pathLst>
                  <a:path extrusionOk="0" h="215" w="1125">
                    <a:moveTo>
                      <a:pt x="1" y="1"/>
                    </a:moveTo>
                    <a:lnTo>
                      <a:pt x="1" y="214"/>
                    </a:lnTo>
                    <a:lnTo>
                      <a:pt x="1124" y="214"/>
                    </a:lnTo>
                    <a:lnTo>
                      <a:pt x="11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6"/>
              <p:cNvSpPr/>
              <p:nvPr/>
            </p:nvSpPr>
            <p:spPr>
              <a:xfrm>
                <a:off x="1812500" y="3969425"/>
                <a:ext cx="8550" cy="5375"/>
              </a:xfrm>
              <a:custGeom>
                <a:rect b="b" l="l" r="r" t="t"/>
                <a:pathLst>
                  <a:path extrusionOk="0" h="215" w="342">
                    <a:moveTo>
                      <a:pt x="1" y="1"/>
                    </a:moveTo>
                    <a:lnTo>
                      <a:pt x="1" y="214"/>
                    </a:lnTo>
                    <a:lnTo>
                      <a:pt x="342" y="214"/>
                    </a:lnTo>
                    <a:lnTo>
                      <a:pt x="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6"/>
              <p:cNvSpPr/>
              <p:nvPr/>
            </p:nvSpPr>
            <p:spPr>
              <a:xfrm>
                <a:off x="2088325" y="4232925"/>
                <a:ext cx="124250" cy="120250"/>
              </a:xfrm>
              <a:custGeom>
                <a:rect b="b" l="l" r="r" t="t"/>
                <a:pathLst>
                  <a:path extrusionOk="0" h="4810" w="4970">
                    <a:moveTo>
                      <a:pt x="2443" y="1"/>
                    </a:moveTo>
                    <a:cubicBezTo>
                      <a:pt x="824" y="1"/>
                      <a:pt x="0" y="1373"/>
                      <a:pt x="0" y="2405"/>
                    </a:cubicBezTo>
                    <a:cubicBezTo>
                      <a:pt x="0" y="3440"/>
                      <a:pt x="824" y="4809"/>
                      <a:pt x="2550" y="4809"/>
                    </a:cubicBezTo>
                    <a:cubicBezTo>
                      <a:pt x="4109" y="4809"/>
                      <a:pt x="4969" y="3724"/>
                      <a:pt x="4969" y="2420"/>
                    </a:cubicBezTo>
                    <a:cubicBezTo>
                      <a:pt x="4969" y="1112"/>
                      <a:pt x="4041"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6"/>
              <p:cNvSpPr/>
              <p:nvPr/>
            </p:nvSpPr>
            <p:spPr>
              <a:xfrm>
                <a:off x="2085200" y="4232925"/>
                <a:ext cx="118100" cy="120250"/>
              </a:xfrm>
              <a:custGeom>
                <a:rect b="b" l="l" r="r" t="t"/>
                <a:pathLst>
                  <a:path extrusionOk="0" h="4810" w="4724">
                    <a:moveTo>
                      <a:pt x="2322" y="1"/>
                    </a:moveTo>
                    <a:cubicBezTo>
                      <a:pt x="783" y="1"/>
                      <a:pt x="0" y="1373"/>
                      <a:pt x="0" y="2405"/>
                    </a:cubicBezTo>
                    <a:cubicBezTo>
                      <a:pt x="0" y="3440"/>
                      <a:pt x="783" y="4809"/>
                      <a:pt x="2426" y="4809"/>
                    </a:cubicBezTo>
                    <a:cubicBezTo>
                      <a:pt x="3908" y="4809"/>
                      <a:pt x="4723" y="3724"/>
                      <a:pt x="4723" y="2420"/>
                    </a:cubicBezTo>
                    <a:cubicBezTo>
                      <a:pt x="4723" y="1112"/>
                      <a:pt x="3840" y="1"/>
                      <a:pt x="23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6"/>
              <p:cNvSpPr/>
              <p:nvPr/>
            </p:nvSpPr>
            <p:spPr>
              <a:xfrm>
                <a:off x="2108250" y="4256425"/>
                <a:ext cx="71925" cy="73250"/>
              </a:xfrm>
              <a:custGeom>
                <a:rect b="b" l="l" r="r" t="t"/>
                <a:pathLst>
                  <a:path extrusionOk="0" h="2930" w="2877">
                    <a:moveTo>
                      <a:pt x="1415" y="0"/>
                    </a:moveTo>
                    <a:cubicBezTo>
                      <a:pt x="478" y="0"/>
                      <a:pt x="1" y="836"/>
                      <a:pt x="1" y="1465"/>
                    </a:cubicBezTo>
                    <a:cubicBezTo>
                      <a:pt x="1" y="2094"/>
                      <a:pt x="475" y="2930"/>
                      <a:pt x="1477" y="2930"/>
                    </a:cubicBezTo>
                    <a:cubicBezTo>
                      <a:pt x="2381" y="2930"/>
                      <a:pt x="2876" y="2268"/>
                      <a:pt x="2876" y="1474"/>
                    </a:cubicBezTo>
                    <a:cubicBezTo>
                      <a:pt x="2876" y="676"/>
                      <a:pt x="2340" y="0"/>
                      <a:pt x="14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6"/>
              <p:cNvSpPr/>
              <p:nvPr/>
            </p:nvSpPr>
            <p:spPr>
              <a:xfrm>
                <a:off x="2058150" y="4080600"/>
                <a:ext cx="26550" cy="15825"/>
              </a:xfrm>
              <a:custGeom>
                <a:rect b="b" l="l" r="r" t="t"/>
                <a:pathLst>
                  <a:path extrusionOk="0" h="633" w="1062">
                    <a:moveTo>
                      <a:pt x="0" y="1"/>
                    </a:moveTo>
                    <a:lnTo>
                      <a:pt x="433" y="632"/>
                    </a:lnTo>
                    <a:lnTo>
                      <a:pt x="1062" y="632"/>
                    </a:lnTo>
                    <a:lnTo>
                      <a:pt x="739"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6"/>
              <p:cNvSpPr/>
              <p:nvPr/>
            </p:nvSpPr>
            <p:spPr>
              <a:xfrm>
                <a:off x="2058150" y="4080600"/>
                <a:ext cx="26550" cy="15825"/>
              </a:xfrm>
              <a:custGeom>
                <a:rect b="b" l="l" r="r" t="t"/>
                <a:pathLst>
                  <a:path extrusionOk="0" h="633" w="1062">
                    <a:moveTo>
                      <a:pt x="0" y="1"/>
                    </a:moveTo>
                    <a:lnTo>
                      <a:pt x="252" y="371"/>
                    </a:lnTo>
                    <a:lnTo>
                      <a:pt x="433" y="632"/>
                    </a:lnTo>
                    <a:lnTo>
                      <a:pt x="1062" y="632"/>
                    </a:lnTo>
                    <a:lnTo>
                      <a:pt x="890" y="300"/>
                    </a:lnTo>
                    <a:lnTo>
                      <a:pt x="739"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6"/>
              <p:cNvSpPr/>
              <p:nvPr/>
            </p:nvSpPr>
            <p:spPr>
              <a:xfrm>
                <a:off x="2058150" y="4080600"/>
                <a:ext cx="22250" cy="9300"/>
              </a:xfrm>
              <a:custGeom>
                <a:rect b="b" l="l" r="r" t="t"/>
                <a:pathLst>
                  <a:path extrusionOk="0" h="372" w="890">
                    <a:moveTo>
                      <a:pt x="0" y="1"/>
                    </a:moveTo>
                    <a:lnTo>
                      <a:pt x="252" y="371"/>
                    </a:lnTo>
                    <a:lnTo>
                      <a:pt x="890" y="300"/>
                    </a:lnTo>
                    <a:lnTo>
                      <a:pt x="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6"/>
              <p:cNvSpPr/>
              <p:nvPr/>
            </p:nvSpPr>
            <p:spPr>
              <a:xfrm>
                <a:off x="2093500" y="4200825"/>
                <a:ext cx="29450" cy="17150"/>
              </a:xfrm>
              <a:custGeom>
                <a:rect b="b" l="l" r="r" t="t"/>
                <a:pathLst>
                  <a:path extrusionOk="0" h="686" w="1178">
                    <a:moveTo>
                      <a:pt x="721" y="1"/>
                    </a:moveTo>
                    <a:lnTo>
                      <a:pt x="1" y="167"/>
                    </a:lnTo>
                    <a:lnTo>
                      <a:pt x="564" y="686"/>
                    </a:lnTo>
                    <a:lnTo>
                      <a:pt x="1178" y="546"/>
                    </a:lnTo>
                    <a:lnTo>
                      <a:pt x="721"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6"/>
              <p:cNvSpPr/>
              <p:nvPr/>
            </p:nvSpPr>
            <p:spPr>
              <a:xfrm>
                <a:off x="2093500" y="4200825"/>
                <a:ext cx="29450" cy="17150"/>
              </a:xfrm>
              <a:custGeom>
                <a:rect b="b" l="l" r="r" t="t"/>
                <a:pathLst>
                  <a:path extrusionOk="0" h="686" w="1178">
                    <a:moveTo>
                      <a:pt x="721" y="1"/>
                    </a:moveTo>
                    <a:lnTo>
                      <a:pt x="1" y="167"/>
                    </a:lnTo>
                    <a:lnTo>
                      <a:pt x="330" y="472"/>
                    </a:lnTo>
                    <a:lnTo>
                      <a:pt x="564" y="686"/>
                    </a:lnTo>
                    <a:lnTo>
                      <a:pt x="1178" y="546"/>
                    </a:lnTo>
                    <a:lnTo>
                      <a:pt x="937" y="259"/>
                    </a:lnTo>
                    <a:lnTo>
                      <a:pt x="721"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6"/>
              <p:cNvSpPr/>
              <p:nvPr/>
            </p:nvSpPr>
            <p:spPr>
              <a:xfrm>
                <a:off x="2093500" y="4200825"/>
                <a:ext cx="23450" cy="11825"/>
              </a:xfrm>
              <a:custGeom>
                <a:rect b="b" l="l" r="r" t="t"/>
                <a:pathLst>
                  <a:path extrusionOk="0" h="473" w="938">
                    <a:moveTo>
                      <a:pt x="721" y="1"/>
                    </a:moveTo>
                    <a:lnTo>
                      <a:pt x="1" y="167"/>
                    </a:lnTo>
                    <a:lnTo>
                      <a:pt x="330" y="472"/>
                    </a:lnTo>
                    <a:lnTo>
                      <a:pt x="937" y="259"/>
                    </a:lnTo>
                    <a:lnTo>
                      <a:pt x="72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6"/>
              <p:cNvSpPr/>
              <p:nvPr/>
            </p:nvSpPr>
            <p:spPr>
              <a:xfrm>
                <a:off x="2074300" y="4198600"/>
                <a:ext cx="134775" cy="68675"/>
              </a:xfrm>
              <a:custGeom>
                <a:rect b="b" l="l" r="r" t="t"/>
                <a:pathLst>
                  <a:path extrusionOk="0" h="2747" w="5391">
                    <a:moveTo>
                      <a:pt x="2719" y="1"/>
                    </a:moveTo>
                    <a:cubicBezTo>
                      <a:pt x="2210" y="1"/>
                      <a:pt x="1693" y="123"/>
                      <a:pt x="1293" y="425"/>
                    </a:cubicBezTo>
                    <a:cubicBezTo>
                      <a:pt x="481" y="1041"/>
                      <a:pt x="1" y="2746"/>
                      <a:pt x="1" y="2746"/>
                    </a:cubicBezTo>
                    <a:lnTo>
                      <a:pt x="561" y="2746"/>
                    </a:lnTo>
                    <a:cubicBezTo>
                      <a:pt x="561" y="2746"/>
                      <a:pt x="860" y="2156"/>
                      <a:pt x="1963" y="1919"/>
                    </a:cubicBezTo>
                    <a:cubicBezTo>
                      <a:pt x="2266" y="1854"/>
                      <a:pt x="2616" y="1830"/>
                      <a:pt x="2964" y="1830"/>
                    </a:cubicBezTo>
                    <a:cubicBezTo>
                      <a:pt x="3885" y="1830"/>
                      <a:pt x="4795" y="1996"/>
                      <a:pt x="4795" y="1996"/>
                    </a:cubicBezTo>
                    <a:lnTo>
                      <a:pt x="5391" y="1682"/>
                    </a:lnTo>
                    <a:cubicBezTo>
                      <a:pt x="5391" y="1682"/>
                      <a:pt x="4860" y="724"/>
                      <a:pt x="4140" y="333"/>
                    </a:cubicBezTo>
                    <a:cubicBezTo>
                      <a:pt x="3770" y="133"/>
                      <a:pt x="3249" y="1"/>
                      <a:pt x="2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6"/>
              <p:cNvSpPr/>
              <p:nvPr/>
            </p:nvSpPr>
            <p:spPr>
              <a:xfrm>
                <a:off x="2090625" y="4222425"/>
                <a:ext cx="102000" cy="39025"/>
              </a:xfrm>
              <a:custGeom>
                <a:rect b="b" l="l" r="r" t="t"/>
                <a:pathLst>
                  <a:path extrusionOk="0" h="1561" w="4080">
                    <a:moveTo>
                      <a:pt x="2092" y="0"/>
                    </a:moveTo>
                    <a:cubicBezTo>
                      <a:pt x="1553" y="0"/>
                      <a:pt x="1017" y="192"/>
                      <a:pt x="623" y="604"/>
                    </a:cubicBezTo>
                    <a:cubicBezTo>
                      <a:pt x="365" y="880"/>
                      <a:pt x="178" y="1215"/>
                      <a:pt x="3" y="1553"/>
                    </a:cubicBezTo>
                    <a:cubicBezTo>
                      <a:pt x="1" y="1557"/>
                      <a:pt x="3" y="1560"/>
                      <a:pt x="6" y="1560"/>
                    </a:cubicBezTo>
                    <a:cubicBezTo>
                      <a:pt x="7" y="1560"/>
                      <a:pt x="8" y="1560"/>
                      <a:pt x="9" y="1559"/>
                    </a:cubicBezTo>
                    <a:cubicBezTo>
                      <a:pt x="157" y="1260"/>
                      <a:pt x="347" y="984"/>
                      <a:pt x="569" y="735"/>
                    </a:cubicBezTo>
                    <a:cubicBezTo>
                      <a:pt x="783" y="501"/>
                      <a:pt x="1049" y="320"/>
                      <a:pt x="1346" y="210"/>
                    </a:cubicBezTo>
                    <a:cubicBezTo>
                      <a:pt x="1579" y="125"/>
                      <a:pt x="1819" y="86"/>
                      <a:pt x="2060" y="86"/>
                    </a:cubicBezTo>
                    <a:cubicBezTo>
                      <a:pt x="2433" y="86"/>
                      <a:pt x="2806" y="179"/>
                      <a:pt x="3152" y="337"/>
                    </a:cubicBezTo>
                    <a:cubicBezTo>
                      <a:pt x="3315" y="412"/>
                      <a:pt x="3472" y="498"/>
                      <a:pt x="3623" y="595"/>
                    </a:cubicBezTo>
                    <a:cubicBezTo>
                      <a:pt x="3777" y="699"/>
                      <a:pt x="3925" y="809"/>
                      <a:pt x="4068" y="930"/>
                    </a:cubicBezTo>
                    <a:lnTo>
                      <a:pt x="4077" y="930"/>
                    </a:lnTo>
                    <a:cubicBezTo>
                      <a:pt x="4077" y="927"/>
                      <a:pt x="4080" y="927"/>
                      <a:pt x="4080" y="925"/>
                    </a:cubicBezTo>
                    <a:cubicBezTo>
                      <a:pt x="3964" y="803"/>
                      <a:pt x="3839" y="693"/>
                      <a:pt x="3706" y="592"/>
                    </a:cubicBezTo>
                    <a:cubicBezTo>
                      <a:pt x="3573" y="492"/>
                      <a:pt x="3433" y="397"/>
                      <a:pt x="3288" y="317"/>
                    </a:cubicBezTo>
                    <a:cubicBezTo>
                      <a:pt x="3003" y="160"/>
                      <a:pt x="2695" y="56"/>
                      <a:pt x="2372" y="17"/>
                    </a:cubicBezTo>
                    <a:cubicBezTo>
                      <a:pt x="2279" y="6"/>
                      <a:pt x="2186" y="0"/>
                      <a:pt x="2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6"/>
              <p:cNvSpPr/>
              <p:nvPr/>
            </p:nvSpPr>
            <p:spPr>
              <a:xfrm>
                <a:off x="1992625" y="4079575"/>
                <a:ext cx="37675" cy="14625"/>
              </a:xfrm>
              <a:custGeom>
                <a:rect b="b" l="l" r="r" t="t"/>
                <a:pathLst>
                  <a:path extrusionOk="0" h="585" w="1507">
                    <a:moveTo>
                      <a:pt x="1373" y="0"/>
                    </a:moveTo>
                    <a:lnTo>
                      <a:pt x="128" y="267"/>
                    </a:lnTo>
                    <a:cubicBezTo>
                      <a:pt x="0" y="445"/>
                      <a:pt x="205" y="584"/>
                      <a:pt x="205" y="584"/>
                    </a:cubicBezTo>
                    <a:cubicBezTo>
                      <a:pt x="205" y="584"/>
                      <a:pt x="1447" y="353"/>
                      <a:pt x="1459" y="332"/>
                    </a:cubicBezTo>
                    <a:cubicBezTo>
                      <a:pt x="1507" y="214"/>
                      <a:pt x="1471" y="80"/>
                      <a:pt x="1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6"/>
              <p:cNvSpPr/>
              <p:nvPr/>
            </p:nvSpPr>
            <p:spPr>
              <a:xfrm>
                <a:off x="2038350" y="4047700"/>
                <a:ext cx="55925" cy="37825"/>
              </a:xfrm>
              <a:custGeom>
                <a:rect b="b" l="l" r="r" t="t"/>
                <a:pathLst>
                  <a:path extrusionOk="0" h="1513" w="2237">
                    <a:moveTo>
                      <a:pt x="2216" y="0"/>
                    </a:moveTo>
                    <a:cubicBezTo>
                      <a:pt x="2104" y="0"/>
                      <a:pt x="1993" y="24"/>
                      <a:pt x="1889" y="72"/>
                    </a:cubicBezTo>
                    <a:cubicBezTo>
                      <a:pt x="1700" y="155"/>
                      <a:pt x="1344" y="534"/>
                      <a:pt x="1035" y="733"/>
                    </a:cubicBezTo>
                    <a:cubicBezTo>
                      <a:pt x="727" y="928"/>
                      <a:pt x="1" y="1183"/>
                      <a:pt x="1" y="1183"/>
                    </a:cubicBezTo>
                    <a:lnTo>
                      <a:pt x="75" y="1512"/>
                    </a:lnTo>
                    <a:cubicBezTo>
                      <a:pt x="75" y="1512"/>
                      <a:pt x="950" y="1399"/>
                      <a:pt x="1203" y="1399"/>
                    </a:cubicBezTo>
                    <a:cubicBezTo>
                      <a:pt x="1212" y="1399"/>
                      <a:pt x="1221" y="1400"/>
                      <a:pt x="1228" y="1400"/>
                    </a:cubicBezTo>
                    <a:cubicBezTo>
                      <a:pt x="1439" y="1406"/>
                      <a:pt x="2236" y="1477"/>
                      <a:pt x="2236" y="1477"/>
                    </a:cubicBezTo>
                    <a:lnTo>
                      <a:pt x="2236" y="0"/>
                    </a:lnTo>
                    <a:cubicBezTo>
                      <a:pt x="2230" y="0"/>
                      <a:pt x="2223" y="0"/>
                      <a:pt x="2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6"/>
              <p:cNvSpPr/>
              <p:nvPr/>
            </p:nvSpPr>
            <p:spPr>
              <a:xfrm>
                <a:off x="2023225" y="4076225"/>
                <a:ext cx="20575" cy="12050"/>
              </a:xfrm>
              <a:custGeom>
                <a:rect b="b" l="l" r="r" t="t"/>
                <a:pathLst>
                  <a:path extrusionOk="0" h="482" w="823">
                    <a:moveTo>
                      <a:pt x="683" y="1"/>
                    </a:moveTo>
                    <a:lnTo>
                      <a:pt x="1" y="146"/>
                    </a:lnTo>
                    <a:cubicBezTo>
                      <a:pt x="134" y="202"/>
                      <a:pt x="214" y="336"/>
                      <a:pt x="205" y="481"/>
                    </a:cubicBezTo>
                    <a:cubicBezTo>
                      <a:pt x="211" y="481"/>
                      <a:pt x="804" y="371"/>
                      <a:pt x="804" y="371"/>
                    </a:cubicBezTo>
                    <a:cubicBezTo>
                      <a:pt x="822" y="235"/>
                      <a:pt x="778" y="99"/>
                      <a:pt x="6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6"/>
              <p:cNvSpPr/>
              <p:nvPr/>
            </p:nvSpPr>
            <p:spPr>
              <a:xfrm>
                <a:off x="2084675" y="4047700"/>
                <a:ext cx="19525" cy="36850"/>
              </a:xfrm>
              <a:custGeom>
                <a:rect b="b" l="l" r="r" t="t"/>
                <a:pathLst>
                  <a:path extrusionOk="0" h="1474" w="781">
                    <a:moveTo>
                      <a:pt x="389" y="0"/>
                    </a:moveTo>
                    <a:cubicBezTo>
                      <a:pt x="176" y="0"/>
                      <a:pt x="1" y="332"/>
                      <a:pt x="1" y="739"/>
                    </a:cubicBezTo>
                    <a:cubicBezTo>
                      <a:pt x="1" y="1145"/>
                      <a:pt x="176" y="1474"/>
                      <a:pt x="389" y="1474"/>
                    </a:cubicBezTo>
                    <a:cubicBezTo>
                      <a:pt x="606" y="1474"/>
                      <a:pt x="780" y="1145"/>
                      <a:pt x="780" y="739"/>
                    </a:cubicBezTo>
                    <a:cubicBezTo>
                      <a:pt x="780" y="332"/>
                      <a:pt x="60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6"/>
              <p:cNvSpPr/>
              <p:nvPr/>
            </p:nvSpPr>
            <p:spPr>
              <a:xfrm>
                <a:off x="2086675" y="4049700"/>
                <a:ext cx="16700" cy="32925"/>
              </a:xfrm>
              <a:custGeom>
                <a:rect b="b" l="l" r="r" t="t"/>
                <a:pathLst>
                  <a:path extrusionOk="0" h="1317" w="668">
                    <a:moveTo>
                      <a:pt x="333" y="0"/>
                    </a:moveTo>
                    <a:cubicBezTo>
                      <a:pt x="149" y="0"/>
                      <a:pt x="1" y="297"/>
                      <a:pt x="1" y="659"/>
                    </a:cubicBezTo>
                    <a:cubicBezTo>
                      <a:pt x="1" y="1020"/>
                      <a:pt x="149" y="1317"/>
                      <a:pt x="333" y="1317"/>
                    </a:cubicBezTo>
                    <a:cubicBezTo>
                      <a:pt x="520" y="1317"/>
                      <a:pt x="668" y="1020"/>
                      <a:pt x="668" y="659"/>
                    </a:cubicBezTo>
                    <a:cubicBezTo>
                      <a:pt x="668" y="297"/>
                      <a:pt x="520" y="0"/>
                      <a:pt x="3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6"/>
              <p:cNvSpPr/>
              <p:nvPr/>
            </p:nvSpPr>
            <p:spPr>
              <a:xfrm>
                <a:off x="2030875" y="4096400"/>
                <a:ext cx="101500" cy="181975"/>
              </a:xfrm>
              <a:custGeom>
                <a:rect b="b" l="l" r="r" t="t"/>
                <a:pathLst>
                  <a:path extrusionOk="0" h="7279" w="4060">
                    <a:moveTo>
                      <a:pt x="1566" y="0"/>
                    </a:moveTo>
                    <a:cubicBezTo>
                      <a:pt x="1222" y="0"/>
                      <a:pt x="1029" y="116"/>
                      <a:pt x="1065" y="762"/>
                    </a:cubicBezTo>
                    <a:cubicBezTo>
                      <a:pt x="1100" y="1364"/>
                      <a:pt x="1631" y="2580"/>
                      <a:pt x="1583" y="3442"/>
                    </a:cubicBezTo>
                    <a:cubicBezTo>
                      <a:pt x="1465" y="5669"/>
                      <a:pt x="0" y="7279"/>
                      <a:pt x="0" y="7279"/>
                    </a:cubicBezTo>
                    <a:cubicBezTo>
                      <a:pt x="315" y="7261"/>
                      <a:pt x="1462" y="6787"/>
                      <a:pt x="1557" y="6722"/>
                    </a:cubicBezTo>
                    <a:cubicBezTo>
                      <a:pt x="1557" y="6722"/>
                      <a:pt x="2120" y="5055"/>
                      <a:pt x="2734" y="4554"/>
                    </a:cubicBezTo>
                    <a:cubicBezTo>
                      <a:pt x="3205" y="4163"/>
                      <a:pt x="4059" y="3896"/>
                      <a:pt x="4059" y="3896"/>
                    </a:cubicBezTo>
                    <a:lnTo>
                      <a:pt x="3715" y="3042"/>
                    </a:lnTo>
                    <a:cubicBezTo>
                      <a:pt x="3715" y="3042"/>
                      <a:pt x="3520" y="3033"/>
                      <a:pt x="3419" y="2903"/>
                    </a:cubicBezTo>
                    <a:cubicBezTo>
                      <a:pt x="3318" y="2775"/>
                      <a:pt x="2799" y="193"/>
                      <a:pt x="2669" y="3"/>
                    </a:cubicBezTo>
                    <a:lnTo>
                      <a:pt x="15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6"/>
              <p:cNvSpPr/>
              <p:nvPr/>
            </p:nvSpPr>
            <p:spPr>
              <a:xfrm>
                <a:off x="2023300" y="4092400"/>
                <a:ext cx="76975" cy="190575"/>
              </a:xfrm>
              <a:custGeom>
                <a:rect b="b" l="l" r="r" t="t"/>
                <a:pathLst>
                  <a:path extrusionOk="0" h="7623" w="3079">
                    <a:moveTo>
                      <a:pt x="1854" y="0"/>
                    </a:moveTo>
                    <a:cubicBezTo>
                      <a:pt x="1720" y="0"/>
                      <a:pt x="1516" y="0"/>
                      <a:pt x="1368" y="166"/>
                    </a:cubicBezTo>
                    <a:cubicBezTo>
                      <a:pt x="1219" y="335"/>
                      <a:pt x="1172" y="614"/>
                      <a:pt x="1219" y="1047"/>
                    </a:cubicBezTo>
                    <a:cubicBezTo>
                      <a:pt x="1273" y="1515"/>
                      <a:pt x="1394" y="1945"/>
                      <a:pt x="1507" y="2322"/>
                    </a:cubicBezTo>
                    <a:cubicBezTo>
                      <a:pt x="1608" y="2677"/>
                      <a:pt x="1706" y="3012"/>
                      <a:pt x="1723" y="3315"/>
                    </a:cubicBezTo>
                    <a:cubicBezTo>
                      <a:pt x="1762" y="3899"/>
                      <a:pt x="1288" y="6045"/>
                      <a:pt x="1" y="7406"/>
                    </a:cubicBezTo>
                    <a:lnTo>
                      <a:pt x="232" y="7623"/>
                    </a:lnTo>
                    <a:cubicBezTo>
                      <a:pt x="1587" y="6194"/>
                      <a:pt x="2079" y="3920"/>
                      <a:pt x="2041" y="3294"/>
                    </a:cubicBezTo>
                    <a:cubicBezTo>
                      <a:pt x="2017" y="2959"/>
                      <a:pt x="1919" y="2609"/>
                      <a:pt x="1812" y="2236"/>
                    </a:cubicBezTo>
                    <a:cubicBezTo>
                      <a:pt x="1700" y="1850"/>
                      <a:pt x="1587" y="1453"/>
                      <a:pt x="1537" y="1011"/>
                    </a:cubicBezTo>
                    <a:cubicBezTo>
                      <a:pt x="1486" y="584"/>
                      <a:pt x="1554" y="436"/>
                      <a:pt x="1605" y="377"/>
                    </a:cubicBezTo>
                    <a:cubicBezTo>
                      <a:pt x="1655" y="320"/>
                      <a:pt x="1735" y="317"/>
                      <a:pt x="1854" y="317"/>
                    </a:cubicBezTo>
                    <a:lnTo>
                      <a:pt x="3078" y="317"/>
                    </a:lnTo>
                    <a:lnTo>
                      <a:pt x="30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6"/>
              <p:cNvSpPr/>
              <p:nvPr/>
            </p:nvSpPr>
            <p:spPr>
              <a:xfrm>
                <a:off x="2114700" y="4171725"/>
                <a:ext cx="22400" cy="24575"/>
              </a:xfrm>
              <a:custGeom>
                <a:rect b="b" l="l" r="r" t="t"/>
                <a:pathLst>
                  <a:path extrusionOk="0" h="983" w="896">
                    <a:moveTo>
                      <a:pt x="399" y="1"/>
                    </a:moveTo>
                    <a:cubicBezTo>
                      <a:pt x="372" y="1"/>
                      <a:pt x="345" y="4"/>
                      <a:pt x="318" y="11"/>
                    </a:cubicBezTo>
                    <a:cubicBezTo>
                      <a:pt x="110" y="68"/>
                      <a:pt x="0" y="329"/>
                      <a:pt x="72" y="595"/>
                    </a:cubicBezTo>
                    <a:cubicBezTo>
                      <a:pt x="134" y="825"/>
                      <a:pt x="314" y="983"/>
                      <a:pt x="497" y="983"/>
                    </a:cubicBezTo>
                    <a:cubicBezTo>
                      <a:pt x="524" y="983"/>
                      <a:pt x="552" y="979"/>
                      <a:pt x="579" y="972"/>
                    </a:cubicBezTo>
                    <a:cubicBezTo>
                      <a:pt x="786" y="916"/>
                      <a:pt x="896" y="655"/>
                      <a:pt x="825" y="391"/>
                    </a:cubicBezTo>
                    <a:cubicBezTo>
                      <a:pt x="760" y="159"/>
                      <a:pt x="58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6"/>
              <p:cNvSpPr/>
              <p:nvPr/>
            </p:nvSpPr>
            <p:spPr>
              <a:xfrm>
                <a:off x="2116775" y="4172975"/>
                <a:ext cx="19375" cy="21875"/>
              </a:xfrm>
              <a:custGeom>
                <a:rect b="b" l="l" r="r" t="t"/>
                <a:pathLst>
                  <a:path extrusionOk="0" h="875" w="775">
                    <a:moveTo>
                      <a:pt x="339" y="0"/>
                    </a:moveTo>
                    <a:cubicBezTo>
                      <a:pt x="317" y="0"/>
                      <a:pt x="295" y="3"/>
                      <a:pt x="273" y="9"/>
                    </a:cubicBezTo>
                    <a:cubicBezTo>
                      <a:pt x="92" y="56"/>
                      <a:pt x="1" y="288"/>
                      <a:pt x="66" y="525"/>
                    </a:cubicBezTo>
                    <a:cubicBezTo>
                      <a:pt x="123" y="733"/>
                      <a:pt x="280" y="874"/>
                      <a:pt x="438" y="874"/>
                    </a:cubicBezTo>
                    <a:cubicBezTo>
                      <a:pt x="460" y="874"/>
                      <a:pt x="483" y="872"/>
                      <a:pt x="505" y="866"/>
                    </a:cubicBezTo>
                    <a:cubicBezTo>
                      <a:pt x="685" y="815"/>
                      <a:pt x="774" y="584"/>
                      <a:pt x="712" y="350"/>
                    </a:cubicBezTo>
                    <a:cubicBezTo>
                      <a:pt x="655" y="144"/>
                      <a:pt x="497" y="0"/>
                      <a:pt x="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6"/>
              <p:cNvSpPr/>
              <p:nvPr/>
            </p:nvSpPr>
            <p:spPr>
              <a:xfrm>
                <a:off x="2081800" y="4107000"/>
                <a:ext cx="16475" cy="98625"/>
              </a:xfrm>
              <a:custGeom>
                <a:rect b="b" l="l" r="r" t="t"/>
                <a:pathLst>
                  <a:path extrusionOk="0" h="3945" w="659">
                    <a:moveTo>
                      <a:pt x="184" y="0"/>
                    </a:moveTo>
                    <a:cubicBezTo>
                      <a:pt x="51" y="193"/>
                      <a:pt x="9" y="424"/>
                      <a:pt x="0" y="656"/>
                    </a:cubicBezTo>
                    <a:cubicBezTo>
                      <a:pt x="0" y="908"/>
                      <a:pt x="24" y="1162"/>
                      <a:pt x="68" y="1412"/>
                    </a:cubicBezTo>
                    <a:cubicBezTo>
                      <a:pt x="142" y="1960"/>
                      <a:pt x="246" y="2506"/>
                      <a:pt x="377" y="3042"/>
                    </a:cubicBezTo>
                    <a:cubicBezTo>
                      <a:pt x="451" y="3348"/>
                      <a:pt x="546" y="3644"/>
                      <a:pt x="649" y="3941"/>
                    </a:cubicBezTo>
                    <a:cubicBezTo>
                      <a:pt x="649" y="3943"/>
                      <a:pt x="652" y="3945"/>
                      <a:pt x="654" y="3945"/>
                    </a:cubicBezTo>
                    <a:cubicBezTo>
                      <a:pt x="656" y="3945"/>
                      <a:pt x="658" y="3943"/>
                      <a:pt x="658" y="3941"/>
                    </a:cubicBezTo>
                    <a:cubicBezTo>
                      <a:pt x="596" y="3674"/>
                      <a:pt x="534" y="3407"/>
                      <a:pt x="477" y="3140"/>
                    </a:cubicBezTo>
                    <a:cubicBezTo>
                      <a:pt x="421" y="2873"/>
                      <a:pt x="359" y="2606"/>
                      <a:pt x="305" y="2340"/>
                    </a:cubicBezTo>
                    <a:cubicBezTo>
                      <a:pt x="252" y="2073"/>
                      <a:pt x="202" y="1803"/>
                      <a:pt x="160" y="1536"/>
                    </a:cubicBezTo>
                    <a:cubicBezTo>
                      <a:pt x="119" y="1284"/>
                      <a:pt x="77" y="1032"/>
                      <a:pt x="59" y="777"/>
                    </a:cubicBezTo>
                    <a:cubicBezTo>
                      <a:pt x="45" y="513"/>
                      <a:pt x="59" y="246"/>
                      <a:pt x="190" y="6"/>
                    </a:cubicBezTo>
                    <a:cubicBezTo>
                      <a:pt x="190" y="3"/>
                      <a:pt x="190" y="0"/>
                      <a:pt x="1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6"/>
              <p:cNvSpPr/>
              <p:nvPr/>
            </p:nvSpPr>
            <p:spPr>
              <a:xfrm>
                <a:off x="1933850" y="4154950"/>
                <a:ext cx="40850" cy="106175"/>
              </a:xfrm>
              <a:custGeom>
                <a:rect b="b" l="l" r="r" t="t"/>
                <a:pathLst>
                  <a:path extrusionOk="0" h="4247" w="1634">
                    <a:moveTo>
                      <a:pt x="1400" y="1"/>
                    </a:moveTo>
                    <a:lnTo>
                      <a:pt x="813" y="15"/>
                    </a:lnTo>
                    <a:cubicBezTo>
                      <a:pt x="685" y="223"/>
                      <a:pt x="0" y="1367"/>
                      <a:pt x="92" y="2224"/>
                    </a:cubicBezTo>
                    <a:cubicBezTo>
                      <a:pt x="196" y="3170"/>
                      <a:pt x="712" y="3428"/>
                      <a:pt x="712" y="3428"/>
                    </a:cubicBezTo>
                    <a:lnTo>
                      <a:pt x="712" y="4246"/>
                    </a:lnTo>
                    <a:lnTo>
                      <a:pt x="1634" y="4246"/>
                    </a:lnTo>
                    <a:lnTo>
                      <a:pt x="1634" y="3167"/>
                    </a:lnTo>
                    <a:cubicBezTo>
                      <a:pt x="1634" y="3167"/>
                      <a:pt x="827" y="2580"/>
                      <a:pt x="967" y="1382"/>
                    </a:cubicBezTo>
                    <a:cubicBezTo>
                      <a:pt x="1014" y="985"/>
                      <a:pt x="1400" y="211"/>
                      <a:pt x="1400" y="211"/>
                    </a:cubicBezTo>
                    <a:lnTo>
                      <a:pt x="14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6"/>
              <p:cNvSpPr/>
              <p:nvPr/>
            </p:nvSpPr>
            <p:spPr>
              <a:xfrm>
                <a:off x="1934500" y="4178975"/>
                <a:ext cx="101275" cy="88625"/>
              </a:xfrm>
              <a:custGeom>
                <a:rect b="b" l="l" r="r" t="t"/>
                <a:pathLst>
                  <a:path extrusionOk="0" h="3545" w="4051">
                    <a:moveTo>
                      <a:pt x="416" y="0"/>
                    </a:moveTo>
                    <a:lnTo>
                      <a:pt x="1" y="2648"/>
                    </a:lnTo>
                    <a:cubicBezTo>
                      <a:pt x="1" y="2648"/>
                      <a:pt x="66" y="3338"/>
                      <a:pt x="81" y="3347"/>
                    </a:cubicBezTo>
                    <a:cubicBezTo>
                      <a:pt x="198" y="3423"/>
                      <a:pt x="2986" y="3544"/>
                      <a:pt x="3742" y="3544"/>
                    </a:cubicBezTo>
                    <a:cubicBezTo>
                      <a:pt x="3846" y="3544"/>
                      <a:pt x="3911" y="3542"/>
                      <a:pt x="3926" y="3537"/>
                    </a:cubicBezTo>
                    <a:cubicBezTo>
                      <a:pt x="4051" y="3499"/>
                      <a:pt x="3944" y="3140"/>
                      <a:pt x="3808" y="3027"/>
                    </a:cubicBezTo>
                    <a:cubicBezTo>
                      <a:pt x="3754" y="2983"/>
                      <a:pt x="3526" y="2867"/>
                      <a:pt x="3262" y="2740"/>
                    </a:cubicBezTo>
                    <a:cubicBezTo>
                      <a:pt x="2835" y="2532"/>
                      <a:pt x="2317" y="2295"/>
                      <a:pt x="2317" y="2295"/>
                    </a:cubicBezTo>
                    <a:lnTo>
                      <a:pt x="2770" y="30"/>
                    </a:lnTo>
                    <a:lnTo>
                      <a:pt x="416"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6"/>
              <p:cNvSpPr/>
              <p:nvPr/>
            </p:nvSpPr>
            <p:spPr>
              <a:xfrm>
                <a:off x="1934500" y="4224775"/>
                <a:ext cx="101275" cy="42825"/>
              </a:xfrm>
              <a:custGeom>
                <a:rect b="b" l="l" r="r" t="t"/>
                <a:pathLst>
                  <a:path extrusionOk="0" h="1713" w="4051">
                    <a:moveTo>
                      <a:pt x="128" y="0"/>
                    </a:moveTo>
                    <a:lnTo>
                      <a:pt x="1" y="816"/>
                    </a:lnTo>
                    <a:cubicBezTo>
                      <a:pt x="1" y="816"/>
                      <a:pt x="66" y="1506"/>
                      <a:pt x="81" y="1515"/>
                    </a:cubicBezTo>
                    <a:cubicBezTo>
                      <a:pt x="198" y="1591"/>
                      <a:pt x="2986" y="1712"/>
                      <a:pt x="3742" y="1712"/>
                    </a:cubicBezTo>
                    <a:cubicBezTo>
                      <a:pt x="3846" y="1712"/>
                      <a:pt x="3911" y="1710"/>
                      <a:pt x="3926" y="1705"/>
                    </a:cubicBezTo>
                    <a:cubicBezTo>
                      <a:pt x="4051" y="1667"/>
                      <a:pt x="3944" y="1308"/>
                      <a:pt x="3808" y="1195"/>
                    </a:cubicBezTo>
                    <a:cubicBezTo>
                      <a:pt x="3754" y="1151"/>
                      <a:pt x="3526" y="1035"/>
                      <a:pt x="3262" y="908"/>
                    </a:cubicBezTo>
                    <a:cubicBezTo>
                      <a:pt x="2835" y="700"/>
                      <a:pt x="2317" y="460"/>
                      <a:pt x="2317" y="460"/>
                    </a:cubicBezTo>
                    <a:lnTo>
                      <a:pt x="2388" y="104"/>
                    </a:lnTo>
                    <a:lnTo>
                      <a:pt x="1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6"/>
              <p:cNvSpPr/>
              <p:nvPr/>
            </p:nvSpPr>
            <p:spPr>
              <a:xfrm>
                <a:off x="1933925" y="4233750"/>
                <a:ext cx="101850" cy="34050"/>
              </a:xfrm>
              <a:custGeom>
                <a:rect b="b" l="l" r="r" t="t"/>
                <a:pathLst>
                  <a:path extrusionOk="0" h="1362" w="4074">
                    <a:moveTo>
                      <a:pt x="0" y="0"/>
                    </a:moveTo>
                    <a:lnTo>
                      <a:pt x="0" y="18"/>
                    </a:lnTo>
                    <a:cubicBezTo>
                      <a:pt x="6" y="655"/>
                      <a:pt x="24" y="1183"/>
                      <a:pt x="74" y="1216"/>
                    </a:cubicBezTo>
                    <a:cubicBezTo>
                      <a:pt x="187" y="1292"/>
                      <a:pt x="2679" y="1362"/>
                      <a:pt x="3606" y="1362"/>
                    </a:cubicBezTo>
                    <a:cubicBezTo>
                      <a:pt x="3799" y="1362"/>
                      <a:pt x="3924" y="1359"/>
                      <a:pt x="3946" y="1352"/>
                    </a:cubicBezTo>
                    <a:cubicBezTo>
                      <a:pt x="4074" y="1311"/>
                      <a:pt x="3973" y="949"/>
                      <a:pt x="3837" y="833"/>
                    </a:cubicBezTo>
                    <a:cubicBezTo>
                      <a:pt x="3697" y="718"/>
                      <a:pt x="2331" y="68"/>
                      <a:pt x="2331" y="68"/>
                    </a:cubicBezTo>
                    <a:lnTo>
                      <a:pt x="2331" y="2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6"/>
              <p:cNvSpPr/>
              <p:nvPr/>
            </p:nvSpPr>
            <p:spPr>
              <a:xfrm>
                <a:off x="1939850" y="4262125"/>
                <a:ext cx="92150" cy="2175"/>
              </a:xfrm>
              <a:custGeom>
                <a:rect b="b" l="l" r="r" t="t"/>
                <a:pathLst>
                  <a:path extrusionOk="0" h="87" w="3686">
                    <a:moveTo>
                      <a:pt x="316" y="0"/>
                    </a:moveTo>
                    <a:cubicBezTo>
                      <a:pt x="188" y="0"/>
                      <a:pt x="82" y="1"/>
                      <a:pt x="6" y="4"/>
                    </a:cubicBezTo>
                    <a:cubicBezTo>
                      <a:pt x="0" y="4"/>
                      <a:pt x="0" y="7"/>
                      <a:pt x="6" y="7"/>
                    </a:cubicBezTo>
                    <a:cubicBezTo>
                      <a:pt x="588" y="47"/>
                      <a:pt x="2899" y="87"/>
                      <a:pt x="3603" y="87"/>
                    </a:cubicBezTo>
                    <a:cubicBezTo>
                      <a:pt x="3628" y="87"/>
                      <a:pt x="3650" y="87"/>
                      <a:pt x="3671" y="87"/>
                    </a:cubicBezTo>
                    <a:cubicBezTo>
                      <a:pt x="3686" y="87"/>
                      <a:pt x="3686" y="75"/>
                      <a:pt x="3671" y="75"/>
                    </a:cubicBezTo>
                    <a:cubicBezTo>
                      <a:pt x="3143" y="49"/>
                      <a:pt x="1200" y="0"/>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6"/>
              <p:cNvSpPr/>
              <p:nvPr/>
            </p:nvSpPr>
            <p:spPr>
              <a:xfrm>
                <a:off x="1978850" y="4235100"/>
                <a:ext cx="27150" cy="10025"/>
              </a:xfrm>
              <a:custGeom>
                <a:rect b="b" l="l" r="r" t="t"/>
                <a:pathLst>
                  <a:path extrusionOk="0" h="401" w="1086">
                    <a:moveTo>
                      <a:pt x="514" y="1"/>
                    </a:moveTo>
                    <a:cubicBezTo>
                      <a:pt x="330" y="1"/>
                      <a:pt x="142" y="51"/>
                      <a:pt x="6" y="171"/>
                    </a:cubicBezTo>
                    <a:cubicBezTo>
                      <a:pt x="1" y="177"/>
                      <a:pt x="4" y="184"/>
                      <a:pt x="13" y="184"/>
                    </a:cubicBezTo>
                    <a:cubicBezTo>
                      <a:pt x="15" y="184"/>
                      <a:pt x="16" y="184"/>
                      <a:pt x="18" y="183"/>
                    </a:cubicBezTo>
                    <a:cubicBezTo>
                      <a:pt x="246" y="115"/>
                      <a:pt x="483" y="74"/>
                      <a:pt x="723" y="53"/>
                    </a:cubicBezTo>
                    <a:cubicBezTo>
                      <a:pt x="732" y="53"/>
                      <a:pt x="738" y="47"/>
                      <a:pt x="738" y="38"/>
                    </a:cubicBezTo>
                    <a:cubicBezTo>
                      <a:pt x="738" y="32"/>
                      <a:pt x="732" y="26"/>
                      <a:pt x="726" y="23"/>
                    </a:cubicBezTo>
                    <a:cubicBezTo>
                      <a:pt x="659" y="9"/>
                      <a:pt x="587" y="1"/>
                      <a:pt x="514" y="1"/>
                    </a:cubicBezTo>
                    <a:close/>
                    <a:moveTo>
                      <a:pt x="683" y="111"/>
                    </a:moveTo>
                    <a:cubicBezTo>
                      <a:pt x="499" y="111"/>
                      <a:pt x="311" y="160"/>
                      <a:pt x="178" y="278"/>
                    </a:cubicBezTo>
                    <a:cubicBezTo>
                      <a:pt x="170" y="283"/>
                      <a:pt x="176" y="293"/>
                      <a:pt x="184" y="293"/>
                    </a:cubicBezTo>
                    <a:cubicBezTo>
                      <a:pt x="185" y="293"/>
                      <a:pt x="186" y="293"/>
                      <a:pt x="187" y="293"/>
                    </a:cubicBezTo>
                    <a:cubicBezTo>
                      <a:pt x="418" y="225"/>
                      <a:pt x="655" y="180"/>
                      <a:pt x="895" y="163"/>
                    </a:cubicBezTo>
                    <a:cubicBezTo>
                      <a:pt x="896" y="163"/>
                      <a:pt x="897" y="163"/>
                      <a:pt x="897" y="163"/>
                    </a:cubicBezTo>
                    <a:cubicBezTo>
                      <a:pt x="910" y="163"/>
                      <a:pt x="912" y="133"/>
                      <a:pt x="900" y="133"/>
                    </a:cubicBezTo>
                    <a:cubicBezTo>
                      <a:pt x="899" y="133"/>
                      <a:pt x="899" y="133"/>
                      <a:pt x="898" y="133"/>
                    </a:cubicBezTo>
                    <a:cubicBezTo>
                      <a:pt x="830" y="118"/>
                      <a:pt x="757" y="111"/>
                      <a:pt x="683" y="111"/>
                    </a:cubicBezTo>
                    <a:close/>
                    <a:moveTo>
                      <a:pt x="855" y="217"/>
                    </a:moveTo>
                    <a:cubicBezTo>
                      <a:pt x="671" y="217"/>
                      <a:pt x="483" y="267"/>
                      <a:pt x="347" y="388"/>
                    </a:cubicBezTo>
                    <a:cubicBezTo>
                      <a:pt x="342" y="393"/>
                      <a:pt x="345" y="400"/>
                      <a:pt x="352" y="400"/>
                    </a:cubicBezTo>
                    <a:cubicBezTo>
                      <a:pt x="353" y="400"/>
                      <a:pt x="355" y="400"/>
                      <a:pt x="356" y="400"/>
                    </a:cubicBezTo>
                    <a:cubicBezTo>
                      <a:pt x="587" y="332"/>
                      <a:pt x="824" y="290"/>
                      <a:pt x="1064" y="272"/>
                    </a:cubicBezTo>
                    <a:cubicBezTo>
                      <a:pt x="1082" y="269"/>
                      <a:pt x="1085" y="246"/>
                      <a:pt x="1067" y="240"/>
                    </a:cubicBezTo>
                    <a:cubicBezTo>
                      <a:pt x="1000" y="225"/>
                      <a:pt x="928" y="217"/>
                      <a:pt x="855" y="21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6"/>
              <p:cNvSpPr/>
              <p:nvPr/>
            </p:nvSpPr>
            <p:spPr>
              <a:xfrm>
                <a:off x="1824300" y="4061925"/>
                <a:ext cx="196375" cy="165825"/>
              </a:xfrm>
              <a:custGeom>
                <a:rect b="b" l="l" r="r" t="t"/>
                <a:pathLst>
                  <a:path extrusionOk="0" h="6633" w="7855">
                    <a:moveTo>
                      <a:pt x="777" y="1"/>
                    </a:moveTo>
                    <a:cubicBezTo>
                      <a:pt x="777" y="1"/>
                      <a:pt x="0" y="1619"/>
                      <a:pt x="777" y="2586"/>
                    </a:cubicBezTo>
                    <a:cubicBezTo>
                      <a:pt x="1036" y="2906"/>
                      <a:pt x="1605" y="3008"/>
                      <a:pt x="2249" y="3008"/>
                    </a:cubicBezTo>
                    <a:cubicBezTo>
                      <a:pt x="3377" y="3008"/>
                      <a:pt x="4734" y="2695"/>
                      <a:pt x="5043" y="2695"/>
                    </a:cubicBezTo>
                    <a:cubicBezTo>
                      <a:pt x="5078" y="2695"/>
                      <a:pt x="5099" y="2699"/>
                      <a:pt x="5106" y="2708"/>
                    </a:cubicBezTo>
                    <a:cubicBezTo>
                      <a:pt x="5204" y="2826"/>
                      <a:pt x="4296" y="6514"/>
                      <a:pt x="4296" y="6514"/>
                    </a:cubicBezTo>
                    <a:lnTo>
                      <a:pt x="6923" y="6633"/>
                    </a:lnTo>
                    <a:cubicBezTo>
                      <a:pt x="6923" y="6633"/>
                      <a:pt x="7854" y="3544"/>
                      <a:pt x="7807" y="1593"/>
                    </a:cubicBezTo>
                    <a:cubicBezTo>
                      <a:pt x="7798" y="1154"/>
                      <a:pt x="7234" y="689"/>
                      <a:pt x="7077" y="606"/>
                    </a:cubicBezTo>
                    <a:cubicBezTo>
                      <a:pt x="6859" y="490"/>
                      <a:pt x="6473" y="448"/>
                      <a:pt x="6029" y="448"/>
                    </a:cubicBezTo>
                    <a:cubicBezTo>
                      <a:pt x="4852" y="448"/>
                      <a:pt x="3262" y="742"/>
                      <a:pt x="3262" y="742"/>
                    </a:cubicBezTo>
                    <a:cubicBezTo>
                      <a:pt x="3442" y="297"/>
                      <a:pt x="3442" y="1"/>
                      <a:pt x="34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6"/>
              <p:cNvSpPr/>
              <p:nvPr/>
            </p:nvSpPr>
            <p:spPr>
              <a:xfrm>
                <a:off x="1849500" y="4067500"/>
                <a:ext cx="22475" cy="20925"/>
              </a:xfrm>
              <a:custGeom>
                <a:rect b="b" l="l" r="r" t="t"/>
                <a:pathLst>
                  <a:path extrusionOk="0" h="837" w="899">
                    <a:moveTo>
                      <a:pt x="884" y="0"/>
                    </a:moveTo>
                    <a:cubicBezTo>
                      <a:pt x="881" y="12"/>
                      <a:pt x="875" y="24"/>
                      <a:pt x="872" y="33"/>
                    </a:cubicBezTo>
                    <a:cubicBezTo>
                      <a:pt x="869" y="36"/>
                      <a:pt x="869" y="36"/>
                      <a:pt x="872" y="39"/>
                    </a:cubicBezTo>
                    <a:cubicBezTo>
                      <a:pt x="839" y="133"/>
                      <a:pt x="828" y="237"/>
                      <a:pt x="798" y="335"/>
                    </a:cubicBezTo>
                    <a:cubicBezTo>
                      <a:pt x="768" y="436"/>
                      <a:pt x="706" y="528"/>
                      <a:pt x="620" y="590"/>
                    </a:cubicBezTo>
                    <a:cubicBezTo>
                      <a:pt x="436" y="715"/>
                      <a:pt x="217" y="774"/>
                      <a:pt x="6" y="824"/>
                    </a:cubicBezTo>
                    <a:cubicBezTo>
                      <a:pt x="3" y="824"/>
                      <a:pt x="0" y="830"/>
                      <a:pt x="3" y="833"/>
                    </a:cubicBezTo>
                    <a:cubicBezTo>
                      <a:pt x="3" y="833"/>
                      <a:pt x="3" y="836"/>
                      <a:pt x="6" y="836"/>
                    </a:cubicBezTo>
                    <a:cubicBezTo>
                      <a:pt x="128" y="836"/>
                      <a:pt x="249" y="818"/>
                      <a:pt x="365" y="783"/>
                    </a:cubicBezTo>
                    <a:cubicBezTo>
                      <a:pt x="475" y="750"/>
                      <a:pt x="578" y="703"/>
                      <a:pt x="670" y="635"/>
                    </a:cubicBezTo>
                    <a:cubicBezTo>
                      <a:pt x="756" y="569"/>
                      <a:pt x="819" y="477"/>
                      <a:pt x="845" y="374"/>
                    </a:cubicBezTo>
                    <a:cubicBezTo>
                      <a:pt x="860" y="317"/>
                      <a:pt x="869" y="261"/>
                      <a:pt x="875" y="202"/>
                    </a:cubicBezTo>
                    <a:cubicBezTo>
                      <a:pt x="887" y="136"/>
                      <a:pt x="896" y="71"/>
                      <a:pt x="899" y="6"/>
                    </a:cubicBezTo>
                    <a:cubicBezTo>
                      <a:pt x="897" y="2"/>
                      <a:pt x="894" y="1"/>
                      <a:pt x="891" y="1"/>
                    </a:cubicBezTo>
                    <a:cubicBezTo>
                      <a:pt x="889" y="1"/>
                      <a:pt x="886" y="2"/>
                      <a:pt x="884" y="3"/>
                    </a:cubicBezTo>
                    <a:lnTo>
                      <a:pt x="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6"/>
              <p:cNvSpPr/>
              <p:nvPr/>
            </p:nvSpPr>
            <p:spPr>
              <a:xfrm>
                <a:off x="1895675" y="4059175"/>
                <a:ext cx="21075" cy="27100"/>
              </a:xfrm>
              <a:custGeom>
                <a:rect b="b" l="l" r="r" t="t"/>
                <a:pathLst>
                  <a:path extrusionOk="0" h="1084" w="843">
                    <a:moveTo>
                      <a:pt x="662" y="1"/>
                    </a:moveTo>
                    <a:cubicBezTo>
                      <a:pt x="657" y="1"/>
                      <a:pt x="653" y="4"/>
                      <a:pt x="653" y="10"/>
                    </a:cubicBezTo>
                    <a:cubicBezTo>
                      <a:pt x="635" y="72"/>
                      <a:pt x="629" y="137"/>
                      <a:pt x="617" y="200"/>
                    </a:cubicBezTo>
                    <a:cubicBezTo>
                      <a:pt x="605" y="262"/>
                      <a:pt x="590" y="327"/>
                      <a:pt x="579" y="389"/>
                    </a:cubicBezTo>
                    <a:cubicBezTo>
                      <a:pt x="564" y="452"/>
                      <a:pt x="549" y="514"/>
                      <a:pt x="531" y="573"/>
                    </a:cubicBezTo>
                    <a:cubicBezTo>
                      <a:pt x="513" y="635"/>
                      <a:pt x="499" y="710"/>
                      <a:pt x="436" y="727"/>
                    </a:cubicBezTo>
                    <a:cubicBezTo>
                      <a:pt x="428" y="730"/>
                      <a:pt x="421" y="731"/>
                      <a:pt x="414" y="731"/>
                    </a:cubicBezTo>
                    <a:cubicBezTo>
                      <a:pt x="310" y="731"/>
                      <a:pt x="362" y="469"/>
                      <a:pt x="368" y="413"/>
                    </a:cubicBezTo>
                    <a:cubicBezTo>
                      <a:pt x="383" y="280"/>
                      <a:pt x="389" y="143"/>
                      <a:pt x="413" y="10"/>
                    </a:cubicBezTo>
                    <a:cubicBezTo>
                      <a:pt x="413" y="7"/>
                      <a:pt x="411" y="4"/>
                      <a:pt x="409" y="4"/>
                    </a:cubicBezTo>
                    <a:cubicBezTo>
                      <a:pt x="408" y="4"/>
                      <a:pt x="407" y="6"/>
                      <a:pt x="407" y="10"/>
                    </a:cubicBezTo>
                    <a:cubicBezTo>
                      <a:pt x="377" y="131"/>
                      <a:pt x="344" y="250"/>
                      <a:pt x="324" y="375"/>
                    </a:cubicBezTo>
                    <a:cubicBezTo>
                      <a:pt x="312" y="434"/>
                      <a:pt x="303" y="496"/>
                      <a:pt x="297" y="558"/>
                    </a:cubicBezTo>
                    <a:cubicBezTo>
                      <a:pt x="285" y="609"/>
                      <a:pt x="291" y="665"/>
                      <a:pt x="309" y="716"/>
                    </a:cubicBezTo>
                    <a:cubicBezTo>
                      <a:pt x="327" y="748"/>
                      <a:pt x="359" y="772"/>
                      <a:pt x="395" y="778"/>
                    </a:cubicBezTo>
                    <a:lnTo>
                      <a:pt x="392" y="793"/>
                    </a:lnTo>
                    <a:cubicBezTo>
                      <a:pt x="389" y="801"/>
                      <a:pt x="386" y="813"/>
                      <a:pt x="383" y="822"/>
                    </a:cubicBezTo>
                    <a:cubicBezTo>
                      <a:pt x="380" y="831"/>
                      <a:pt x="380" y="843"/>
                      <a:pt x="377" y="852"/>
                    </a:cubicBezTo>
                    <a:cubicBezTo>
                      <a:pt x="371" y="864"/>
                      <a:pt x="371" y="876"/>
                      <a:pt x="371" y="890"/>
                    </a:cubicBezTo>
                    <a:cubicBezTo>
                      <a:pt x="374" y="893"/>
                      <a:pt x="377" y="896"/>
                      <a:pt x="380" y="896"/>
                    </a:cubicBezTo>
                    <a:cubicBezTo>
                      <a:pt x="324" y="923"/>
                      <a:pt x="267" y="947"/>
                      <a:pt x="211" y="970"/>
                    </a:cubicBezTo>
                    <a:cubicBezTo>
                      <a:pt x="140" y="1000"/>
                      <a:pt x="72" y="1033"/>
                      <a:pt x="9" y="1068"/>
                    </a:cubicBezTo>
                    <a:cubicBezTo>
                      <a:pt x="0" y="1074"/>
                      <a:pt x="9" y="1083"/>
                      <a:pt x="15" y="1083"/>
                    </a:cubicBezTo>
                    <a:cubicBezTo>
                      <a:pt x="86" y="1062"/>
                      <a:pt x="158" y="1036"/>
                      <a:pt x="226" y="1006"/>
                    </a:cubicBezTo>
                    <a:cubicBezTo>
                      <a:pt x="297" y="979"/>
                      <a:pt x="365" y="950"/>
                      <a:pt x="436" y="920"/>
                    </a:cubicBezTo>
                    <a:cubicBezTo>
                      <a:pt x="576" y="870"/>
                      <a:pt x="709" y="807"/>
                      <a:pt x="837" y="736"/>
                    </a:cubicBezTo>
                    <a:cubicBezTo>
                      <a:pt x="839" y="733"/>
                      <a:pt x="842" y="730"/>
                      <a:pt x="842" y="724"/>
                    </a:cubicBezTo>
                    <a:cubicBezTo>
                      <a:pt x="842" y="721"/>
                      <a:pt x="839" y="718"/>
                      <a:pt x="834" y="718"/>
                    </a:cubicBezTo>
                    <a:cubicBezTo>
                      <a:pt x="688" y="760"/>
                      <a:pt x="549" y="816"/>
                      <a:pt x="413" y="882"/>
                    </a:cubicBezTo>
                    <a:lnTo>
                      <a:pt x="407" y="884"/>
                    </a:lnTo>
                    <a:cubicBezTo>
                      <a:pt x="410" y="876"/>
                      <a:pt x="410" y="867"/>
                      <a:pt x="413" y="858"/>
                    </a:cubicBezTo>
                    <a:cubicBezTo>
                      <a:pt x="413" y="849"/>
                      <a:pt x="415" y="837"/>
                      <a:pt x="418" y="828"/>
                    </a:cubicBezTo>
                    <a:cubicBezTo>
                      <a:pt x="418" y="816"/>
                      <a:pt x="418" y="807"/>
                      <a:pt x="421" y="796"/>
                    </a:cubicBezTo>
                    <a:lnTo>
                      <a:pt x="421" y="781"/>
                    </a:lnTo>
                    <a:cubicBezTo>
                      <a:pt x="457" y="778"/>
                      <a:pt x="490" y="760"/>
                      <a:pt x="510" y="733"/>
                    </a:cubicBezTo>
                    <a:cubicBezTo>
                      <a:pt x="540" y="692"/>
                      <a:pt x="558" y="647"/>
                      <a:pt x="567" y="600"/>
                    </a:cubicBezTo>
                    <a:cubicBezTo>
                      <a:pt x="582" y="541"/>
                      <a:pt x="599" y="478"/>
                      <a:pt x="611" y="419"/>
                    </a:cubicBezTo>
                    <a:cubicBezTo>
                      <a:pt x="623" y="357"/>
                      <a:pt x="638" y="283"/>
                      <a:pt x="647" y="211"/>
                    </a:cubicBezTo>
                    <a:cubicBezTo>
                      <a:pt x="662" y="146"/>
                      <a:pt x="668" y="78"/>
                      <a:pt x="670" y="10"/>
                    </a:cubicBezTo>
                    <a:cubicBezTo>
                      <a:pt x="670" y="4"/>
                      <a:pt x="666" y="1"/>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6"/>
              <p:cNvSpPr/>
              <p:nvPr/>
            </p:nvSpPr>
            <p:spPr>
              <a:xfrm>
                <a:off x="1840525" y="4066825"/>
                <a:ext cx="183175" cy="151325"/>
              </a:xfrm>
              <a:custGeom>
                <a:rect b="b" l="l" r="r" t="t"/>
                <a:pathLst>
                  <a:path extrusionOk="0" h="6053" w="7327">
                    <a:moveTo>
                      <a:pt x="190" y="1"/>
                    </a:moveTo>
                    <a:cubicBezTo>
                      <a:pt x="189" y="1"/>
                      <a:pt x="187" y="2"/>
                      <a:pt x="187" y="6"/>
                    </a:cubicBezTo>
                    <a:cubicBezTo>
                      <a:pt x="90" y="427"/>
                      <a:pt x="1" y="863"/>
                      <a:pt x="33" y="1302"/>
                    </a:cubicBezTo>
                    <a:cubicBezTo>
                      <a:pt x="45" y="1515"/>
                      <a:pt x="93" y="1726"/>
                      <a:pt x="176" y="1925"/>
                    </a:cubicBezTo>
                    <a:cubicBezTo>
                      <a:pt x="250" y="2111"/>
                      <a:pt x="377" y="2268"/>
                      <a:pt x="546" y="2378"/>
                    </a:cubicBezTo>
                    <a:cubicBezTo>
                      <a:pt x="718" y="2470"/>
                      <a:pt x="911" y="2520"/>
                      <a:pt x="1106" y="2523"/>
                    </a:cubicBezTo>
                    <a:cubicBezTo>
                      <a:pt x="1180" y="2526"/>
                      <a:pt x="1253" y="2528"/>
                      <a:pt x="1325" y="2528"/>
                    </a:cubicBezTo>
                    <a:cubicBezTo>
                      <a:pt x="1479" y="2528"/>
                      <a:pt x="1632" y="2522"/>
                      <a:pt x="1785" y="2512"/>
                    </a:cubicBezTo>
                    <a:cubicBezTo>
                      <a:pt x="2269" y="2488"/>
                      <a:pt x="2749" y="2434"/>
                      <a:pt x="3229" y="2381"/>
                    </a:cubicBezTo>
                    <a:cubicBezTo>
                      <a:pt x="3710" y="2328"/>
                      <a:pt x="4187" y="2274"/>
                      <a:pt x="4667" y="2248"/>
                    </a:cubicBezTo>
                    <a:cubicBezTo>
                      <a:pt x="4718" y="2245"/>
                      <a:pt x="4774" y="2242"/>
                      <a:pt x="4827" y="2242"/>
                    </a:cubicBezTo>
                    <a:cubicBezTo>
                      <a:pt x="4753" y="2701"/>
                      <a:pt x="4137" y="5462"/>
                      <a:pt x="4101" y="5678"/>
                    </a:cubicBezTo>
                    <a:cubicBezTo>
                      <a:pt x="4099" y="5690"/>
                      <a:pt x="4105" y="5698"/>
                      <a:pt x="4112" y="5698"/>
                    </a:cubicBezTo>
                    <a:cubicBezTo>
                      <a:pt x="4116" y="5698"/>
                      <a:pt x="4120" y="5694"/>
                      <a:pt x="4122" y="5684"/>
                    </a:cubicBezTo>
                    <a:cubicBezTo>
                      <a:pt x="4225" y="5254"/>
                      <a:pt x="4827" y="2497"/>
                      <a:pt x="4869" y="2224"/>
                    </a:cubicBezTo>
                    <a:cubicBezTo>
                      <a:pt x="4869" y="2215"/>
                      <a:pt x="4863" y="2203"/>
                      <a:pt x="4854" y="2203"/>
                    </a:cubicBezTo>
                    <a:cubicBezTo>
                      <a:pt x="4851" y="2200"/>
                      <a:pt x="4848" y="2200"/>
                      <a:pt x="4845" y="2200"/>
                    </a:cubicBezTo>
                    <a:cubicBezTo>
                      <a:pt x="4374" y="2218"/>
                      <a:pt x="3905" y="2260"/>
                      <a:pt x="3437" y="2310"/>
                    </a:cubicBezTo>
                    <a:cubicBezTo>
                      <a:pt x="2965" y="2363"/>
                      <a:pt x="2497" y="2414"/>
                      <a:pt x="2026" y="2446"/>
                    </a:cubicBezTo>
                    <a:cubicBezTo>
                      <a:pt x="1788" y="2461"/>
                      <a:pt x="1554" y="2473"/>
                      <a:pt x="1320" y="2476"/>
                    </a:cubicBezTo>
                    <a:cubicBezTo>
                      <a:pt x="1293" y="2477"/>
                      <a:pt x="1266" y="2478"/>
                      <a:pt x="1239" y="2478"/>
                    </a:cubicBezTo>
                    <a:cubicBezTo>
                      <a:pt x="1070" y="2478"/>
                      <a:pt x="903" y="2454"/>
                      <a:pt x="742" y="2411"/>
                    </a:cubicBezTo>
                    <a:cubicBezTo>
                      <a:pt x="549" y="2348"/>
                      <a:pt x="386" y="2215"/>
                      <a:pt x="288" y="2040"/>
                    </a:cubicBezTo>
                    <a:cubicBezTo>
                      <a:pt x="187" y="1853"/>
                      <a:pt x="119" y="1652"/>
                      <a:pt x="93" y="1444"/>
                    </a:cubicBezTo>
                    <a:cubicBezTo>
                      <a:pt x="30" y="1017"/>
                      <a:pt x="93" y="584"/>
                      <a:pt x="167" y="163"/>
                    </a:cubicBezTo>
                    <a:cubicBezTo>
                      <a:pt x="176" y="113"/>
                      <a:pt x="184" y="60"/>
                      <a:pt x="193" y="6"/>
                    </a:cubicBezTo>
                    <a:cubicBezTo>
                      <a:pt x="193" y="3"/>
                      <a:pt x="192" y="1"/>
                      <a:pt x="190" y="1"/>
                    </a:cubicBezTo>
                    <a:close/>
                    <a:moveTo>
                      <a:pt x="3890" y="5808"/>
                    </a:moveTo>
                    <a:cubicBezTo>
                      <a:pt x="3887" y="5808"/>
                      <a:pt x="3885" y="5811"/>
                      <a:pt x="3885" y="5814"/>
                    </a:cubicBezTo>
                    <a:cubicBezTo>
                      <a:pt x="3885" y="5817"/>
                      <a:pt x="3887" y="5817"/>
                      <a:pt x="3890" y="5817"/>
                    </a:cubicBezTo>
                    <a:cubicBezTo>
                      <a:pt x="4048" y="5829"/>
                      <a:pt x="4205" y="5850"/>
                      <a:pt x="4362" y="5862"/>
                    </a:cubicBezTo>
                    <a:cubicBezTo>
                      <a:pt x="4519" y="5874"/>
                      <a:pt x="4670" y="5886"/>
                      <a:pt x="4827" y="5894"/>
                    </a:cubicBezTo>
                    <a:cubicBezTo>
                      <a:pt x="5142" y="5918"/>
                      <a:pt x="5456" y="5933"/>
                      <a:pt x="5767" y="5954"/>
                    </a:cubicBezTo>
                    <a:cubicBezTo>
                      <a:pt x="5945" y="5966"/>
                      <a:pt x="6120" y="5969"/>
                      <a:pt x="6298" y="5974"/>
                    </a:cubicBezTo>
                    <a:cubicBezTo>
                      <a:pt x="6301" y="5974"/>
                      <a:pt x="6304" y="5969"/>
                      <a:pt x="6304" y="5966"/>
                    </a:cubicBezTo>
                    <a:cubicBezTo>
                      <a:pt x="6301" y="5966"/>
                      <a:pt x="6301" y="5963"/>
                      <a:pt x="6298" y="5963"/>
                    </a:cubicBezTo>
                    <a:cubicBezTo>
                      <a:pt x="5987" y="5924"/>
                      <a:pt x="5675" y="5897"/>
                      <a:pt x="5361" y="5877"/>
                    </a:cubicBezTo>
                    <a:cubicBezTo>
                      <a:pt x="5047" y="5853"/>
                      <a:pt x="4735" y="5832"/>
                      <a:pt x="4421" y="5820"/>
                    </a:cubicBezTo>
                    <a:cubicBezTo>
                      <a:pt x="4243" y="5814"/>
                      <a:pt x="4068" y="5817"/>
                      <a:pt x="3890" y="5808"/>
                    </a:cubicBezTo>
                    <a:close/>
                    <a:moveTo>
                      <a:pt x="5560" y="235"/>
                    </a:moveTo>
                    <a:cubicBezTo>
                      <a:pt x="5292" y="235"/>
                      <a:pt x="5023" y="250"/>
                      <a:pt x="4756" y="267"/>
                    </a:cubicBezTo>
                    <a:cubicBezTo>
                      <a:pt x="4409" y="288"/>
                      <a:pt x="4062" y="321"/>
                      <a:pt x="3718" y="371"/>
                    </a:cubicBezTo>
                    <a:cubicBezTo>
                      <a:pt x="3375" y="418"/>
                      <a:pt x="3037" y="478"/>
                      <a:pt x="2699" y="549"/>
                    </a:cubicBezTo>
                    <a:cubicBezTo>
                      <a:pt x="2616" y="567"/>
                      <a:pt x="2536" y="587"/>
                      <a:pt x="2455" y="611"/>
                    </a:cubicBezTo>
                    <a:cubicBezTo>
                      <a:pt x="2450" y="611"/>
                      <a:pt x="2450" y="623"/>
                      <a:pt x="2454" y="623"/>
                    </a:cubicBezTo>
                    <a:cubicBezTo>
                      <a:pt x="2454" y="623"/>
                      <a:pt x="2455" y="623"/>
                      <a:pt x="2455" y="623"/>
                    </a:cubicBezTo>
                    <a:cubicBezTo>
                      <a:pt x="2790" y="576"/>
                      <a:pt x="3126" y="522"/>
                      <a:pt x="3464" y="475"/>
                    </a:cubicBezTo>
                    <a:cubicBezTo>
                      <a:pt x="3802" y="430"/>
                      <a:pt x="4142" y="395"/>
                      <a:pt x="4483" y="368"/>
                    </a:cubicBezTo>
                    <a:cubicBezTo>
                      <a:pt x="4821" y="341"/>
                      <a:pt x="5159" y="326"/>
                      <a:pt x="5497" y="324"/>
                    </a:cubicBezTo>
                    <a:cubicBezTo>
                      <a:pt x="5544" y="323"/>
                      <a:pt x="5591" y="322"/>
                      <a:pt x="5637" y="322"/>
                    </a:cubicBezTo>
                    <a:cubicBezTo>
                      <a:pt x="5871" y="322"/>
                      <a:pt x="6108" y="338"/>
                      <a:pt x="6328" y="412"/>
                    </a:cubicBezTo>
                    <a:cubicBezTo>
                      <a:pt x="6458" y="454"/>
                      <a:pt x="6580" y="519"/>
                      <a:pt x="6683" y="611"/>
                    </a:cubicBezTo>
                    <a:cubicBezTo>
                      <a:pt x="6787" y="700"/>
                      <a:pt x="6870" y="813"/>
                      <a:pt x="6932" y="934"/>
                    </a:cubicBezTo>
                    <a:cubicBezTo>
                      <a:pt x="7069" y="1207"/>
                      <a:pt x="7084" y="1521"/>
                      <a:pt x="7095" y="1824"/>
                    </a:cubicBezTo>
                    <a:cubicBezTo>
                      <a:pt x="7129" y="2547"/>
                      <a:pt x="6716" y="4539"/>
                      <a:pt x="6494" y="5526"/>
                    </a:cubicBezTo>
                    <a:lnTo>
                      <a:pt x="6494" y="5526"/>
                    </a:lnTo>
                    <a:cubicBezTo>
                      <a:pt x="6457" y="5523"/>
                      <a:pt x="6421" y="5521"/>
                      <a:pt x="6384" y="5518"/>
                    </a:cubicBezTo>
                    <a:cubicBezTo>
                      <a:pt x="6073" y="5494"/>
                      <a:pt x="5758" y="5473"/>
                      <a:pt x="5444" y="5462"/>
                    </a:cubicBezTo>
                    <a:cubicBezTo>
                      <a:pt x="5269" y="5456"/>
                      <a:pt x="5091" y="5456"/>
                      <a:pt x="4913" y="5450"/>
                    </a:cubicBezTo>
                    <a:cubicBezTo>
                      <a:pt x="4910" y="5453"/>
                      <a:pt x="4910" y="5453"/>
                      <a:pt x="4910" y="5456"/>
                    </a:cubicBezTo>
                    <a:cubicBezTo>
                      <a:pt x="4910" y="5459"/>
                      <a:pt x="4913" y="5459"/>
                      <a:pt x="4913" y="5459"/>
                    </a:cubicBezTo>
                    <a:cubicBezTo>
                      <a:pt x="5070" y="5470"/>
                      <a:pt x="5228" y="5491"/>
                      <a:pt x="5385" y="5503"/>
                    </a:cubicBezTo>
                    <a:lnTo>
                      <a:pt x="5853" y="5539"/>
                    </a:lnTo>
                    <a:cubicBezTo>
                      <a:pt x="6062" y="5551"/>
                      <a:pt x="6272" y="5562"/>
                      <a:pt x="6483" y="5575"/>
                    </a:cubicBezTo>
                    <a:lnTo>
                      <a:pt x="6483" y="5575"/>
                    </a:lnTo>
                    <a:cubicBezTo>
                      <a:pt x="6434" y="5789"/>
                      <a:pt x="6396" y="5951"/>
                      <a:pt x="6375" y="6034"/>
                    </a:cubicBezTo>
                    <a:cubicBezTo>
                      <a:pt x="6375" y="6045"/>
                      <a:pt x="6385" y="6052"/>
                      <a:pt x="6394" y="6052"/>
                    </a:cubicBezTo>
                    <a:cubicBezTo>
                      <a:pt x="6400" y="6052"/>
                      <a:pt x="6405" y="6049"/>
                      <a:pt x="6408" y="6043"/>
                    </a:cubicBezTo>
                    <a:cubicBezTo>
                      <a:pt x="6431" y="5950"/>
                      <a:pt x="6471" y="5787"/>
                      <a:pt x="6520" y="5578"/>
                    </a:cubicBezTo>
                    <a:lnTo>
                      <a:pt x="6520" y="5578"/>
                    </a:lnTo>
                    <a:cubicBezTo>
                      <a:pt x="6611" y="5583"/>
                      <a:pt x="6702" y="5589"/>
                      <a:pt x="6793" y="5595"/>
                    </a:cubicBezTo>
                    <a:cubicBezTo>
                      <a:pt x="6968" y="5604"/>
                      <a:pt x="7146" y="5610"/>
                      <a:pt x="7321" y="5616"/>
                    </a:cubicBezTo>
                    <a:cubicBezTo>
                      <a:pt x="7324" y="5613"/>
                      <a:pt x="7327" y="5610"/>
                      <a:pt x="7327" y="5607"/>
                    </a:cubicBezTo>
                    <a:cubicBezTo>
                      <a:pt x="7327" y="5604"/>
                      <a:pt x="7324" y="5604"/>
                      <a:pt x="7321" y="5604"/>
                    </a:cubicBezTo>
                    <a:cubicBezTo>
                      <a:pt x="7058" y="5571"/>
                      <a:pt x="6796" y="5549"/>
                      <a:pt x="6532" y="5529"/>
                    </a:cubicBezTo>
                    <a:lnTo>
                      <a:pt x="6532" y="5529"/>
                    </a:lnTo>
                    <a:cubicBezTo>
                      <a:pt x="6762" y="4555"/>
                      <a:pt x="7181" y="2673"/>
                      <a:pt x="7181" y="2019"/>
                    </a:cubicBezTo>
                    <a:cubicBezTo>
                      <a:pt x="7178" y="1696"/>
                      <a:pt x="7190" y="1367"/>
                      <a:pt x="7081" y="1062"/>
                    </a:cubicBezTo>
                    <a:cubicBezTo>
                      <a:pt x="6989" y="795"/>
                      <a:pt x="6805" y="567"/>
                      <a:pt x="6562" y="424"/>
                    </a:cubicBezTo>
                    <a:cubicBezTo>
                      <a:pt x="6310" y="285"/>
                      <a:pt x="6016" y="249"/>
                      <a:pt x="5738" y="238"/>
                    </a:cubicBezTo>
                    <a:cubicBezTo>
                      <a:pt x="5678" y="236"/>
                      <a:pt x="5619" y="235"/>
                      <a:pt x="5560" y="2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6"/>
              <p:cNvSpPr/>
              <p:nvPr/>
            </p:nvSpPr>
            <p:spPr>
              <a:xfrm>
                <a:off x="1839275" y="3967575"/>
                <a:ext cx="91025" cy="108900"/>
              </a:xfrm>
              <a:custGeom>
                <a:rect b="b" l="l" r="r" t="t"/>
                <a:pathLst>
                  <a:path extrusionOk="0" h="4356" w="3641">
                    <a:moveTo>
                      <a:pt x="2444" y="0"/>
                    </a:moveTo>
                    <a:cubicBezTo>
                      <a:pt x="2439" y="0"/>
                      <a:pt x="2434" y="0"/>
                      <a:pt x="2428" y="0"/>
                    </a:cubicBezTo>
                    <a:cubicBezTo>
                      <a:pt x="2369" y="0"/>
                      <a:pt x="2310" y="6"/>
                      <a:pt x="2253" y="15"/>
                    </a:cubicBezTo>
                    <a:lnTo>
                      <a:pt x="2248" y="15"/>
                    </a:lnTo>
                    <a:cubicBezTo>
                      <a:pt x="2200" y="24"/>
                      <a:pt x="2156" y="39"/>
                      <a:pt x="2114" y="63"/>
                    </a:cubicBezTo>
                    <a:cubicBezTo>
                      <a:pt x="1438" y="484"/>
                      <a:pt x="718" y="2150"/>
                      <a:pt x="534" y="2654"/>
                    </a:cubicBezTo>
                    <a:cubicBezTo>
                      <a:pt x="234" y="3487"/>
                      <a:pt x="0" y="4068"/>
                      <a:pt x="27" y="4104"/>
                    </a:cubicBezTo>
                    <a:cubicBezTo>
                      <a:pt x="32" y="4115"/>
                      <a:pt x="3165" y="4356"/>
                      <a:pt x="3552" y="4356"/>
                    </a:cubicBezTo>
                    <a:cubicBezTo>
                      <a:pt x="3575" y="4356"/>
                      <a:pt x="3589" y="4355"/>
                      <a:pt x="3591" y="4353"/>
                    </a:cubicBezTo>
                    <a:cubicBezTo>
                      <a:pt x="3641" y="4305"/>
                      <a:pt x="3294" y="700"/>
                      <a:pt x="2980" y="169"/>
                    </a:cubicBezTo>
                    <a:cubicBezTo>
                      <a:pt x="2913" y="62"/>
                      <a:pt x="2665" y="0"/>
                      <a:pt x="2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6"/>
              <p:cNvSpPr/>
              <p:nvPr/>
            </p:nvSpPr>
            <p:spPr>
              <a:xfrm>
                <a:off x="1896350" y="3950800"/>
                <a:ext cx="25450" cy="32575"/>
              </a:xfrm>
              <a:custGeom>
                <a:rect b="b" l="l" r="r" t="t"/>
                <a:pathLst>
                  <a:path extrusionOk="0" h="1303" w="1018">
                    <a:moveTo>
                      <a:pt x="287" y="0"/>
                    </a:moveTo>
                    <a:cubicBezTo>
                      <a:pt x="286" y="0"/>
                      <a:pt x="285" y="1"/>
                      <a:pt x="285" y="1"/>
                    </a:cubicBezTo>
                    <a:cubicBezTo>
                      <a:pt x="249" y="129"/>
                      <a:pt x="199" y="262"/>
                      <a:pt x="151" y="381"/>
                    </a:cubicBezTo>
                    <a:cubicBezTo>
                      <a:pt x="74" y="577"/>
                      <a:pt x="0" y="737"/>
                      <a:pt x="6" y="754"/>
                    </a:cubicBezTo>
                    <a:cubicBezTo>
                      <a:pt x="65" y="1018"/>
                      <a:pt x="359" y="1303"/>
                      <a:pt x="534" y="1303"/>
                    </a:cubicBezTo>
                    <a:cubicBezTo>
                      <a:pt x="721" y="1303"/>
                      <a:pt x="777" y="1048"/>
                      <a:pt x="792" y="944"/>
                    </a:cubicBezTo>
                    <a:cubicBezTo>
                      <a:pt x="792" y="941"/>
                      <a:pt x="792" y="938"/>
                      <a:pt x="792" y="935"/>
                    </a:cubicBezTo>
                    <a:cubicBezTo>
                      <a:pt x="795" y="918"/>
                      <a:pt x="798" y="900"/>
                      <a:pt x="801" y="882"/>
                    </a:cubicBezTo>
                    <a:cubicBezTo>
                      <a:pt x="854" y="722"/>
                      <a:pt x="928" y="568"/>
                      <a:pt x="1017" y="422"/>
                    </a:cubicBezTo>
                    <a:cubicBezTo>
                      <a:pt x="1017" y="422"/>
                      <a:pt x="335" y="0"/>
                      <a:pt x="2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6"/>
              <p:cNvSpPr/>
              <p:nvPr/>
            </p:nvSpPr>
            <p:spPr>
              <a:xfrm>
                <a:off x="1902500" y="3951050"/>
                <a:ext cx="19375" cy="23375"/>
              </a:xfrm>
              <a:custGeom>
                <a:rect b="b" l="l" r="r" t="t"/>
                <a:pathLst>
                  <a:path extrusionOk="0" h="935" w="775">
                    <a:moveTo>
                      <a:pt x="68" y="0"/>
                    </a:moveTo>
                    <a:cubicBezTo>
                      <a:pt x="51" y="154"/>
                      <a:pt x="0" y="771"/>
                      <a:pt x="463" y="916"/>
                    </a:cubicBezTo>
                    <a:cubicBezTo>
                      <a:pt x="489" y="922"/>
                      <a:pt x="519" y="931"/>
                      <a:pt x="546" y="934"/>
                    </a:cubicBezTo>
                    <a:cubicBezTo>
                      <a:pt x="546" y="931"/>
                      <a:pt x="546" y="928"/>
                      <a:pt x="546" y="925"/>
                    </a:cubicBezTo>
                    <a:cubicBezTo>
                      <a:pt x="549" y="908"/>
                      <a:pt x="552" y="890"/>
                      <a:pt x="558" y="872"/>
                    </a:cubicBezTo>
                    <a:cubicBezTo>
                      <a:pt x="611" y="709"/>
                      <a:pt x="682" y="555"/>
                      <a:pt x="774" y="412"/>
                    </a:cubicBezTo>
                    <a:cubicBezTo>
                      <a:pt x="774" y="412"/>
                      <a:pt x="202" y="6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6"/>
              <p:cNvSpPr/>
              <p:nvPr/>
            </p:nvSpPr>
            <p:spPr>
              <a:xfrm>
                <a:off x="1901900" y="3917200"/>
                <a:ext cx="37750" cy="50150"/>
              </a:xfrm>
              <a:custGeom>
                <a:rect b="b" l="l" r="r" t="t"/>
                <a:pathLst>
                  <a:path extrusionOk="0" h="2006" w="1510">
                    <a:moveTo>
                      <a:pt x="777" y="1"/>
                    </a:moveTo>
                    <a:cubicBezTo>
                      <a:pt x="514" y="1"/>
                      <a:pt x="243" y="133"/>
                      <a:pt x="128" y="382"/>
                    </a:cubicBezTo>
                    <a:cubicBezTo>
                      <a:pt x="0" y="658"/>
                      <a:pt x="39" y="1514"/>
                      <a:pt x="220" y="1725"/>
                    </a:cubicBezTo>
                    <a:cubicBezTo>
                      <a:pt x="366" y="1899"/>
                      <a:pt x="584" y="2005"/>
                      <a:pt x="797" y="2005"/>
                    </a:cubicBezTo>
                    <a:cubicBezTo>
                      <a:pt x="961" y="2005"/>
                      <a:pt x="1121" y="1942"/>
                      <a:pt x="1243" y="1799"/>
                    </a:cubicBezTo>
                    <a:cubicBezTo>
                      <a:pt x="1510" y="1485"/>
                      <a:pt x="1438" y="373"/>
                      <a:pt x="1234" y="171"/>
                    </a:cubicBezTo>
                    <a:cubicBezTo>
                      <a:pt x="1114" y="56"/>
                      <a:pt x="947"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6"/>
              <p:cNvSpPr/>
              <p:nvPr/>
            </p:nvSpPr>
            <p:spPr>
              <a:xfrm>
                <a:off x="1922350" y="3941925"/>
                <a:ext cx="1725" cy="3875"/>
              </a:xfrm>
              <a:custGeom>
                <a:rect b="b" l="l" r="r" t="t"/>
                <a:pathLst>
                  <a:path extrusionOk="0" h="155" w="69">
                    <a:moveTo>
                      <a:pt x="54" y="1"/>
                    </a:moveTo>
                    <a:cubicBezTo>
                      <a:pt x="54" y="1"/>
                      <a:pt x="51" y="4"/>
                      <a:pt x="51" y="7"/>
                    </a:cubicBezTo>
                    <a:cubicBezTo>
                      <a:pt x="54" y="66"/>
                      <a:pt x="51" y="131"/>
                      <a:pt x="1" y="152"/>
                    </a:cubicBezTo>
                    <a:lnTo>
                      <a:pt x="1" y="155"/>
                    </a:lnTo>
                    <a:cubicBezTo>
                      <a:pt x="63" y="146"/>
                      <a:pt x="69" y="57"/>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6"/>
              <p:cNvSpPr/>
              <p:nvPr/>
            </p:nvSpPr>
            <p:spPr>
              <a:xfrm>
                <a:off x="1931775" y="3942225"/>
                <a:ext cx="1875" cy="3725"/>
              </a:xfrm>
              <a:custGeom>
                <a:rect b="b" l="l" r="r" t="t"/>
                <a:pathLst>
                  <a:path extrusionOk="0" h="149" w="75">
                    <a:moveTo>
                      <a:pt x="12" y="1"/>
                    </a:moveTo>
                    <a:cubicBezTo>
                      <a:pt x="0" y="54"/>
                      <a:pt x="9" y="140"/>
                      <a:pt x="74" y="149"/>
                    </a:cubicBezTo>
                    <a:lnTo>
                      <a:pt x="74" y="146"/>
                    </a:lnTo>
                    <a:cubicBezTo>
                      <a:pt x="21" y="128"/>
                      <a:pt x="15" y="63"/>
                      <a:pt x="15" y="3"/>
                    </a:cubicBezTo>
                    <a:cubicBezTo>
                      <a:pt x="15" y="1"/>
                      <a:pt x="12"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6"/>
              <p:cNvSpPr/>
              <p:nvPr/>
            </p:nvSpPr>
            <p:spPr>
              <a:xfrm>
                <a:off x="1919100" y="3935100"/>
                <a:ext cx="17375" cy="10275"/>
              </a:xfrm>
              <a:custGeom>
                <a:rect b="b" l="l" r="r" t="t"/>
                <a:pathLst>
                  <a:path extrusionOk="0" h="411" w="695">
                    <a:moveTo>
                      <a:pt x="563" y="5"/>
                    </a:moveTo>
                    <a:cubicBezTo>
                      <a:pt x="539" y="5"/>
                      <a:pt x="514" y="14"/>
                      <a:pt x="495" y="31"/>
                    </a:cubicBezTo>
                    <a:cubicBezTo>
                      <a:pt x="487" y="42"/>
                      <a:pt x="487" y="63"/>
                      <a:pt x="495" y="78"/>
                    </a:cubicBezTo>
                    <a:cubicBezTo>
                      <a:pt x="516" y="96"/>
                      <a:pt x="540" y="108"/>
                      <a:pt x="567" y="111"/>
                    </a:cubicBezTo>
                    <a:cubicBezTo>
                      <a:pt x="590" y="119"/>
                      <a:pt x="617" y="125"/>
                      <a:pt x="641" y="131"/>
                    </a:cubicBezTo>
                    <a:cubicBezTo>
                      <a:pt x="650" y="131"/>
                      <a:pt x="661" y="128"/>
                      <a:pt x="667" y="122"/>
                    </a:cubicBezTo>
                    <a:cubicBezTo>
                      <a:pt x="688" y="111"/>
                      <a:pt x="694" y="84"/>
                      <a:pt x="679" y="66"/>
                    </a:cubicBezTo>
                    <a:cubicBezTo>
                      <a:pt x="659" y="36"/>
                      <a:pt x="629" y="19"/>
                      <a:pt x="593" y="10"/>
                    </a:cubicBezTo>
                    <a:cubicBezTo>
                      <a:pt x="584" y="6"/>
                      <a:pt x="573" y="5"/>
                      <a:pt x="563" y="5"/>
                    </a:cubicBezTo>
                    <a:close/>
                    <a:moveTo>
                      <a:pt x="135" y="1"/>
                    </a:moveTo>
                    <a:cubicBezTo>
                      <a:pt x="120" y="1"/>
                      <a:pt x="106" y="4"/>
                      <a:pt x="92" y="10"/>
                    </a:cubicBezTo>
                    <a:cubicBezTo>
                      <a:pt x="60" y="19"/>
                      <a:pt x="30" y="42"/>
                      <a:pt x="12" y="72"/>
                    </a:cubicBezTo>
                    <a:cubicBezTo>
                      <a:pt x="0" y="93"/>
                      <a:pt x="9" y="117"/>
                      <a:pt x="30" y="128"/>
                    </a:cubicBezTo>
                    <a:cubicBezTo>
                      <a:pt x="35" y="132"/>
                      <a:pt x="40" y="133"/>
                      <a:pt x="46" y="133"/>
                    </a:cubicBezTo>
                    <a:cubicBezTo>
                      <a:pt x="49" y="133"/>
                      <a:pt x="53" y="133"/>
                      <a:pt x="57" y="131"/>
                    </a:cubicBezTo>
                    <a:cubicBezTo>
                      <a:pt x="83" y="125"/>
                      <a:pt x="107" y="117"/>
                      <a:pt x="131" y="108"/>
                    </a:cubicBezTo>
                    <a:cubicBezTo>
                      <a:pt x="154" y="102"/>
                      <a:pt x="181" y="87"/>
                      <a:pt x="199" y="66"/>
                    </a:cubicBezTo>
                    <a:cubicBezTo>
                      <a:pt x="208" y="51"/>
                      <a:pt x="205" y="31"/>
                      <a:pt x="190" y="19"/>
                    </a:cubicBezTo>
                    <a:cubicBezTo>
                      <a:pt x="174" y="7"/>
                      <a:pt x="155" y="1"/>
                      <a:pt x="135" y="1"/>
                    </a:cubicBezTo>
                    <a:close/>
                    <a:moveTo>
                      <a:pt x="129" y="217"/>
                    </a:moveTo>
                    <a:cubicBezTo>
                      <a:pt x="39" y="217"/>
                      <a:pt x="40" y="401"/>
                      <a:pt x="125" y="404"/>
                    </a:cubicBezTo>
                    <a:cubicBezTo>
                      <a:pt x="126" y="404"/>
                      <a:pt x="126" y="404"/>
                      <a:pt x="127" y="404"/>
                    </a:cubicBezTo>
                    <a:cubicBezTo>
                      <a:pt x="211" y="404"/>
                      <a:pt x="210" y="220"/>
                      <a:pt x="131" y="217"/>
                    </a:cubicBezTo>
                    <a:cubicBezTo>
                      <a:pt x="130" y="217"/>
                      <a:pt x="129" y="217"/>
                      <a:pt x="129" y="217"/>
                    </a:cubicBezTo>
                    <a:close/>
                    <a:moveTo>
                      <a:pt x="574" y="223"/>
                    </a:moveTo>
                    <a:cubicBezTo>
                      <a:pt x="572" y="223"/>
                      <a:pt x="571" y="223"/>
                      <a:pt x="570" y="223"/>
                    </a:cubicBezTo>
                    <a:cubicBezTo>
                      <a:pt x="494" y="229"/>
                      <a:pt x="498" y="410"/>
                      <a:pt x="580" y="410"/>
                    </a:cubicBezTo>
                    <a:cubicBezTo>
                      <a:pt x="582" y="410"/>
                      <a:pt x="583" y="410"/>
                      <a:pt x="584" y="410"/>
                    </a:cubicBezTo>
                    <a:cubicBezTo>
                      <a:pt x="669" y="401"/>
                      <a:pt x="662" y="223"/>
                      <a:pt x="574" y="22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6"/>
              <p:cNvSpPr/>
              <p:nvPr/>
            </p:nvSpPr>
            <p:spPr>
              <a:xfrm>
                <a:off x="1922275" y="3955300"/>
                <a:ext cx="3075" cy="1425"/>
              </a:xfrm>
              <a:custGeom>
                <a:rect b="b" l="l" r="r" t="t"/>
                <a:pathLst>
                  <a:path extrusionOk="0" h="57" w="123">
                    <a:moveTo>
                      <a:pt x="4" y="1"/>
                    </a:moveTo>
                    <a:cubicBezTo>
                      <a:pt x="2" y="1"/>
                      <a:pt x="1" y="2"/>
                      <a:pt x="1" y="2"/>
                    </a:cubicBezTo>
                    <a:cubicBezTo>
                      <a:pt x="4" y="29"/>
                      <a:pt x="22" y="50"/>
                      <a:pt x="48" y="56"/>
                    </a:cubicBezTo>
                    <a:cubicBezTo>
                      <a:pt x="51" y="56"/>
                      <a:pt x="54" y="56"/>
                      <a:pt x="56" y="56"/>
                    </a:cubicBezTo>
                    <a:cubicBezTo>
                      <a:pt x="81" y="56"/>
                      <a:pt x="106" y="44"/>
                      <a:pt x="122" y="23"/>
                    </a:cubicBezTo>
                    <a:cubicBezTo>
                      <a:pt x="122" y="20"/>
                      <a:pt x="119" y="20"/>
                      <a:pt x="119" y="20"/>
                    </a:cubicBezTo>
                    <a:cubicBezTo>
                      <a:pt x="99" y="29"/>
                      <a:pt x="78" y="35"/>
                      <a:pt x="57" y="35"/>
                    </a:cubicBezTo>
                    <a:cubicBezTo>
                      <a:pt x="36" y="32"/>
                      <a:pt x="19" y="20"/>
                      <a:pt x="7" y="2"/>
                    </a:cubicBezTo>
                    <a:cubicBezTo>
                      <a:pt x="6" y="1"/>
                      <a:pt x="5" y="1"/>
                      <a:pt x="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6"/>
              <p:cNvSpPr/>
              <p:nvPr/>
            </p:nvSpPr>
            <p:spPr>
              <a:xfrm>
                <a:off x="1923850" y="3935475"/>
                <a:ext cx="8400" cy="17850"/>
              </a:xfrm>
              <a:custGeom>
                <a:rect b="b" l="l" r="r" t="t"/>
                <a:pathLst>
                  <a:path extrusionOk="0" h="714" w="336">
                    <a:moveTo>
                      <a:pt x="255" y="1"/>
                    </a:moveTo>
                    <a:cubicBezTo>
                      <a:pt x="252" y="1"/>
                      <a:pt x="249" y="4"/>
                      <a:pt x="249" y="7"/>
                    </a:cubicBezTo>
                    <a:cubicBezTo>
                      <a:pt x="252" y="193"/>
                      <a:pt x="288" y="374"/>
                      <a:pt x="297" y="558"/>
                    </a:cubicBezTo>
                    <a:cubicBezTo>
                      <a:pt x="267" y="546"/>
                      <a:pt x="234" y="537"/>
                      <a:pt x="202" y="531"/>
                    </a:cubicBezTo>
                    <a:lnTo>
                      <a:pt x="202" y="531"/>
                    </a:lnTo>
                    <a:cubicBezTo>
                      <a:pt x="196" y="531"/>
                      <a:pt x="214" y="662"/>
                      <a:pt x="214" y="683"/>
                    </a:cubicBezTo>
                    <a:cubicBezTo>
                      <a:pt x="206" y="683"/>
                      <a:pt x="199" y="684"/>
                      <a:pt x="191" y="684"/>
                    </a:cubicBezTo>
                    <a:cubicBezTo>
                      <a:pt x="125" y="684"/>
                      <a:pt x="60" y="660"/>
                      <a:pt x="9" y="617"/>
                    </a:cubicBezTo>
                    <a:cubicBezTo>
                      <a:pt x="7" y="617"/>
                      <a:pt x="6" y="616"/>
                      <a:pt x="5" y="616"/>
                    </a:cubicBezTo>
                    <a:cubicBezTo>
                      <a:pt x="2" y="616"/>
                      <a:pt x="1" y="619"/>
                      <a:pt x="3" y="623"/>
                    </a:cubicBezTo>
                    <a:cubicBezTo>
                      <a:pt x="33" y="668"/>
                      <a:pt x="80" y="700"/>
                      <a:pt x="133" y="709"/>
                    </a:cubicBezTo>
                    <a:cubicBezTo>
                      <a:pt x="150" y="711"/>
                      <a:pt x="167" y="713"/>
                      <a:pt x="184" y="713"/>
                    </a:cubicBezTo>
                    <a:cubicBezTo>
                      <a:pt x="191" y="713"/>
                      <a:pt x="198" y="713"/>
                      <a:pt x="205" y="712"/>
                    </a:cubicBezTo>
                    <a:lnTo>
                      <a:pt x="231" y="712"/>
                    </a:lnTo>
                    <a:cubicBezTo>
                      <a:pt x="237" y="709"/>
                      <a:pt x="240" y="706"/>
                      <a:pt x="243" y="700"/>
                    </a:cubicBezTo>
                    <a:lnTo>
                      <a:pt x="243" y="694"/>
                    </a:lnTo>
                    <a:lnTo>
                      <a:pt x="243" y="689"/>
                    </a:lnTo>
                    <a:cubicBezTo>
                      <a:pt x="243" y="644"/>
                      <a:pt x="237" y="579"/>
                      <a:pt x="237" y="579"/>
                    </a:cubicBezTo>
                    <a:lnTo>
                      <a:pt x="237" y="579"/>
                    </a:lnTo>
                    <a:cubicBezTo>
                      <a:pt x="251" y="583"/>
                      <a:pt x="303" y="607"/>
                      <a:pt x="325" y="607"/>
                    </a:cubicBezTo>
                    <a:cubicBezTo>
                      <a:pt x="332" y="607"/>
                      <a:pt x="336" y="605"/>
                      <a:pt x="335" y="600"/>
                    </a:cubicBezTo>
                    <a:cubicBezTo>
                      <a:pt x="329" y="401"/>
                      <a:pt x="305" y="202"/>
                      <a:pt x="258" y="7"/>
                    </a:cubicBezTo>
                    <a:cubicBezTo>
                      <a:pt x="258" y="4"/>
                      <a:pt x="255"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6"/>
              <p:cNvSpPr/>
              <p:nvPr/>
            </p:nvSpPr>
            <p:spPr>
              <a:xfrm>
                <a:off x="1923175" y="3951050"/>
                <a:ext cx="5125" cy="3700"/>
              </a:xfrm>
              <a:custGeom>
                <a:rect b="b" l="l" r="r" t="t"/>
                <a:pathLst>
                  <a:path extrusionOk="0" h="148" w="205">
                    <a:moveTo>
                      <a:pt x="33" y="0"/>
                    </a:moveTo>
                    <a:cubicBezTo>
                      <a:pt x="24" y="15"/>
                      <a:pt x="15" y="36"/>
                      <a:pt x="12" y="54"/>
                    </a:cubicBezTo>
                    <a:cubicBezTo>
                      <a:pt x="0" y="92"/>
                      <a:pt x="3" y="134"/>
                      <a:pt x="48" y="146"/>
                    </a:cubicBezTo>
                    <a:cubicBezTo>
                      <a:pt x="55" y="147"/>
                      <a:pt x="63" y="147"/>
                      <a:pt x="72" y="147"/>
                    </a:cubicBezTo>
                    <a:cubicBezTo>
                      <a:pt x="86" y="147"/>
                      <a:pt x="100" y="145"/>
                      <a:pt x="113" y="140"/>
                    </a:cubicBezTo>
                    <a:cubicBezTo>
                      <a:pt x="149" y="125"/>
                      <a:pt x="181" y="98"/>
                      <a:pt x="205" y="66"/>
                    </a:cubicBezTo>
                    <a:cubicBezTo>
                      <a:pt x="143" y="63"/>
                      <a:pt x="80" y="39"/>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6"/>
              <p:cNvSpPr/>
              <p:nvPr/>
            </p:nvSpPr>
            <p:spPr>
              <a:xfrm>
                <a:off x="1923175" y="3952375"/>
                <a:ext cx="2850" cy="2325"/>
              </a:xfrm>
              <a:custGeom>
                <a:rect b="b" l="l" r="r" t="t"/>
                <a:pathLst>
                  <a:path extrusionOk="0" h="93" w="114">
                    <a:moveTo>
                      <a:pt x="12" y="1"/>
                    </a:moveTo>
                    <a:cubicBezTo>
                      <a:pt x="0" y="39"/>
                      <a:pt x="3" y="78"/>
                      <a:pt x="48" y="90"/>
                    </a:cubicBezTo>
                    <a:cubicBezTo>
                      <a:pt x="56" y="92"/>
                      <a:pt x="64" y="93"/>
                      <a:pt x="73" y="93"/>
                    </a:cubicBezTo>
                    <a:cubicBezTo>
                      <a:pt x="86" y="93"/>
                      <a:pt x="100" y="90"/>
                      <a:pt x="113" y="87"/>
                    </a:cubicBezTo>
                    <a:cubicBezTo>
                      <a:pt x="101" y="36"/>
                      <a:pt x="60" y="1"/>
                      <a:pt x="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6"/>
              <p:cNvSpPr/>
              <p:nvPr/>
            </p:nvSpPr>
            <p:spPr>
              <a:xfrm>
                <a:off x="1900575" y="3916475"/>
                <a:ext cx="35225" cy="31625"/>
              </a:xfrm>
              <a:custGeom>
                <a:rect b="b" l="l" r="r" t="t"/>
                <a:pathLst>
                  <a:path extrusionOk="0" h="1265" w="1409">
                    <a:moveTo>
                      <a:pt x="817" y="1"/>
                    </a:moveTo>
                    <a:cubicBezTo>
                      <a:pt x="579" y="1"/>
                      <a:pt x="345" y="101"/>
                      <a:pt x="214" y="254"/>
                    </a:cubicBezTo>
                    <a:cubicBezTo>
                      <a:pt x="0" y="506"/>
                      <a:pt x="125" y="1265"/>
                      <a:pt x="125" y="1265"/>
                    </a:cubicBezTo>
                    <a:cubicBezTo>
                      <a:pt x="125" y="1265"/>
                      <a:pt x="332" y="1232"/>
                      <a:pt x="338" y="888"/>
                    </a:cubicBezTo>
                    <a:cubicBezTo>
                      <a:pt x="347" y="514"/>
                      <a:pt x="457" y="294"/>
                      <a:pt x="706" y="294"/>
                    </a:cubicBezTo>
                    <a:cubicBezTo>
                      <a:pt x="715" y="294"/>
                      <a:pt x="725" y="295"/>
                      <a:pt x="735" y="295"/>
                    </a:cubicBezTo>
                    <a:cubicBezTo>
                      <a:pt x="919" y="307"/>
                      <a:pt x="986" y="423"/>
                      <a:pt x="1113" y="423"/>
                    </a:cubicBezTo>
                    <a:cubicBezTo>
                      <a:pt x="1117" y="423"/>
                      <a:pt x="1122" y="423"/>
                      <a:pt x="1127" y="423"/>
                    </a:cubicBezTo>
                    <a:cubicBezTo>
                      <a:pt x="1219" y="417"/>
                      <a:pt x="1251" y="321"/>
                      <a:pt x="1292" y="321"/>
                    </a:cubicBezTo>
                    <a:cubicBezTo>
                      <a:pt x="1294" y="321"/>
                      <a:pt x="1296" y="321"/>
                      <a:pt x="1299" y="322"/>
                    </a:cubicBezTo>
                    <a:cubicBezTo>
                      <a:pt x="1343" y="337"/>
                      <a:pt x="1379" y="411"/>
                      <a:pt x="1408" y="485"/>
                    </a:cubicBezTo>
                    <a:cubicBezTo>
                      <a:pt x="1408" y="485"/>
                      <a:pt x="1367" y="218"/>
                      <a:pt x="1245" y="132"/>
                    </a:cubicBezTo>
                    <a:cubicBezTo>
                      <a:pt x="1118" y="40"/>
                      <a:pt x="967" y="1"/>
                      <a:pt x="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6"/>
              <p:cNvSpPr/>
              <p:nvPr/>
            </p:nvSpPr>
            <p:spPr>
              <a:xfrm>
                <a:off x="1897600" y="3938575"/>
                <a:ext cx="10925" cy="13975"/>
              </a:xfrm>
              <a:custGeom>
                <a:rect b="b" l="l" r="r" t="t"/>
                <a:pathLst>
                  <a:path extrusionOk="0" h="559" w="437">
                    <a:moveTo>
                      <a:pt x="161" y="1"/>
                    </a:moveTo>
                    <a:cubicBezTo>
                      <a:pt x="150" y="1"/>
                      <a:pt x="139" y="3"/>
                      <a:pt x="128" y="7"/>
                    </a:cubicBezTo>
                    <a:cubicBezTo>
                      <a:pt x="1" y="58"/>
                      <a:pt x="95" y="470"/>
                      <a:pt x="232" y="538"/>
                    </a:cubicBezTo>
                    <a:cubicBezTo>
                      <a:pt x="256" y="552"/>
                      <a:pt x="282" y="558"/>
                      <a:pt x="307" y="558"/>
                    </a:cubicBezTo>
                    <a:cubicBezTo>
                      <a:pt x="357" y="558"/>
                      <a:pt x="406" y="533"/>
                      <a:pt x="433" y="487"/>
                    </a:cubicBezTo>
                    <a:lnTo>
                      <a:pt x="436" y="482"/>
                    </a:lnTo>
                    <a:lnTo>
                      <a:pt x="419" y="244"/>
                    </a:lnTo>
                    <a:cubicBezTo>
                      <a:pt x="419" y="244"/>
                      <a:pt x="284"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6"/>
              <p:cNvSpPr/>
              <p:nvPr/>
            </p:nvSpPr>
            <p:spPr>
              <a:xfrm>
                <a:off x="1901525" y="3941625"/>
                <a:ext cx="5450" cy="9050"/>
              </a:xfrm>
              <a:custGeom>
                <a:rect b="b" l="l" r="r" t="t"/>
                <a:pathLst>
                  <a:path extrusionOk="0" h="362" w="218">
                    <a:moveTo>
                      <a:pt x="1" y="1"/>
                    </a:moveTo>
                    <a:lnTo>
                      <a:pt x="4" y="4"/>
                    </a:lnTo>
                    <a:cubicBezTo>
                      <a:pt x="98" y="54"/>
                      <a:pt x="143" y="158"/>
                      <a:pt x="167" y="256"/>
                    </a:cubicBezTo>
                    <a:cubicBezTo>
                      <a:pt x="154" y="225"/>
                      <a:pt x="124" y="207"/>
                      <a:pt x="93" y="207"/>
                    </a:cubicBezTo>
                    <a:cubicBezTo>
                      <a:pt x="82" y="207"/>
                      <a:pt x="71" y="210"/>
                      <a:pt x="60" y="214"/>
                    </a:cubicBezTo>
                    <a:cubicBezTo>
                      <a:pt x="57" y="217"/>
                      <a:pt x="54" y="217"/>
                      <a:pt x="48" y="220"/>
                    </a:cubicBezTo>
                    <a:cubicBezTo>
                      <a:pt x="45" y="220"/>
                      <a:pt x="48" y="226"/>
                      <a:pt x="48" y="226"/>
                    </a:cubicBezTo>
                    <a:cubicBezTo>
                      <a:pt x="54" y="225"/>
                      <a:pt x="59" y="225"/>
                      <a:pt x="65" y="225"/>
                    </a:cubicBezTo>
                    <a:cubicBezTo>
                      <a:pt x="97" y="225"/>
                      <a:pt x="128" y="240"/>
                      <a:pt x="146" y="271"/>
                    </a:cubicBezTo>
                    <a:cubicBezTo>
                      <a:pt x="161" y="297"/>
                      <a:pt x="173" y="324"/>
                      <a:pt x="181" y="357"/>
                    </a:cubicBezTo>
                    <a:cubicBezTo>
                      <a:pt x="183" y="360"/>
                      <a:pt x="186" y="362"/>
                      <a:pt x="190" y="362"/>
                    </a:cubicBezTo>
                    <a:cubicBezTo>
                      <a:pt x="195" y="362"/>
                      <a:pt x="201" y="358"/>
                      <a:pt x="199" y="351"/>
                    </a:cubicBezTo>
                    <a:lnTo>
                      <a:pt x="199" y="348"/>
                    </a:lnTo>
                    <a:cubicBezTo>
                      <a:pt x="217" y="220"/>
                      <a:pt x="137" y="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6"/>
              <p:cNvSpPr/>
              <p:nvPr/>
            </p:nvSpPr>
            <p:spPr>
              <a:xfrm>
                <a:off x="1900200" y="3912750"/>
                <a:ext cx="34850" cy="21875"/>
              </a:xfrm>
              <a:custGeom>
                <a:rect b="b" l="l" r="r" t="t"/>
                <a:pathLst>
                  <a:path extrusionOk="0" h="875" w="1394">
                    <a:moveTo>
                      <a:pt x="797" y="1"/>
                    </a:moveTo>
                    <a:cubicBezTo>
                      <a:pt x="733" y="1"/>
                      <a:pt x="662" y="9"/>
                      <a:pt x="584" y="26"/>
                    </a:cubicBezTo>
                    <a:cubicBezTo>
                      <a:pt x="0" y="158"/>
                      <a:pt x="82" y="874"/>
                      <a:pt x="101" y="874"/>
                    </a:cubicBezTo>
                    <a:cubicBezTo>
                      <a:pt x="101" y="874"/>
                      <a:pt x="101" y="874"/>
                      <a:pt x="101" y="874"/>
                    </a:cubicBezTo>
                    <a:cubicBezTo>
                      <a:pt x="122" y="859"/>
                      <a:pt x="472" y="572"/>
                      <a:pt x="673" y="489"/>
                    </a:cubicBezTo>
                    <a:cubicBezTo>
                      <a:pt x="821" y="425"/>
                      <a:pt x="1102" y="400"/>
                      <a:pt x="1270" y="400"/>
                    </a:cubicBezTo>
                    <a:cubicBezTo>
                      <a:pt x="1328" y="400"/>
                      <a:pt x="1373" y="403"/>
                      <a:pt x="1394" y="409"/>
                    </a:cubicBezTo>
                    <a:cubicBezTo>
                      <a:pt x="1394" y="409"/>
                      <a:pt x="1265" y="1"/>
                      <a:pt x="7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6"/>
              <p:cNvSpPr/>
              <p:nvPr/>
            </p:nvSpPr>
            <p:spPr>
              <a:xfrm>
                <a:off x="1903600" y="3914875"/>
                <a:ext cx="46200" cy="19000"/>
              </a:xfrm>
              <a:custGeom>
                <a:rect b="b" l="l" r="r" t="t"/>
                <a:pathLst>
                  <a:path extrusionOk="0" h="760" w="1848">
                    <a:moveTo>
                      <a:pt x="1200" y="1"/>
                    </a:moveTo>
                    <a:cubicBezTo>
                      <a:pt x="971" y="1"/>
                      <a:pt x="740" y="53"/>
                      <a:pt x="608" y="125"/>
                    </a:cubicBezTo>
                    <a:cubicBezTo>
                      <a:pt x="392" y="244"/>
                      <a:pt x="1" y="759"/>
                      <a:pt x="1" y="759"/>
                    </a:cubicBezTo>
                    <a:cubicBezTo>
                      <a:pt x="1" y="759"/>
                      <a:pt x="401" y="472"/>
                      <a:pt x="600" y="407"/>
                    </a:cubicBezTo>
                    <a:cubicBezTo>
                      <a:pt x="706" y="371"/>
                      <a:pt x="862" y="340"/>
                      <a:pt x="999" y="340"/>
                    </a:cubicBezTo>
                    <a:cubicBezTo>
                      <a:pt x="1069" y="340"/>
                      <a:pt x="1134" y="348"/>
                      <a:pt x="1184" y="368"/>
                    </a:cubicBezTo>
                    <a:cubicBezTo>
                      <a:pt x="1228" y="389"/>
                      <a:pt x="1264" y="427"/>
                      <a:pt x="1276" y="478"/>
                    </a:cubicBezTo>
                    <a:cubicBezTo>
                      <a:pt x="1276" y="478"/>
                      <a:pt x="1848" y="178"/>
                      <a:pt x="1614" y="75"/>
                    </a:cubicBezTo>
                    <a:cubicBezTo>
                      <a:pt x="1495" y="22"/>
                      <a:pt x="1348" y="1"/>
                      <a:pt x="120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6"/>
              <p:cNvSpPr/>
              <p:nvPr/>
            </p:nvSpPr>
            <p:spPr>
              <a:xfrm>
                <a:off x="1903600" y="3914900"/>
                <a:ext cx="46200" cy="18975"/>
              </a:xfrm>
              <a:custGeom>
                <a:rect b="b" l="l" r="r" t="t"/>
                <a:pathLst>
                  <a:path extrusionOk="0" h="759" w="1848">
                    <a:moveTo>
                      <a:pt x="1204" y="0"/>
                    </a:moveTo>
                    <a:cubicBezTo>
                      <a:pt x="974" y="0"/>
                      <a:pt x="741" y="53"/>
                      <a:pt x="608" y="124"/>
                    </a:cubicBezTo>
                    <a:cubicBezTo>
                      <a:pt x="392" y="240"/>
                      <a:pt x="1" y="758"/>
                      <a:pt x="1" y="758"/>
                    </a:cubicBezTo>
                    <a:cubicBezTo>
                      <a:pt x="1" y="758"/>
                      <a:pt x="401" y="471"/>
                      <a:pt x="600" y="406"/>
                    </a:cubicBezTo>
                    <a:cubicBezTo>
                      <a:pt x="706" y="370"/>
                      <a:pt x="862" y="339"/>
                      <a:pt x="999" y="339"/>
                    </a:cubicBezTo>
                    <a:cubicBezTo>
                      <a:pt x="1069" y="339"/>
                      <a:pt x="1134" y="347"/>
                      <a:pt x="1184" y="367"/>
                    </a:cubicBezTo>
                    <a:cubicBezTo>
                      <a:pt x="1228" y="388"/>
                      <a:pt x="1264" y="426"/>
                      <a:pt x="1276" y="477"/>
                    </a:cubicBezTo>
                    <a:cubicBezTo>
                      <a:pt x="1276" y="477"/>
                      <a:pt x="1848" y="177"/>
                      <a:pt x="1614" y="74"/>
                    </a:cubicBezTo>
                    <a:cubicBezTo>
                      <a:pt x="1496" y="22"/>
                      <a:pt x="1351" y="0"/>
                      <a:pt x="1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6"/>
              <p:cNvSpPr/>
              <p:nvPr/>
            </p:nvSpPr>
            <p:spPr>
              <a:xfrm>
                <a:off x="1885750" y="3977600"/>
                <a:ext cx="102825" cy="102875"/>
              </a:xfrm>
              <a:custGeom>
                <a:rect b="b" l="l" r="r" t="t"/>
                <a:pathLst>
                  <a:path extrusionOk="0" h="4115" w="4113">
                    <a:moveTo>
                      <a:pt x="344" y="0"/>
                    </a:moveTo>
                    <a:cubicBezTo>
                      <a:pt x="176" y="0"/>
                      <a:pt x="43" y="275"/>
                      <a:pt x="33" y="622"/>
                    </a:cubicBezTo>
                    <a:cubicBezTo>
                      <a:pt x="0" y="1639"/>
                      <a:pt x="374" y="3540"/>
                      <a:pt x="649" y="3667"/>
                    </a:cubicBezTo>
                    <a:cubicBezTo>
                      <a:pt x="1539" y="4082"/>
                      <a:pt x="3036" y="4109"/>
                      <a:pt x="3549" y="4115"/>
                    </a:cubicBezTo>
                    <a:cubicBezTo>
                      <a:pt x="3771" y="4115"/>
                      <a:pt x="4112" y="2541"/>
                      <a:pt x="3893" y="2452"/>
                    </a:cubicBezTo>
                    <a:cubicBezTo>
                      <a:pt x="3748" y="2392"/>
                      <a:pt x="1551" y="2392"/>
                      <a:pt x="1512" y="2315"/>
                    </a:cubicBezTo>
                    <a:cubicBezTo>
                      <a:pt x="1474" y="2235"/>
                      <a:pt x="949" y="1106"/>
                      <a:pt x="724" y="480"/>
                    </a:cubicBezTo>
                    <a:cubicBezTo>
                      <a:pt x="600" y="137"/>
                      <a:pt x="463" y="0"/>
                      <a:pt x="3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6"/>
              <p:cNvSpPr/>
              <p:nvPr/>
            </p:nvSpPr>
            <p:spPr>
              <a:xfrm>
                <a:off x="1960900" y="4038350"/>
                <a:ext cx="95500" cy="54100"/>
              </a:xfrm>
              <a:custGeom>
                <a:rect b="b" l="l" r="r" t="t"/>
                <a:pathLst>
                  <a:path extrusionOk="0" h="2164" w="3820">
                    <a:moveTo>
                      <a:pt x="653" y="1"/>
                    </a:moveTo>
                    <a:cubicBezTo>
                      <a:pt x="653" y="1"/>
                      <a:pt x="0" y="1584"/>
                      <a:pt x="75" y="1611"/>
                    </a:cubicBezTo>
                    <a:cubicBezTo>
                      <a:pt x="230" y="1674"/>
                      <a:pt x="425" y="1737"/>
                      <a:pt x="668" y="1737"/>
                    </a:cubicBezTo>
                    <a:cubicBezTo>
                      <a:pt x="884" y="1737"/>
                      <a:pt x="1138" y="1687"/>
                      <a:pt x="1438" y="1546"/>
                    </a:cubicBezTo>
                    <a:cubicBezTo>
                      <a:pt x="1438" y="1546"/>
                      <a:pt x="2006" y="2164"/>
                      <a:pt x="2302" y="2164"/>
                    </a:cubicBezTo>
                    <a:cubicBezTo>
                      <a:pt x="2335" y="2164"/>
                      <a:pt x="2365" y="2156"/>
                      <a:pt x="2390" y="2139"/>
                    </a:cubicBezTo>
                    <a:cubicBezTo>
                      <a:pt x="2493" y="2067"/>
                      <a:pt x="2402" y="1890"/>
                      <a:pt x="2273" y="1718"/>
                    </a:cubicBezTo>
                    <a:lnTo>
                      <a:pt x="2273" y="1718"/>
                    </a:lnTo>
                    <a:cubicBezTo>
                      <a:pt x="2451" y="1895"/>
                      <a:pt x="2653" y="2063"/>
                      <a:pt x="2781" y="2063"/>
                    </a:cubicBezTo>
                    <a:cubicBezTo>
                      <a:pt x="2804" y="2063"/>
                      <a:pt x="2824" y="2058"/>
                      <a:pt x="2841" y="2047"/>
                    </a:cubicBezTo>
                    <a:cubicBezTo>
                      <a:pt x="2951" y="1977"/>
                      <a:pt x="2906" y="1828"/>
                      <a:pt x="2806" y="1667"/>
                    </a:cubicBezTo>
                    <a:lnTo>
                      <a:pt x="2806" y="1667"/>
                    </a:lnTo>
                    <a:cubicBezTo>
                      <a:pt x="2947" y="1800"/>
                      <a:pt x="3090" y="1904"/>
                      <a:pt x="3198" y="1904"/>
                    </a:cubicBezTo>
                    <a:cubicBezTo>
                      <a:pt x="3231" y="1904"/>
                      <a:pt x="3260" y="1894"/>
                      <a:pt x="3285" y="1872"/>
                    </a:cubicBezTo>
                    <a:cubicBezTo>
                      <a:pt x="3447" y="1727"/>
                      <a:pt x="3165" y="1373"/>
                      <a:pt x="2943" y="1138"/>
                    </a:cubicBezTo>
                    <a:lnTo>
                      <a:pt x="2943" y="1138"/>
                    </a:lnTo>
                    <a:cubicBezTo>
                      <a:pt x="3133" y="1313"/>
                      <a:pt x="3396" y="1527"/>
                      <a:pt x="3548" y="1527"/>
                    </a:cubicBezTo>
                    <a:cubicBezTo>
                      <a:pt x="3583" y="1527"/>
                      <a:pt x="3612" y="1515"/>
                      <a:pt x="3632" y="1489"/>
                    </a:cubicBezTo>
                    <a:cubicBezTo>
                      <a:pt x="3819" y="1249"/>
                      <a:pt x="2850" y="454"/>
                      <a:pt x="2595" y="300"/>
                    </a:cubicBezTo>
                    <a:cubicBezTo>
                      <a:pt x="2423" y="200"/>
                      <a:pt x="2008" y="117"/>
                      <a:pt x="1765" y="90"/>
                    </a:cubicBezTo>
                    <a:cubicBezTo>
                      <a:pt x="1323" y="42"/>
                      <a:pt x="653" y="1"/>
                      <a:pt x="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6"/>
              <p:cNvSpPr/>
              <p:nvPr/>
            </p:nvSpPr>
            <p:spPr>
              <a:xfrm>
                <a:off x="1926575" y="4034975"/>
                <a:ext cx="126025" cy="47350"/>
              </a:xfrm>
              <a:custGeom>
                <a:rect b="b" l="l" r="r" t="t"/>
                <a:pathLst>
                  <a:path extrusionOk="0" h="1894" w="5041">
                    <a:moveTo>
                      <a:pt x="4112" y="1"/>
                    </a:moveTo>
                    <a:cubicBezTo>
                      <a:pt x="4103" y="1"/>
                      <a:pt x="4103" y="10"/>
                      <a:pt x="4113" y="14"/>
                    </a:cubicBezTo>
                    <a:cubicBezTo>
                      <a:pt x="4430" y="195"/>
                      <a:pt x="4608" y="346"/>
                      <a:pt x="4887" y="607"/>
                    </a:cubicBezTo>
                    <a:cubicBezTo>
                      <a:pt x="4887" y="607"/>
                      <a:pt x="4890" y="607"/>
                      <a:pt x="4890" y="604"/>
                    </a:cubicBezTo>
                    <a:cubicBezTo>
                      <a:pt x="4605" y="275"/>
                      <a:pt x="4463" y="186"/>
                      <a:pt x="4119" y="2"/>
                    </a:cubicBezTo>
                    <a:cubicBezTo>
                      <a:pt x="4116" y="1"/>
                      <a:pt x="4114" y="1"/>
                      <a:pt x="4112" y="1"/>
                    </a:cubicBezTo>
                    <a:close/>
                    <a:moveTo>
                      <a:pt x="4044" y="241"/>
                    </a:moveTo>
                    <a:cubicBezTo>
                      <a:pt x="4037" y="241"/>
                      <a:pt x="4036" y="247"/>
                      <a:pt x="4048" y="252"/>
                    </a:cubicBezTo>
                    <a:cubicBezTo>
                      <a:pt x="4237" y="349"/>
                      <a:pt x="4570" y="524"/>
                      <a:pt x="5038" y="999"/>
                    </a:cubicBezTo>
                    <a:lnTo>
                      <a:pt x="5041" y="999"/>
                    </a:lnTo>
                    <a:cubicBezTo>
                      <a:pt x="4786" y="661"/>
                      <a:pt x="4445" y="400"/>
                      <a:pt x="4051" y="243"/>
                    </a:cubicBezTo>
                    <a:cubicBezTo>
                      <a:pt x="4048" y="241"/>
                      <a:pt x="4046" y="241"/>
                      <a:pt x="4044" y="241"/>
                    </a:cubicBezTo>
                    <a:close/>
                    <a:moveTo>
                      <a:pt x="350" y="39"/>
                    </a:moveTo>
                    <a:cubicBezTo>
                      <a:pt x="236" y="39"/>
                      <a:pt x="172" y="45"/>
                      <a:pt x="10" y="47"/>
                    </a:cubicBezTo>
                    <a:cubicBezTo>
                      <a:pt x="1" y="47"/>
                      <a:pt x="4" y="53"/>
                      <a:pt x="10" y="56"/>
                    </a:cubicBezTo>
                    <a:cubicBezTo>
                      <a:pt x="380" y="74"/>
                      <a:pt x="588" y="88"/>
                      <a:pt x="961" y="109"/>
                    </a:cubicBezTo>
                    <a:cubicBezTo>
                      <a:pt x="1332" y="130"/>
                      <a:pt x="1706" y="151"/>
                      <a:pt x="2076" y="177"/>
                    </a:cubicBezTo>
                    <a:cubicBezTo>
                      <a:pt x="2450" y="201"/>
                      <a:pt x="2814" y="228"/>
                      <a:pt x="3182" y="269"/>
                    </a:cubicBezTo>
                    <a:cubicBezTo>
                      <a:pt x="3360" y="281"/>
                      <a:pt x="3535" y="311"/>
                      <a:pt x="3710" y="355"/>
                    </a:cubicBezTo>
                    <a:cubicBezTo>
                      <a:pt x="3876" y="415"/>
                      <a:pt x="4033" y="506"/>
                      <a:pt x="4172" y="622"/>
                    </a:cubicBezTo>
                    <a:cubicBezTo>
                      <a:pt x="4329" y="747"/>
                      <a:pt x="4919" y="1316"/>
                      <a:pt x="4973" y="1390"/>
                    </a:cubicBezTo>
                    <a:cubicBezTo>
                      <a:pt x="4975" y="1392"/>
                      <a:pt x="4977" y="1394"/>
                      <a:pt x="4978" y="1394"/>
                    </a:cubicBezTo>
                    <a:cubicBezTo>
                      <a:pt x="4980" y="1394"/>
                      <a:pt x="4980" y="1391"/>
                      <a:pt x="4979" y="1384"/>
                    </a:cubicBezTo>
                    <a:cubicBezTo>
                      <a:pt x="4934" y="1230"/>
                      <a:pt x="4226" y="515"/>
                      <a:pt x="3879" y="352"/>
                    </a:cubicBezTo>
                    <a:lnTo>
                      <a:pt x="3882" y="352"/>
                    </a:lnTo>
                    <a:cubicBezTo>
                      <a:pt x="3722" y="284"/>
                      <a:pt x="3553" y="243"/>
                      <a:pt x="3378" y="228"/>
                    </a:cubicBezTo>
                    <a:cubicBezTo>
                      <a:pt x="3004" y="180"/>
                      <a:pt x="2631" y="154"/>
                      <a:pt x="2254" y="124"/>
                    </a:cubicBezTo>
                    <a:cubicBezTo>
                      <a:pt x="1877" y="97"/>
                      <a:pt x="1498" y="74"/>
                      <a:pt x="1118" y="59"/>
                    </a:cubicBezTo>
                    <a:cubicBezTo>
                      <a:pt x="905" y="50"/>
                      <a:pt x="692" y="44"/>
                      <a:pt x="478" y="41"/>
                    </a:cubicBezTo>
                    <a:cubicBezTo>
                      <a:pt x="427" y="40"/>
                      <a:pt x="386" y="39"/>
                      <a:pt x="350" y="39"/>
                    </a:cubicBezTo>
                    <a:close/>
                    <a:moveTo>
                      <a:pt x="3814" y="778"/>
                    </a:moveTo>
                    <a:cubicBezTo>
                      <a:pt x="3812" y="778"/>
                      <a:pt x="3811" y="780"/>
                      <a:pt x="3814" y="782"/>
                    </a:cubicBezTo>
                    <a:cubicBezTo>
                      <a:pt x="3905" y="874"/>
                      <a:pt x="3991" y="969"/>
                      <a:pt x="4083" y="1061"/>
                    </a:cubicBezTo>
                    <a:cubicBezTo>
                      <a:pt x="4178" y="1153"/>
                      <a:pt x="4501" y="1482"/>
                      <a:pt x="4664" y="1737"/>
                    </a:cubicBezTo>
                    <a:cubicBezTo>
                      <a:pt x="4584" y="1589"/>
                      <a:pt x="4487" y="1449"/>
                      <a:pt x="4374" y="1322"/>
                    </a:cubicBezTo>
                    <a:cubicBezTo>
                      <a:pt x="4291" y="1221"/>
                      <a:pt x="4202" y="1129"/>
                      <a:pt x="4110" y="1037"/>
                    </a:cubicBezTo>
                    <a:cubicBezTo>
                      <a:pt x="4018" y="945"/>
                      <a:pt x="3917" y="862"/>
                      <a:pt x="3816" y="779"/>
                    </a:cubicBezTo>
                    <a:cubicBezTo>
                      <a:pt x="3816" y="778"/>
                      <a:pt x="3815" y="778"/>
                      <a:pt x="3814" y="778"/>
                    </a:cubicBezTo>
                    <a:close/>
                    <a:moveTo>
                      <a:pt x="3481" y="1105"/>
                    </a:moveTo>
                    <a:cubicBezTo>
                      <a:pt x="3478" y="1105"/>
                      <a:pt x="3476" y="1108"/>
                      <a:pt x="3478" y="1108"/>
                    </a:cubicBezTo>
                    <a:cubicBezTo>
                      <a:pt x="3597" y="1221"/>
                      <a:pt x="3710" y="1343"/>
                      <a:pt x="3825" y="1461"/>
                    </a:cubicBezTo>
                    <a:cubicBezTo>
                      <a:pt x="3941" y="1580"/>
                      <a:pt x="4057" y="1681"/>
                      <a:pt x="4169" y="1799"/>
                    </a:cubicBezTo>
                    <a:cubicBezTo>
                      <a:pt x="4173" y="1805"/>
                      <a:pt x="4178" y="1807"/>
                      <a:pt x="4180" y="1807"/>
                    </a:cubicBezTo>
                    <a:cubicBezTo>
                      <a:pt x="4183" y="1807"/>
                      <a:pt x="4183" y="1804"/>
                      <a:pt x="4178" y="1799"/>
                    </a:cubicBezTo>
                    <a:cubicBezTo>
                      <a:pt x="4068" y="1675"/>
                      <a:pt x="3968" y="1556"/>
                      <a:pt x="3849" y="1440"/>
                    </a:cubicBezTo>
                    <a:cubicBezTo>
                      <a:pt x="3731" y="1322"/>
                      <a:pt x="3606" y="1218"/>
                      <a:pt x="3481" y="1105"/>
                    </a:cubicBezTo>
                    <a:close/>
                    <a:moveTo>
                      <a:pt x="3140" y="1333"/>
                    </a:moveTo>
                    <a:cubicBezTo>
                      <a:pt x="3138" y="1333"/>
                      <a:pt x="3132" y="1340"/>
                      <a:pt x="3135" y="1340"/>
                    </a:cubicBezTo>
                    <a:cubicBezTo>
                      <a:pt x="3351" y="1553"/>
                      <a:pt x="3484" y="1701"/>
                      <a:pt x="3653" y="1885"/>
                    </a:cubicBezTo>
                    <a:cubicBezTo>
                      <a:pt x="3658" y="1891"/>
                      <a:pt x="3663" y="1894"/>
                      <a:pt x="3666" y="1894"/>
                    </a:cubicBezTo>
                    <a:cubicBezTo>
                      <a:pt x="3669" y="1894"/>
                      <a:pt x="3670" y="1891"/>
                      <a:pt x="3665" y="1885"/>
                    </a:cubicBezTo>
                    <a:cubicBezTo>
                      <a:pt x="3511" y="1686"/>
                      <a:pt x="3336" y="1500"/>
                      <a:pt x="3143" y="1334"/>
                    </a:cubicBezTo>
                    <a:lnTo>
                      <a:pt x="3141" y="1334"/>
                    </a:lnTo>
                    <a:cubicBezTo>
                      <a:pt x="3141" y="1333"/>
                      <a:pt x="3140" y="1333"/>
                      <a:pt x="3140" y="13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a:off x="1884550" y="3973175"/>
                <a:ext cx="28575" cy="51950"/>
              </a:xfrm>
              <a:custGeom>
                <a:rect b="b" l="l" r="r" t="t"/>
                <a:pathLst>
                  <a:path extrusionOk="0" h="2078" w="1143">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6"/>
              <p:cNvSpPr/>
              <p:nvPr/>
            </p:nvSpPr>
            <p:spPr>
              <a:xfrm>
                <a:off x="1884550" y="3973175"/>
                <a:ext cx="28575" cy="51950"/>
              </a:xfrm>
              <a:custGeom>
                <a:rect b="b" l="l" r="r" t="t"/>
                <a:pathLst>
                  <a:path extrusionOk="0" h="2078" w="1143">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6"/>
              <p:cNvSpPr/>
              <p:nvPr/>
            </p:nvSpPr>
            <p:spPr>
              <a:xfrm>
                <a:off x="1884475" y="3988925"/>
                <a:ext cx="29300" cy="36850"/>
              </a:xfrm>
              <a:custGeom>
                <a:rect b="b" l="l" r="r" t="t"/>
                <a:pathLst>
                  <a:path extrusionOk="0" h="1474" w="1172">
                    <a:moveTo>
                      <a:pt x="50" y="203"/>
                    </a:moveTo>
                    <a:cubicBezTo>
                      <a:pt x="47" y="203"/>
                      <a:pt x="45" y="205"/>
                      <a:pt x="45" y="208"/>
                    </a:cubicBezTo>
                    <a:cubicBezTo>
                      <a:pt x="44" y="222"/>
                      <a:pt x="43" y="236"/>
                      <a:pt x="42" y="251"/>
                    </a:cubicBezTo>
                    <a:lnTo>
                      <a:pt x="42" y="251"/>
                    </a:lnTo>
                    <a:lnTo>
                      <a:pt x="54" y="208"/>
                    </a:lnTo>
                    <a:cubicBezTo>
                      <a:pt x="54" y="205"/>
                      <a:pt x="52" y="203"/>
                      <a:pt x="50" y="203"/>
                    </a:cubicBezTo>
                    <a:close/>
                    <a:moveTo>
                      <a:pt x="828" y="0"/>
                    </a:moveTo>
                    <a:lnTo>
                      <a:pt x="828" y="0"/>
                    </a:lnTo>
                    <a:cubicBezTo>
                      <a:pt x="878" y="140"/>
                      <a:pt x="932" y="276"/>
                      <a:pt x="982" y="415"/>
                    </a:cubicBezTo>
                    <a:cubicBezTo>
                      <a:pt x="1035" y="552"/>
                      <a:pt x="1086" y="685"/>
                      <a:pt x="1139" y="822"/>
                    </a:cubicBezTo>
                    <a:cubicBezTo>
                      <a:pt x="1116" y="839"/>
                      <a:pt x="1092" y="860"/>
                      <a:pt x="1068" y="872"/>
                    </a:cubicBezTo>
                    <a:cubicBezTo>
                      <a:pt x="1065" y="875"/>
                      <a:pt x="1065" y="878"/>
                      <a:pt x="1068" y="878"/>
                    </a:cubicBezTo>
                    <a:cubicBezTo>
                      <a:pt x="1070" y="879"/>
                      <a:pt x="1070" y="880"/>
                      <a:pt x="1071" y="880"/>
                    </a:cubicBezTo>
                    <a:cubicBezTo>
                      <a:pt x="1072" y="880"/>
                      <a:pt x="1073" y="879"/>
                      <a:pt x="1074" y="878"/>
                    </a:cubicBezTo>
                    <a:cubicBezTo>
                      <a:pt x="1104" y="866"/>
                      <a:pt x="1130" y="851"/>
                      <a:pt x="1160" y="836"/>
                    </a:cubicBezTo>
                    <a:cubicBezTo>
                      <a:pt x="1166" y="833"/>
                      <a:pt x="1172" y="828"/>
                      <a:pt x="1169" y="819"/>
                    </a:cubicBezTo>
                    <a:cubicBezTo>
                      <a:pt x="1113" y="653"/>
                      <a:pt x="1047" y="481"/>
                      <a:pt x="976" y="315"/>
                    </a:cubicBezTo>
                    <a:lnTo>
                      <a:pt x="969" y="300"/>
                    </a:lnTo>
                    <a:lnTo>
                      <a:pt x="969" y="300"/>
                    </a:lnTo>
                    <a:cubicBezTo>
                      <a:pt x="953" y="239"/>
                      <a:pt x="936" y="179"/>
                      <a:pt x="920" y="122"/>
                    </a:cubicBezTo>
                    <a:lnTo>
                      <a:pt x="920" y="122"/>
                    </a:lnTo>
                    <a:cubicBezTo>
                      <a:pt x="929" y="169"/>
                      <a:pt x="944" y="217"/>
                      <a:pt x="955" y="264"/>
                    </a:cubicBezTo>
                    <a:cubicBezTo>
                      <a:pt x="917" y="175"/>
                      <a:pt x="875" y="86"/>
                      <a:pt x="831" y="0"/>
                    </a:cubicBezTo>
                    <a:lnTo>
                      <a:pt x="831" y="0"/>
                    </a:lnTo>
                    <a:lnTo>
                      <a:pt x="902" y="157"/>
                    </a:lnTo>
                    <a:lnTo>
                      <a:pt x="902" y="157"/>
                    </a:lnTo>
                    <a:lnTo>
                      <a:pt x="828" y="0"/>
                    </a:lnTo>
                    <a:close/>
                    <a:moveTo>
                      <a:pt x="997" y="647"/>
                    </a:moveTo>
                    <a:cubicBezTo>
                      <a:pt x="997" y="647"/>
                      <a:pt x="994" y="647"/>
                      <a:pt x="994" y="650"/>
                    </a:cubicBezTo>
                    <a:cubicBezTo>
                      <a:pt x="846" y="709"/>
                      <a:pt x="419" y="952"/>
                      <a:pt x="351" y="994"/>
                    </a:cubicBezTo>
                    <a:cubicBezTo>
                      <a:pt x="312" y="1014"/>
                      <a:pt x="167" y="1103"/>
                      <a:pt x="131" y="1124"/>
                    </a:cubicBezTo>
                    <a:cubicBezTo>
                      <a:pt x="126" y="1126"/>
                      <a:pt x="129" y="1131"/>
                      <a:pt x="132" y="1131"/>
                    </a:cubicBezTo>
                    <a:cubicBezTo>
                      <a:pt x="133" y="1131"/>
                      <a:pt x="134" y="1131"/>
                      <a:pt x="134" y="1130"/>
                    </a:cubicBezTo>
                    <a:cubicBezTo>
                      <a:pt x="205" y="1091"/>
                      <a:pt x="282" y="1059"/>
                      <a:pt x="354" y="1020"/>
                    </a:cubicBezTo>
                    <a:cubicBezTo>
                      <a:pt x="425" y="979"/>
                      <a:pt x="869" y="747"/>
                      <a:pt x="997" y="653"/>
                    </a:cubicBezTo>
                    <a:cubicBezTo>
                      <a:pt x="1000" y="650"/>
                      <a:pt x="1000" y="650"/>
                      <a:pt x="997" y="647"/>
                    </a:cubicBezTo>
                    <a:close/>
                    <a:moveTo>
                      <a:pt x="57" y="208"/>
                    </a:moveTo>
                    <a:lnTo>
                      <a:pt x="42" y="257"/>
                    </a:lnTo>
                    <a:lnTo>
                      <a:pt x="42" y="257"/>
                    </a:lnTo>
                    <a:cubicBezTo>
                      <a:pt x="42" y="255"/>
                      <a:pt x="42" y="253"/>
                      <a:pt x="42" y="251"/>
                    </a:cubicBezTo>
                    <a:lnTo>
                      <a:pt x="42" y="251"/>
                    </a:lnTo>
                    <a:lnTo>
                      <a:pt x="30" y="292"/>
                    </a:lnTo>
                    <a:lnTo>
                      <a:pt x="42" y="257"/>
                    </a:lnTo>
                    <a:lnTo>
                      <a:pt x="42" y="257"/>
                    </a:lnTo>
                    <a:cubicBezTo>
                      <a:pt x="35" y="357"/>
                      <a:pt x="30" y="458"/>
                      <a:pt x="24" y="558"/>
                    </a:cubicBezTo>
                    <a:cubicBezTo>
                      <a:pt x="13" y="498"/>
                      <a:pt x="7" y="436"/>
                      <a:pt x="7" y="377"/>
                    </a:cubicBezTo>
                    <a:lnTo>
                      <a:pt x="30" y="292"/>
                    </a:lnTo>
                    <a:lnTo>
                      <a:pt x="4" y="377"/>
                    </a:lnTo>
                    <a:cubicBezTo>
                      <a:pt x="1" y="448"/>
                      <a:pt x="10" y="519"/>
                      <a:pt x="24" y="587"/>
                    </a:cubicBezTo>
                    <a:cubicBezTo>
                      <a:pt x="21" y="670"/>
                      <a:pt x="19" y="750"/>
                      <a:pt x="19" y="833"/>
                    </a:cubicBezTo>
                    <a:cubicBezTo>
                      <a:pt x="16" y="1041"/>
                      <a:pt x="10" y="1251"/>
                      <a:pt x="19" y="1459"/>
                    </a:cubicBezTo>
                    <a:cubicBezTo>
                      <a:pt x="19" y="1468"/>
                      <a:pt x="24" y="1474"/>
                      <a:pt x="33" y="1474"/>
                    </a:cubicBezTo>
                    <a:cubicBezTo>
                      <a:pt x="36" y="1474"/>
                      <a:pt x="39" y="1471"/>
                      <a:pt x="39" y="1471"/>
                    </a:cubicBezTo>
                    <a:cubicBezTo>
                      <a:pt x="78" y="1447"/>
                      <a:pt x="113" y="1423"/>
                      <a:pt x="149" y="1400"/>
                    </a:cubicBezTo>
                    <a:cubicBezTo>
                      <a:pt x="155" y="1397"/>
                      <a:pt x="149" y="1391"/>
                      <a:pt x="146" y="1391"/>
                    </a:cubicBezTo>
                    <a:cubicBezTo>
                      <a:pt x="113" y="1406"/>
                      <a:pt x="81" y="1420"/>
                      <a:pt x="48" y="1435"/>
                    </a:cubicBezTo>
                    <a:cubicBezTo>
                      <a:pt x="57" y="1237"/>
                      <a:pt x="54" y="1032"/>
                      <a:pt x="57" y="830"/>
                    </a:cubicBezTo>
                    <a:cubicBezTo>
                      <a:pt x="60" y="629"/>
                      <a:pt x="60" y="415"/>
                      <a:pt x="57" y="2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46"/>
            <p:cNvSpPr/>
            <p:nvPr/>
          </p:nvSpPr>
          <p:spPr>
            <a:xfrm flipH="1">
              <a:off x="304482" y="4157700"/>
              <a:ext cx="3110418" cy="269647"/>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