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Nunito"/>
      <p:regular r:id="rId21"/>
      <p:bold r:id="rId22"/>
      <p:italic r:id="rId23"/>
      <p:boldItalic r:id="rId24"/>
    </p:embeddedFont>
    <p:embeddedFont>
      <p:font typeface="Cabin"/>
      <p:regular r:id="rId25"/>
      <p:bold r:id="rId26"/>
      <p:italic r:id="rId27"/>
      <p:boldItalic r:id="rId28"/>
    </p:embeddedFont>
    <p:embeddedFont>
      <p:font typeface="Anaheim"/>
      <p:regular r:id="rId29"/>
      <p:bold r:id="rId30"/>
    </p:embeddedFont>
    <p:embeddedFont>
      <p:font typeface="Bebas Neue"/>
      <p:regular r:id="rId31"/>
    </p:embeddedFont>
    <p:embeddedFont>
      <p:font typeface="PT Sans"/>
      <p:regular r:id="rId32"/>
      <p:bold r:id="rId33"/>
      <p:italic r:id="rId34"/>
      <p:boldItalic r:id="rId35"/>
    </p:embeddedFont>
    <p:embeddedFont>
      <p:font typeface="Open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22" Type="http://schemas.openxmlformats.org/officeDocument/2006/relationships/font" Target="fonts/Nunito-bold.fntdata"/><Relationship Id="rId21" Type="http://schemas.openxmlformats.org/officeDocument/2006/relationships/font" Target="fonts/Nunito-regular.fntdata"/><Relationship Id="rId24" Type="http://schemas.openxmlformats.org/officeDocument/2006/relationships/font" Target="fonts/Nunito-boldItalic.fntdata"/><Relationship Id="rId23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Cabin-bold.fntdata"/><Relationship Id="rId25" Type="http://schemas.openxmlformats.org/officeDocument/2006/relationships/font" Target="fonts/Cabin-regular.fntdata"/><Relationship Id="rId28" Type="http://schemas.openxmlformats.org/officeDocument/2006/relationships/font" Target="fonts/Cabin-boldItalic.fntdata"/><Relationship Id="rId27" Type="http://schemas.openxmlformats.org/officeDocument/2006/relationships/font" Target="fonts/Cabin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Anaheim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BebasNeue-regular.fntdata"/><Relationship Id="rId30" Type="http://schemas.openxmlformats.org/officeDocument/2006/relationships/font" Target="fonts/Anaheim-bold.fntdata"/><Relationship Id="rId11" Type="http://schemas.openxmlformats.org/officeDocument/2006/relationships/slide" Target="slides/slide7.xml"/><Relationship Id="rId33" Type="http://schemas.openxmlformats.org/officeDocument/2006/relationships/font" Target="fonts/PTSans-bold.fntdata"/><Relationship Id="rId10" Type="http://schemas.openxmlformats.org/officeDocument/2006/relationships/slide" Target="slides/slide6.xml"/><Relationship Id="rId32" Type="http://schemas.openxmlformats.org/officeDocument/2006/relationships/font" Target="fonts/PTSans-regular.fntdata"/><Relationship Id="rId13" Type="http://schemas.openxmlformats.org/officeDocument/2006/relationships/slide" Target="slides/slide9.xml"/><Relationship Id="rId35" Type="http://schemas.openxmlformats.org/officeDocument/2006/relationships/font" Target="fonts/PTSans-boldItalic.fntdata"/><Relationship Id="rId12" Type="http://schemas.openxmlformats.org/officeDocument/2006/relationships/slide" Target="slides/slide8.xml"/><Relationship Id="rId34" Type="http://schemas.openxmlformats.org/officeDocument/2006/relationships/font" Target="fonts/PTSans-italic.fntdata"/><Relationship Id="rId15" Type="http://schemas.openxmlformats.org/officeDocument/2006/relationships/slide" Target="slides/slide11.xml"/><Relationship Id="rId37" Type="http://schemas.openxmlformats.org/officeDocument/2006/relationships/font" Target="fonts/OpenSans-bold.fntdata"/><Relationship Id="rId14" Type="http://schemas.openxmlformats.org/officeDocument/2006/relationships/slide" Target="slides/slide10.xml"/><Relationship Id="rId36" Type="http://schemas.openxmlformats.org/officeDocument/2006/relationships/font" Target="fonts/OpenSans-regular.fntdata"/><Relationship Id="rId17" Type="http://schemas.openxmlformats.org/officeDocument/2006/relationships/font" Target="fonts/Raleway-regular.fntdata"/><Relationship Id="rId39" Type="http://schemas.openxmlformats.org/officeDocument/2006/relationships/font" Target="fonts/OpenSans-boldItalic.fntdata"/><Relationship Id="rId16" Type="http://schemas.openxmlformats.org/officeDocument/2006/relationships/slide" Target="slides/slide12.xml"/><Relationship Id="rId38" Type="http://schemas.openxmlformats.org/officeDocument/2006/relationships/font" Target="fonts/OpenSans-italic.fntdata"/><Relationship Id="rId19" Type="http://schemas.openxmlformats.org/officeDocument/2006/relationships/font" Target="fonts/Raleway-italic.fntdata"/><Relationship Id="rId1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65fa081642_0_8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65fa081642_0_8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54dda1946d_6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54dda1946d_6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30dde81e5b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30dde81e5b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1ef5b43020c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1ef5b43020c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265fa081642_0_9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265fa081642_0_9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54dda1946d_6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54dda1946d_6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54dda1946d_6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54dda1946d_6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265fa081642_0_10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265fa081642_0_10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54dda1946d_6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54dda1946d_6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30dde81e5b2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30dde81e5b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30dde81e5b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30dde81e5b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30dde81e5b2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30dde81e5b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225" y="1676400"/>
            <a:ext cx="4341300" cy="131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400">
                <a:latin typeface="Cabin"/>
                <a:ea typeface="Cabin"/>
                <a:cs typeface="Cabin"/>
                <a:sym typeface="Cabi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89425" y="3067500"/>
            <a:ext cx="4063500" cy="4245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rot="5400000">
            <a:off x="-157350" y="157350"/>
            <a:ext cx="401100" cy="8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" name="Google Shape;12;p2"/>
          <p:cNvSpPr/>
          <p:nvPr/>
        </p:nvSpPr>
        <p:spPr>
          <a:xfrm rot="5400000">
            <a:off x="-157350" y="558469"/>
            <a:ext cx="401100" cy="86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" name="Google Shape;13;p2"/>
          <p:cNvSpPr/>
          <p:nvPr/>
        </p:nvSpPr>
        <p:spPr>
          <a:xfrm rot="5400000">
            <a:off x="-157350" y="959588"/>
            <a:ext cx="401100" cy="86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" name="Google Shape;14;p2"/>
          <p:cNvSpPr/>
          <p:nvPr/>
        </p:nvSpPr>
        <p:spPr>
          <a:xfrm rot="5400000">
            <a:off x="-1927050" y="3130175"/>
            <a:ext cx="3940500" cy="86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" name="Google Shape;15;p2"/>
          <p:cNvSpPr/>
          <p:nvPr/>
        </p:nvSpPr>
        <p:spPr>
          <a:xfrm flipH="1" rot="5400000">
            <a:off x="8900250" y="4899875"/>
            <a:ext cx="401100" cy="8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" name="Google Shape;16;p2"/>
          <p:cNvSpPr/>
          <p:nvPr/>
        </p:nvSpPr>
        <p:spPr>
          <a:xfrm flipH="1" rot="5400000">
            <a:off x="8900250" y="4498756"/>
            <a:ext cx="401100" cy="86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" name="Google Shape;17;p2"/>
          <p:cNvSpPr/>
          <p:nvPr/>
        </p:nvSpPr>
        <p:spPr>
          <a:xfrm flipH="1" rot="5400000">
            <a:off x="8900250" y="4097638"/>
            <a:ext cx="401100" cy="86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" name="Google Shape;18;p2"/>
          <p:cNvSpPr/>
          <p:nvPr/>
        </p:nvSpPr>
        <p:spPr>
          <a:xfrm flipH="1" rot="5400000">
            <a:off x="7130550" y="1927050"/>
            <a:ext cx="3940500" cy="86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hasCustomPrompt="1" type="title"/>
          </p:nvPr>
        </p:nvSpPr>
        <p:spPr>
          <a:xfrm>
            <a:off x="3629875" y="1728450"/>
            <a:ext cx="4800900" cy="104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4" name="Google Shape;74;p11"/>
          <p:cNvSpPr txBox="1"/>
          <p:nvPr>
            <p:ph idx="1" type="subTitle"/>
          </p:nvPr>
        </p:nvSpPr>
        <p:spPr>
          <a:xfrm>
            <a:off x="3629875" y="2773650"/>
            <a:ext cx="48009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5" name="Google Shape;75;p11"/>
          <p:cNvSpPr/>
          <p:nvPr/>
        </p:nvSpPr>
        <p:spPr>
          <a:xfrm rot="5400000">
            <a:off x="-157350" y="157350"/>
            <a:ext cx="401100" cy="86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Google Shape;76;p11"/>
          <p:cNvSpPr/>
          <p:nvPr/>
        </p:nvSpPr>
        <p:spPr>
          <a:xfrm rot="5400000">
            <a:off x="-157350" y="558469"/>
            <a:ext cx="401100" cy="86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" name="Google Shape;77;p11"/>
          <p:cNvSpPr/>
          <p:nvPr/>
        </p:nvSpPr>
        <p:spPr>
          <a:xfrm rot="5400000">
            <a:off x="-157350" y="959588"/>
            <a:ext cx="401100" cy="86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" name="Google Shape;78;p11"/>
          <p:cNvSpPr/>
          <p:nvPr/>
        </p:nvSpPr>
        <p:spPr>
          <a:xfrm rot="5400000">
            <a:off x="-1927050" y="3130175"/>
            <a:ext cx="3940500" cy="8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" name="Google Shape;79;p11"/>
          <p:cNvSpPr/>
          <p:nvPr/>
        </p:nvSpPr>
        <p:spPr>
          <a:xfrm flipH="1" rot="5400000">
            <a:off x="6526800" y="2528550"/>
            <a:ext cx="5148000" cy="8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dk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hasCustomPrompt="1" idx="2" type="title"/>
          </p:nvPr>
        </p:nvSpPr>
        <p:spPr>
          <a:xfrm>
            <a:off x="919834" y="1472952"/>
            <a:ext cx="734400" cy="548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/>
          <p:nvPr>
            <p:ph hasCustomPrompt="1" idx="3" type="title"/>
          </p:nvPr>
        </p:nvSpPr>
        <p:spPr>
          <a:xfrm>
            <a:off x="4804709" y="2501895"/>
            <a:ext cx="734400" cy="548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/>
          <p:nvPr>
            <p:ph hasCustomPrompt="1" idx="4" type="title"/>
          </p:nvPr>
        </p:nvSpPr>
        <p:spPr>
          <a:xfrm>
            <a:off x="4804709" y="1472952"/>
            <a:ext cx="734400" cy="548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/>
          <p:nvPr>
            <p:ph hasCustomPrompt="1" idx="5" type="title"/>
          </p:nvPr>
        </p:nvSpPr>
        <p:spPr>
          <a:xfrm>
            <a:off x="913059" y="3530838"/>
            <a:ext cx="734400" cy="548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/>
          <p:nvPr>
            <p:ph hasCustomPrompt="1" idx="6" type="title"/>
          </p:nvPr>
        </p:nvSpPr>
        <p:spPr>
          <a:xfrm>
            <a:off x="919834" y="2501895"/>
            <a:ext cx="734400" cy="548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/>
          <p:nvPr>
            <p:ph hasCustomPrompt="1" idx="7" type="title"/>
          </p:nvPr>
        </p:nvSpPr>
        <p:spPr>
          <a:xfrm>
            <a:off x="4797934" y="3530838"/>
            <a:ext cx="734400" cy="548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1662507" y="1472950"/>
            <a:ext cx="2682900" cy="54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8" type="subTitle"/>
          </p:nvPr>
        </p:nvSpPr>
        <p:spPr>
          <a:xfrm>
            <a:off x="5540238" y="1472950"/>
            <a:ext cx="2690700" cy="54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9" type="subTitle"/>
          </p:nvPr>
        </p:nvSpPr>
        <p:spPr>
          <a:xfrm>
            <a:off x="1662507" y="2501913"/>
            <a:ext cx="2682900" cy="54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13" type="subTitle"/>
          </p:nvPr>
        </p:nvSpPr>
        <p:spPr>
          <a:xfrm>
            <a:off x="5540241" y="2501900"/>
            <a:ext cx="2690700" cy="54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14" type="subTitle"/>
          </p:nvPr>
        </p:nvSpPr>
        <p:spPr>
          <a:xfrm>
            <a:off x="1654623" y="3530847"/>
            <a:ext cx="2682900" cy="54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idx="15" type="subTitle"/>
          </p:nvPr>
        </p:nvSpPr>
        <p:spPr>
          <a:xfrm>
            <a:off x="5532334" y="3530847"/>
            <a:ext cx="2690700" cy="54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5" name="Google Shape;95;p13"/>
          <p:cNvSpPr/>
          <p:nvPr/>
        </p:nvSpPr>
        <p:spPr>
          <a:xfrm rot="5400000">
            <a:off x="-157350" y="157350"/>
            <a:ext cx="401100" cy="86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" name="Google Shape;96;p13"/>
          <p:cNvSpPr/>
          <p:nvPr/>
        </p:nvSpPr>
        <p:spPr>
          <a:xfrm rot="5400000">
            <a:off x="-157350" y="558469"/>
            <a:ext cx="401100" cy="86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" name="Google Shape;97;p13"/>
          <p:cNvSpPr/>
          <p:nvPr/>
        </p:nvSpPr>
        <p:spPr>
          <a:xfrm rot="5400000">
            <a:off x="-157350" y="959588"/>
            <a:ext cx="401100" cy="8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" name="Google Shape;98;p13"/>
          <p:cNvSpPr/>
          <p:nvPr/>
        </p:nvSpPr>
        <p:spPr>
          <a:xfrm rot="5400000">
            <a:off x="-1927050" y="3130175"/>
            <a:ext cx="3940500" cy="86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1" name="Google Shape;101;p14"/>
          <p:cNvSpPr/>
          <p:nvPr/>
        </p:nvSpPr>
        <p:spPr>
          <a:xfrm rot="5400000">
            <a:off x="-157350" y="157350"/>
            <a:ext cx="401100" cy="86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" name="Google Shape;102;p14"/>
          <p:cNvSpPr/>
          <p:nvPr/>
        </p:nvSpPr>
        <p:spPr>
          <a:xfrm rot="5400000">
            <a:off x="-157350" y="558469"/>
            <a:ext cx="401100" cy="86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" name="Google Shape;103;p14"/>
          <p:cNvSpPr/>
          <p:nvPr/>
        </p:nvSpPr>
        <p:spPr>
          <a:xfrm rot="5400000">
            <a:off x="-157350" y="959588"/>
            <a:ext cx="401100" cy="8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" name="Google Shape;104;p14"/>
          <p:cNvSpPr/>
          <p:nvPr/>
        </p:nvSpPr>
        <p:spPr>
          <a:xfrm rot="5400000">
            <a:off x="-1927050" y="3130175"/>
            <a:ext cx="3940500" cy="86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7" name="Google Shape;107;p15"/>
          <p:cNvSpPr/>
          <p:nvPr/>
        </p:nvSpPr>
        <p:spPr>
          <a:xfrm rot="5400000">
            <a:off x="-157350" y="157350"/>
            <a:ext cx="401100" cy="86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8" name="Google Shape;108;p15"/>
          <p:cNvSpPr/>
          <p:nvPr/>
        </p:nvSpPr>
        <p:spPr>
          <a:xfrm rot="5400000">
            <a:off x="-157350" y="558469"/>
            <a:ext cx="401100" cy="86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9" name="Google Shape;109;p15"/>
          <p:cNvSpPr/>
          <p:nvPr/>
        </p:nvSpPr>
        <p:spPr>
          <a:xfrm rot="5400000">
            <a:off x="-157350" y="959588"/>
            <a:ext cx="401100" cy="86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" name="Google Shape;110;p15"/>
          <p:cNvSpPr/>
          <p:nvPr/>
        </p:nvSpPr>
        <p:spPr>
          <a:xfrm rot="5400000">
            <a:off x="-1927050" y="3130175"/>
            <a:ext cx="3940500" cy="8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3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3" name="Google Shape;113;p16"/>
          <p:cNvSpPr/>
          <p:nvPr/>
        </p:nvSpPr>
        <p:spPr>
          <a:xfrm rot="5400000">
            <a:off x="-157350" y="157350"/>
            <a:ext cx="401100" cy="8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" name="Google Shape;114;p16"/>
          <p:cNvSpPr/>
          <p:nvPr/>
        </p:nvSpPr>
        <p:spPr>
          <a:xfrm rot="5400000">
            <a:off x="-157350" y="558469"/>
            <a:ext cx="401100" cy="86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" name="Google Shape;115;p16"/>
          <p:cNvSpPr/>
          <p:nvPr/>
        </p:nvSpPr>
        <p:spPr>
          <a:xfrm rot="5400000">
            <a:off x="-157350" y="959588"/>
            <a:ext cx="401100" cy="86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" name="Google Shape;116;p16"/>
          <p:cNvSpPr/>
          <p:nvPr/>
        </p:nvSpPr>
        <p:spPr>
          <a:xfrm rot="5400000">
            <a:off x="-1927050" y="3130175"/>
            <a:ext cx="3940500" cy="86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3559000" y="3227788"/>
            <a:ext cx="48717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9" name="Google Shape;119;p17"/>
          <p:cNvSpPr txBox="1"/>
          <p:nvPr>
            <p:ph idx="1" type="subTitle"/>
          </p:nvPr>
        </p:nvSpPr>
        <p:spPr>
          <a:xfrm>
            <a:off x="3559068" y="1253913"/>
            <a:ext cx="4871700" cy="186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0" name="Google Shape;120;p17"/>
          <p:cNvSpPr/>
          <p:nvPr/>
        </p:nvSpPr>
        <p:spPr>
          <a:xfrm rot="5400000">
            <a:off x="-157350" y="157350"/>
            <a:ext cx="401100" cy="8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1" name="Google Shape;121;p17"/>
          <p:cNvSpPr/>
          <p:nvPr/>
        </p:nvSpPr>
        <p:spPr>
          <a:xfrm rot="5400000">
            <a:off x="-157350" y="558469"/>
            <a:ext cx="401100" cy="86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" name="Google Shape;122;p17"/>
          <p:cNvSpPr/>
          <p:nvPr/>
        </p:nvSpPr>
        <p:spPr>
          <a:xfrm rot="5400000">
            <a:off x="-157350" y="959588"/>
            <a:ext cx="401100" cy="86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" name="Google Shape;123;p17"/>
          <p:cNvSpPr/>
          <p:nvPr/>
        </p:nvSpPr>
        <p:spPr>
          <a:xfrm rot="5400000">
            <a:off x="-1927050" y="3130175"/>
            <a:ext cx="3940500" cy="86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" name="Google Shape;124;p17"/>
          <p:cNvSpPr/>
          <p:nvPr/>
        </p:nvSpPr>
        <p:spPr>
          <a:xfrm flipH="1" rot="5400000">
            <a:off x="6526800" y="2528550"/>
            <a:ext cx="5148000" cy="86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1024800" y="1146613"/>
            <a:ext cx="3519600" cy="16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7" name="Google Shape;127;p18"/>
          <p:cNvSpPr txBox="1"/>
          <p:nvPr>
            <p:ph idx="1" type="subTitle"/>
          </p:nvPr>
        </p:nvSpPr>
        <p:spPr>
          <a:xfrm>
            <a:off x="1024800" y="2880613"/>
            <a:ext cx="3519600" cy="11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8" name="Google Shape;128;p18"/>
          <p:cNvSpPr/>
          <p:nvPr>
            <p:ph idx="2" type="pic"/>
          </p:nvPr>
        </p:nvSpPr>
        <p:spPr>
          <a:xfrm>
            <a:off x="5139750" y="1146625"/>
            <a:ext cx="2910000" cy="285030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18"/>
          <p:cNvSpPr/>
          <p:nvPr/>
        </p:nvSpPr>
        <p:spPr>
          <a:xfrm rot="5400000">
            <a:off x="-157350" y="157350"/>
            <a:ext cx="401100" cy="86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0" name="Google Shape;130;p18"/>
          <p:cNvSpPr/>
          <p:nvPr/>
        </p:nvSpPr>
        <p:spPr>
          <a:xfrm rot="5400000">
            <a:off x="-157350" y="558469"/>
            <a:ext cx="401100" cy="86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1" name="Google Shape;131;p18"/>
          <p:cNvSpPr/>
          <p:nvPr/>
        </p:nvSpPr>
        <p:spPr>
          <a:xfrm rot="5400000">
            <a:off x="-157350" y="959588"/>
            <a:ext cx="401100" cy="8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" name="Google Shape;132;p18"/>
          <p:cNvSpPr/>
          <p:nvPr/>
        </p:nvSpPr>
        <p:spPr>
          <a:xfrm rot="5400000">
            <a:off x="-1927050" y="3130175"/>
            <a:ext cx="3940500" cy="86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720000" y="1766547"/>
            <a:ext cx="3597900" cy="80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5" name="Google Shape;135;p19"/>
          <p:cNvSpPr txBox="1"/>
          <p:nvPr>
            <p:ph idx="1" type="subTitle"/>
          </p:nvPr>
        </p:nvSpPr>
        <p:spPr>
          <a:xfrm>
            <a:off x="720000" y="2571738"/>
            <a:ext cx="3597900" cy="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6" name="Google Shape;136;p19"/>
          <p:cNvSpPr/>
          <p:nvPr/>
        </p:nvSpPr>
        <p:spPr>
          <a:xfrm rot="5400000">
            <a:off x="-157350" y="157350"/>
            <a:ext cx="401100" cy="86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7" name="Google Shape;137;p19"/>
          <p:cNvSpPr/>
          <p:nvPr/>
        </p:nvSpPr>
        <p:spPr>
          <a:xfrm rot="5400000">
            <a:off x="-157350" y="558469"/>
            <a:ext cx="401100" cy="86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8" name="Google Shape;138;p19"/>
          <p:cNvSpPr/>
          <p:nvPr/>
        </p:nvSpPr>
        <p:spPr>
          <a:xfrm rot="5400000">
            <a:off x="-157350" y="959588"/>
            <a:ext cx="401100" cy="8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9" name="Google Shape;139;p19"/>
          <p:cNvSpPr/>
          <p:nvPr/>
        </p:nvSpPr>
        <p:spPr>
          <a:xfrm rot="5400000">
            <a:off x="-1927050" y="3130175"/>
            <a:ext cx="3940500" cy="86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4837200" y="1766550"/>
            <a:ext cx="3593400" cy="80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2" name="Google Shape;142;p20"/>
          <p:cNvSpPr txBox="1"/>
          <p:nvPr>
            <p:ph idx="1" type="subTitle"/>
          </p:nvPr>
        </p:nvSpPr>
        <p:spPr>
          <a:xfrm>
            <a:off x="4837375" y="2571750"/>
            <a:ext cx="3593400" cy="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3" name="Google Shape;143;p20"/>
          <p:cNvSpPr/>
          <p:nvPr/>
        </p:nvSpPr>
        <p:spPr>
          <a:xfrm rot="5400000">
            <a:off x="-157350" y="157350"/>
            <a:ext cx="401100" cy="86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4" name="Google Shape;144;p20"/>
          <p:cNvSpPr/>
          <p:nvPr/>
        </p:nvSpPr>
        <p:spPr>
          <a:xfrm rot="5400000">
            <a:off x="-157350" y="558469"/>
            <a:ext cx="401100" cy="86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5" name="Google Shape;145;p20"/>
          <p:cNvSpPr/>
          <p:nvPr/>
        </p:nvSpPr>
        <p:spPr>
          <a:xfrm rot="5400000">
            <a:off x="-157350" y="959588"/>
            <a:ext cx="401100" cy="86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6" name="Google Shape;146;p20"/>
          <p:cNvSpPr/>
          <p:nvPr/>
        </p:nvSpPr>
        <p:spPr>
          <a:xfrm rot="5400000">
            <a:off x="-1927050" y="3130175"/>
            <a:ext cx="3940500" cy="8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1186500" y="2274000"/>
            <a:ext cx="4058100" cy="15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hasCustomPrompt="1" idx="2" type="title"/>
          </p:nvPr>
        </p:nvSpPr>
        <p:spPr>
          <a:xfrm>
            <a:off x="1186500" y="1358100"/>
            <a:ext cx="1652100" cy="915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/>
          <p:nvPr/>
        </p:nvSpPr>
        <p:spPr>
          <a:xfrm rot="5400000">
            <a:off x="-157350" y="157350"/>
            <a:ext cx="401100" cy="8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" name="Google Shape;23;p3"/>
          <p:cNvSpPr/>
          <p:nvPr/>
        </p:nvSpPr>
        <p:spPr>
          <a:xfrm rot="5400000">
            <a:off x="-157350" y="558469"/>
            <a:ext cx="401100" cy="86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" name="Google Shape;24;p3"/>
          <p:cNvSpPr/>
          <p:nvPr/>
        </p:nvSpPr>
        <p:spPr>
          <a:xfrm rot="5400000">
            <a:off x="-157350" y="959588"/>
            <a:ext cx="401100" cy="86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" name="Google Shape;25;p3"/>
          <p:cNvSpPr/>
          <p:nvPr/>
        </p:nvSpPr>
        <p:spPr>
          <a:xfrm rot="5400000">
            <a:off x="-1927050" y="3130175"/>
            <a:ext cx="3940500" cy="86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" name="Google Shape;26;p3"/>
          <p:cNvSpPr/>
          <p:nvPr/>
        </p:nvSpPr>
        <p:spPr>
          <a:xfrm flipH="1" rot="5400000">
            <a:off x="6526800" y="2528550"/>
            <a:ext cx="5148000" cy="86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2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720000" y="1766547"/>
            <a:ext cx="3597900" cy="80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9" name="Google Shape;149;p21"/>
          <p:cNvSpPr txBox="1"/>
          <p:nvPr>
            <p:ph idx="1" type="subTitle"/>
          </p:nvPr>
        </p:nvSpPr>
        <p:spPr>
          <a:xfrm>
            <a:off x="720000" y="2571738"/>
            <a:ext cx="3597900" cy="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0" name="Google Shape;150;p21"/>
          <p:cNvSpPr/>
          <p:nvPr/>
        </p:nvSpPr>
        <p:spPr>
          <a:xfrm rot="5400000">
            <a:off x="-157350" y="157350"/>
            <a:ext cx="401100" cy="8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1" name="Google Shape;151;p21"/>
          <p:cNvSpPr/>
          <p:nvPr/>
        </p:nvSpPr>
        <p:spPr>
          <a:xfrm rot="5400000">
            <a:off x="-157350" y="558469"/>
            <a:ext cx="401100" cy="86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2" name="Google Shape;152;p21"/>
          <p:cNvSpPr/>
          <p:nvPr/>
        </p:nvSpPr>
        <p:spPr>
          <a:xfrm rot="5400000">
            <a:off x="-157350" y="959588"/>
            <a:ext cx="401100" cy="86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3" name="Google Shape;153;p21"/>
          <p:cNvSpPr/>
          <p:nvPr/>
        </p:nvSpPr>
        <p:spPr>
          <a:xfrm rot="5400000">
            <a:off x="-1927050" y="3130175"/>
            <a:ext cx="3940500" cy="86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0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6" name="Google Shape;156;p22"/>
          <p:cNvSpPr txBox="1"/>
          <p:nvPr>
            <p:ph idx="1" type="body"/>
          </p:nvPr>
        </p:nvSpPr>
        <p:spPr>
          <a:xfrm>
            <a:off x="713225" y="1193850"/>
            <a:ext cx="7704000" cy="14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naheim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naheim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naheim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naheim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naheim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naheim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naheim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naheim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naheim"/>
              <a:buChar char="■"/>
              <a:defRPr/>
            </a:lvl9pPr>
          </a:lstStyle>
          <a:p/>
        </p:txBody>
      </p:sp>
      <p:sp>
        <p:nvSpPr>
          <p:cNvPr id="157" name="Google Shape;157;p22"/>
          <p:cNvSpPr/>
          <p:nvPr/>
        </p:nvSpPr>
        <p:spPr>
          <a:xfrm rot="5400000">
            <a:off x="-157350" y="157350"/>
            <a:ext cx="401100" cy="8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8" name="Google Shape;158;p22"/>
          <p:cNvSpPr/>
          <p:nvPr/>
        </p:nvSpPr>
        <p:spPr>
          <a:xfrm rot="5400000">
            <a:off x="-157350" y="558469"/>
            <a:ext cx="401100" cy="86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9" name="Google Shape;159;p22"/>
          <p:cNvSpPr/>
          <p:nvPr/>
        </p:nvSpPr>
        <p:spPr>
          <a:xfrm rot="5400000">
            <a:off x="-157350" y="959588"/>
            <a:ext cx="401100" cy="86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0" name="Google Shape;160;p22"/>
          <p:cNvSpPr/>
          <p:nvPr/>
        </p:nvSpPr>
        <p:spPr>
          <a:xfrm rot="5400000">
            <a:off x="-1927050" y="3130175"/>
            <a:ext cx="3940500" cy="86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11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3" name="Google Shape;163;p23"/>
          <p:cNvSpPr txBox="1"/>
          <p:nvPr>
            <p:ph idx="1" type="body"/>
          </p:nvPr>
        </p:nvSpPr>
        <p:spPr>
          <a:xfrm>
            <a:off x="720000" y="1193850"/>
            <a:ext cx="7704000" cy="34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naheim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naheim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naheim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naheim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naheim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naheim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naheim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naheim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naheim"/>
              <a:buChar char="■"/>
              <a:defRPr/>
            </a:lvl9pPr>
          </a:lstStyle>
          <a:p/>
        </p:txBody>
      </p:sp>
      <p:sp>
        <p:nvSpPr>
          <p:cNvPr id="164" name="Google Shape;164;p23"/>
          <p:cNvSpPr/>
          <p:nvPr/>
        </p:nvSpPr>
        <p:spPr>
          <a:xfrm rot="5400000">
            <a:off x="-157350" y="157350"/>
            <a:ext cx="401100" cy="86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" name="Google Shape;165;p23"/>
          <p:cNvSpPr/>
          <p:nvPr/>
        </p:nvSpPr>
        <p:spPr>
          <a:xfrm rot="5400000">
            <a:off x="-157350" y="558469"/>
            <a:ext cx="401100" cy="8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6" name="Google Shape;166;p23"/>
          <p:cNvSpPr/>
          <p:nvPr/>
        </p:nvSpPr>
        <p:spPr>
          <a:xfrm rot="5400000">
            <a:off x="-157350" y="959588"/>
            <a:ext cx="401100" cy="86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7" name="Google Shape;167;p23"/>
          <p:cNvSpPr/>
          <p:nvPr/>
        </p:nvSpPr>
        <p:spPr>
          <a:xfrm rot="5400000">
            <a:off x="-1927050" y="3130175"/>
            <a:ext cx="3940500" cy="86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0" name="Google Shape;170;p24"/>
          <p:cNvSpPr txBox="1"/>
          <p:nvPr>
            <p:ph idx="1" type="subTitle"/>
          </p:nvPr>
        </p:nvSpPr>
        <p:spPr>
          <a:xfrm>
            <a:off x="1836325" y="3290002"/>
            <a:ext cx="6258900" cy="7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1" name="Google Shape;171;p24"/>
          <p:cNvSpPr txBox="1"/>
          <p:nvPr>
            <p:ph idx="2" type="subTitle"/>
          </p:nvPr>
        </p:nvSpPr>
        <p:spPr>
          <a:xfrm>
            <a:off x="1836325" y="1821124"/>
            <a:ext cx="6258900" cy="7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2" name="Google Shape;172;p24"/>
          <p:cNvSpPr txBox="1"/>
          <p:nvPr>
            <p:ph idx="3" type="subTitle"/>
          </p:nvPr>
        </p:nvSpPr>
        <p:spPr>
          <a:xfrm>
            <a:off x="1836325" y="1440125"/>
            <a:ext cx="62589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3" name="Google Shape;173;p24"/>
          <p:cNvSpPr txBox="1"/>
          <p:nvPr>
            <p:ph idx="4" type="subTitle"/>
          </p:nvPr>
        </p:nvSpPr>
        <p:spPr>
          <a:xfrm>
            <a:off x="1836325" y="2909003"/>
            <a:ext cx="62589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4" name="Google Shape;174;p24"/>
          <p:cNvSpPr/>
          <p:nvPr/>
        </p:nvSpPr>
        <p:spPr>
          <a:xfrm rot="5400000">
            <a:off x="-157350" y="157350"/>
            <a:ext cx="401100" cy="86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5" name="Google Shape;175;p24"/>
          <p:cNvSpPr/>
          <p:nvPr/>
        </p:nvSpPr>
        <p:spPr>
          <a:xfrm rot="5400000">
            <a:off x="-157350" y="558469"/>
            <a:ext cx="401100" cy="86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6" name="Google Shape;176;p24"/>
          <p:cNvSpPr/>
          <p:nvPr/>
        </p:nvSpPr>
        <p:spPr>
          <a:xfrm rot="5400000">
            <a:off x="-157350" y="959588"/>
            <a:ext cx="401100" cy="86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7" name="Google Shape;177;p24"/>
          <p:cNvSpPr/>
          <p:nvPr/>
        </p:nvSpPr>
        <p:spPr>
          <a:xfrm rot="5400000">
            <a:off x="-1927050" y="3130175"/>
            <a:ext cx="3940500" cy="8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0" name="Google Shape;180;p25"/>
          <p:cNvSpPr txBox="1"/>
          <p:nvPr>
            <p:ph idx="1" type="subTitle"/>
          </p:nvPr>
        </p:nvSpPr>
        <p:spPr>
          <a:xfrm>
            <a:off x="1446450" y="2900025"/>
            <a:ext cx="6319500" cy="11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1" name="Google Shape;181;p25"/>
          <p:cNvSpPr txBox="1"/>
          <p:nvPr>
            <p:ph idx="2" type="subTitle"/>
          </p:nvPr>
        </p:nvSpPr>
        <p:spPr>
          <a:xfrm>
            <a:off x="1446450" y="1541825"/>
            <a:ext cx="6319500" cy="11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2" name="Google Shape;182;p25"/>
          <p:cNvSpPr/>
          <p:nvPr/>
        </p:nvSpPr>
        <p:spPr>
          <a:xfrm rot="5400000">
            <a:off x="-157350" y="157350"/>
            <a:ext cx="401100" cy="86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3" name="Google Shape;183;p25"/>
          <p:cNvSpPr/>
          <p:nvPr/>
        </p:nvSpPr>
        <p:spPr>
          <a:xfrm rot="5400000">
            <a:off x="-157350" y="558469"/>
            <a:ext cx="401100" cy="8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4" name="Google Shape;184;p25"/>
          <p:cNvSpPr/>
          <p:nvPr/>
        </p:nvSpPr>
        <p:spPr>
          <a:xfrm rot="5400000">
            <a:off x="-157350" y="959588"/>
            <a:ext cx="401100" cy="86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5" name="Google Shape;185;p25"/>
          <p:cNvSpPr/>
          <p:nvPr/>
        </p:nvSpPr>
        <p:spPr>
          <a:xfrm rot="5400000">
            <a:off x="-1927050" y="3130175"/>
            <a:ext cx="3940500" cy="86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TITLE_AND_TWO_COLUMNS_2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8" name="Google Shape;188;p26"/>
          <p:cNvSpPr txBox="1"/>
          <p:nvPr>
            <p:ph idx="1" type="subTitle"/>
          </p:nvPr>
        </p:nvSpPr>
        <p:spPr>
          <a:xfrm>
            <a:off x="5195982" y="2801977"/>
            <a:ext cx="2618400" cy="1471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9" name="Google Shape;189;p26"/>
          <p:cNvSpPr txBox="1"/>
          <p:nvPr>
            <p:ph idx="2" type="subTitle"/>
          </p:nvPr>
        </p:nvSpPr>
        <p:spPr>
          <a:xfrm>
            <a:off x="1329600" y="2801975"/>
            <a:ext cx="2618400" cy="1471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0" name="Google Shape;190;p26"/>
          <p:cNvSpPr txBox="1"/>
          <p:nvPr>
            <p:ph idx="3" type="subTitle"/>
          </p:nvPr>
        </p:nvSpPr>
        <p:spPr>
          <a:xfrm>
            <a:off x="5195982" y="2420976"/>
            <a:ext cx="2618400" cy="457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1" name="Google Shape;191;p26"/>
          <p:cNvSpPr txBox="1"/>
          <p:nvPr>
            <p:ph idx="4" type="subTitle"/>
          </p:nvPr>
        </p:nvSpPr>
        <p:spPr>
          <a:xfrm>
            <a:off x="1329600" y="2420975"/>
            <a:ext cx="2618400" cy="457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2" name="Google Shape;192;p26"/>
          <p:cNvSpPr/>
          <p:nvPr/>
        </p:nvSpPr>
        <p:spPr>
          <a:xfrm rot="5400000">
            <a:off x="-157350" y="157350"/>
            <a:ext cx="401100" cy="86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3" name="Google Shape;193;p26"/>
          <p:cNvSpPr/>
          <p:nvPr/>
        </p:nvSpPr>
        <p:spPr>
          <a:xfrm rot="5400000">
            <a:off x="-157350" y="558469"/>
            <a:ext cx="401100" cy="86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4" name="Google Shape;194;p26"/>
          <p:cNvSpPr/>
          <p:nvPr/>
        </p:nvSpPr>
        <p:spPr>
          <a:xfrm rot="5400000">
            <a:off x="-157350" y="959588"/>
            <a:ext cx="401100" cy="8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5" name="Google Shape;195;p26"/>
          <p:cNvSpPr/>
          <p:nvPr/>
        </p:nvSpPr>
        <p:spPr>
          <a:xfrm rot="5400000">
            <a:off x="-1927050" y="3130175"/>
            <a:ext cx="3940500" cy="86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8" name="Google Shape;198;p27"/>
          <p:cNvSpPr txBox="1"/>
          <p:nvPr>
            <p:ph idx="1" type="subTitle"/>
          </p:nvPr>
        </p:nvSpPr>
        <p:spPr>
          <a:xfrm>
            <a:off x="1836325" y="1744925"/>
            <a:ext cx="625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9" name="Google Shape;199;p27"/>
          <p:cNvSpPr txBox="1"/>
          <p:nvPr>
            <p:ph idx="2" type="subTitle"/>
          </p:nvPr>
        </p:nvSpPr>
        <p:spPr>
          <a:xfrm>
            <a:off x="1836325" y="2888113"/>
            <a:ext cx="625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0" name="Google Shape;200;p27"/>
          <p:cNvSpPr txBox="1"/>
          <p:nvPr>
            <p:ph idx="3" type="subTitle"/>
          </p:nvPr>
        </p:nvSpPr>
        <p:spPr>
          <a:xfrm>
            <a:off x="1836325" y="4031300"/>
            <a:ext cx="625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1" name="Google Shape;201;p27"/>
          <p:cNvSpPr txBox="1"/>
          <p:nvPr>
            <p:ph idx="4" type="subTitle"/>
          </p:nvPr>
        </p:nvSpPr>
        <p:spPr>
          <a:xfrm>
            <a:off x="1836325" y="1363925"/>
            <a:ext cx="62589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2" name="Google Shape;202;p27"/>
          <p:cNvSpPr txBox="1"/>
          <p:nvPr>
            <p:ph idx="5" type="subTitle"/>
          </p:nvPr>
        </p:nvSpPr>
        <p:spPr>
          <a:xfrm>
            <a:off x="1836325" y="2507112"/>
            <a:ext cx="62589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3" name="Google Shape;203;p27"/>
          <p:cNvSpPr txBox="1"/>
          <p:nvPr>
            <p:ph idx="6" type="subTitle"/>
          </p:nvPr>
        </p:nvSpPr>
        <p:spPr>
          <a:xfrm>
            <a:off x="1836325" y="3650300"/>
            <a:ext cx="62589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4" name="Google Shape;204;p27"/>
          <p:cNvSpPr/>
          <p:nvPr/>
        </p:nvSpPr>
        <p:spPr>
          <a:xfrm rot="5400000">
            <a:off x="-157350" y="157350"/>
            <a:ext cx="401100" cy="8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5" name="Google Shape;205;p27"/>
          <p:cNvSpPr/>
          <p:nvPr/>
        </p:nvSpPr>
        <p:spPr>
          <a:xfrm rot="5400000">
            <a:off x="-157350" y="558469"/>
            <a:ext cx="401100" cy="86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6" name="Google Shape;206;p27"/>
          <p:cNvSpPr/>
          <p:nvPr/>
        </p:nvSpPr>
        <p:spPr>
          <a:xfrm rot="5400000">
            <a:off x="-157350" y="959588"/>
            <a:ext cx="401100" cy="86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7" name="Google Shape;207;p27"/>
          <p:cNvSpPr/>
          <p:nvPr/>
        </p:nvSpPr>
        <p:spPr>
          <a:xfrm rot="5400000">
            <a:off x="-1927050" y="3130175"/>
            <a:ext cx="3940500" cy="86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2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0" name="Google Shape;210;p28"/>
          <p:cNvSpPr txBox="1"/>
          <p:nvPr>
            <p:ph idx="1" type="subTitle"/>
          </p:nvPr>
        </p:nvSpPr>
        <p:spPr>
          <a:xfrm>
            <a:off x="720000" y="2420975"/>
            <a:ext cx="2284500" cy="920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1" name="Google Shape;211;p28"/>
          <p:cNvSpPr txBox="1"/>
          <p:nvPr>
            <p:ph idx="2" type="subTitle"/>
          </p:nvPr>
        </p:nvSpPr>
        <p:spPr>
          <a:xfrm>
            <a:off x="3429763" y="2420975"/>
            <a:ext cx="2284500" cy="920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2" name="Google Shape;212;p28"/>
          <p:cNvSpPr txBox="1"/>
          <p:nvPr>
            <p:ph idx="3" type="subTitle"/>
          </p:nvPr>
        </p:nvSpPr>
        <p:spPr>
          <a:xfrm>
            <a:off x="6139500" y="2420975"/>
            <a:ext cx="2284500" cy="920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3" name="Google Shape;213;p28"/>
          <p:cNvSpPr txBox="1"/>
          <p:nvPr>
            <p:ph idx="4" type="subTitle"/>
          </p:nvPr>
        </p:nvSpPr>
        <p:spPr>
          <a:xfrm>
            <a:off x="720000" y="3341125"/>
            <a:ext cx="2284500" cy="457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4" name="Google Shape;214;p28"/>
          <p:cNvSpPr txBox="1"/>
          <p:nvPr>
            <p:ph idx="5" type="subTitle"/>
          </p:nvPr>
        </p:nvSpPr>
        <p:spPr>
          <a:xfrm>
            <a:off x="3429763" y="3341125"/>
            <a:ext cx="2284500" cy="457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5" name="Google Shape;215;p28"/>
          <p:cNvSpPr txBox="1"/>
          <p:nvPr>
            <p:ph idx="6" type="subTitle"/>
          </p:nvPr>
        </p:nvSpPr>
        <p:spPr>
          <a:xfrm>
            <a:off x="6139500" y="3341125"/>
            <a:ext cx="2284500" cy="457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6" name="Google Shape;216;p28"/>
          <p:cNvSpPr/>
          <p:nvPr/>
        </p:nvSpPr>
        <p:spPr>
          <a:xfrm rot="5400000">
            <a:off x="-157350" y="157350"/>
            <a:ext cx="401100" cy="86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7" name="Google Shape;217;p28"/>
          <p:cNvSpPr/>
          <p:nvPr/>
        </p:nvSpPr>
        <p:spPr>
          <a:xfrm rot="5400000">
            <a:off x="-157350" y="558469"/>
            <a:ext cx="401100" cy="8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8" name="Google Shape;218;p28"/>
          <p:cNvSpPr/>
          <p:nvPr/>
        </p:nvSpPr>
        <p:spPr>
          <a:xfrm rot="5400000">
            <a:off x="-157350" y="959588"/>
            <a:ext cx="401100" cy="86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9" name="Google Shape;219;p28"/>
          <p:cNvSpPr/>
          <p:nvPr/>
        </p:nvSpPr>
        <p:spPr>
          <a:xfrm rot="5400000">
            <a:off x="-1927050" y="3130175"/>
            <a:ext cx="3940500" cy="86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2" name="Google Shape;222;p29"/>
          <p:cNvSpPr txBox="1"/>
          <p:nvPr>
            <p:ph idx="1" type="subTitle"/>
          </p:nvPr>
        </p:nvSpPr>
        <p:spPr>
          <a:xfrm>
            <a:off x="1445100" y="1748900"/>
            <a:ext cx="3009000" cy="8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3" name="Google Shape;223;p29"/>
          <p:cNvSpPr txBox="1"/>
          <p:nvPr>
            <p:ph idx="2" type="subTitle"/>
          </p:nvPr>
        </p:nvSpPr>
        <p:spPr>
          <a:xfrm>
            <a:off x="5421824" y="1748900"/>
            <a:ext cx="3009000" cy="8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4" name="Google Shape;224;p29"/>
          <p:cNvSpPr txBox="1"/>
          <p:nvPr>
            <p:ph idx="3" type="subTitle"/>
          </p:nvPr>
        </p:nvSpPr>
        <p:spPr>
          <a:xfrm>
            <a:off x="1445100" y="3409475"/>
            <a:ext cx="3009000" cy="8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5" name="Google Shape;225;p29"/>
          <p:cNvSpPr txBox="1"/>
          <p:nvPr>
            <p:ph idx="4" type="subTitle"/>
          </p:nvPr>
        </p:nvSpPr>
        <p:spPr>
          <a:xfrm>
            <a:off x="5421824" y="3409475"/>
            <a:ext cx="3009000" cy="8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6" name="Google Shape;226;p29"/>
          <p:cNvSpPr txBox="1"/>
          <p:nvPr>
            <p:ph idx="5" type="subTitle"/>
          </p:nvPr>
        </p:nvSpPr>
        <p:spPr>
          <a:xfrm>
            <a:off x="1445100" y="1367900"/>
            <a:ext cx="30090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27" name="Google Shape;227;p29"/>
          <p:cNvSpPr txBox="1"/>
          <p:nvPr>
            <p:ph idx="6" type="subTitle"/>
          </p:nvPr>
        </p:nvSpPr>
        <p:spPr>
          <a:xfrm>
            <a:off x="1445100" y="3028475"/>
            <a:ext cx="30090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28" name="Google Shape;228;p29"/>
          <p:cNvSpPr txBox="1"/>
          <p:nvPr>
            <p:ph idx="7" type="subTitle"/>
          </p:nvPr>
        </p:nvSpPr>
        <p:spPr>
          <a:xfrm>
            <a:off x="5421824" y="1367900"/>
            <a:ext cx="30090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29" name="Google Shape;229;p29"/>
          <p:cNvSpPr txBox="1"/>
          <p:nvPr>
            <p:ph idx="8" type="subTitle"/>
          </p:nvPr>
        </p:nvSpPr>
        <p:spPr>
          <a:xfrm>
            <a:off x="5421824" y="3028475"/>
            <a:ext cx="30090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30" name="Google Shape;230;p29"/>
          <p:cNvSpPr/>
          <p:nvPr/>
        </p:nvSpPr>
        <p:spPr>
          <a:xfrm rot="5400000">
            <a:off x="-157350" y="157350"/>
            <a:ext cx="401100" cy="86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1" name="Google Shape;231;p29"/>
          <p:cNvSpPr/>
          <p:nvPr/>
        </p:nvSpPr>
        <p:spPr>
          <a:xfrm rot="5400000">
            <a:off x="-157350" y="558469"/>
            <a:ext cx="401100" cy="8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2" name="Google Shape;232;p29"/>
          <p:cNvSpPr/>
          <p:nvPr/>
        </p:nvSpPr>
        <p:spPr>
          <a:xfrm rot="5400000">
            <a:off x="-157350" y="959588"/>
            <a:ext cx="401100" cy="86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3" name="Google Shape;233;p29"/>
          <p:cNvSpPr/>
          <p:nvPr/>
        </p:nvSpPr>
        <p:spPr>
          <a:xfrm rot="5400000">
            <a:off x="-1927050" y="3130175"/>
            <a:ext cx="3940500" cy="86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6_1_1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6" name="Google Shape;236;p30"/>
          <p:cNvSpPr txBox="1"/>
          <p:nvPr>
            <p:ph idx="1" type="subTitle"/>
          </p:nvPr>
        </p:nvSpPr>
        <p:spPr>
          <a:xfrm>
            <a:off x="720000" y="2246125"/>
            <a:ext cx="2284500" cy="615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7" name="Google Shape;237;p30"/>
          <p:cNvSpPr txBox="1"/>
          <p:nvPr>
            <p:ph idx="2" type="subTitle"/>
          </p:nvPr>
        </p:nvSpPr>
        <p:spPr>
          <a:xfrm>
            <a:off x="3429763" y="2246125"/>
            <a:ext cx="2284500" cy="615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8" name="Google Shape;238;p30"/>
          <p:cNvSpPr txBox="1"/>
          <p:nvPr>
            <p:ph idx="3" type="subTitle"/>
          </p:nvPr>
        </p:nvSpPr>
        <p:spPr>
          <a:xfrm>
            <a:off x="6139500" y="2246125"/>
            <a:ext cx="2284500" cy="615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9" name="Google Shape;239;p30"/>
          <p:cNvSpPr txBox="1"/>
          <p:nvPr>
            <p:ph idx="4" type="subTitle"/>
          </p:nvPr>
        </p:nvSpPr>
        <p:spPr>
          <a:xfrm>
            <a:off x="720000" y="1907450"/>
            <a:ext cx="2284500" cy="457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0" name="Google Shape;240;p30"/>
          <p:cNvSpPr txBox="1"/>
          <p:nvPr>
            <p:ph idx="5" type="subTitle"/>
          </p:nvPr>
        </p:nvSpPr>
        <p:spPr>
          <a:xfrm>
            <a:off x="3429763" y="1907450"/>
            <a:ext cx="2284500" cy="457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1" name="Google Shape;241;p30"/>
          <p:cNvSpPr txBox="1"/>
          <p:nvPr>
            <p:ph idx="6" type="subTitle"/>
          </p:nvPr>
        </p:nvSpPr>
        <p:spPr>
          <a:xfrm>
            <a:off x="6139500" y="1907450"/>
            <a:ext cx="2284500" cy="457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2" name="Google Shape;242;p30"/>
          <p:cNvSpPr/>
          <p:nvPr/>
        </p:nvSpPr>
        <p:spPr>
          <a:xfrm rot="5400000">
            <a:off x="-157350" y="157350"/>
            <a:ext cx="401100" cy="86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3" name="Google Shape;243;p30"/>
          <p:cNvSpPr/>
          <p:nvPr/>
        </p:nvSpPr>
        <p:spPr>
          <a:xfrm rot="5400000">
            <a:off x="-157350" y="558469"/>
            <a:ext cx="401100" cy="86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4" name="Google Shape;244;p30"/>
          <p:cNvSpPr/>
          <p:nvPr/>
        </p:nvSpPr>
        <p:spPr>
          <a:xfrm rot="5400000">
            <a:off x="-157350" y="959588"/>
            <a:ext cx="401100" cy="86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5" name="Google Shape;245;p30"/>
          <p:cNvSpPr/>
          <p:nvPr/>
        </p:nvSpPr>
        <p:spPr>
          <a:xfrm rot="5400000">
            <a:off x="-1927050" y="3130175"/>
            <a:ext cx="3940500" cy="8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6" name="Google Shape;246;p30"/>
          <p:cNvSpPr txBox="1"/>
          <p:nvPr>
            <p:ph idx="7" type="subTitle"/>
          </p:nvPr>
        </p:nvSpPr>
        <p:spPr>
          <a:xfrm>
            <a:off x="2074888" y="4146800"/>
            <a:ext cx="2284500" cy="615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7" name="Google Shape;247;p30"/>
          <p:cNvSpPr txBox="1"/>
          <p:nvPr>
            <p:ph idx="8" type="subTitle"/>
          </p:nvPr>
        </p:nvSpPr>
        <p:spPr>
          <a:xfrm>
            <a:off x="4784650" y="4146800"/>
            <a:ext cx="2284500" cy="615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8" name="Google Shape;248;p30"/>
          <p:cNvSpPr txBox="1"/>
          <p:nvPr>
            <p:ph idx="9" type="subTitle"/>
          </p:nvPr>
        </p:nvSpPr>
        <p:spPr>
          <a:xfrm>
            <a:off x="2074888" y="3808125"/>
            <a:ext cx="2284500" cy="457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9" name="Google Shape;249;p30"/>
          <p:cNvSpPr txBox="1"/>
          <p:nvPr>
            <p:ph idx="13" type="subTitle"/>
          </p:nvPr>
        </p:nvSpPr>
        <p:spPr>
          <a:xfrm>
            <a:off x="4784650" y="3808125"/>
            <a:ext cx="2284500" cy="457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_1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2" name="Google Shape;252;p31"/>
          <p:cNvSpPr txBox="1"/>
          <p:nvPr>
            <p:ph idx="1" type="subTitle"/>
          </p:nvPr>
        </p:nvSpPr>
        <p:spPr>
          <a:xfrm>
            <a:off x="713225" y="2801975"/>
            <a:ext cx="1763400" cy="1481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3" name="Google Shape;253;p31"/>
          <p:cNvSpPr txBox="1"/>
          <p:nvPr>
            <p:ph idx="2" type="subTitle"/>
          </p:nvPr>
        </p:nvSpPr>
        <p:spPr>
          <a:xfrm>
            <a:off x="2695683" y="2801975"/>
            <a:ext cx="1763400" cy="1481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4" name="Google Shape;254;p31"/>
          <p:cNvSpPr txBox="1"/>
          <p:nvPr>
            <p:ph idx="3" type="subTitle"/>
          </p:nvPr>
        </p:nvSpPr>
        <p:spPr>
          <a:xfrm>
            <a:off x="4678141" y="2801975"/>
            <a:ext cx="1763400" cy="1481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5" name="Google Shape;255;p31"/>
          <p:cNvSpPr txBox="1"/>
          <p:nvPr>
            <p:ph idx="4" type="subTitle"/>
          </p:nvPr>
        </p:nvSpPr>
        <p:spPr>
          <a:xfrm>
            <a:off x="6660600" y="2801975"/>
            <a:ext cx="1763400" cy="1481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6" name="Google Shape;256;p31"/>
          <p:cNvSpPr txBox="1"/>
          <p:nvPr>
            <p:ph idx="5" type="subTitle"/>
          </p:nvPr>
        </p:nvSpPr>
        <p:spPr>
          <a:xfrm>
            <a:off x="713225" y="2420975"/>
            <a:ext cx="1763400" cy="457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57" name="Google Shape;257;p31"/>
          <p:cNvSpPr txBox="1"/>
          <p:nvPr>
            <p:ph idx="6" type="subTitle"/>
          </p:nvPr>
        </p:nvSpPr>
        <p:spPr>
          <a:xfrm>
            <a:off x="4678141" y="2420975"/>
            <a:ext cx="1763400" cy="457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58" name="Google Shape;258;p31"/>
          <p:cNvSpPr txBox="1"/>
          <p:nvPr>
            <p:ph idx="7" type="subTitle"/>
          </p:nvPr>
        </p:nvSpPr>
        <p:spPr>
          <a:xfrm>
            <a:off x="2695683" y="2420975"/>
            <a:ext cx="1763400" cy="457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59" name="Google Shape;259;p31"/>
          <p:cNvSpPr txBox="1"/>
          <p:nvPr>
            <p:ph idx="8" type="subTitle"/>
          </p:nvPr>
        </p:nvSpPr>
        <p:spPr>
          <a:xfrm>
            <a:off x="6660599" y="2420975"/>
            <a:ext cx="1763400" cy="457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60" name="Google Shape;260;p31"/>
          <p:cNvSpPr/>
          <p:nvPr/>
        </p:nvSpPr>
        <p:spPr>
          <a:xfrm rot="5400000">
            <a:off x="-157350" y="157350"/>
            <a:ext cx="401100" cy="8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1" name="Google Shape;261;p31"/>
          <p:cNvSpPr/>
          <p:nvPr/>
        </p:nvSpPr>
        <p:spPr>
          <a:xfrm rot="5400000">
            <a:off x="-157350" y="558469"/>
            <a:ext cx="401100" cy="86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2" name="Google Shape;262;p31"/>
          <p:cNvSpPr/>
          <p:nvPr/>
        </p:nvSpPr>
        <p:spPr>
          <a:xfrm rot="5400000">
            <a:off x="-157350" y="959588"/>
            <a:ext cx="401100" cy="86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3" name="Google Shape;263;p31"/>
          <p:cNvSpPr/>
          <p:nvPr/>
        </p:nvSpPr>
        <p:spPr>
          <a:xfrm rot="5400000">
            <a:off x="-1927050" y="3130175"/>
            <a:ext cx="3940500" cy="86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66" name="Google Shape;266;p32"/>
          <p:cNvSpPr txBox="1"/>
          <p:nvPr>
            <p:ph idx="1" type="subTitle"/>
          </p:nvPr>
        </p:nvSpPr>
        <p:spPr>
          <a:xfrm>
            <a:off x="1445100" y="1591667"/>
            <a:ext cx="3009000" cy="6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67" name="Google Shape;267;p32"/>
          <p:cNvSpPr txBox="1"/>
          <p:nvPr>
            <p:ph idx="2" type="subTitle"/>
          </p:nvPr>
        </p:nvSpPr>
        <p:spPr>
          <a:xfrm>
            <a:off x="5421825" y="1591667"/>
            <a:ext cx="3009000" cy="6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68" name="Google Shape;268;p32"/>
          <p:cNvSpPr txBox="1"/>
          <p:nvPr>
            <p:ph idx="3" type="subTitle"/>
          </p:nvPr>
        </p:nvSpPr>
        <p:spPr>
          <a:xfrm>
            <a:off x="1445100" y="2755237"/>
            <a:ext cx="3009000" cy="6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69" name="Google Shape;269;p32"/>
          <p:cNvSpPr txBox="1"/>
          <p:nvPr>
            <p:ph idx="4" type="subTitle"/>
          </p:nvPr>
        </p:nvSpPr>
        <p:spPr>
          <a:xfrm>
            <a:off x="1445100" y="3918792"/>
            <a:ext cx="3009000" cy="6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0" name="Google Shape;270;p32"/>
          <p:cNvSpPr txBox="1"/>
          <p:nvPr>
            <p:ph idx="5" type="subTitle"/>
          </p:nvPr>
        </p:nvSpPr>
        <p:spPr>
          <a:xfrm>
            <a:off x="5421825" y="2755237"/>
            <a:ext cx="3009000" cy="6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1" name="Google Shape;271;p32"/>
          <p:cNvSpPr txBox="1"/>
          <p:nvPr>
            <p:ph idx="6" type="subTitle"/>
          </p:nvPr>
        </p:nvSpPr>
        <p:spPr>
          <a:xfrm>
            <a:off x="5421825" y="3918792"/>
            <a:ext cx="3009000" cy="6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2" name="Google Shape;272;p32"/>
          <p:cNvSpPr txBox="1"/>
          <p:nvPr>
            <p:ph idx="7" type="subTitle"/>
          </p:nvPr>
        </p:nvSpPr>
        <p:spPr>
          <a:xfrm>
            <a:off x="1445100" y="1253000"/>
            <a:ext cx="30090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73" name="Google Shape;273;p32"/>
          <p:cNvSpPr txBox="1"/>
          <p:nvPr>
            <p:ph idx="8" type="subTitle"/>
          </p:nvPr>
        </p:nvSpPr>
        <p:spPr>
          <a:xfrm>
            <a:off x="5421825" y="1253000"/>
            <a:ext cx="30090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74" name="Google Shape;274;p32"/>
          <p:cNvSpPr txBox="1"/>
          <p:nvPr>
            <p:ph idx="9" type="subTitle"/>
          </p:nvPr>
        </p:nvSpPr>
        <p:spPr>
          <a:xfrm>
            <a:off x="5421825" y="2416562"/>
            <a:ext cx="30090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75" name="Google Shape;275;p32"/>
          <p:cNvSpPr txBox="1"/>
          <p:nvPr>
            <p:ph idx="13" type="subTitle"/>
          </p:nvPr>
        </p:nvSpPr>
        <p:spPr>
          <a:xfrm>
            <a:off x="1445100" y="2416562"/>
            <a:ext cx="30090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76" name="Google Shape;276;p32"/>
          <p:cNvSpPr txBox="1"/>
          <p:nvPr>
            <p:ph idx="14" type="subTitle"/>
          </p:nvPr>
        </p:nvSpPr>
        <p:spPr>
          <a:xfrm>
            <a:off x="1445100" y="3580125"/>
            <a:ext cx="30090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77" name="Google Shape;277;p32"/>
          <p:cNvSpPr txBox="1"/>
          <p:nvPr>
            <p:ph idx="15" type="subTitle"/>
          </p:nvPr>
        </p:nvSpPr>
        <p:spPr>
          <a:xfrm>
            <a:off x="5421825" y="3580125"/>
            <a:ext cx="30090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78" name="Google Shape;278;p32"/>
          <p:cNvSpPr/>
          <p:nvPr/>
        </p:nvSpPr>
        <p:spPr>
          <a:xfrm rot="5400000">
            <a:off x="-157350" y="157350"/>
            <a:ext cx="401100" cy="86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9" name="Google Shape;279;p32"/>
          <p:cNvSpPr/>
          <p:nvPr/>
        </p:nvSpPr>
        <p:spPr>
          <a:xfrm rot="5400000">
            <a:off x="-157350" y="558469"/>
            <a:ext cx="401100" cy="86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0" name="Google Shape;280;p32"/>
          <p:cNvSpPr/>
          <p:nvPr/>
        </p:nvSpPr>
        <p:spPr>
          <a:xfrm rot="5400000">
            <a:off x="-157350" y="959588"/>
            <a:ext cx="401100" cy="8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1" name="Google Shape;281;p32"/>
          <p:cNvSpPr/>
          <p:nvPr/>
        </p:nvSpPr>
        <p:spPr>
          <a:xfrm rot="5400000">
            <a:off x="-1927050" y="3130175"/>
            <a:ext cx="3940500" cy="86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CUSTOM_7_1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4" name="Google Shape;284;p33"/>
          <p:cNvSpPr txBox="1"/>
          <p:nvPr>
            <p:ph idx="1" type="subTitle"/>
          </p:nvPr>
        </p:nvSpPr>
        <p:spPr>
          <a:xfrm>
            <a:off x="720000" y="2246124"/>
            <a:ext cx="2284500" cy="457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5" name="Google Shape;285;p33"/>
          <p:cNvSpPr txBox="1"/>
          <p:nvPr>
            <p:ph idx="2" type="subTitle"/>
          </p:nvPr>
        </p:nvSpPr>
        <p:spPr>
          <a:xfrm>
            <a:off x="3429775" y="2246124"/>
            <a:ext cx="2284500" cy="457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6" name="Google Shape;286;p33"/>
          <p:cNvSpPr txBox="1"/>
          <p:nvPr>
            <p:ph idx="3" type="subTitle"/>
          </p:nvPr>
        </p:nvSpPr>
        <p:spPr>
          <a:xfrm>
            <a:off x="6139550" y="2246122"/>
            <a:ext cx="2284500" cy="457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7" name="Google Shape;287;p33"/>
          <p:cNvSpPr txBox="1"/>
          <p:nvPr>
            <p:ph idx="4" type="subTitle"/>
          </p:nvPr>
        </p:nvSpPr>
        <p:spPr>
          <a:xfrm>
            <a:off x="3429775" y="4146802"/>
            <a:ext cx="2284500" cy="457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8" name="Google Shape;288;p33"/>
          <p:cNvSpPr txBox="1"/>
          <p:nvPr>
            <p:ph idx="5" type="subTitle"/>
          </p:nvPr>
        </p:nvSpPr>
        <p:spPr>
          <a:xfrm>
            <a:off x="720000" y="4146797"/>
            <a:ext cx="2284500" cy="457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9" name="Google Shape;289;p33"/>
          <p:cNvSpPr txBox="1"/>
          <p:nvPr>
            <p:ph idx="6" type="subTitle"/>
          </p:nvPr>
        </p:nvSpPr>
        <p:spPr>
          <a:xfrm>
            <a:off x="6139550" y="4146802"/>
            <a:ext cx="2284500" cy="457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90" name="Google Shape;290;p33"/>
          <p:cNvSpPr txBox="1"/>
          <p:nvPr>
            <p:ph idx="7" type="subTitle"/>
          </p:nvPr>
        </p:nvSpPr>
        <p:spPr>
          <a:xfrm>
            <a:off x="720000" y="1907450"/>
            <a:ext cx="2284500" cy="457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91" name="Google Shape;291;p33"/>
          <p:cNvSpPr txBox="1"/>
          <p:nvPr>
            <p:ph idx="8" type="subTitle"/>
          </p:nvPr>
        </p:nvSpPr>
        <p:spPr>
          <a:xfrm>
            <a:off x="3429775" y="1907450"/>
            <a:ext cx="2284500" cy="457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92" name="Google Shape;292;p33"/>
          <p:cNvSpPr txBox="1"/>
          <p:nvPr>
            <p:ph idx="9" type="subTitle"/>
          </p:nvPr>
        </p:nvSpPr>
        <p:spPr>
          <a:xfrm>
            <a:off x="720000" y="3808115"/>
            <a:ext cx="2284500" cy="457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93" name="Google Shape;293;p33"/>
          <p:cNvSpPr txBox="1"/>
          <p:nvPr>
            <p:ph idx="13" type="subTitle"/>
          </p:nvPr>
        </p:nvSpPr>
        <p:spPr>
          <a:xfrm>
            <a:off x="6139550" y="1907440"/>
            <a:ext cx="2284500" cy="457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94" name="Google Shape;294;p33"/>
          <p:cNvSpPr txBox="1"/>
          <p:nvPr>
            <p:ph idx="14" type="subTitle"/>
          </p:nvPr>
        </p:nvSpPr>
        <p:spPr>
          <a:xfrm>
            <a:off x="3429775" y="3808130"/>
            <a:ext cx="2284500" cy="457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95" name="Google Shape;295;p33"/>
          <p:cNvSpPr txBox="1"/>
          <p:nvPr>
            <p:ph idx="15" type="subTitle"/>
          </p:nvPr>
        </p:nvSpPr>
        <p:spPr>
          <a:xfrm>
            <a:off x="6139550" y="3808130"/>
            <a:ext cx="2284500" cy="457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96" name="Google Shape;296;p33"/>
          <p:cNvSpPr/>
          <p:nvPr/>
        </p:nvSpPr>
        <p:spPr>
          <a:xfrm rot="5400000">
            <a:off x="-157350" y="157350"/>
            <a:ext cx="401100" cy="86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7" name="Google Shape;297;p33"/>
          <p:cNvSpPr/>
          <p:nvPr/>
        </p:nvSpPr>
        <p:spPr>
          <a:xfrm rot="5400000">
            <a:off x="-157350" y="558469"/>
            <a:ext cx="401100" cy="8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8" name="Google Shape;298;p33"/>
          <p:cNvSpPr/>
          <p:nvPr/>
        </p:nvSpPr>
        <p:spPr>
          <a:xfrm rot="5400000">
            <a:off x="-157350" y="959588"/>
            <a:ext cx="401100" cy="86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9" name="Google Shape;299;p33"/>
          <p:cNvSpPr/>
          <p:nvPr/>
        </p:nvSpPr>
        <p:spPr>
          <a:xfrm rot="5400000">
            <a:off x="-1927050" y="3130175"/>
            <a:ext cx="3940500" cy="86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4"/>
          <p:cNvSpPr txBox="1"/>
          <p:nvPr>
            <p:ph hasCustomPrompt="1" type="title"/>
          </p:nvPr>
        </p:nvSpPr>
        <p:spPr>
          <a:xfrm>
            <a:off x="713225" y="618400"/>
            <a:ext cx="42873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2" name="Google Shape;302;p34"/>
          <p:cNvSpPr txBox="1"/>
          <p:nvPr>
            <p:ph idx="1" type="subTitle"/>
          </p:nvPr>
        </p:nvSpPr>
        <p:spPr>
          <a:xfrm>
            <a:off x="713225" y="1354366"/>
            <a:ext cx="42873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03" name="Google Shape;303;p34"/>
          <p:cNvSpPr txBox="1"/>
          <p:nvPr>
            <p:ph hasCustomPrompt="1" idx="2" type="title"/>
          </p:nvPr>
        </p:nvSpPr>
        <p:spPr>
          <a:xfrm>
            <a:off x="713225" y="1970661"/>
            <a:ext cx="42873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4" name="Google Shape;304;p34"/>
          <p:cNvSpPr txBox="1"/>
          <p:nvPr>
            <p:ph idx="3" type="subTitle"/>
          </p:nvPr>
        </p:nvSpPr>
        <p:spPr>
          <a:xfrm>
            <a:off x="713225" y="2706623"/>
            <a:ext cx="42873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05" name="Google Shape;305;p34"/>
          <p:cNvSpPr txBox="1"/>
          <p:nvPr>
            <p:ph hasCustomPrompt="1" idx="4" type="title"/>
          </p:nvPr>
        </p:nvSpPr>
        <p:spPr>
          <a:xfrm>
            <a:off x="713225" y="3322922"/>
            <a:ext cx="42873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34"/>
          <p:cNvSpPr txBox="1"/>
          <p:nvPr>
            <p:ph idx="5" type="subTitle"/>
          </p:nvPr>
        </p:nvSpPr>
        <p:spPr>
          <a:xfrm>
            <a:off x="713225" y="4058898"/>
            <a:ext cx="42873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07" name="Google Shape;307;p34"/>
          <p:cNvSpPr/>
          <p:nvPr/>
        </p:nvSpPr>
        <p:spPr>
          <a:xfrm rot="5400000">
            <a:off x="-157350" y="157350"/>
            <a:ext cx="401100" cy="8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8" name="Google Shape;308;p34"/>
          <p:cNvSpPr/>
          <p:nvPr/>
        </p:nvSpPr>
        <p:spPr>
          <a:xfrm rot="5400000">
            <a:off x="-157350" y="558469"/>
            <a:ext cx="401100" cy="86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9" name="Google Shape;309;p34"/>
          <p:cNvSpPr/>
          <p:nvPr/>
        </p:nvSpPr>
        <p:spPr>
          <a:xfrm rot="5400000">
            <a:off x="-157350" y="959588"/>
            <a:ext cx="401100" cy="86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0" name="Google Shape;310;p34"/>
          <p:cNvSpPr/>
          <p:nvPr/>
        </p:nvSpPr>
        <p:spPr>
          <a:xfrm rot="5400000">
            <a:off x="-1927050" y="3130175"/>
            <a:ext cx="3940500" cy="86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1" name="Google Shape;311;p34"/>
          <p:cNvSpPr/>
          <p:nvPr/>
        </p:nvSpPr>
        <p:spPr>
          <a:xfrm flipH="1" rot="5400000">
            <a:off x="6526800" y="2528550"/>
            <a:ext cx="5148000" cy="86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5"/>
          <p:cNvSpPr txBox="1"/>
          <p:nvPr>
            <p:ph type="title"/>
          </p:nvPr>
        </p:nvSpPr>
        <p:spPr>
          <a:xfrm>
            <a:off x="1018052" y="539500"/>
            <a:ext cx="3209400" cy="10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14" name="Google Shape;314;p35"/>
          <p:cNvSpPr txBox="1"/>
          <p:nvPr>
            <p:ph idx="1" type="subTitle"/>
          </p:nvPr>
        </p:nvSpPr>
        <p:spPr>
          <a:xfrm>
            <a:off x="1018025" y="1542375"/>
            <a:ext cx="32094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15" name="Google Shape;315;p35"/>
          <p:cNvSpPr txBox="1"/>
          <p:nvPr/>
        </p:nvSpPr>
        <p:spPr>
          <a:xfrm>
            <a:off x="1018025" y="3459650"/>
            <a:ext cx="3209400" cy="7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CREDITS:</a:t>
            </a:r>
            <a:r>
              <a:rPr lang="en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and includes icons by </a:t>
            </a:r>
            <a:r>
              <a:rPr b="1" lang="en" sz="1000" u="sng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and infographics &amp; images by </a:t>
            </a:r>
            <a:r>
              <a:rPr b="1" lang="en" sz="1000" u="sng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b="1" sz="1000" u="sng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6" name="Google Shape;316;p35"/>
          <p:cNvSpPr/>
          <p:nvPr/>
        </p:nvSpPr>
        <p:spPr>
          <a:xfrm rot="5400000">
            <a:off x="-157350" y="157350"/>
            <a:ext cx="401100" cy="86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7" name="Google Shape;317;p35"/>
          <p:cNvSpPr/>
          <p:nvPr/>
        </p:nvSpPr>
        <p:spPr>
          <a:xfrm rot="5400000">
            <a:off x="-157350" y="558469"/>
            <a:ext cx="401100" cy="86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8" name="Google Shape;318;p35"/>
          <p:cNvSpPr/>
          <p:nvPr/>
        </p:nvSpPr>
        <p:spPr>
          <a:xfrm rot="5400000">
            <a:off x="-157350" y="959588"/>
            <a:ext cx="401100" cy="8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9" name="Google Shape;319;p35"/>
          <p:cNvSpPr/>
          <p:nvPr/>
        </p:nvSpPr>
        <p:spPr>
          <a:xfrm rot="5400000">
            <a:off x="-1927050" y="3130175"/>
            <a:ext cx="3940500" cy="86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0" name="Google Shape;320;p35"/>
          <p:cNvSpPr/>
          <p:nvPr/>
        </p:nvSpPr>
        <p:spPr>
          <a:xfrm flipH="1" rot="5400000">
            <a:off x="8900250" y="4899813"/>
            <a:ext cx="401100" cy="86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1" name="Google Shape;321;p35"/>
          <p:cNvSpPr/>
          <p:nvPr/>
        </p:nvSpPr>
        <p:spPr>
          <a:xfrm flipH="1" rot="5400000">
            <a:off x="8900250" y="4498694"/>
            <a:ext cx="401100" cy="86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2" name="Google Shape;322;p35"/>
          <p:cNvSpPr/>
          <p:nvPr/>
        </p:nvSpPr>
        <p:spPr>
          <a:xfrm flipH="1" rot="5400000">
            <a:off x="8900250" y="4097575"/>
            <a:ext cx="401100" cy="8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3" name="Google Shape;323;p35"/>
          <p:cNvSpPr/>
          <p:nvPr/>
        </p:nvSpPr>
        <p:spPr>
          <a:xfrm flipH="1" rot="5400000">
            <a:off x="7130550" y="1926988"/>
            <a:ext cx="3940500" cy="86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6"/>
          <p:cNvSpPr/>
          <p:nvPr/>
        </p:nvSpPr>
        <p:spPr>
          <a:xfrm rot="5400000">
            <a:off x="-157350" y="157350"/>
            <a:ext cx="401100" cy="86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6" name="Google Shape;326;p36"/>
          <p:cNvSpPr/>
          <p:nvPr/>
        </p:nvSpPr>
        <p:spPr>
          <a:xfrm rot="5400000">
            <a:off x="-157350" y="558469"/>
            <a:ext cx="401100" cy="8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7" name="Google Shape;327;p36"/>
          <p:cNvSpPr/>
          <p:nvPr/>
        </p:nvSpPr>
        <p:spPr>
          <a:xfrm rot="5400000">
            <a:off x="-157350" y="959588"/>
            <a:ext cx="401100" cy="86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8" name="Google Shape;328;p36"/>
          <p:cNvSpPr/>
          <p:nvPr/>
        </p:nvSpPr>
        <p:spPr>
          <a:xfrm rot="5400000">
            <a:off x="-1927050" y="3130175"/>
            <a:ext cx="3940500" cy="86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9" name="Google Shape;329;p36"/>
          <p:cNvSpPr/>
          <p:nvPr/>
        </p:nvSpPr>
        <p:spPr>
          <a:xfrm flipH="1" rot="5400000">
            <a:off x="8900250" y="4899875"/>
            <a:ext cx="401100" cy="86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0" name="Google Shape;330;p36"/>
          <p:cNvSpPr/>
          <p:nvPr/>
        </p:nvSpPr>
        <p:spPr>
          <a:xfrm flipH="1" rot="5400000">
            <a:off x="8900250" y="4498756"/>
            <a:ext cx="401100" cy="8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1" name="Google Shape;331;p36"/>
          <p:cNvSpPr/>
          <p:nvPr/>
        </p:nvSpPr>
        <p:spPr>
          <a:xfrm flipH="1" rot="5400000">
            <a:off x="8900250" y="4097638"/>
            <a:ext cx="401100" cy="86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2" name="Google Shape;332;p36"/>
          <p:cNvSpPr/>
          <p:nvPr/>
        </p:nvSpPr>
        <p:spPr>
          <a:xfrm flipH="1" rot="5400000">
            <a:off x="7130550" y="1927050"/>
            <a:ext cx="3940500" cy="86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7"/>
          <p:cNvSpPr/>
          <p:nvPr/>
        </p:nvSpPr>
        <p:spPr>
          <a:xfrm rot="5400000">
            <a:off x="-157350" y="157350"/>
            <a:ext cx="401100" cy="86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5" name="Google Shape;335;p37"/>
          <p:cNvSpPr/>
          <p:nvPr/>
        </p:nvSpPr>
        <p:spPr>
          <a:xfrm rot="5400000">
            <a:off x="-157350" y="558469"/>
            <a:ext cx="401100" cy="86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6" name="Google Shape;336;p37"/>
          <p:cNvSpPr/>
          <p:nvPr/>
        </p:nvSpPr>
        <p:spPr>
          <a:xfrm rot="5400000">
            <a:off x="-157350" y="959588"/>
            <a:ext cx="401100" cy="8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7" name="Google Shape;337;p37"/>
          <p:cNvSpPr/>
          <p:nvPr/>
        </p:nvSpPr>
        <p:spPr>
          <a:xfrm rot="5400000">
            <a:off x="-1927050" y="3130175"/>
            <a:ext cx="3940500" cy="86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8" name="Google Shape;338;p37"/>
          <p:cNvSpPr/>
          <p:nvPr/>
        </p:nvSpPr>
        <p:spPr>
          <a:xfrm flipH="1" rot="5400000">
            <a:off x="8900250" y="4899875"/>
            <a:ext cx="401100" cy="86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9" name="Google Shape;339;p37"/>
          <p:cNvSpPr/>
          <p:nvPr/>
        </p:nvSpPr>
        <p:spPr>
          <a:xfrm flipH="1" rot="5400000">
            <a:off x="8900250" y="4498756"/>
            <a:ext cx="401100" cy="86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0" name="Google Shape;340;p37"/>
          <p:cNvSpPr/>
          <p:nvPr/>
        </p:nvSpPr>
        <p:spPr>
          <a:xfrm flipH="1" rot="5400000">
            <a:off x="8900250" y="4097638"/>
            <a:ext cx="401100" cy="8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1" name="Google Shape;341;p37"/>
          <p:cNvSpPr/>
          <p:nvPr/>
        </p:nvSpPr>
        <p:spPr>
          <a:xfrm flipH="1" rot="5400000">
            <a:off x="7130550" y="1927050"/>
            <a:ext cx="3940500" cy="86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subTitle"/>
          </p:nvPr>
        </p:nvSpPr>
        <p:spPr>
          <a:xfrm>
            <a:off x="6375990" y="2649600"/>
            <a:ext cx="197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3" name="Google Shape;33;p5"/>
          <p:cNvSpPr txBox="1"/>
          <p:nvPr>
            <p:ph idx="2" type="subTitle"/>
          </p:nvPr>
        </p:nvSpPr>
        <p:spPr>
          <a:xfrm>
            <a:off x="791785" y="2649599"/>
            <a:ext cx="197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" name="Google Shape;34;p5"/>
          <p:cNvSpPr txBox="1"/>
          <p:nvPr>
            <p:ph idx="3" type="subTitle"/>
          </p:nvPr>
        </p:nvSpPr>
        <p:spPr>
          <a:xfrm>
            <a:off x="6375983" y="2076901"/>
            <a:ext cx="19764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4" type="subTitle"/>
          </p:nvPr>
        </p:nvSpPr>
        <p:spPr>
          <a:xfrm>
            <a:off x="791608" y="2076900"/>
            <a:ext cx="19764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" name="Google Shape;36;p5"/>
          <p:cNvSpPr/>
          <p:nvPr/>
        </p:nvSpPr>
        <p:spPr>
          <a:xfrm rot="5400000">
            <a:off x="-157350" y="157350"/>
            <a:ext cx="401100" cy="86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" name="Google Shape;37;p5"/>
          <p:cNvSpPr/>
          <p:nvPr/>
        </p:nvSpPr>
        <p:spPr>
          <a:xfrm rot="5400000">
            <a:off x="-157350" y="558469"/>
            <a:ext cx="401100" cy="86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" name="Google Shape;38;p5"/>
          <p:cNvSpPr/>
          <p:nvPr/>
        </p:nvSpPr>
        <p:spPr>
          <a:xfrm rot="5400000">
            <a:off x="-157350" y="959588"/>
            <a:ext cx="401100" cy="8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" name="Google Shape;39;p5"/>
          <p:cNvSpPr/>
          <p:nvPr/>
        </p:nvSpPr>
        <p:spPr>
          <a:xfrm rot="5400000">
            <a:off x="-1927050" y="3130175"/>
            <a:ext cx="3940500" cy="86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2" name="Google Shape;42;p6"/>
          <p:cNvSpPr/>
          <p:nvPr/>
        </p:nvSpPr>
        <p:spPr>
          <a:xfrm rot="5400000">
            <a:off x="-157350" y="157350"/>
            <a:ext cx="401100" cy="86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" name="Google Shape;43;p6"/>
          <p:cNvSpPr/>
          <p:nvPr/>
        </p:nvSpPr>
        <p:spPr>
          <a:xfrm rot="5400000">
            <a:off x="-157350" y="558469"/>
            <a:ext cx="401100" cy="8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" name="Google Shape;44;p6"/>
          <p:cNvSpPr/>
          <p:nvPr/>
        </p:nvSpPr>
        <p:spPr>
          <a:xfrm rot="5400000">
            <a:off x="-157350" y="959588"/>
            <a:ext cx="401100" cy="86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" name="Google Shape;45;p6"/>
          <p:cNvSpPr/>
          <p:nvPr/>
        </p:nvSpPr>
        <p:spPr>
          <a:xfrm rot="5400000">
            <a:off x="-1927050" y="3130175"/>
            <a:ext cx="3940500" cy="86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" type="subTitle"/>
          </p:nvPr>
        </p:nvSpPr>
        <p:spPr>
          <a:xfrm>
            <a:off x="4059775" y="1809000"/>
            <a:ext cx="4294800" cy="18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pen Sans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49" name="Google Shape;49;p7"/>
          <p:cNvSpPr/>
          <p:nvPr>
            <p:ph idx="2" type="pic"/>
          </p:nvPr>
        </p:nvSpPr>
        <p:spPr>
          <a:xfrm>
            <a:off x="941825" y="1831350"/>
            <a:ext cx="2721600" cy="1785600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7"/>
          <p:cNvSpPr/>
          <p:nvPr/>
        </p:nvSpPr>
        <p:spPr>
          <a:xfrm rot="5400000">
            <a:off x="-157350" y="157350"/>
            <a:ext cx="401100" cy="86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1" name="Google Shape;51;p7"/>
          <p:cNvSpPr/>
          <p:nvPr/>
        </p:nvSpPr>
        <p:spPr>
          <a:xfrm rot="5400000">
            <a:off x="-157350" y="558469"/>
            <a:ext cx="401100" cy="86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" name="Google Shape;52;p7"/>
          <p:cNvSpPr/>
          <p:nvPr/>
        </p:nvSpPr>
        <p:spPr>
          <a:xfrm rot="5400000">
            <a:off x="-157350" y="959588"/>
            <a:ext cx="401100" cy="8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" name="Google Shape;53;p7"/>
          <p:cNvSpPr/>
          <p:nvPr/>
        </p:nvSpPr>
        <p:spPr>
          <a:xfrm rot="5400000">
            <a:off x="-1927050" y="3130175"/>
            <a:ext cx="3940500" cy="86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type="title"/>
          </p:nvPr>
        </p:nvSpPr>
        <p:spPr>
          <a:xfrm>
            <a:off x="1018025" y="1435200"/>
            <a:ext cx="3674700" cy="22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6" name="Google Shape;56;p8"/>
          <p:cNvSpPr/>
          <p:nvPr/>
        </p:nvSpPr>
        <p:spPr>
          <a:xfrm rot="5400000">
            <a:off x="-157350" y="157350"/>
            <a:ext cx="401100" cy="86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" name="Google Shape;57;p8"/>
          <p:cNvSpPr/>
          <p:nvPr/>
        </p:nvSpPr>
        <p:spPr>
          <a:xfrm rot="5400000">
            <a:off x="-157350" y="558469"/>
            <a:ext cx="401100" cy="86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" name="Google Shape;58;p8"/>
          <p:cNvSpPr/>
          <p:nvPr/>
        </p:nvSpPr>
        <p:spPr>
          <a:xfrm rot="5400000">
            <a:off x="-157350" y="959588"/>
            <a:ext cx="401100" cy="86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" name="Google Shape;59;p8"/>
          <p:cNvSpPr/>
          <p:nvPr/>
        </p:nvSpPr>
        <p:spPr>
          <a:xfrm rot="5400000">
            <a:off x="-1927050" y="3130175"/>
            <a:ext cx="3940500" cy="8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" name="Google Shape;60;p8"/>
          <p:cNvSpPr/>
          <p:nvPr/>
        </p:nvSpPr>
        <p:spPr>
          <a:xfrm flipH="1" rot="5400000">
            <a:off x="6526800" y="2528550"/>
            <a:ext cx="5148000" cy="8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title"/>
          </p:nvPr>
        </p:nvSpPr>
        <p:spPr>
          <a:xfrm>
            <a:off x="3807888" y="1640925"/>
            <a:ext cx="4470300" cy="118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3807888" y="2831475"/>
            <a:ext cx="4470300" cy="6711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4" name="Google Shape;64;p9"/>
          <p:cNvSpPr/>
          <p:nvPr/>
        </p:nvSpPr>
        <p:spPr>
          <a:xfrm rot="5400000">
            <a:off x="-157350" y="157350"/>
            <a:ext cx="401100" cy="86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" name="Google Shape;65;p9"/>
          <p:cNvSpPr/>
          <p:nvPr/>
        </p:nvSpPr>
        <p:spPr>
          <a:xfrm rot="5400000">
            <a:off x="-157350" y="558469"/>
            <a:ext cx="401100" cy="86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" name="Google Shape;66;p9"/>
          <p:cNvSpPr/>
          <p:nvPr/>
        </p:nvSpPr>
        <p:spPr>
          <a:xfrm rot="5400000">
            <a:off x="-157350" y="959588"/>
            <a:ext cx="401100" cy="86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" name="Google Shape;67;p9"/>
          <p:cNvSpPr/>
          <p:nvPr/>
        </p:nvSpPr>
        <p:spPr>
          <a:xfrm rot="5400000">
            <a:off x="-1927050" y="3130175"/>
            <a:ext cx="3940500" cy="8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" name="Google Shape;68;p9"/>
          <p:cNvSpPr/>
          <p:nvPr/>
        </p:nvSpPr>
        <p:spPr>
          <a:xfrm flipH="1" rot="5400000">
            <a:off x="6526800" y="2528550"/>
            <a:ext cx="5148000" cy="8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bin"/>
              <a:buNone/>
              <a:defRPr b="1" sz="3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bin"/>
              <a:buNone/>
              <a:defRPr b="1" sz="3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bin"/>
              <a:buNone/>
              <a:defRPr b="1" sz="3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bin"/>
              <a:buNone/>
              <a:defRPr b="1" sz="3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bin"/>
              <a:buNone/>
              <a:defRPr b="1" sz="3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bin"/>
              <a:buNone/>
              <a:defRPr b="1" sz="3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bin"/>
              <a:buNone/>
              <a:defRPr b="1" sz="3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bin"/>
              <a:buNone/>
              <a:defRPr b="1" sz="3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bin"/>
              <a:buNone/>
              <a:defRPr b="1" sz="3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●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○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■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●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○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■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●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○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■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8"/>
          <p:cNvSpPr txBox="1"/>
          <p:nvPr>
            <p:ph type="ctrTitle"/>
          </p:nvPr>
        </p:nvSpPr>
        <p:spPr>
          <a:xfrm>
            <a:off x="713225" y="1676400"/>
            <a:ext cx="4341300" cy="177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Super Store Sales Analysis</a:t>
            </a:r>
            <a:endParaRPr sz="5500"/>
          </a:p>
        </p:txBody>
      </p:sp>
      <p:grpSp>
        <p:nvGrpSpPr>
          <p:cNvPr id="347" name="Google Shape;347;p38"/>
          <p:cNvGrpSpPr/>
          <p:nvPr/>
        </p:nvGrpSpPr>
        <p:grpSpPr>
          <a:xfrm>
            <a:off x="7669707" y="2903949"/>
            <a:ext cx="761074" cy="507633"/>
            <a:chOff x="3898336" y="3778260"/>
            <a:chExt cx="941690" cy="628103"/>
          </a:xfrm>
        </p:grpSpPr>
        <p:sp>
          <p:nvSpPr>
            <p:cNvPr id="348" name="Google Shape;348;p38"/>
            <p:cNvSpPr/>
            <p:nvPr/>
          </p:nvSpPr>
          <p:spPr>
            <a:xfrm>
              <a:off x="4152823" y="4059942"/>
              <a:ext cx="299562" cy="173920"/>
            </a:xfrm>
            <a:custGeom>
              <a:rect b="b" l="l" r="r" t="t"/>
              <a:pathLst>
                <a:path extrusionOk="0" h="173920" w="299562">
                  <a:moveTo>
                    <a:pt x="292248" y="6950"/>
                  </a:moveTo>
                  <a:cubicBezTo>
                    <a:pt x="301011" y="11998"/>
                    <a:pt x="302059" y="19809"/>
                    <a:pt x="294534" y="24190"/>
                  </a:cubicBezTo>
                  <a:lnTo>
                    <a:pt x="41931" y="170971"/>
                  </a:lnTo>
                  <a:cubicBezTo>
                    <a:pt x="34406" y="175352"/>
                    <a:pt x="20881" y="174781"/>
                    <a:pt x="12118" y="169732"/>
                  </a:cubicBezTo>
                  <a:lnTo>
                    <a:pt x="7260" y="166970"/>
                  </a:lnTo>
                  <a:cubicBezTo>
                    <a:pt x="-1503" y="161922"/>
                    <a:pt x="-2455" y="154111"/>
                    <a:pt x="5069" y="149730"/>
                  </a:cubicBezTo>
                  <a:lnTo>
                    <a:pt x="257672" y="2950"/>
                  </a:lnTo>
                  <a:cubicBezTo>
                    <a:pt x="265197" y="-1432"/>
                    <a:pt x="278627" y="-861"/>
                    <a:pt x="287390" y="4188"/>
                  </a:cubicBezTo>
                  <a:lnTo>
                    <a:pt x="292248" y="695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38"/>
            <p:cNvSpPr/>
            <p:nvPr/>
          </p:nvSpPr>
          <p:spPr>
            <a:xfrm>
              <a:off x="3898776" y="3778260"/>
              <a:ext cx="941250" cy="545925"/>
            </a:xfrm>
            <a:custGeom>
              <a:rect b="b" l="l" r="r" t="t"/>
              <a:pathLst>
                <a:path extrusionOk="0" h="545925" w="941250">
                  <a:moveTo>
                    <a:pt x="853382" y="245483"/>
                  </a:moveTo>
                  <a:lnTo>
                    <a:pt x="788421" y="464939"/>
                  </a:lnTo>
                  <a:lnTo>
                    <a:pt x="670597" y="351782"/>
                  </a:lnTo>
                  <a:lnTo>
                    <a:pt x="387133" y="516565"/>
                  </a:lnTo>
                  <a:cubicBezTo>
                    <a:pt x="319791" y="555712"/>
                    <a:pt x="209110" y="555712"/>
                    <a:pt x="141293" y="516565"/>
                  </a:cubicBezTo>
                  <a:lnTo>
                    <a:pt x="51186" y="464558"/>
                  </a:lnTo>
                  <a:cubicBezTo>
                    <a:pt x="-16727" y="425315"/>
                    <a:pt x="-17108" y="361212"/>
                    <a:pt x="50329" y="322064"/>
                  </a:cubicBezTo>
                  <a:lnTo>
                    <a:pt x="554106" y="29361"/>
                  </a:lnTo>
                  <a:cubicBezTo>
                    <a:pt x="621448" y="-9787"/>
                    <a:pt x="732128" y="-9787"/>
                    <a:pt x="800042" y="29361"/>
                  </a:cubicBezTo>
                  <a:lnTo>
                    <a:pt x="890148" y="81367"/>
                  </a:lnTo>
                  <a:cubicBezTo>
                    <a:pt x="957966" y="120515"/>
                    <a:pt x="958347" y="184618"/>
                    <a:pt x="890910" y="223766"/>
                  </a:cubicBezTo>
                  <a:lnTo>
                    <a:pt x="853477" y="245483"/>
                  </a:lnTo>
                  <a:close/>
                  <a:moveTo>
                    <a:pt x="203110" y="396645"/>
                  </a:moveTo>
                  <a:lnTo>
                    <a:pt x="683360" y="117562"/>
                  </a:lnTo>
                  <a:cubicBezTo>
                    <a:pt x="692028" y="112514"/>
                    <a:pt x="690885" y="103561"/>
                    <a:pt x="680789" y="97750"/>
                  </a:cubicBezTo>
                  <a:cubicBezTo>
                    <a:pt x="670692" y="91940"/>
                    <a:pt x="655261" y="91369"/>
                    <a:pt x="646689" y="96322"/>
                  </a:cubicBezTo>
                  <a:lnTo>
                    <a:pt x="166439" y="375404"/>
                  </a:lnTo>
                  <a:cubicBezTo>
                    <a:pt x="157771" y="380452"/>
                    <a:pt x="158818" y="389311"/>
                    <a:pt x="168915" y="395216"/>
                  </a:cubicBezTo>
                  <a:cubicBezTo>
                    <a:pt x="179011" y="401122"/>
                    <a:pt x="194537" y="401693"/>
                    <a:pt x="203110" y="396645"/>
                  </a:cubicBezTo>
                  <a:moveTo>
                    <a:pt x="295978" y="452652"/>
                  </a:moveTo>
                  <a:lnTo>
                    <a:pt x="548582" y="305872"/>
                  </a:lnTo>
                  <a:cubicBezTo>
                    <a:pt x="556106" y="301490"/>
                    <a:pt x="555059" y="293775"/>
                    <a:pt x="546295" y="288631"/>
                  </a:cubicBezTo>
                  <a:lnTo>
                    <a:pt x="541438" y="285869"/>
                  </a:lnTo>
                  <a:cubicBezTo>
                    <a:pt x="532675" y="280821"/>
                    <a:pt x="519244" y="280249"/>
                    <a:pt x="511720" y="284631"/>
                  </a:cubicBezTo>
                  <a:lnTo>
                    <a:pt x="259117" y="431411"/>
                  </a:lnTo>
                  <a:cubicBezTo>
                    <a:pt x="251592" y="435793"/>
                    <a:pt x="252544" y="443603"/>
                    <a:pt x="261308" y="448651"/>
                  </a:cubicBezTo>
                  <a:lnTo>
                    <a:pt x="266165" y="451414"/>
                  </a:lnTo>
                  <a:cubicBezTo>
                    <a:pt x="274928" y="456462"/>
                    <a:pt x="288454" y="457033"/>
                    <a:pt x="295978" y="45265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38"/>
            <p:cNvSpPr/>
            <p:nvPr/>
          </p:nvSpPr>
          <p:spPr>
            <a:xfrm>
              <a:off x="4059259" y="3871154"/>
              <a:ext cx="528601" cy="307146"/>
            </a:xfrm>
            <a:custGeom>
              <a:rect b="b" l="l" r="r" t="t"/>
              <a:pathLst>
                <a:path extrusionOk="0" h="307146" w="528601">
                  <a:moveTo>
                    <a:pt x="520210" y="4856"/>
                  </a:moveTo>
                  <a:cubicBezTo>
                    <a:pt x="530307" y="10667"/>
                    <a:pt x="531450" y="19620"/>
                    <a:pt x="522782" y="24668"/>
                  </a:cubicBezTo>
                  <a:lnTo>
                    <a:pt x="42532" y="303751"/>
                  </a:lnTo>
                  <a:cubicBezTo>
                    <a:pt x="33864" y="308799"/>
                    <a:pt x="18433" y="308132"/>
                    <a:pt x="8337" y="302322"/>
                  </a:cubicBezTo>
                  <a:cubicBezTo>
                    <a:pt x="-1760" y="296512"/>
                    <a:pt x="-2807" y="287558"/>
                    <a:pt x="5860" y="282510"/>
                  </a:cubicBezTo>
                  <a:lnTo>
                    <a:pt x="486111" y="3427"/>
                  </a:lnTo>
                  <a:cubicBezTo>
                    <a:pt x="494778" y="-1621"/>
                    <a:pt x="510114" y="-1049"/>
                    <a:pt x="520210" y="485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38"/>
            <p:cNvSpPr/>
            <p:nvPr/>
          </p:nvSpPr>
          <p:spPr>
            <a:xfrm>
              <a:off x="3898336" y="3931256"/>
              <a:ext cx="941070" cy="475107"/>
            </a:xfrm>
            <a:custGeom>
              <a:rect b="b" l="l" r="r" t="t"/>
              <a:pathLst>
                <a:path extrusionOk="0" h="475107" w="941070">
                  <a:moveTo>
                    <a:pt x="941070" y="5048"/>
                  </a:moveTo>
                  <a:cubicBezTo>
                    <a:pt x="940880" y="6858"/>
                    <a:pt x="940784" y="8763"/>
                    <a:pt x="940403" y="10573"/>
                  </a:cubicBezTo>
                  <a:cubicBezTo>
                    <a:pt x="940118" y="12097"/>
                    <a:pt x="939641" y="13525"/>
                    <a:pt x="939260" y="15049"/>
                  </a:cubicBezTo>
                  <a:cubicBezTo>
                    <a:pt x="938784" y="16764"/>
                    <a:pt x="938403" y="18574"/>
                    <a:pt x="937736" y="20288"/>
                  </a:cubicBezTo>
                  <a:cubicBezTo>
                    <a:pt x="937260" y="21717"/>
                    <a:pt x="936593" y="23146"/>
                    <a:pt x="935927" y="24574"/>
                  </a:cubicBezTo>
                  <a:cubicBezTo>
                    <a:pt x="935164" y="26384"/>
                    <a:pt x="934307" y="28194"/>
                    <a:pt x="933355" y="30004"/>
                  </a:cubicBezTo>
                  <a:cubicBezTo>
                    <a:pt x="932688" y="31337"/>
                    <a:pt x="931831" y="32575"/>
                    <a:pt x="930974" y="33909"/>
                  </a:cubicBezTo>
                  <a:cubicBezTo>
                    <a:pt x="929735" y="35909"/>
                    <a:pt x="928402" y="38005"/>
                    <a:pt x="926878" y="39910"/>
                  </a:cubicBezTo>
                  <a:cubicBezTo>
                    <a:pt x="926021" y="41148"/>
                    <a:pt x="925068" y="42291"/>
                    <a:pt x="924020" y="43434"/>
                  </a:cubicBezTo>
                  <a:cubicBezTo>
                    <a:pt x="921830" y="46101"/>
                    <a:pt x="919353" y="48768"/>
                    <a:pt x="916591" y="51340"/>
                  </a:cubicBezTo>
                  <a:cubicBezTo>
                    <a:pt x="915638" y="52292"/>
                    <a:pt x="914781" y="53149"/>
                    <a:pt x="913829" y="54102"/>
                  </a:cubicBezTo>
                  <a:cubicBezTo>
                    <a:pt x="912209" y="55531"/>
                    <a:pt x="910400" y="56959"/>
                    <a:pt x="908590" y="58388"/>
                  </a:cubicBezTo>
                  <a:cubicBezTo>
                    <a:pt x="906971" y="59722"/>
                    <a:pt x="905447" y="61055"/>
                    <a:pt x="903637" y="62293"/>
                  </a:cubicBezTo>
                  <a:cubicBezTo>
                    <a:pt x="901732" y="63722"/>
                    <a:pt x="899636" y="64960"/>
                    <a:pt x="897541" y="66389"/>
                  </a:cubicBezTo>
                  <a:cubicBezTo>
                    <a:pt x="895350" y="67818"/>
                    <a:pt x="893255" y="69342"/>
                    <a:pt x="890873" y="70675"/>
                  </a:cubicBezTo>
                  <a:lnTo>
                    <a:pt x="853440" y="92392"/>
                  </a:lnTo>
                  <a:lnTo>
                    <a:pt x="788480" y="311848"/>
                  </a:lnTo>
                  <a:lnTo>
                    <a:pt x="670655" y="198691"/>
                  </a:lnTo>
                  <a:lnTo>
                    <a:pt x="387191" y="363474"/>
                  </a:lnTo>
                  <a:cubicBezTo>
                    <a:pt x="382048" y="366427"/>
                    <a:pt x="376523" y="369189"/>
                    <a:pt x="370904" y="371665"/>
                  </a:cubicBezTo>
                  <a:cubicBezTo>
                    <a:pt x="369284" y="372428"/>
                    <a:pt x="367570" y="373094"/>
                    <a:pt x="365951" y="373761"/>
                  </a:cubicBezTo>
                  <a:cubicBezTo>
                    <a:pt x="361569" y="375571"/>
                    <a:pt x="357092" y="377285"/>
                    <a:pt x="352520" y="378809"/>
                  </a:cubicBezTo>
                  <a:cubicBezTo>
                    <a:pt x="350806" y="379381"/>
                    <a:pt x="349091" y="380047"/>
                    <a:pt x="347377" y="380524"/>
                  </a:cubicBezTo>
                  <a:cubicBezTo>
                    <a:pt x="344424" y="381476"/>
                    <a:pt x="341471" y="382238"/>
                    <a:pt x="338519" y="383096"/>
                  </a:cubicBezTo>
                  <a:cubicBezTo>
                    <a:pt x="336233" y="383762"/>
                    <a:pt x="333946" y="384334"/>
                    <a:pt x="331661" y="384905"/>
                  </a:cubicBezTo>
                  <a:cubicBezTo>
                    <a:pt x="328517" y="385667"/>
                    <a:pt x="325374" y="386334"/>
                    <a:pt x="322136" y="386905"/>
                  </a:cubicBezTo>
                  <a:cubicBezTo>
                    <a:pt x="319945" y="387382"/>
                    <a:pt x="317754" y="387858"/>
                    <a:pt x="315468" y="388239"/>
                  </a:cubicBezTo>
                  <a:cubicBezTo>
                    <a:pt x="308991" y="389382"/>
                    <a:pt x="302324" y="390334"/>
                    <a:pt x="295656" y="391001"/>
                  </a:cubicBezTo>
                  <a:cubicBezTo>
                    <a:pt x="293656" y="391192"/>
                    <a:pt x="291655" y="391382"/>
                    <a:pt x="289560" y="391478"/>
                  </a:cubicBezTo>
                  <a:cubicBezTo>
                    <a:pt x="285560" y="391763"/>
                    <a:pt x="281559" y="392144"/>
                    <a:pt x="277559" y="392239"/>
                  </a:cubicBezTo>
                  <a:cubicBezTo>
                    <a:pt x="275082" y="392335"/>
                    <a:pt x="272605" y="392430"/>
                    <a:pt x="270034" y="392430"/>
                  </a:cubicBezTo>
                  <a:cubicBezTo>
                    <a:pt x="266795" y="392430"/>
                    <a:pt x="263557" y="392430"/>
                    <a:pt x="260413" y="392430"/>
                  </a:cubicBezTo>
                  <a:cubicBezTo>
                    <a:pt x="257746" y="392430"/>
                    <a:pt x="255175" y="392335"/>
                    <a:pt x="252508" y="392239"/>
                  </a:cubicBezTo>
                  <a:cubicBezTo>
                    <a:pt x="249555" y="392144"/>
                    <a:pt x="246507" y="391954"/>
                    <a:pt x="243554" y="391763"/>
                  </a:cubicBezTo>
                  <a:cubicBezTo>
                    <a:pt x="240887" y="391573"/>
                    <a:pt x="238220" y="391382"/>
                    <a:pt x="235553" y="391096"/>
                  </a:cubicBezTo>
                  <a:cubicBezTo>
                    <a:pt x="232601" y="390811"/>
                    <a:pt x="229648" y="390525"/>
                    <a:pt x="226790" y="390144"/>
                  </a:cubicBezTo>
                  <a:cubicBezTo>
                    <a:pt x="224219" y="389858"/>
                    <a:pt x="221647" y="389477"/>
                    <a:pt x="219075" y="389096"/>
                  </a:cubicBezTo>
                  <a:cubicBezTo>
                    <a:pt x="215932" y="388620"/>
                    <a:pt x="212884" y="388048"/>
                    <a:pt x="209836" y="387477"/>
                  </a:cubicBezTo>
                  <a:cubicBezTo>
                    <a:pt x="207454" y="387001"/>
                    <a:pt x="204978" y="386524"/>
                    <a:pt x="202597" y="386048"/>
                  </a:cubicBezTo>
                  <a:cubicBezTo>
                    <a:pt x="198977" y="385286"/>
                    <a:pt x="195358" y="384334"/>
                    <a:pt x="191738" y="383381"/>
                  </a:cubicBezTo>
                  <a:cubicBezTo>
                    <a:pt x="189738" y="382905"/>
                    <a:pt x="187738" y="382333"/>
                    <a:pt x="185833" y="381762"/>
                  </a:cubicBezTo>
                  <a:cubicBezTo>
                    <a:pt x="179451" y="379952"/>
                    <a:pt x="173260" y="377857"/>
                    <a:pt x="167259" y="375475"/>
                  </a:cubicBezTo>
                  <a:cubicBezTo>
                    <a:pt x="164306" y="374332"/>
                    <a:pt x="161449" y="373094"/>
                    <a:pt x="158591" y="371761"/>
                  </a:cubicBezTo>
                  <a:cubicBezTo>
                    <a:pt x="157067" y="371094"/>
                    <a:pt x="155543" y="370522"/>
                    <a:pt x="154114" y="369761"/>
                  </a:cubicBezTo>
                  <a:cubicBezTo>
                    <a:pt x="149733" y="367665"/>
                    <a:pt x="145542" y="365474"/>
                    <a:pt x="141446" y="363188"/>
                  </a:cubicBezTo>
                  <a:lnTo>
                    <a:pt x="51340" y="311182"/>
                  </a:lnTo>
                  <a:cubicBezTo>
                    <a:pt x="17145" y="291465"/>
                    <a:pt x="95" y="265366"/>
                    <a:pt x="191" y="239363"/>
                  </a:cubicBezTo>
                  <a:lnTo>
                    <a:pt x="0" y="322040"/>
                  </a:lnTo>
                  <a:cubicBezTo>
                    <a:pt x="0" y="348043"/>
                    <a:pt x="16954" y="374047"/>
                    <a:pt x="51149" y="393859"/>
                  </a:cubicBezTo>
                  <a:lnTo>
                    <a:pt x="141256" y="445865"/>
                  </a:lnTo>
                  <a:cubicBezTo>
                    <a:pt x="145352" y="448246"/>
                    <a:pt x="149543" y="450437"/>
                    <a:pt x="153924" y="452438"/>
                  </a:cubicBezTo>
                  <a:cubicBezTo>
                    <a:pt x="155353" y="453104"/>
                    <a:pt x="156877" y="453676"/>
                    <a:pt x="158305" y="454342"/>
                  </a:cubicBezTo>
                  <a:cubicBezTo>
                    <a:pt x="160877" y="455486"/>
                    <a:pt x="163354" y="456629"/>
                    <a:pt x="166021" y="457676"/>
                  </a:cubicBezTo>
                  <a:cubicBezTo>
                    <a:pt x="166307" y="457771"/>
                    <a:pt x="166688" y="457867"/>
                    <a:pt x="167069" y="458057"/>
                  </a:cubicBezTo>
                  <a:cubicBezTo>
                    <a:pt x="173069" y="460438"/>
                    <a:pt x="179261" y="462439"/>
                    <a:pt x="185642" y="464344"/>
                  </a:cubicBezTo>
                  <a:cubicBezTo>
                    <a:pt x="186119" y="464439"/>
                    <a:pt x="186595" y="464725"/>
                    <a:pt x="187071" y="464820"/>
                  </a:cubicBezTo>
                  <a:cubicBezTo>
                    <a:pt x="188500" y="465201"/>
                    <a:pt x="190119" y="465487"/>
                    <a:pt x="191548" y="465963"/>
                  </a:cubicBezTo>
                  <a:cubicBezTo>
                    <a:pt x="195167" y="466915"/>
                    <a:pt x="198692" y="467868"/>
                    <a:pt x="202406" y="468630"/>
                  </a:cubicBezTo>
                  <a:cubicBezTo>
                    <a:pt x="203359" y="468821"/>
                    <a:pt x="204216" y="469106"/>
                    <a:pt x="205169" y="469297"/>
                  </a:cubicBezTo>
                  <a:cubicBezTo>
                    <a:pt x="206597" y="469582"/>
                    <a:pt x="208121" y="469773"/>
                    <a:pt x="209550" y="470059"/>
                  </a:cubicBezTo>
                  <a:cubicBezTo>
                    <a:pt x="212598" y="470630"/>
                    <a:pt x="215741" y="471202"/>
                    <a:pt x="218789" y="471678"/>
                  </a:cubicBezTo>
                  <a:cubicBezTo>
                    <a:pt x="220028" y="471868"/>
                    <a:pt x="221171" y="472154"/>
                    <a:pt x="222409" y="472345"/>
                  </a:cubicBezTo>
                  <a:cubicBezTo>
                    <a:pt x="223742" y="472535"/>
                    <a:pt x="225171" y="472630"/>
                    <a:pt x="226600" y="472821"/>
                  </a:cubicBezTo>
                  <a:cubicBezTo>
                    <a:pt x="229553" y="473202"/>
                    <a:pt x="232410" y="473488"/>
                    <a:pt x="235363" y="473773"/>
                  </a:cubicBezTo>
                  <a:cubicBezTo>
                    <a:pt x="236696" y="473869"/>
                    <a:pt x="238030" y="474155"/>
                    <a:pt x="239363" y="474250"/>
                  </a:cubicBezTo>
                  <a:cubicBezTo>
                    <a:pt x="240697" y="474345"/>
                    <a:pt x="242030" y="474345"/>
                    <a:pt x="243269" y="474440"/>
                  </a:cubicBezTo>
                  <a:cubicBezTo>
                    <a:pt x="246221" y="474631"/>
                    <a:pt x="249269" y="474821"/>
                    <a:pt x="252222" y="474916"/>
                  </a:cubicBezTo>
                  <a:cubicBezTo>
                    <a:pt x="253651" y="474916"/>
                    <a:pt x="255079" y="475107"/>
                    <a:pt x="256604" y="475107"/>
                  </a:cubicBezTo>
                  <a:cubicBezTo>
                    <a:pt x="257746" y="475107"/>
                    <a:pt x="258985" y="475107"/>
                    <a:pt x="260128" y="475107"/>
                  </a:cubicBezTo>
                  <a:cubicBezTo>
                    <a:pt x="263366" y="475107"/>
                    <a:pt x="266605" y="475107"/>
                    <a:pt x="269843" y="475107"/>
                  </a:cubicBezTo>
                  <a:cubicBezTo>
                    <a:pt x="271367" y="475107"/>
                    <a:pt x="272987" y="475107"/>
                    <a:pt x="274511" y="475107"/>
                  </a:cubicBezTo>
                  <a:cubicBezTo>
                    <a:pt x="275463" y="475107"/>
                    <a:pt x="276320" y="475012"/>
                    <a:pt x="277273" y="474916"/>
                  </a:cubicBezTo>
                  <a:cubicBezTo>
                    <a:pt x="281273" y="474726"/>
                    <a:pt x="285274" y="474440"/>
                    <a:pt x="289274" y="474155"/>
                  </a:cubicBezTo>
                  <a:cubicBezTo>
                    <a:pt x="290798" y="474059"/>
                    <a:pt x="292418" y="473964"/>
                    <a:pt x="293942" y="473869"/>
                  </a:cubicBezTo>
                  <a:cubicBezTo>
                    <a:pt x="294418" y="473869"/>
                    <a:pt x="294894" y="473678"/>
                    <a:pt x="295275" y="473678"/>
                  </a:cubicBezTo>
                  <a:cubicBezTo>
                    <a:pt x="301943" y="473012"/>
                    <a:pt x="308610" y="472059"/>
                    <a:pt x="315087" y="470916"/>
                  </a:cubicBezTo>
                  <a:cubicBezTo>
                    <a:pt x="315468" y="470916"/>
                    <a:pt x="315754" y="470916"/>
                    <a:pt x="316135" y="470725"/>
                  </a:cubicBezTo>
                  <a:cubicBezTo>
                    <a:pt x="318040" y="470345"/>
                    <a:pt x="319850" y="469868"/>
                    <a:pt x="321755" y="469487"/>
                  </a:cubicBezTo>
                  <a:cubicBezTo>
                    <a:pt x="324898" y="468821"/>
                    <a:pt x="328136" y="468249"/>
                    <a:pt x="331280" y="467487"/>
                  </a:cubicBezTo>
                  <a:cubicBezTo>
                    <a:pt x="333661" y="466915"/>
                    <a:pt x="335852" y="466249"/>
                    <a:pt x="338138" y="465677"/>
                  </a:cubicBezTo>
                  <a:cubicBezTo>
                    <a:pt x="341090" y="464820"/>
                    <a:pt x="344138" y="464058"/>
                    <a:pt x="346996" y="463105"/>
                  </a:cubicBezTo>
                  <a:cubicBezTo>
                    <a:pt x="347663" y="462915"/>
                    <a:pt x="348329" y="462724"/>
                    <a:pt x="348996" y="462534"/>
                  </a:cubicBezTo>
                  <a:cubicBezTo>
                    <a:pt x="350044" y="462153"/>
                    <a:pt x="351092" y="461677"/>
                    <a:pt x="352139" y="461391"/>
                  </a:cubicBezTo>
                  <a:cubicBezTo>
                    <a:pt x="356711" y="459867"/>
                    <a:pt x="361188" y="458153"/>
                    <a:pt x="365570" y="456343"/>
                  </a:cubicBezTo>
                  <a:cubicBezTo>
                    <a:pt x="367189" y="455676"/>
                    <a:pt x="368903" y="455009"/>
                    <a:pt x="370522" y="454247"/>
                  </a:cubicBezTo>
                  <a:cubicBezTo>
                    <a:pt x="376142" y="451675"/>
                    <a:pt x="381667" y="449008"/>
                    <a:pt x="386810" y="446056"/>
                  </a:cubicBezTo>
                  <a:lnTo>
                    <a:pt x="670274" y="281273"/>
                  </a:lnTo>
                  <a:lnTo>
                    <a:pt x="788099" y="394430"/>
                  </a:lnTo>
                  <a:lnTo>
                    <a:pt x="853059" y="174974"/>
                  </a:lnTo>
                  <a:lnTo>
                    <a:pt x="890492" y="153257"/>
                  </a:lnTo>
                  <a:cubicBezTo>
                    <a:pt x="891159" y="152876"/>
                    <a:pt x="891921" y="152400"/>
                    <a:pt x="892588" y="152019"/>
                  </a:cubicBezTo>
                  <a:cubicBezTo>
                    <a:pt x="894207" y="151066"/>
                    <a:pt x="895636" y="150019"/>
                    <a:pt x="897160" y="148971"/>
                  </a:cubicBezTo>
                  <a:cubicBezTo>
                    <a:pt x="899255" y="147638"/>
                    <a:pt x="901351" y="146304"/>
                    <a:pt x="903256" y="144875"/>
                  </a:cubicBezTo>
                  <a:cubicBezTo>
                    <a:pt x="904970" y="143637"/>
                    <a:pt x="906589" y="142304"/>
                    <a:pt x="908209" y="140970"/>
                  </a:cubicBezTo>
                  <a:cubicBezTo>
                    <a:pt x="910019" y="139541"/>
                    <a:pt x="911828" y="138113"/>
                    <a:pt x="913447" y="136684"/>
                  </a:cubicBezTo>
                  <a:cubicBezTo>
                    <a:pt x="913733" y="136398"/>
                    <a:pt x="914114" y="136112"/>
                    <a:pt x="914495" y="135826"/>
                  </a:cubicBezTo>
                  <a:cubicBezTo>
                    <a:pt x="915162" y="135160"/>
                    <a:pt x="915638" y="134493"/>
                    <a:pt x="916305" y="133921"/>
                  </a:cubicBezTo>
                  <a:cubicBezTo>
                    <a:pt x="918972" y="131350"/>
                    <a:pt x="921449" y="128683"/>
                    <a:pt x="923639" y="126016"/>
                  </a:cubicBezTo>
                  <a:cubicBezTo>
                    <a:pt x="924116" y="125444"/>
                    <a:pt x="924782" y="124873"/>
                    <a:pt x="925259" y="124301"/>
                  </a:cubicBezTo>
                  <a:cubicBezTo>
                    <a:pt x="925735" y="123730"/>
                    <a:pt x="926021" y="123063"/>
                    <a:pt x="926497" y="122491"/>
                  </a:cubicBezTo>
                  <a:cubicBezTo>
                    <a:pt x="928021" y="120491"/>
                    <a:pt x="929259" y="118491"/>
                    <a:pt x="930593" y="116491"/>
                  </a:cubicBezTo>
                  <a:cubicBezTo>
                    <a:pt x="931069" y="115633"/>
                    <a:pt x="931831" y="114871"/>
                    <a:pt x="932307" y="114014"/>
                  </a:cubicBezTo>
                  <a:cubicBezTo>
                    <a:pt x="932593" y="113538"/>
                    <a:pt x="932688" y="113062"/>
                    <a:pt x="932974" y="112586"/>
                  </a:cubicBezTo>
                  <a:cubicBezTo>
                    <a:pt x="933926" y="110776"/>
                    <a:pt x="934688" y="108966"/>
                    <a:pt x="935546" y="107156"/>
                  </a:cubicBezTo>
                  <a:cubicBezTo>
                    <a:pt x="936022" y="106108"/>
                    <a:pt x="936593" y="105061"/>
                    <a:pt x="936974" y="104013"/>
                  </a:cubicBezTo>
                  <a:cubicBezTo>
                    <a:pt x="937070" y="103632"/>
                    <a:pt x="937165" y="103251"/>
                    <a:pt x="937260" y="102870"/>
                  </a:cubicBezTo>
                  <a:cubicBezTo>
                    <a:pt x="937832" y="101155"/>
                    <a:pt x="938308" y="99346"/>
                    <a:pt x="938784" y="97631"/>
                  </a:cubicBezTo>
                  <a:cubicBezTo>
                    <a:pt x="939070" y="96488"/>
                    <a:pt x="939546" y="95345"/>
                    <a:pt x="939737" y="94202"/>
                  </a:cubicBezTo>
                  <a:cubicBezTo>
                    <a:pt x="939737" y="93916"/>
                    <a:pt x="939737" y="93536"/>
                    <a:pt x="939832" y="93250"/>
                  </a:cubicBezTo>
                  <a:cubicBezTo>
                    <a:pt x="940213" y="91440"/>
                    <a:pt x="940308" y="89535"/>
                    <a:pt x="940499" y="87725"/>
                  </a:cubicBezTo>
                  <a:cubicBezTo>
                    <a:pt x="940594" y="86582"/>
                    <a:pt x="940880" y="85344"/>
                    <a:pt x="940880" y="84201"/>
                  </a:cubicBezTo>
                  <a:cubicBezTo>
                    <a:pt x="940880" y="83725"/>
                    <a:pt x="940880" y="83153"/>
                    <a:pt x="940880" y="82677"/>
                  </a:cubicBezTo>
                  <a:lnTo>
                    <a:pt x="941070" y="0"/>
                  </a:lnTo>
                  <a:cubicBezTo>
                    <a:pt x="941070" y="1714"/>
                    <a:pt x="940784" y="3334"/>
                    <a:pt x="940689" y="50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2" name="Google Shape;352;p38"/>
          <p:cNvGrpSpPr/>
          <p:nvPr/>
        </p:nvGrpSpPr>
        <p:grpSpPr>
          <a:xfrm>
            <a:off x="6990580" y="3448487"/>
            <a:ext cx="819599" cy="506665"/>
            <a:chOff x="3058041" y="4452026"/>
            <a:chExt cx="1014104" cy="626905"/>
          </a:xfrm>
        </p:grpSpPr>
        <p:sp>
          <p:nvSpPr>
            <p:cNvPr id="353" name="Google Shape;353;p38"/>
            <p:cNvSpPr/>
            <p:nvPr/>
          </p:nvSpPr>
          <p:spPr>
            <a:xfrm>
              <a:off x="3058041" y="4592005"/>
              <a:ext cx="1014031" cy="486926"/>
            </a:xfrm>
            <a:custGeom>
              <a:rect b="b" l="l" r="r" t="t"/>
              <a:pathLst>
                <a:path extrusionOk="0" h="486926" w="1014031">
                  <a:moveTo>
                    <a:pt x="1013746" y="5429"/>
                  </a:moveTo>
                  <a:cubicBezTo>
                    <a:pt x="1013555" y="8382"/>
                    <a:pt x="1013269" y="11335"/>
                    <a:pt x="1012698" y="14192"/>
                  </a:cubicBezTo>
                  <a:cubicBezTo>
                    <a:pt x="1012412" y="15812"/>
                    <a:pt x="1012031" y="17336"/>
                    <a:pt x="1011650" y="18955"/>
                  </a:cubicBezTo>
                  <a:cubicBezTo>
                    <a:pt x="1010984" y="21622"/>
                    <a:pt x="1010221" y="24289"/>
                    <a:pt x="1009364" y="26956"/>
                  </a:cubicBezTo>
                  <a:cubicBezTo>
                    <a:pt x="1008793" y="28575"/>
                    <a:pt x="1008221" y="30099"/>
                    <a:pt x="1007650" y="31718"/>
                  </a:cubicBezTo>
                  <a:cubicBezTo>
                    <a:pt x="1006507" y="34576"/>
                    <a:pt x="1005173" y="37433"/>
                    <a:pt x="1003649" y="40196"/>
                  </a:cubicBezTo>
                  <a:cubicBezTo>
                    <a:pt x="1002792" y="41815"/>
                    <a:pt x="1002125" y="43339"/>
                    <a:pt x="1001173" y="44958"/>
                  </a:cubicBezTo>
                  <a:cubicBezTo>
                    <a:pt x="1000696" y="45720"/>
                    <a:pt x="1000220" y="46482"/>
                    <a:pt x="999744" y="47244"/>
                  </a:cubicBezTo>
                  <a:cubicBezTo>
                    <a:pt x="997934" y="50197"/>
                    <a:pt x="995934" y="53149"/>
                    <a:pt x="993743" y="56007"/>
                  </a:cubicBezTo>
                  <a:cubicBezTo>
                    <a:pt x="993458" y="56388"/>
                    <a:pt x="993172" y="56769"/>
                    <a:pt x="992886" y="57150"/>
                  </a:cubicBezTo>
                  <a:cubicBezTo>
                    <a:pt x="990314" y="60388"/>
                    <a:pt x="987552" y="63627"/>
                    <a:pt x="984599" y="66770"/>
                  </a:cubicBezTo>
                  <a:cubicBezTo>
                    <a:pt x="983837" y="67628"/>
                    <a:pt x="982885" y="68485"/>
                    <a:pt x="982027" y="69342"/>
                  </a:cubicBezTo>
                  <a:cubicBezTo>
                    <a:pt x="979646" y="71723"/>
                    <a:pt x="977170" y="74104"/>
                    <a:pt x="974503" y="76390"/>
                  </a:cubicBezTo>
                  <a:cubicBezTo>
                    <a:pt x="973550" y="77248"/>
                    <a:pt x="972693" y="78010"/>
                    <a:pt x="971645" y="78772"/>
                  </a:cubicBezTo>
                  <a:cubicBezTo>
                    <a:pt x="968121" y="81724"/>
                    <a:pt x="964406" y="84677"/>
                    <a:pt x="960406" y="87535"/>
                  </a:cubicBezTo>
                  <a:cubicBezTo>
                    <a:pt x="957739" y="89630"/>
                    <a:pt x="954691" y="91630"/>
                    <a:pt x="951547" y="93536"/>
                  </a:cubicBezTo>
                  <a:cubicBezTo>
                    <a:pt x="950595" y="94107"/>
                    <a:pt x="949738" y="94679"/>
                    <a:pt x="948785" y="95250"/>
                  </a:cubicBezTo>
                  <a:lnTo>
                    <a:pt x="440722" y="390525"/>
                  </a:lnTo>
                  <a:cubicBezTo>
                    <a:pt x="436340" y="393097"/>
                    <a:pt x="431768" y="395383"/>
                    <a:pt x="427006" y="397478"/>
                  </a:cubicBezTo>
                  <a:cubicBezTo>
                    <a:pt x="425386" y="398240"/>
                    <a:pt x="423577" y="398812"/>
                    <a:pt x="421862" y="399479"/>
                  </a:cubicBezTo>
                  <a:cubicBezTo>
                    <a:pt x="418624" y="400717"/>
                    <a:pt x="415480" y="402050"/>
                    <a:pt x="412147" y="403098"/>
                  </a:cubicBezTo>
                  <a:cubicBezTo>
                    <a:pt x="407575" y="404527"/>
                    <a:pt x="402908" y="405860"/>
                    <a:pt x="398145" y="406908"/>
                  </a:cubicBezTo>
                  <a:cubicBezTo>
                    <a:pt x="396811" y="407194"/>
                    <a:pt x="395383" y="407480"/>
                    <a:pt x="394049" y="407765"/>
                  </a:cubicBezTo>
                  <a:cubicBezTo>
                    <a:pt x="389572" y="408718"/>
                    <a:pt x="385096" y="409575"/>
                    <a:pt x="380524" y="410242"/>
                  </a:cubicBezTo>
                  <a:cubicBezTo>
                    <a:pt x="374428" y="411671"/>
                    <a:pt x="368332" y="412909"/>
                    <a:pt x="362141" y="414052"/>
                  </a:cubicBezTo>
                  <a:cubicBezTo>
                    <a:pt x="360902" y="414242"/>
                    <a:pt x="359664" y="414433"/>
                    <a:pt x="358426" y="414719"/>
                  </a:cubicBezTo>
                  <a:cubicBezTo>
                    <a:pt x="348996" y="416338"/>
                    <a:pt x="339566" y="417766"/>
                    <a:pt x="329946" y="418719"/>
                  </a:cubicBezTo>
                  <a:cubicBezTo>
                    <a:pt x="329660" y="418719"/>
                    <a:pt x="329375" y="418719"/>
                    <a:pt x="329184" y="418719"/>
                  </a:cubicBezTo>
                  <a:cubicBezTo>
                    <a:pt x="321564" y="419481"/>
                    <a:pt x="313849" y="419957"/>
                    <a:pt x="306229" y="420243"/>
                  </a:cubicBezTo>
                  <a:cubicBezTo>
                    <a:pt x="304324" y="420243"/>
                    <a:pt x="302419" y="420433"/>
                    <a:pt x="300514" y="420433"/>
                  </a:cubicBezTo>
                  <a:cubicBezTo>
                    <a:pt x="293465" y="420624"/>
                    <a:pt x="286417" y="420719"/>
                    <a:pt x="279368" y="420529"/>
                  </a:cubicBezTo>
                  <a:cubicBezTo>
                    <a:pt x="279082" y="420529"/>
                    <a:pt x="278797" y="420529"/>
                    <a:pt x="278511" y="420529"/>
                  </a:cubicBezTo>
                  <a:cubicBezTo>
                    <a:pt x="271463" y="420338"/>
                    <a:pt x="264414" y="419957"/>
                    <a:pt x="257365" y="419386"/>
                  </a:cubicBezTo>
                  <a:cubicBezTo>
                    <a:pt x="255365" y="419195"/>
                    <a:pt x="253365" y="419005"/>
                    <a:pt x="251365" y="418814"/>
                  </a:cubicBezTo>
                  <a:cubicBezTo>
                    <a:pt x="246031" y="418338"/>
                    <a:pt x="240697" y="417766"/>
                    <a:pt x="235458" y="417005"/>
                  </a:cubicBezTo>
                  <a:cubicBezTo>
                    <a:pt x="233553" y="416719"/>
                    <a:pt x="231648" y="416528"/>
                    <a:pt x="229838" y="416243"/>
                  </a:cubicBezTo>
                  <a:cubicBezTo>
                    <a:pt x="222790" y="415195"/>
                    <a:pt x="215741" y="413956"/>
                    <a:pt x="208788" y="412623"/>
                  </a:cubicBezTo>
                  <a:cubicBezTo>
                    <a:pt x="207740" y="412432"/>
                    <a:pt x="206692" y="412147"/>
                    <a:pt x="205645" y="411956"/>
                  </a:cubicBezTo>
                  <a:cubicBezTo>
                    <a:pt x="198882" y="410528"/>
                    <a:pt x="192214" y="408908"/>
                    <a:pt x="185642" y="407098"/>
                  </a:cubicBezTo>
                  <a:cubicBezTo>
                    <a:pt x="184118" y="406718"/>
                    <a:pt x="182594" y="406241"/>
                    <a:pt x="181070" y="405860"/>
                  </a:cubicBezTo>
                  <a:cubicBezTo>
                    <a:pt x="172498" y="403384"/>
                    <a:pt x="164116" y="400526"/>
                    <a:pt x="155924" y="397383"/>
                  </a:cubicBezTo>
                  <a:cubicBezTo>
                    <a:pt x="154305" y="396716"/>
                    <a:pt x="152590" y="396145"/>
                    <a:pt x="150971" y="395478"/>
                  </a:cubicBezTo>
                  <a:cubicBezTo>
                    <a:pt x="147066" y="393859"/>
                    <a:pt x="143351" y="392239"/>
                    <a:pt x="139541" y="390525"/>
                  </a:cubicBezTo>
                  <a:cubicBezTo>
                    <a:pt x="137827" y="389763"/>
                    <a:pt x="136017" y="389001"/>
                    <a:pt x="134302" y="388144"/>
                  </a:cubicBezTo>
                  <a:cubicBezTo>
                    <a:pt x="128968" y="385572"/>
                    <a:pt x="123730" y="382810"/>
                    <a:pt x="118681" y="379952"/>
                  </a:cubicBezTo>
                  <a:cubicBezTo>
                    <a:pt x="77248" y="356045"/>
                    <a:pt x="53911" y="325469"/>
                    <a:pt x="48768" y="294227"/>
                  </a:cubicBezTo>
                  <a:lnTo>
                    <a:pt x="48768" y="267271"/>
                  </a:lnTo>
                  <a:cubicBezTo>
                    <a:pt x="46768" y="266033"/>
                    <a:pt x="44863" y="264700"/>
                    <a:pt x="43053" y="263366"/>
                  </a:cubicBezTo>
                  <a:lnTo>
                    <a:pt x="43243" y="202978"/>
                  </a:lnTo>
                  <a:cubicBezTo>
                    <a:pt x="32480" y="192881"/>
                    <a:pt x="23717" y="182213"/>
                    <a:pt x="16954" y="171164"/>
                  </a:cubicBezTo>
                  <a:cubicBezTo>
                    <a:pt x="5715" y="152876"/>
                    <a:pt x="95" y="133636"/>
                    <a:pt x="190" y="114490"/>
                  </a:cubicBezTo>
                  <a:lnTo>
                    <a:pt x="0" y="180880"/>
                  </a:lnTo>
                  <a:cubicBezTo>
                    <a:pt x="0" y="204406"/>
                    <a:pt x="8382" y="227933"/>
                    <a:pt x="25336" y="249746"/>
                  </a:cubicBezTo>
                  <a:lnTo>
                    <a:pt x="25336" y="299466"/>
                  </a:lnTo>
                  <a:cubicBezTo>
                    <a:pt x="25146" y="305562"/>
                    <a:pt x="27146" y="311753"/>
                    <a:pt x="31051" y="317563"/>
                  </a:cubicBezTo>
                  <a:cubicBezTo>
                    <a:pt x="34766" y="323088"/>
                    <a:pt x="40291" y="328231"/>
                    <a:pt x="47625" y="332899"/>
                  </a:cubicBezTo>
                  <a:lnTo>
                    <a:pt x="47625" y="347091"/>
                  </a:lnTo>
                  <a:cubicBezTo>
                    <a:pt x="47530" y="383000"/>
                    <a:pt x="71152" y="418910"/>
                    <a:pt x="118491" y="446246"/>
                  </a:cubicBezTo>
                  <a:cubicBezTo>
                    <a:pt x="123539" y="449104"/>
                    <a:pt x="128778" y="451866"/>
                    <a:pt x="134112" y="454438"/>
                  </a:cubicBezTo>
                  <a:cubicBezTo>
                    <a:pt x="135826" y="455295"/>
                    <a:pt x="137541" y="456057"/>
                    <a:pt x="139255" y="456819"/>
                  </a:cubicBezTo>
                  <a:cubicBezTo>
                    <a:pt x="142970" y="458533"/>
                    <a:pt x="146780" y="460248"/>
                    <a:pt x="150685" y="461772"/>
                  </a:cubicBezTo>
                  <a:cubicBezTo>
                    <a:pt x="151638" y="462153"/>
                    <a:pt x="152495" y="462629"/>
                    <a:pt x="153448" y="463010"/>
                  </a:cubicBezTo>
                  <a:cubicBezTo>
                    <a:pt x="154114" y="463296"/>
                    <a:pt x="154972" y="463487"/>
                    <a:pt x="155638" y="463772"/>
                  </a:cubicBezTo>
                  <a:cubicBezTo>
                    <a:pt x="163830" y="466915"/>
                    <a:pt x="172212" y="469773"/>
                    <a:pt x="180784" y="472249"/>
                  </a:cubicBezTo>
                  <a:cubicBezTo>
                    <a:pt x="181261" y="472440"/>
                    <a:pt x="181737" y="472630"/>
                    <a:pt x="182309" y="472726"/>
                  </a:cubicBezTo>
                  <a:cubicBezTo>
                    <a:pt x="183261" y="473012"/>
                    <a:pt x="184309" y="473202"/>
                    <a:pt x="185356" y="473488"/>
                  </a:cubicBezTo>
                  <a:cubicBezTo>
                    <a:pt x="191929" y="475297"/>
                    <a:pt x="198596" y="476917"/>
                    <a:pt x="205359" y="478346"/>
                  </a:cubicBezTo>
                  <a:cubicBezTo>
                    <a:pt x="206121" y="478536"/>
                    <a:pt x="206788" y="478727"/>
                    <a:pt x="207550" y="478917"/>
                  </a:cubicBezTo>
                  <a:cubicBezTo>
                    <a:pt x="207835" y="478917"/>
                    <a:pt x="208121" y="478917"/>
                    <a:pt x="208407" y="479107"/>
                  </a:cubicBezTo>
                  <a:cubicBezTo>
                    <a:pt x="215360" y="480536"/>
                    <a:pt x="222409" y="481774"/>
                    <a:pt x="229457" y="482727"/>
                  </a:cubicBezTo>
                  <a:cubicBezTo>
                    <a:pt x="230124" y="482727"/>
                    <a:pt x="230695" y="482918"/>
                    <a:pt x="231362" y="483013"/>
                  </a:cubicBezTo>
                  <a:cubicBezTo>
                    <a:pt x="232600" y="483203"/>
                    <a:pt x="233839" y="483298"/>
                    <a:pt x="235077" y="483394"/>
                  </a:cubicBezTo>
                  <a:cubicBezTo>
                    <a:pt x="240411" y="484061"/>
                    <a:pt x="245650" y="484727"/>
                    <a:pt x="251079" y="485204"/>
                  </a:cubicBezTo>
                  <a:cubicBezTo>
                    <a:pt x="252317" y="485299"/>
                    <a:pt x="253460" y="485489"/>
                    <a:pt x="254698" y="485585"/>
                  </a:cubicBezTo>
                  <a:cubicBezTo>
                    <a:pt x="255460" y="485585"/>
                    <a:pt x="256222" y="485585"/>
                    <a:pt x="257080" y="485680"/>
                  </a:cubicBezTo>
                  <a:cubicBezTo>
                    <a:pt x="264128" y="486251"/>
                    <a:pt x="271177" y="486632"/>
                    <a:pt x="278225" y="486823"/>
                  </a:cubicBezTo>
                  <a:cubicBezTo>
                    <a:pt x="278225" y="486823"/>
                    <a:pt x="278225" y="486823"/>
                    <a:pt x="278320" y="486823"/>
                  </a:cubicBezTo>
                  <a:cubicBezTo>
                    <a:pt x="278511" y="486823"/>
                    <a:pt x="278797" y="486823"/>
                    <a:pt x="278987" y="486823"/>
                  </a:cubicBezTo>
                  <a:cubicBezTo>
                    <a:pt x="286036" y="487013"/>
                    <a:pt x="293180" y="486918"/>
                    <a:pt x="300228" y="486728"/>
                  </a:cubicBezTo>
                  <a:cubicBezTo>
                    <a:pt x="301180" y="486728"/>
                    <a:pt x="302038" y="486728"/>
                    <a:pt x="302990" y="486728"/>
                  </a:cubicBezTo>
                  <a:cubicBezTo>
                    <a:pt x="304038" y="486728"/>
                    <a:pt x="304990" y="486537"/>
                    <a:pt x="305943" y="486537"/>
                  </a:cubicBezTo>
                  <a:cubicBezTo>
                    <a:pt x="313658" y="486251"/>
                    <a:pt x="321278" y="485775"/>
                    <a:pt x="328898" y="485013"/>
                  </a:cubicBezTo>
                  <a:cubicBezTo>
                    <a:pt x="329089" y="485013"/>
                    <a:pt x="329375" y="485013"/>
                    <a:pt x="329565" y="485013"/>
                  </a:cubicBezTo>
                  <a:cubicBezTo>
                    <a:pt x="329565" y="485013"/>
                    <a:pt x="329565" y="485013"/>
                    <a:pt x="329660" y="485013"/>
                  </a:cubicBezTo>
                  <a:cubicBezTo>
                    <a:pt x="339280" y="484061"/>
                    <a:pt x="348805" y="482727"/>
                    <a:pt x="358140" y="481013"/>
                  </a:cubicBezTo>
                  <a:cubicBezTo>
                    <a:pt x="358902" y="480917"/>
                    <a:pt x="359664" y="480822"/>
                    <a:pt x="360426" y="480727"/>
                  </a:cubicBezTo>
                  <a:cubicBezTo>
                    <a:pt x="360902" y="480727"/>
                    <a:pt x="361378" y="480536"/>
                    <a:pt x="361855" y="480441"/>
                  </a:cubicBezTo>
                  <a:cubicBezTo>
                    <a:pt x="368046" y="479298"/>
                    <a:pt x="374237" y="478060"/>
                    <a:pt x="380238" y="476631"/>
                  </a:cubicBezTo>
                  <a:cubicBezTo>
                    <a:pt x="382715" y="476250"/>
                    <a:pt x="385191" y="475869"/>
                    <a:pt x="387667" y="475393"/>
                  </a:cubicBezTo>
                  <a:cubicBezTo>
                    <a:pt x="389763" y="475012"/>
                    <a:pt x="391763" y="474536"/>
                    <a:pt x="393763" y="474059"/>
                  </a:cubicBezTo>
                  <a:cubicBezTo>
                    <a:pt x="395097" y="473773"/>
                    <a:pt x="396526" y="473488"/>
                    <a:pt x="397859" y="473202"/>
                  </a:cubicBezTo>
                  <a:cubicBezTo>
                    <a:pt x="402526" y="472059"/>
                    <a:pt x="407099" y="470916"/>
                    <a:pt x="411575" y="469487"/>
                  </a:cubicBezTo>
                  <a:cubicBezTo>
                    <a:pt x="411670" y="469487"/>
                    <a:pt x="411766" y="469487"/>
                    <a:pt x="411861" y="469392"/>
                  </a:cubicBezTo>
                  <a:cubicBezTo>
                    <a:pt x="415290" y="468249"/>
                    <a:pt x="418528" y="466915"/>
                    <a:pt x="421767" y="465677"/>
                  </a:cubicBezTo>
                  <a:cubicBezTo>
                    <a:pt x="423386" y="465011"/>
                    <a:pt x="425101" y="464534"/>
                    <a:pt x="426720" y="463772"/>
                  </a:cubicBezTo>
                  <a:cubicBezTo>
                    <a:pt x="431483" y="461677"/>
                    <a:pt x="436054" y="459391"/>
                    <a:pt x="440436" y="456819"/>
                  </a:cubicBezTo>
                  <a:lnTo>
                    <a:pt x="948500" y="161544"/>
                  </a:lnTo>
                  <a:cubicBezTo>
                    <a:pt x="949071" y="161163"/>
                    <a:pt x="949738" y="160782"/>
                    <a:pt x="950309" y="160496"/>
                  </a:cubicBezTo>
                  <a:cubicBezTo>
                    <a:pt x="950595" y="160306"/>
                    <a:pt x="950881" y="160115"/>
                    <a:pt x="951262" y="159829"/>
                  </a:cubicBezTo>
                  <a:cubicBezTo>
                    <a:pt x="954405" y="157924"/>
                    <a:pt x="957453" y="155829"/>
                    <a:pt x="960120" y="153733"/>
                  </a:cubicBezTo>
                  <a:cubicBezTo>
                    <a:pt x="964120" y="150876"/>
                    <a:pt x="967740" y="148019"/>
                    <a:pt x="971359" y="145066"/>
                  </a:cubicBezTo>
                  <a:cubicBezTo>
                    <a:pt x="972312" y="144304"/>
                    <a:pt x="973265" y="143446"/>
                    <a:pt x="974217" y="142589"/>
                  </a:cubicBezTo>
                  <a:cubicBezTo>
                    <a:pt x="975265" y="141732"/>
                    <a:pt x="976312" y="140779"/>
                    <a:pt x="977360" y="139922"/>
                  </a:cubicBezTo>
                  <a:cubicBezTo>
                    <a:pt x="978884" y="138494"/>
                    <a:pt x="980313" y="136970"/>
                    <a:pt x="981742" y="135541"/>
                  </a:cubicBezTo>
                  <a:cubicBezTo>
                    <a:pt x="982599" y="134683"/>
                    <a:pt x="983456" y="133826"/>
                    <a:pt x="984313" y="132969"/>
                  </a:cubicBezTo>
                  <a:cubicBezTo>
                    <a:pt x="987171" y="129921"/>
                    <a:pt x="989838" y="126873"/>
                    <a:pt x="992315" y="123825"/>
                  </a:cubicBezTo>
                  <a:cubicBezTo>
                    <a:pt x="992410" y="123635"/>
                    <a:pt x="992505" y="123539"/>
                    <a:pt x="992600" y="123349"/>
                  </a:cubicBezTo>
                  <a:cubicBezTo>
                    <a:pt x="992886" y="122968"/>
                    <a:pt x="993172" y="122587"/>
                    <a:pt x="993458" y="122206"/>
                  </a:cubicBezTo>
                  <a:cubicBezTo>
                    <a:pt x="995648" y="119348"/>
                    <a:pt x="997649" y="116396"/>
                    <a:pt x="999458" y="113443"/>
                  </a:cubicBezTo>
                  <a:cubicBezTo>
                    <a:pt x="999934" y="112681"/>
                    <a:pt x="1000411" y="111919"/>
                    <a:pt x="1000887" y="111157"/>
                  </a:cubicBezTo>
                  <a:cubicBezTo>
                    <a:pt x="1001268" y="110585"/>
                    <a:pt x="1001649" y="110014"/>
                    <a:pt x="1001935" y="109442"/>
                  </a:cubicBezTo>
                  <a:cubicBezTo>
                    <a:pt x="1002506" y="108490"/>
                    <a:pt x="1002792" y="107442"/>
                    <a:pt x="1003363" y="106394"/>
                  </a:cubicBezTo>
                  <a:cubicBezTo>
                    <a:pt x="1004792" y="103537"/>
                    <a:pt x="1006221" y="100774"/>
                    <a:pt x="1007364" y="97917"/>
                  </a:cubicBezTo>
                  <a:cubicBezTo>
                    <a:pt x="1007650" y="97155"/>
                    <a:pt x="1008126" y="96488"/>
                    <a:pt x="1008317" y="95821"/>
                  </a:cubicBezTo>
                  <a:cubicBezTo>
                    <a:pt x="1008602" y="94964"/>
                    <a:pt x="1008793" y="94012"/>
                    <a:pt x="1009078" y="93154"/>
                  </a:cubicBezTo>
                  <a:cubicBezTo>
                    <a:pt x="1009936" y="90488"/>
                    <a:pt x="1010698" y="87821"/>
                    <a:pt x="1011365" y="85154"/>
                  </a:cubicBezTo>
                  <a:cubicBezTo>
                    <a:pt x="1011555" y="84201"/>
                    <a:pt x="1012031" y="83248"/>
                    <a:pt x="1012222" y="82296"/>
                  </a:cubicBezTo>
                  <a:cubicBezTo>
                    <a:pt x="1012317" y="81629"/>
                    <a:pt x="1012317" y="81058"/>
                    <a:pt x="1012412" y="80391"/>
                  </a:cubicBezTo>
                  <a:cubicBezTo>
                    <a:pt x="1012888" y="77438"/>
                    <a:pt x="1013174" y="74581"/>
                    <a:pt x="1013460" y="71628"/>
                  </a:cubicBezTo>
                  <a:cubicBezTo>
                    <a:pt x="1013460" y="70580"/>
                    <a:pt x="1013746" y="69532"/>
                    <a:pt x="1013841" y="68485"/>
                  </a:cubicBezTo>
                  <a:cubicBezTo>
                    <a:pt x="1013841" y="67818"/>
                    <a:pt x="1013841" y="67056"/>
                    <a:pt x="1013841" y="66389"/>
                  </a:cubicBezTo>
                  <a:lnTo>
                    <a:pt x="1014032" y="0"/>
                  </a:lnTo>
                  <a:cubicBezTo>
                    <a:pt x="1014032" y="1714"/>
                    <a:pt x="1013746" y="3524"/>
                    <a:pt x="1013651" y="52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38"/>
            <p:cNvSpPr/>
            <p:nvPr/>
          </p:nvSpPr>
          <p:spPr>
            <a:xfrm>
              <a:off x="3058211" y="4452026"/>
              <a:ext cx="1013934" cy="560794"/>
            </a:xfrm>
            <a:custGeom>
              <a:rect b="b" l="l" r="r" t="t"/>
              <a:pathLst>
                <a:path extrusionOk="0" h="560794" w="1013934">
                  <a:moveTo>
                    <a:pt x="942900" y="40824"/>
                  </a:moveTo>
                  <a:cubicBezTo>
                    <a:pt x="1031292" y="91878"/>
                    <a:pt x="1037293" y="172745"/>
                    <a:pt x="960331" y="227419"/>
                  </a:cubicBezTo>
                  <a:cubicBezTo>
                    <a:pt x="956902" y="230086"/>
                    <a:pt x="952996" y="232753"/>
                    <a:pt x="948710" y="235229"/>
                  </a:cubicBezTo>
                  <a:lnTo>
                    <a:pt x="440647" y="530504"/>
                  </a:lnTo>
                  <a:cubicBezTo>
                    <a:pt x="423406" y="540505"/>
                    <a:pt x="402642" y="547078"/>
                    <a:pt x="380449" y="550316"/>
                  </a:cubicBezTo>
                  <a:cubicBezTo>
                    <a:pt x="293485" y="571081"/>
                    <a:pt x="189568" y="560984"/>
                    <a:pt x="118511" y="520027"/>
                  </a:cubicBezTo>
                  <a:cubicBezTo>
                    <a:pt x="65171" y="489261"/>
                    <a:pt x="41930" y="447542"/>
                    <a:pt x="48693" y="407346"/>
                  </a:cubicBezTo>
                  <a:cubicBezTo>
                    <a:pt x="19356" y="389439"/>
                    <a:pt x="17451" y="362102"/>
                    <a:pt x="43073" y="343052"/>
                  </a:cubicBezTo>
                  <a:cubicBezTo>
                    <a:pt x="-25697" y="278473"/>
                    <a:pt x="-12172" y="192843"/>
                    <a:pt x="84031" y="136931"/>
                  </a:cubicBezTo>
                  <a:cubicBezTo>
                    <a:pt x="148134" y="99688"/>
                    <a:pt x="234907" y="83686"/>
                    <a:pt x="318917" y="88735"/>
                  </a:cubicBezTo>
                  <a:cubicBezTo>
                    <a:pt x="328537" y="71495"/>
                    <a:pt x="344921" y="55397"/>
                    <a:pt x="368447" y="41681"/>
                  </a:cubicBezTo>
                  <a:cubicBezTo>
                    <a:pt x="438932" y="724"/>
                    <a:pt x="548565" y="-3848"/>
                    <a:pt x="628289" y="27870"/>
                  </a:cubicBezTo>
                  <a:cubicBezTo>
                    <a:pt x="722396" y="-13183"/>
                    <a:pt x="856889" y="-8897"/>
                    <a:pt x="942995" y="408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5" name="Google Shape;355;p38"/>
            <p:cNvGrpSpPr/>
            <p:nvPr/>
          </p:nvGrpSpPr>
          <p:grpSpPr>
            <a:xfrm>
              <a:off x="3292455" y="4602606"/>
              <a:ext cx="544867" cy="195022"/>
              <a:chOff x="3292455" y="4602606"/>
              <a:chExt cx="544867" cy="195022"/>
            </a:xfrm>
          </p:grpSpPr>
          <p:sp>
            <p:nvSpPr>
              <p:cNvPr id="356" name="Google Shape;356;p38"/>
              <p:cNvSpPr/>
              <p:nvPr/>
            </p:nvSpPr>
            <p:spPr>
              <a:xfrm>
                <a:off x="3292455" y="4602606"/>
                <a:ext cx="337769" cy="195022"/>
              </a:xfrm>
              <a:custGeom>
                <a:rect b="b" l="l" r="r" t="t"/>
                <a:pathLst>
                  <a:path extrusionOk="0" h="195022" w="337769">
                    <a:moveTo>
                      <a:pt x="235073" y="6735"/>
                    </a:moveTo>
                    <a:lnTo>
                      <a:pt x="192687" y="162"/>
                    </a:lnTo>
                    <a:cubicBezTo>
                      <a:pt x="187258" y="-695"/>
                      <a:pt x="181638" y="1972"/>
                      <a:pt x="180209" y="5115"/>
                    </a:cubicBezTo>
                    <a:lnTo>
                      <a:pt x="173637" y="19212"/>
                    </a:lnTo>
                    <a:lnTo>
                      <a:pt x="173637" y="19212"/>
                    </a:lnTo>
                    <a:cubicBezTo>
                      <a:pt x="160493" y="19212"/>
                      <a:pt x="145157" y="19974"/>
                      <a:pt x="131156" y="22260"/>
                    </a:cubicBezTo>
                    <a:lnTo>
                      <a:pt x="118392" y="9592"/>
                    </a:lnTo>
                    <a:cubicBezTo>
                      <a:pt x="115630" y="6830"/>
                      <a:pt x="109343" y="5782"/>
                      <a:pt x="104486" y="7401"/>
                    </a:cubicBezTo>
                    <a:lnTo>
                      <a:pt x="66386" y="19974"/>
                    </a:lnTo>
                    <a:cubicBezTo>
                      <a:pt x="61528" y="21594"/>
                      <a:pt x="59813" y="25118"/>
                      <a:pt x="62671" y="27975"/>
                    </a:cubicBezTo>
                    <a:lnTo>
                      <a:pt x="75244" y="40548"/>
                    </a:lnTo>
                    <a:lnTo>
                      <a:pt x="75244" y="40548"/>
                    </a:lnTo>
                    <a:cubicBezTo>
                      <a:pt x="64957" y="46073"/>
                      <a:pt x="56575" y="51502"/>
                      <a:pt x="49145" y="59884"/>
                    </a:cubicBezTo>
                    <a:lnTo>
                      <a:pt x="24761" y="56074"/>
                    </a:lnTo>
                    <a:cubicBezTo>
                      <a:pt x="19332" y="55217"/>
                      <a:pt x="13236" y="57217"/>
                      <a:pt x="11712" y="60360"/>
                    </a:cubicBezTo>
                    <a:lnTo>
                      <a:pt x="282" y="84839"/>
                    </a:lnTo>
                    <a:cubicBezTo>
                      <a:pt x="-1147" y="87983"/>
                      <a:pt x="3044" y="89983"/>
                      <a:pt x="8474" y="90840"/>
                    </a:cubicBezTo>
                    <a:lnTo>
                      <a:pt x="32858" y="94650"/>
                    </a:lnTo>
                    <a:lnTo>
                      <a:pt x="32953" y="94650"/>
                    </a:lnTo>
                    <a:cubicBezTo>
                      <a:pt x="31905" y="103985"/>
                      <a:pt x="33905" y="111700"/>
                      <a:pt x="37906" y="119701"/>
                    </a:cubicBezTo>
                    <a:lnTo>
                      <a:pt x="15713" y="127607"/>
                    </a:lnTo>
                    <a:cubicBezTo>
                      <a:pt x="10855" y="129226"/>
                      <a:pt x="9140" y="132846"/>
                      <a:pt x="11998" y="135608"/>
                    </a:cubicBezTo>
                    <a:lnTo>
                      <a:pt x="33905" y="157611"/>
                    </a:lnTo>
                    <a:cubicBezTo>
                      <a:pt x="36668" y="160468"/>
                      <a:pt x="42954" y="161421"/>
                      <a:pt x="47812" y="159801"/>
                    </a:cubicBezTo>
                    <a:lnTo>
                      <a:pt x="69815" y="152562"/>
                    </a:lnTo>
                    <a:lnTo>
                      <a:pt x="70005" y="152562"/>
                    </a:lnTo>
                    <a:cubicBezTo>
                      <a:pt x="79625" y="158468"/>
                      <a:pt x="89436" y="163421"/>
                      <a:pt x="103914" y="167707"/>
                    </a:cubicBezTo>
                    <a:lnTo>
                      <a:pt x="97342" y="181804"/>
                    </a:lnTo>
                    <a:cubicBezTo>
                      <a:pt x="95913" y="184947"/>
                      <a:pt x="98961" y="187233"/>
                      <a:pt x="104295" y="188090"/>
                    </a:cubicBezTo>
                    <a:lnTo>
                      <a:pt x="146681" y="194758"/>
                    </a:lnTo>
                    <a:cubicBezTo>
                      <a:pt x="152111" y="195615"/>
                      <a:pt x="156016" y="194377"/>
                      <a:pt x="157540" y="191234"/>
                    </a:cubicBezTo>
                    <a:lnTo>
                      <a:pt x="164112" y="177137"/>
                    </a:lnTo>
                    <a:lnTo>
                      <a:pt x="164112" y="177137"/>
                    </a:lnTo>
                    <a:cubicBezTo>
                      <a:pt x="180305" y="177708"/>
                      <a:pt x="193068" y="176470"/>
                      <a:pt x="207070" y="174089"/>
                    </a:cubicBezTo>
                    <a:lnTo>
                      <a:pt x="220310" y="186852"/>
                    </a:lnTo>
                    <a:cubicBezTo>
                      <a:pt x="223072" y="189614"/>
                      <a:pt x="229358" y="190567"/>
                      <a:pt x="234216" y="189043"/>
                    </a:cubicBezTo>
                    <a:lnTo>
                      <a:pt x="272316" y="176375"/>
                    </a:lnTo>
                    <a:cubicBezTo>
                      <a:pt x="277174" y="174755"/>
                      <a:pt x="278888" y="171136"/>
                      <a:pt x="276126" y="168279"/>
                    </a:cubicBezTo>
                    <a:lnTo>
                      <a:pt x="263648" y="155515"/>
                    </a:lnTo>
                    <a:lnTo>
                      <a:pt x="263648" y="155134"/>
                    </a:lnTo>
                    <a:cubicBezTo>
                      <a:pt x="274031" y="149610"/>
                      <a:pt x="282794" y="143418"/>
                      <a:pt x="290223" y="135036"/>
                    </a:cubicBezTo>
                    <a:lnTo>
                      <a:pt x="314607" y="138846"/>
                    </a:lnTo>
                    <a:cubicBezTo>
                      <a:pt x="320037" y="139704"/>
                      <a:pt x="324418" y="139132"/>
                      <a:pt x="325942" y="135989"/>
                    </a:cubicBezTo>
                    <a:lnTo>
                      <a:pt x="337372" y="111510"/>
                    </a:lnTo>
                    <a:cubicBezTo>
                      <a:pt x="338801" y="108366"/>
                      <a:pt x="336324" y="104937"/>
                      <a:pt x="330895" y="104080"/>
                    </a:cubicBezTo>
                    <a:lnTo>
                      <a:pt x="306511" y="100270"/>
                    </a:lnTo>
                    <a:lnTo>
                      <a:pt x="306416" y="100270"/>
                    </a:lnTo>
                    <a:cubicBezTo>
                      <a:pt x="307463" y="90936"/>
                      <a:pt x="305082" y="84078"/>
                      <a:pt x="301082" y="75981"/>
                    </a:cubicBezTo>
                    <a:lnTo>
                      <a:pt x="322894" y="68933"/>
                    </a:lnTo>
                    <a:cubicBezTo>
                      <a:pt x="327752" y="67313"/>
                      <a:pt x="329371" y="63694"/>
                      <a:pt x="326609" y="60932"/>
                    </a:cubicBezTo>
                    <a:lnTo>
                      <a:pt x="304701" y="38929"/>
                    </a:lnTo>
                    <a:cubicBezTo>
                      <a:pt x="301939" y="36167"/>
                      <a:pt x="295557" y="35119"/>
                      <a:pt x="290699" y="36738"/>
                    </a:cubicBezTo>
                    <a:lnTo>
                      <a:pt x="268601" y="43977"/>
                    </a:lnTo>
                    <a:lnTo>
                      <a:pt x="268125" y="43977"/>
                    </a:lnTo>
                    <a:cubicBezTo>
                      <a:pt x="258505" y="37977"/>
                      <a:pt x="248218" y="33023"/>
                      <a:pt x="233740" y="28737"/>
                    </a:cubicBezTo>
                    <a:lnTo>
                      <a:pt x="240312" y="14640"/>
                    </a:lnTo>
                    <a:cubicBezTo>
                      <a:pt x="241741" y="11497"/>
                      <a:pt x="240407" y="7782"/>
                      <a:pt x="234978" y="6925"/>
                    </a:cubicBezTo>
                    <a:close/>
                    <a:moveTo>
                      <a:pt x="106296" y="102365"/>
                    </a:moveTo>
                    <a:cubicBezTo>
                      <a:pt x="105343" y="97889"/>
                      <a:pt x="105914" y="93221"/>
                      <a:pt x="108105" y="88554"/>
                    </a:cubicBezTo>
                    <a:cubicBezTo>
                      <a:pt x="110772" y="82744"/>
                      <a:pt x="115821" y="77696"/>
                      <a:pt x="122297" y="73505"/>
                    </a:cubicBezTo>
                    <a:cubicBezTo>
                      <a:pt x="122964" y="73029"/>
                      <a:pt x="123726" y="72647"/>
                      <a:pt x="124393" y="72267"/>
                    </a:cubicBezTo>
                    <a:cubicBezTo>
                      <a:pt x="124774" y="72076"/>
                      <a:pt x="125155" y="71886"/>
                      <a:pt x="125441" y="71695"/>
                    </a:cubicBezTo>
                    <a:cubicBezTo>
                      <a:pt x="126203" y="71314"/>
                      <a:pt x="126965" y="70933"/>
                      <a:pt x="127727" y="70552"/>
                    </a:cubicBezTo>
                    <a:cubicBezTo>
                      <a:pt x="128489" y="70171"/>
                      <a:pt x="129251" y="69790"/>
                      <a:pt x="130108" y="69409"/>
                    </a:cubicBezTo>
                    <a:cubicBezTo>
                      <a:pt x="130489" y="69219"/>
                      <a:pt x="130870" y="69028"/>
                      <a:pt x="131346" y="68838"/>
                    </a:cubicBezTo>
                    <a:cubicBezTo>
                      <a:pt x="132965" y="68171"/>
                      <a:pt x="134680" y="67504"/>
                      <a:pt x="136395" y="66837"/>
                    </a:cubicBezTo>
                    <a:cubicBezTo>
                      <a:pt x="136871" y="66647"/>
                      <a:pt x="137252" y="66552"/>
                      <a:pt x="137728" y="66361"/>
                    </a:cubicBezTo>
                    <a:cubicBezTo>
                      <a:pt x="138585" y="66075"/>
                      <a:pt x="139538" y="65789"/>
                      <a:pt x="140395" y="65504"/>
                    </a:cubicBezTo>
                    <a:cubicBezTo>
                      <a:pt x="140871" y="65409"/>
                      <a:pt x="141252" y="65218"/>
                      <a:pt x="141729" y="65123"/>
                    </a:cubicBezTo>
                    <a:cubicBezTo>
                      <a:pt x="142681" y="64837"/>
                      <a:pt x="143538" y="64646"/>
                      <a:pt x="144491" y="64361"/>
                    </a:cubicBezTo>
                    <a:cubicBezTo>
                      <a:pt x="144967" y="64265"/>
                      <a:pt x="145443" y="64170"/>
                      <a:pt x="145920" y="63980"/>
                    </a:cubicBezTo>
                    <a:cubicBezTo>
                      <a:pt x="146586" y="63789"/>
                      <a:pt x="147253" y="63694"/>
                      <a:pt x="147920" y="63504"/>
                    </a:cubicBezTo>
                    <a:cubicBezTo>
                      <a:pt x="148682" y="63313"/>
                      <a:pt x="149444" y="63218"/>
                      <a:pt x="150206" y="63027"/>
                    </a:cubicBezTo>
                    <a:cubicBezTo>
                      <a:pt x="151158" y="62837"/>
                      <a:pt x="152111" y="62646"/>
                      <a:pt x="153158" y="62551"/>
                    </a:cubicBezTo>
                    <a:cubicBezTo>
                      <a:pt x="154492" y="62361"/>
                      <a:pt x="155825" y="62170"/>
                      <a:pt x="157159" y="61980"/>
                    </a:cubicBezTo>
                    <a:cubicBezTo>
                      <a:pt x="157826" y="61980"/>
                      <a:pt x="158492" y="61789"/>
                      <a:pt x="159159" y="61789"/>
                    </a:cubicBezTo>
                    <a:cubicBezTo>
                      <a:pt x="160207" y="61789"/>
                      <a:pt x="161159" y="61598"/>
                      <a:pt x="162207" y="61503"/>
                    </a:cubicBezTo>
                    <a:cubicBezTo>
                      <a:pt x="163731" y="61408"/>
                      <a:pt x="165255" y="61313"/>
                      <a:pt x="166874" y="61313"/>
                    </a:cubicBezTo>
                    <a:cubicBezTo>
                      <a:pt x="167922" y="61313"/>
                      <a:pt x="168970" y="61313"/>
                      <a:pt x="170018" y="61313"/>
                    </a:cubicBezTo>
                    <a:cubicBezTo>
                      <a:pt x="175256" y="61313"/>
                      <a:pt x="180495" y="61789"/>
                      <a:pt x="185829" y="62551"/>
                    </a:cubicBezTo>
                    <a:cubicBezTo>
                      <a:pt x="195354" y="64075"/>
                      <a:pt x="203736" y="66647"/>
                      <a:pt x="210689" y="70171"/>
                    </a:cubicBezTo>
                    <a:cubicBezTo>
                      <a:pt x="211832" y="70743"/>
                      <a:pt x="212975" y="71314"/>
                      <a:pt x="214023" y="71981"/>
                    </a:cubicBezTo>
                    <a:cubicBezTo>
                      <a:pt x="214785" y="72362"/>
                      <a:pt x="215452" y="72838"/>
                      <a:pt x="216119" y="73219"/>
                    </a:cubicBezTo>
                    <a:cubicBezTo>
                      <a:pt x="216785" y="73695"/>
                      <a:pt x="217452" y="74076"/>
                      <a:pt x="218119" y="74553"/>
                    </a:cubicBezTo>
                    <a:cubicBezTo>
                      <a:pt x="219738" y="75696"/>
                      <a:pt x="221262" y="76838"/>
                      <a:pt x="222596" y="78077"/>
                    </a:cubicBezTo>
                    <a:cubicBezTo>
                      <a:pt x="223167" y="78553"/>
                      <a:pt x="223643" y="79029"/>
                      <a:pt x="224215" y="79601"/>
                    </a:cubicBezTo>
                    <a:cubicBezTo>
                      <a:pt x="224977" y="80363"/>
                      <a:pt x="225644" y="81125"/>
                      <a:pt x="226310" y="81887"/>
                    </a:cubicBezTo>
                    <a:cubicBezTo>
                      <a:pt x="226787" y="82458"/>
                      <a:pt x="227168" y="82935"/>
                      <a:pt x="227549" y="83506"/>
                    </a:cubicBezTo>
                    <a:cubicBezTo>
                      <a:pt x="227739" y="83792"/>
                      <a:pt x="227930" y="84078"/>
                      <a:pt x="228120" y="84268"/>
                    </a:cubicBezTo>
                    <a:cubicBezTo>
                      <a:pt x="228501" y="84839"/>
                      <a:pt x="228882" y="85411"/>
                      <a:pt x="229168" y="85887"/>
                    </a:cubicBezTo>
                    <a:cubicBezTo>
                      <a:pt x="229644" y="86745"/>
                      <a:pt x="230121" y="87602"/>
                      <a:pt x="230501" y="88459"/>
                    </a:cubicBezTo>
                    <a:cubicBezTo>
                      <a:pt x="230787" y="89030"/>
                      <a:pt x="230978" y="89602"/>
                      <a:pt x="231168" y="90173"/>
                    </a:cubicBezTo>
                    <a:cubicBezTo>
                      <a:pt x="233168" y="95698"/>
                      <a:pt x="233073" y="101508"/>
                      <a:pt x="230311" y="107223"/>
                    </a:cubicBezTo>
                    <a:cubicBezTo>
                      <a:pt x="228025" y="112081"/>
                      <a:pt x="224120" y="116463"/>
                      <a:pt x="219071" y="120177"/>
                    </a:cubicBezTo>
                    <a:cubicBezTo>
                      <a:pt x="218405" y="120654"/>
                      <a:pt x="217833" y="121130"/>
                      <a:pt x="217166" y="121511"/>
                    </a:cubicBezTo>
                    <a:cubicBezTo>
                      <a:pt x="215166" y="122844"/>
                      <a:pt x="212975" y="124082"/>
                      <a:pt x="210689" y="125226"/>
                    </a:cubicBezTo>
                    <a:cubicBezTo>
                      <a:pt x="209927" y="125606"/>
                      <a:pt x="209165" y="125988"/>
                      <a:pt x="208308" y="126369"/>
                    </a:cubicBezTo>
                    <a:cubicBezTo>
                      <a:pt x="207927" y="126559"/>
                      <a:pt x="207546" y="126749"/>
                      <a:pt x="207070" y="126940"/>
                    </a:cubicBezTo>
                    <a:cubicBezTo>
                      <a:pt x="205832" y="127416"/>
                      <a:pt x="204593" y="127988"/>
                      <a:pt x="203355" y="128464"/>
                    </a:cubicBezTo>
                    <a:cubicBezTo>
                      <a:pt x="188877" y="133798"/>
                      <a:pt x="170684" y="135798"/>
                      <a:pt x="152777" y="132941"/>
                    </a:cubicBezTo>
                    <a:cubicBezTo>
                      <a:pt x="144205" y="131607"/>
                      <a:pt x="136585" y="129321"/>
                      <a:pt x="130108" y="126369"/>
                    </a:cubicBezTo>
                    <a:cubicBezTo>
                      <a:pt x="127346" y="125130"/>
                      <a:pt x="124774" y="123702"/>
                      <a:pt x="122393" y="122178"/>
                    </a:cubicBezTo>
                    <a:cubicBezTo>
                      <a:pt x="121631" y="121701"/>
                      <a:pt x="120869" y="121130"/>
                      <a:pt x="120107" y="120654"/>
                    </a:cubicBezTo>
                    <a:cubicBezTo>
                      <a:pt x="118297" y="119320"/>
                      <a:pt x="116582" y="117987"/>
                      <a:pt x="115058" y="116463"/>
                    </a:cubicBezTo>
                    <a:cubicBezTo>
                      <a:pt x="113534" y="114938"/>
                      <a:pt x="112201" y="113510"/>
                      <a:pt x="111058" y="111986"/>
                    </a:cubicBezTo>
                    <a:cubicBezTo>
                      <a:pt x="110867" y="111700"/>
                      <a:pt x="110677" y="111414"/>
                      <a:pt x="110487" y="111129"/>
                    </a:cubicBezTo>
                    <a:cubicBezTo>
                      <a:pt x="110105" y="110557"/>
                      <a:pt x="109724" y="110081"/>
                      <a:pt x="109439" y="109509"/>
                    </a:cubicBezTo>
                    <a:cubicBezTo>
                      <a:pt x="109153" y="108938"/>
                      <a:pt x="108772" y="108366"/>
                      <a:pt x="108486" y="107795"/>
                    </a:cubicBezTo>
                    <a:cubicBezTo>
                      <a:pt x="107915" y="106652"/>
                      <a:pt x="107438" y="105509"/>
                      <a:pt x="107057" y="104366"/>
                    </a:cubicBezTo>
                    <a:cubicBezTo>
                      <a:pt x="106962" y="103985"/>
                      <a:pt x="106867" y="103604"/>
                      <a:pt x="106772" y="103223"/>
                    </a:cubicBezTo>
                    <a:cubicBezTo>
                      <a:pt x="106676" y="102842"/>
                      <a:pt x="106581" y="102365"/>
                      <a:pt x="106486" y="10198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7" name="Google Shape;357;p38"/>
              <p:cNvSpPr/>
              <p:nvPr/>
            </p:nvSpPr>
            <p:spPr>
              <a:xfrm>
                <a:off x="3623980" y="4618662"/>
                <a:ext cx="213342" cy="123315"/>
              </a:xfrm>
              <a:custGeom>
                <a:rect b="b" l="l" r="r" t="t"/>
                <a:pathLst>
                  <a:path extrusionOk="0" h="123315" w="213342">
                    <a:moveTo>
                      <a:pt x="107574" y="203"/>
                    </a:moveTo>
                    <a:lnTo>
                      <a:pt x="80237" y="2203"/>
                    </a:lnTo>
                    <a:cubicBezTo>
                      <a:pt x="76712" y="2489"/>
                      <a:pt x="74617" y="4775"/>
                      <a:pt x="74998" y="6776"/>
                    </a:cubicBezTo>
                    <a:lnTo>
                      <a:pt x="76998" y="15824"/>
                    </a:lnTo>
                    <a:lnTo>
                      <a:pt x="76998" y="15824"/>
                    </a:lnTo>
                    <a:cubicBezTo>
                      <a:pt x="69283" y="17634"/>
                      <a:pt x="60710" y="20206"/>
                      <a:pt x="53567" y="23444"/>
                    </a:cubicBezTo>
                    <a:lnTo>
                      <a:pt x="40994" y="17824"/>
                    </a:lnTo>
                    <a:cubicBezTo>
                      <a:pt x="38232" y="16586"/>
                      <a:pt x="34231" y="16872"/>
                      <a:pt x="32040" y="18491"/>
                    </a:cubicBezTo>
                    <a:lnTo>
                      <a:pt x="15181" y="31064"/>
                    </a:lnTo>
                    <a:cubicBezTo>
                      <a:pt x="12990" y="32684"/>
                      <a:pt x="13562" y="34969"/>
                      <a:pt x="16324" y="36208"/>
                    </a:cubicBezTo>
                    <a:lnTo>
                      <a:pt x="28802" y="41827"/>
                    </a:lnTo>
                    <a:lnTo>
                      <a:pt x="28802" y="41827"/>
                    </a:lnTo>
                    <a:cubicBezTo>
                      <a:pt x="25087" y="46495"/>
                      <a:pt x="22515" y="50781"/>
                      <a:pt x="21563" y="56591"/>
                    </a:cubicBezTo>
                    <a:lnTo>
                      <a:pt x="5846" y="57734"/>
                    </a:lnTo>
                    <a:cubicBezTo>
                      <a:pt x="2322" y="58020"/>
                      <a:pt x="-345" y="60020"/>
                      <a:pt x="36" y="62020"/>
                    </a:cubicBezTo>
                    <a:lnTo>
                      <a:pt x="3465" y="77832"/>
                    </a:lnTo>
                    <a:cubicBezTo>
                      <a:pt x="3942" y="79832"/>
                      <a:pt x="7180" y="80499"/>
                      <a:pt x="10704" y="80213"/>
                    </a:cubicBezTo>
                    <a:lnTo>
                      <a:pt x="26420" y="79070"/>
                    </a:lnTo>
                    <a:lnTo>
                      <a:pt x="26420" y="79070"/>
                    </a:lnTo>
                    <a:cubicBezTo>
                      <a:pt x="29659" y="84595"/>
                      <a:pt x="33945" y="88786"/>
                      <a:pt x="39660" y="92881"/>
                    </a:cubicBezTo>
                    <a:lnTo>
                      <a:pt x="30040" y="100502"/>
                    </a:lnTo>
                    <a:cubicBezTo>
                      <a:pt x="27849" y="102121"/>
                      <a:pt x="28421" y="104407"/>
                      <a:pt x="31183" y="105645"/>
                    </a:cubicBezTo>
                    <a:lnTo>
                      <a:pt x="52900" y="115361"/>
                    </a:lnTo>
                    <a:cubicBezTo>
                      <a:pt x="55662" y="116599"/>
                      <a:pt x="59663" y="116313"/>
                      <a:pt x="61853" y="114694"/>
                    </a:cubicBezTo>
                    <a:lnTo>
                      <a:pt x="71569" y="107455"/>
                    </a:lnTo>
                    <a:lnTo>
                      <a:pt x="71664" y="107455"/>
                    </a:lnTo>
                    <a:cubicBezTo>
                      <a:pt x="79665" y="109550"/>
                      <a:pt x="87380" y="111074"/>
                      <a:pt x="97572" y="111551"/>
                    </a:cubicBezTo>
                    <a:lnTo>
                      <a:pt x="99572" y="120599"/>
                    </a:lnTo>
                    <a:cubicBezTo>
                      <a:pt x="100049" y="122599"/>
                      <a:pt x="102716" y="123552"/>
                      <a:pt x="106240" y="123266"/>
                    </a:cubicBezTo>
                    <a:lnTo>
                      <a:pt x="133577" y="121266"/>
                    </a:lnTo>
                    <a:cubicBezTo>
                      <a:pt x="137101" y="120980"/>
                      <a:pt x="138816" y="119742"/>
                      <a:pt x="138435" y="117742"/>
                    </a:cubicBezTo>
                    <a:lnTo>
                      <a:pt x="136434" y="108693"/>
                    </a:lnTo>
                    <a:lnTo>
                      <a:pt x="136434" y="108693"/>
                    </a:lnTo>
                    <a:cubicBezTo>
                      <a:pt x="146054" y="106788"/>
                      <a:pt x="153008" y="104311"/>
                      <a:pt x="160152" y="101073"/>
                    </a:cubicBezTo>
                    <a:lnTo>
                      <a:pt x="173010" y="106693"/>
                    </a:lnTo>
                    <a:cubicBezTo>
                      <a:pt x="175772" y="107931"/>
                      <a:pt x="179773" y="107645"/>
                      <a:pt x="181964" y="106026"/>
                    </a:cubicBezTo>
                    <a:lnTo>
                      <a:pt x="198823" y="93453"/>
                    </a:lnTo>
                    <a:cubicBezTo>
                      <a:pt x="201014" y="91834"/>
                      <a:pt x="200442" y="89452"/>
                      <a:pt x="197680" y="88214"/>
                    </a:cubicBezTo>
                    <a:lnTo>
                      <a:pt x="185202" y="82499"/>
                    </a:lnTo>
                    <a:lnTo>
                      <a:pt x="185202" y="82213"/>
                    </a:lnTo>
                    <a:cubicBezTo>
                      <a:pt x="188822" y="77546"/>
                      <a:pt x="191298" y="72784"/>
                      <a:pt x="192155" y="66878"/>
                    </a:cubicBezTo>
                    <a:lnTo>
                      <a:pt x="207872" y="65735"/>
                    </a:lnTo>
                    <a:cubicBezTo>
                      <a:pt x="211396" y="65449"/>
                      <a:pt x="213682" y="64592"/>
                      <a:pt x="213301" y="62497"/>
                    </a:cubicBezTo>
                    <a:lnTo>
                      <a:pt x="209872" y="46685"/>
                    </a:lnTo>
                    <a:cubicBezTo>
                      <a:pt x="209396" y="44685"/>
                      <a:pt x="206538" y="42970"/>
                      <a:pt x="203014" y="43256"/>
                    </a:cubicBezTo>
                    <a:lnTo>
                      <a:pt x="187298" y="44399"/>
                    </a:lnTo>
                    <a:lnTo>
                      <a:pt x="187298" y="44399"/>
                    </a:lnTo>
                    <a:cubicBezTo>
                      <a:pt x="184059" y="38875"/>
                      <a:pt x="179868" y="35160"/>
                      <a:pt x="174249" y="31064"/>
                    </a:cubicBezTo>
                    <a:lnTo>
                      <a:pt x="183964" y="23920"/>
                    </a:lnTo>
                    <a:cubicBezTo>
                      <a:pt x="186155" y="22301"/>
                      <a:pt x="185583" y="20015"/>
                      <a:pt x="182821" y="18777"/>
                    </a:cubicBezTo>
                    <a:lnTo>
                      <a:pt x="161009" y="9061"/>
                    </a:lnTo>
                    <a:cubicBezTo>
                      <a:pt x="158246" y="7823"/>
                      <a:pt x="154151" y="8109"/>
                      <a:pt x="151960" y="9728"/>
                    </a:cubicBezTo>
                    <a:lnTo>
                      <a:pt x="142149" y="16967"/>
                    </a:lnTo>
                    <a:lnTo>
                      <a:pt x="141863" y="16967"/>
                    </a:lnTo>
                    <a:cubicBezTo>
                      <a:pt x="133862" y="14872"/>
                      <a:pt x="125861" y="13443"/>
                      <a:pt x="115670" y="12871"/>
                    </a:cubicBezTo>
                    <a:lnTo>
                      <a:pt x="113669" y="3823"/>
                    </a:lnTo>
                    <a:cubicBezTo>
                      <a:pt x="113193" y="1822"/>
                      <a:pt x="110907" y="-178"/>
                      <a:pt x="107383" y="13"/>
                    </a:cubicBezTo>
                    <a:close/>
                    <a:moveTo>
                      <a:pt x="72236" y="73355"/>
                    </a:moveTo>
                    <a:cubicBezTo>
                      <a:pt x="69854" y="70879"/>
                      <a:pt x="68235" y="68117"/>
                      <a:pt x="67569" y="65069"/>
                    </a:cubicBezTo>
                    <a:cubicBezTo>
                      <a:pt x="66807" y="61354"/>
                      <a:pt x="67569" y="57734"/>
                      <a:pt x="69664" y="54401"/>
                    </a:cubicBezTo>
                    <a:cubicBezTo>
                      <a:pt x="69854" y="54019"/>
                      <a:pt x="70140" y="53734"/>
                      <a:pt x="70331" y="53353"/>
                    </a:cubicBezTo>
                    <a:cubicBezTo>
                      <a:pt x="70426" y="53162"/>
                      <a:pt x="70617" y="52972"/>
                      <a:pt x="70712" y="52877"/>
                    </a:cubicBezTo>
                    <a:cubicBezTo>
                      <a:pt x="70997" y="52495"/>
                      <a:pt x="71283" y="52210"/>
                      <a:pt x="71569" y="51924"/>
                    </a:cubicBezTo>
                    <a:cubicBezTo>
                      <a:pt x="71855" y="51638"/>
                      <a:pt x="72141" y="51257"/>
                      <a:pt x="72426" y="50971"/>
                    </a:cubicBezTo>
                    <a:cubicBezTo>
                      <a:pt x="72617" y="50781"/>
                      <a:pt x="72712" y="50686"/>
                      <a:pt x="72902" y="50495"/>
                    </a:cubicBezTo>
                    <a:cubicBezTo>
                      <a:pt x="73569" y="49828"/>
                      <a:pt x="74236" y="49257"/>
                      <a:pt x="74998" y="48686"/>
                    </a:cubicBezTo>
                    <a:cubicBezTo>
                      <a:pt x="75188" y="48495"/>
                      <a:pt x="75379" y="48400"/>
                      <a:pt x="75569" y="48209"/>
                    </a:cubicBezTo>
                    <a:cubicBezTo>
                      <a:pt x="75951" y="47923"/>
                      <a:pt x="76332" y="47638"/>
                      <a:pt x="76808" y="47352"/>
                    </a:cubicBezTo>
                    <a:cubicBezTo>
                      <a:pt x="76998" y="47257"/>
                      <a:pt x="77189" y="47066"/>
                      <a:pt x="77475" y="46971"/>
                    </a:cubicBezTo>
                    <a:cubicBezTo>
                      <a:pt x="77855" y="46685"/>
                      <a:pt x="78332" y="46399"/>
                      <a:pt x="78808" y="46209"/>
                    </a:cubicBezTo>
                    <a:cubicBezTo>
                      <a:pt x="78999" y="46114"/>
                      <a:pt x="79284" y="45923"/>
                      <a:pt x="79475" y="45828"/>
                    </a:cubicBezTo>
                    <a:cubicBezTo>
                      <a:pt x="79760" y="45637"/>
                      <a:pt x="80142" y="45447"/>
                      <a:pt x="80427" y="45256"/>
                    </a:cubicBezTo>
                    <a:cubicBezTo>
                      <a:pt x="80808" y="45066"/>
                      <a:pt x="81189" y="44876"/>
                      <a:pt x="81570" y="44685"/>
                    </a:cubicBezTo>
                    <a:cubicBezTo>
                      <a:pt x="82046" y="44494"/>
                      <a:pt x="82523" y="44209"/>
                      <a:pt x="83094" y="44018"/>
                    </a:cubicBezTo>
                    <a:cubicBezTo>
                      <a:pt x="83761" y="43732"/>
                      <a:pt x="84428" y="43447"/>
                      <a:pt x="85190" y="43161"/>
                    </a:cubicBezTo>
                    <a:cubicBezTo>
                      <a:pt x="85571" y="43066"/>
                      <a:pt x="85952" y="42875"/>
                      <a:pt x="86237" y="42780"/>
                    </a:cubicBezTo>
                    <a:cubicBezTo>
                      <a:pt x="86809" y="42589"/>
                      <a:pt x="87380" y="42399"/>
                      <a:pt x="87952" y="42209"/>
                    </a:cubicBezTo>
                    <a:cubicBezTo>
                      <a:pt x="88809" y="41923"/>
                      <a:pt x="89667" y="41732"/>
                      <a:pt x="90524" y="41446"/>
                    </a:cubicBezTo>
                    <a:cubicBezTo>
                      <a:pt x="91095" y="41256"/>
                      <a:pt x="91762" y="41161"/>
                      <a:pt x="92334" y="40970"/>
                    </a:cubicBezTo>
                    <a:cubicBezTo>
                      <a:pt x="95382" y="40303"/>
                      <a:pt x="98620" y="39827"/>
                      <a:pt x="102049" y="39542"/>
                    </a:cubicBezTo>
                    <a:cubicBezTo>
                      <a:pt x="108145" y="39065"/>
                      <a:pt x="114146" y="39542"/>
                      <a:pt x="119575" y="40589"/>
                    </a:cubicBezTo>
                    <a:cubicBezTo>
                      <a:pt x="120527" y="40780"/>
                      <a:pt x="121385" y="40970"/>
                      <a:pt x="122242" y="41161"/>
                    </a:cubicBezTo>
                    <a:cubicBezTo>
                      <a:pt x="122813" y="41351"/>
                      <a:pt x="123385" y="41446"/>
                      <a:pt x="123957" y="41637"/>
                    </a:cubicBezTo>
                    <a:cubicBezTo>
                      <a:pt x="124528" y="41827"/>
                      <a:pt x="125100" y="41923"/>
                      <a:pt x="125671" y="42113"/>
                    </a:cubicBezTo>
                    <a:cubicBezTo>
                      <a:pt x="127100" y="42589"/>
                      <a:pt x="128433" y="43066"/>
                      <a:pt x="129767" y="43542"/>
                    </a:cubicBezTo>
                    <a:cubicBezTo>
                      <a:pt x="130243" y="43732"/>
                      <a:pt x="130814" y="44018"/>
                      <a:pt x="131291" y="44209"/>
                    </a:cubicBezTo>
                    <a:cubicBezTo>
                      <a:pt x="132053" y="44590"/>
                      <a:pt x="132815" y="44876"/>
                      <a:pt x="133482" y="45256"/>
                    </a:cubicBezTo>
                    <a:cubicBezTo>
                      <a:pt x="133958" y="45542"/>
                      <a:pt x="134434" y="45733"/>
                      <a:pt x="134910" y="46019"/>
                    </a:cubicBezTo>
                    <a:cubicBezTo>
                      <a:pt x="135101" y="46114"/>
                      <a:pt x="135386" y="46304"/>
                      <a:pt x="135577" y="46399"/>
                    </a:cubicBezTo>
                    <a:cubicBezTo>
                      <a:pt x="136053" y="46685"/>
                      <a:pt x="136434" y="46971"/>
                      <a:pt x="136910" y="47257"/>
                    </a:cubicBezTo>
                    <a:cubicBezTo>
                      <a:pt x="137577" y="47638"/>
                      <a:pt x="138149" y="48114"/>
                      <a:pt x="138720" y="48495"/>
                    </a:cubicBezTo>
                    <a:cubicBezTo>
                      <a:pt x="139101" y="48781"/>
                      <a:pt x="139482" y="49067"/>
                      <a:pt x="139863" y="49352"/>
                    </a:cubicBezTo>
                    <a:cubicBezTo>
                      <a:pt x="143292" y="52210"/>
                      <a:pt x="145578" y="55639"/>
                      <a:pt x="146435" y="59353"/>
                    </a:cubicBezTo>
                    <a:cubicBezTo>
                      <a:pt x="147102" y="62497"/>
                      <a:pt x="146626" y="65545"/>
                      <a:pt x="145293" y="68402"/>
                    </a:cubicBezTo>
                    <a:cubicBezTo>
                      <a:pt x="145102" y="68783"/>
                      <a:pt x="144911" y="69164"/>
                      <a:pt x="144721" y="69450"/>
                    </a:cubicBezTo>
                    <a:cubicBezTo>
                      <a:pt x="144150" y="70498"/>
                      <a:pt x="143387" y="71545"/>
                      <a:pt x="142530" y="72498"/>
                    </a:cubicBezTo>
                    <a:cubicBezTo>
                      <a:pt x="142244" y="72784"/>
                      <a:pt x="141959" y="73165"/>
                      <a:pt x="141673" y="73451"/>
                    </a:cubicBezTo>
                    <a:cubicBezTo>
                      <a:pt x="141483" y="73641"/>
                      <a:pt x="141387" y="73736"/>
                      <a:pt x="141197" y="73927"/>
                    </a:cubicBezTo>
                    <a:cubicBezTo>
                      <a:pt x="140720" y="74403"/>
                      <a:pt x="140149" y="74879"/>
                      <a:pt x="139673" y="75355"/>
                    </a:cubicBezTo>
                    <a:cubicBezTo>
                      <a:pt x="133482" y="80404"/>
                      <a:pt x="123671" y="84023"/>
                      <a:pt x="112145" y="84880"/>
                    </a:cubicBezTo>
                    <a:cubicBezTo>
                      <a:pt x="106621" y="85261"/>
                      <a:pt x="101287" y="84976"/>
                      <a:pt x="96239" y="84214"/>
                    </a:cubicBezTo>
                    <a:cubicBezTo>
                      <a:pt x="94048" y="83833"/>
                      <a:pt x="92048" y="83356"/>
                      <a:pt x="90047" y="82880"/>
                    </a:cubicBezTo>
                    <a:cubicBezTo>
                      <a:pt x="89381" y="82690"/>
                      <a:pt x="88714" y="82499"/>
                      <a:pt x="88047" y="82309"/>
                    </a:cubicBezTo>
                    <a:cubicBezTo>
                      <a:pt x="86428" y="81832"/>
                      <a:pt x="84904" y="81261"/>
                      <a:pt x="83380" y="80594"/>
                    </a:cubicBezTo>
                    <a:cubicBezTo>
                      <a:pt x="81951" y="79927"/>
                      <a:pt x="80522" y="79261"/>
                      <a:pt x="79189" y="78499"/>
                    </a:cubicBezTo>
                    <a:cubicBezTo>
                      <a:pt x="78999" y="78403"/>
                      <a:pt x="78713" y="78213"/>
                      <a:pt x="78522" y="78118"/>
                    </a:cubicBezTo>
                    <a:cubicBezTo>
                      <a:pt x="78046" y="77832"/>
                      <a:pt x="77665" y="77546"/>
                      <a:pt x="77189" y="77261"/>
                    </a:cubicBezTo>
                    <a:cubicBezTo>
                      <a:pt x="76808" y="76975"/>
                      <a:pt x="76332" y="76689"/>
                      <a:pt x="75951" y="76403"/>
                    </a:cubicBezTo>
                    <a:cubicBezTo>
                      <a:pt x="75188" y="75832"/>
                      <a:pt x="74427" y="75260"/>
                      <a:pt x="73760" y="74594"/>
                    </a:cubicBezTo>
                    <a:cubicBezTo>
                      <a:pt x="73569" y="74403"/>
                      <a:pt x="73284" y="74212"/>
                      <a:pt x="73093" y="74022"/>
                    </a:cubicBezTo>
                    <a:cubicBezTo>
                      <a:pt x="72902" y="73831"/>
                      <a:pt x="72617" y="73546"/>
                      <a:pt x="72426" y="7335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58" name="Google Shape;358;p38"/>
          <p:cNvGrpSpPr/>
          <p:nvPr/>
        </p:nvGrpSpPr>
        <p:grpSpPr>
          <a:xfrm>
            <a:off x="5270362" y="2261985"/>
            <a:ext cx="1042555" cy="711920"/>
            <a:chOff x="929585" y="2983947"/>
            <a:chExt cx="1289971" cy="880871"/>
          </a:xfrm>
        </p:grpSpPr>
        <p:sp>
          <p:nvSpPr>
            <p:cNvPr id="359" name="Google Shape;359;p38"/>
            <p:cNvSpPr/>
            <p:nvPr/>
          </p:nvSpPr>
          <p:spPr>
            <a:xfrm>
              <a:off x="929585" y="2983947"/>
              <a:ext cx="1289971" cy="880871"/>
            </a:xfrm>
            <a:custGeom>
              <a:rect b="b" l="l" r="r" t="t"/>
              <a:pathLst>
                <a:path extrusionOk="0" h="880871" w="1289971">
                  <a:moveTo>
                    <a:pt x="1289971" y="344853"/>
                  </a:moveTo>
                  <a:cubicBezTo>
                    <a:pt x="1289971" y="309896"/>
                    <a:pt x="1272826" y="274939"/>
                    <a:pt x="1238250" y="254937"/>
                  </a:cubicBezTo>
                  <a:lnTo>
                    <a:pt x="820769" y="13859"/>
                  </a:lnTo>
                  <a:cubicBezTo>
                    <a:pt x="788765" y="-4620"/>
                    <a:pt x="749332" y="-4620"/>
                    <a:pt x="717233" y="13859"/>
                  </a:cubicBezTo>
                  <a:lnTo>
                    <a:pt x="51721" y="398193"/>
                  </a:lnTo>
                  <a:cubicBezTo>
                    <a:pt x="17145" y="418100"/>
                    <a:pt x="0" y="453152"/>
                    <a:pt x="0" y="488013"/>
                  </a:cubicBezTo>
                  <a:lnTo>
                    <a:pt x="0" y="536019"/>
                  </a:lnTo>
                  <a:cubicBezTo>
                    <a:pt x="0" y="570976"/>
                    <a:pt x="17145" y="605933"/>
                    <a:pt x="51721" y="625935"/>
                  </a:cubicBezTo>
                  <a:lnTo>
                    <a:pt x="469201" y="867013"/>
                  </a:lnTo>
                  <a:cubicBezTo>
                    <a:pt x="501206" y="885492"/>
                    <a:pt x="540639" y="885492"/>
                    <a:pt x="572738" y="867013"/>
                  </a:cubicBezTo>
                  <a:lnTo>
                    <a:pt x="1238250" y="482775"/>
                  </a:lnTo>
                  <a:cubicBezTo>
                    <a:pt x="1272826" y="462772"/>
                    <a:pt x="1290066" y="427815"/>
                    <a:pt x="1289971" y="392859"/>
                  </a:cubicBezTo>
                  <a:lnTo>
                    <a:pt x="1289971" y="34485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38"/>
            <p:cNvSpPr/>
            <p:nvPr/>
          </p:nvSpPr>
          <p:spPr>
            <a:xfrm>
              <a:off x="929585" y="2983947"/>
              <a:ext cx="1289970" cy="832294"/>
            </a:xfrm>
            <a:custGeom>
              <a:rect b="b" l="l" r="r" t="t"/>
              <a:pathLst>
                <a:path extrusionOk="0" h="832294" w="1289970">
                  <a:moveTo>
                    <a:pt x="469201" y="818436"/>
                  </a:moveTo>
                  <a:lnTo>
                    <a:pt x="51721" y="577358"/>
                  </a:lnTo>
                  <a:cubicBezTo>
                    <a:pt x="-17240" y="537543"/>
                    <a:pt x="-17240" y="437912"/>
                    <a:pt x="51721" y="398097"/>
                  </a:cubicBezTo>
                  <a:lnTo>
                    <a:pt x="717233" y="13859"/>
                  </a:lnTo>
                  <a:cubicBezTo>
                    <a:pt x="749237" y="-4620"/>
                    <a:pt x="788670" y="-4620"/>
                    <a:pt x="820769" y="13859"/>
                  </a:cubicBezTo>
                  <a:lnTo>
                    <a:pt x="1238250" y="254937"/>
                  </a:lnTo>
                  <a:cubicBezTo>
                    <a:pt x="1307211" y="294751"/>
                    <a:pt x="1307211" y="394383"/>
                    <a:pt x="1238250" y="434197"/>
                  </a:cubicBezTo>
                  <a:lnTo>
                    <a:pt x="572738" y="818436"/>
                  </a:lnTo>
                  <a:cubicBezTo>
                    <a:pt x="540734" y="836914"/>
                    <a:pt x="501301" y="836914"/>
                    <a:pt x="469201" y="8184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1" name="Google Shape;361;p38"/>
            <p:cNvGrpSpPr/>
            <p:nvPr/>
          </p:nvGrpSpPr>
          <p:grpSpPr>
            <a:xfrm>
              <a:off x="1051327" y="3100390"/>
              <a:ext cx="1011433" cy="579310"/>
              <a:chOff x="1051327" y="3100390"/>
              <a:chExt cx="1011433" cy="579310"/>
            </a:xfrm>
          </p:grpSpPr>
          <p:sp>
            <p:nvSpPr>
              <p:cNvPr id="362" name="Google Shape;362;p38"/>
              <p:cNvSpPr/>
              <p:nvPr/>
            </p:nvSpPr>
            <p:spPr>
              <a:xfrm>
                <a:off x="1051327" y="3100390"/>
                <a:ext cx="1011433" cy="579310"/>
              </a:xfrm>
              <a:custGeom>
                <a:rect b="b" l="l" r="r" t="t"/>
                <a:pathLst>
                  <a:path extrusionOk="0" h="579310" w="1011433">
                    <a:moveTo>
                      <a:pt x="337553" y="577882"/>
                    </a:moveTo>
                    <a:cubicBezTo>
                      <a:pt x="332791" y="578834"/>
                      <a:pt x="327647" y="579311"/>
                      <a:pt x="322218" y="579311"/>
                    </a:cubicBezTo>
                    <a:cubicBezTo>
                      <a:pt x="308216" y="579311"/>
                      <a:pt x="294500" y="576072"/>
                      <a:pt x="284785" y="570452"/>
                    </a:cubicBezTo>
                    <a:lnTo>
                      <a:pt x="14084" y="414147"/>
                    </a:lnTo>
                    <a:cubicBezTo>
                      <a:pt x="-3156" y="404241"/>
                      <a:pt x="-4775" y="389573"/>
                      <a:pt x="10369" y="380905"/>
                    </a:cubicBezTo>
                    <a:lnTo>
                      <a:pt x="658641" y="6667"/>
                    </a:lnTo>
                    <a:cubicBezTo>
                      <a:pt x="666166" y="2381"/>
                      <a:pt x="677024" y="0"/>
                      <a:pt x="689216" y="0"/>
                    </a:cubicBezTo>
                    <a:cubicBezTo>
                      <a:pt x="703218" y="0"/>
                      <a:pt x="716934" y="3238"/>
                      <a:pt x="726649" y="8858"/>
                    </a:cubicBezTo>
                    <a:lnTo>
                      <a:pt x="997350" y="165163"/>
                    </a:lnTo>
                    <a:cubicBezTo>
                      <a:pt x="1014590" y="175070"/>
                      <a:pt x="1016209" y="189738"/>
                      <a:pt x="1001065" y="198406"/>
                    </a:cubicBezTo>
                    <a:lnTo>
                      <a:pt x="352888" y="572643"/>
                    </a:lnTo>
                    <a:cubicBezTo>
                      <a:pt x="348697" y="575024"/>
                      <a:pt x="343554" y="576834"/>
                      <a:pt x="337648" y="577977"/>
                    </a:cubicBezTo>
                    <a:close/>
                    <a:moveTo>
                      <a:pt x="682739" y="6477"/>
                    </a:moveTo>
                    <a:cubicBezTo>
                      <a:pt x="679024" y="7239"/>
                      <a:pt x="676167" y="8477"/>
                      <a:pt x="674167" y="9620"/>
                    </a:cubicBezTo>
                    <a:lnTo>
                      <a:pt x="25895" y="383858"/>
                    </a:lnTo>
                    <a:cubicBezTo>
                      <a:pt x="14179" y="390620"/>
                      <a:pt x="15894" y="403098"/>
                      <a:pt x="29610" y="411099"/>
                    </a:cubicBezTo>
                    <a:lnTo>
                      <a:pt x="300310" y="567404"/>
                    </a:lnTo>
                    <a:cubicBezTo>
                      <a:pt x="306692" y="571119"/>
                      <a:pt x="314884" y="573310"/>
                      <a:pt x="322123" y="573310"/>
                    </a:cubicBezTo>
                    <a:cubicBezTo>
                      <a:pt x="329171" y="573310"/>
                      <a:pt x="334124" y="571310"/>
                      <a:pt x="337077" y="569595"/>
                    </a:cubicBezTo>
                    <a:lnTo>
                      <a:pt x="985348" y="195358"/>
                    </a:lnTo>
                    <a:cubicBezTo>
                      <a:pt x="997159" y="188595"/>
                      <a:pt x="995350" y="176117"/>
                      <a:pt x="981634" y="168116"/>
                    </a:cubicBezTo>
                    <a:lnTo>
                      <a:pt x="710933" y="11811"/>
                    </a:lnTo>
                    <a:cubicBezTo>
                      <a:pt x="704551" y="8096"/>
                      <a:pt x="696360" y="5906"/>
                      <a:pt x="689121" y="5906"/>
                    </a:cubicBezTo>
                    <a:cubicBezTo>
                      <a:pt x="686740" y="5906"/>
                      <a:pt x="684644" y="6096"/>
                      <a:pt x="682739" y="647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63;p38"/>
              <p:cNvSpPr/>
              <p:nvPr/>
            </p:nvSpPr>
            <p:spPr>
              <a:xfrm>
                <a:off x="1513780" y="3364964"/>
                <a:ext cx="337891" cy="195132"/>
              </a:xfrm>
              <a:custGeom>
                <a:rect b="b" l="l" r="r" t="t"/>
                <a:pathLst>
                  <a:path extrusionOk="0" h="195132" w="337891">
                    <a:moveTo>
                      <a:pt x="334871" y="12603"/>
                    </a:moveTo>
                    <a:lnTo>
                      <a:pt x="21785" y="193388"/>
                    </a:lnTo>
                    <a:cubicBezTo>
                      <a:pt x="17308" y="195959"/>
                      <a:pt x="9402" y="195674"/>
                      <a:pt x="4259" y="192626"/>
                    </a:cubicBezTo>
                    <a:lnTo>
                      <a:pt x="4259" y="192626"/>
                    </a:lnTo>
                    <a:cubicBezTo>
                      <a:pt x="-885" y="189673"/>
                      <a:pt x="-1456" y="185101"/>
                      <a:pt x="3020" y="182529"/>
                    </a:cubicBezTo>
                    <a:lnTo>
                      <a:pt x="316107" y="1745"/>
                    </a:lnTo>
                    <a:cubicBezTo>
                      <a:pt x="320584" y="-827"/>
                      <a:pt x="328490" y="-541"/>
                      <a:pt x="333633" y="2507"/>
                    </a:cubicBezTo>
                    <a:lnTo>
                      <a:pt x="333633" y="2507"/>
                    </a:lnTo>
                    <a:cubicBezTo>
                      <a:pt x="338777" y="5459"/>
                      <a:pt x="339348" y="10031"/>
                      <a:pt x="334871" y="1260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64" name="Google Shape;364;p38"/>
              <p:cNvGrpSpPr/>
              <p:nvPr/>
            </p:nvGrpSpPr>
            <p:grpSpPr>
              <a:xfrm>
                <a:off x="1312537" y="3193544"/>
                <a:ext cx="402097" cy="296585"/>
                <a:chOff x="1312537" y="3193544"/>
                <a:chExt cx="402097" cy="296585"/>
              </a:xfrm>
            </p:grpSpPr>
            <p:grpSp>
              <p:nvGrpSpPr>
                <p:cNvPr id="365" name="Google Shape;365;p38"/>
                <p:cNvGrpSpPr/>
                <p:nvPr/>
              </p:nvGrpSpPr>
              <p:grpSpPr>
                <a:xfrm>
                  <a:off x="1344684" y="3193544"/>
                  <a:ext cx="369950" cy="280892"/>
                  <a:chOff x="1344684" y="3193544"/>
                  <a:chExt cx="369950" cy="280892"/>
                </a:xfrm>
              </p:grpSpPr>
              <p:sp>
                <p:nvSpPr>
                  <p:cNvPr id="366" name="Google Shape;366;p38"/>
                  <p:cNvSpPr/>
                  <p:nvPr/>
                </p:nvSpPr>
                <p:spPr>
                  <a:xfrm>
                    <a:off x="1344684" y="3223072"/>
                    <a:ext cx="339470" cy="251364"/>
                  </a:xfrm>
                  <a:custGeom>
                    <a:rect b="b" l="l" r="r" t="t"/>
                    <a:pathLst>
                      <a:path extrusionOk="0" h="251364" w="339470">
                        <a:moveTo>
                          <a:pt x="167259" y="251365"/>
                        </a:moveTo>
                        <a:lnTo>
                          <a:pt x="0" y="240697"/>
                        </a:lnTo>
                        <a:lnTo>
                          <a:pt x="1143" y="234982"/>
                        </a:lnTo>
                        <a:lnTo>
                          <a:pt x="157734" y="245078"/>
                        </a:lnTo>
                        <a:lnTo>
                          <a:pt x="163068" y="117253"/>
                        </a:lnTo>
                        <a:lnTo>
                          <a:pt x="323183" y="99917"/>
                        </a:lnTo>
                        <a:lnTo>
                          <a:pt x="329660" y="0"/>
                        </a:lnTo>
                        <a:lnTo>
                          <a:pt x="339471" y="191"/>
                        </a:lnTo>
                        <a:lnTo>
                          <a:pt x="332708" y="104584"/>
                        </a:lnTo>
                        <a:lnTo>
                          <a:pt x="172688" y="122015"/>
                        </a:lnTo>
                        <a:lnTo>
                          <a:pt x="167259" y="25136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67" name="Google Shape;367;p38"/>
                  <p:cNvSpPr/>
                  <p:nvPr/>
                </p:nvSpPr>
                <p:spPr>
                  <a:xfrm>
                    <a:off x="1643197" y="3193544"/>
                    <a:ext cx="71437" cy="36480"/>
                  </a:xfrm>
                  <a:custGeom>
                    <a:rect b="b" l="l" r="r" t="t"/>
                    <a:pathLst>
                      <a:path extrusionOk="0" h="36480" w="71437">
                        <a:moveTo>
                          <a:pt x="71438" y="36481"/>
                        </a:moveTo>
                        <a:lnTo>
                          <a:pt x="38005" y="0"/>
                        </a:lnTo>
                        <a:lnTo>
                          <a:pt x="0" y="34862"/>
                        </a:lnTo>
                        <a:lnTo>
                          <a:pt x="71438" y="3648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368" name="Google Shape;368;p38"/>
                <p:cNvSpPr/>
                <p:nvPr/>
              </p:nvSpPr>
              <p:spPr>
                <a:xfrm>
                  <a:off x="1312537" y="3442076"/>
                  <a:ext cx="65436" cy="37671"/>
                </a:xfrm>
                <a:custGeom>
                  <a:rect b="b" l="l" r="r" t="t"/>
                  <a:pathLst>
                    <a:path extrusionOk="0" h="37671" w="65436">
                      <a:moveTo>
                        <a:pt x="55864" y="5501"/>
                      </a:moveTo>
                      <a:cubicBezTo>
                        <a:pt x="68628" y="12835"/>
                        <a:pt x="68628" y="24836"/>
                        <a:pt x="55864" y="32171"/>
                      </a:cubicBezTo>
                      <a:cubicBezTo>
                        <a:pt x="43101" y="39505"/>
                        <a:pt x="22431" y="39505"/>
                        <a:pt x="9573" y="32171"/>
                      </a:cubicBezTo>
                      <a:cubicBezTo>
                        <a:pt x="-3191" y="24836"/>
                        <a:pt x="-3191" y="12835"/>
                        <a:pt x="9573" y="5501"/>
                      </a:cubicBezTo>
                      <a:cubicBezTo>
                        <a:pt x="22336" y="-1834"/>
                        <a:pt x="43005" y="-1834"/>
                        <a:pt x="55864" y="550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9" name="Google Shape;369;p38"/>
                <p:cNvSpPr/>
                <p:nvPr/>
              </p:nvSpPr>
              <p:spPr>
                <a:xfrm>
                  <a:off x="1474462" y="3452458"/>
                  <a:ext cx="65436" cy="37671"/>
                </a:xfrm>
                <a:custGeom>
                  <a:rect b="b" l="l" r="r" t="t"/>
                  <a:pathLst>
                    <a:path extrusionOk="0" h="37671" w="65436">
                      <a:moveTo>
                        <a:pt x="55864" y="5501"/>
                      </a:moveTo>
                      <a:cubicBezTo>
                        <a:pt x="68628" y="12835"/>
                        <a:pt x="68628" y="24836"/>
                        <a:pt x="55864" y="32171"/>
                      </a:cubicBezTo>
                      <a:cubicBezTo>
                        <a:pt x="43101" y="39505"/>
                        <a:pt x="22431" y="39505"/>
                        <a:pt x="9573" y="32171"/>
                      </a:cubicBezTo>
                      <a:cubicBezTo>
                        <a:pt x="-3191" y="24836"/>
                        <a:pt x="-3191" y="12835"/>
                        <a:pt x="9573" y="5501"/>
                      </a:cubicBezTo>
                      <a:cubicBezTo>
                        <a:pt x="22336" y="-1834"/>
                        <a:pt x="43005" y="-1834"/>
                        <a:pt x="55864" y="550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0" name="Google Shape;370;p38"/>
                <p:cNvSpPr/>
                <p:nvPr/>
              </p:nvSpPr>
              <p:spPr>
                <a:xfrm>
                  <a:off x="1479796" y="3323870"/>
                  <a:ext cx="65436" cy="37671"/>
                </a:xfrm>
                <a:custGeom>
                  <a:rect b="b" l="l" r="r" t="t"/>
                  <a:pathLst>
                    <a:path extrusionOk="0" h="37671" w="65436">
                      <a:moveTo>
                        <a:pt x="55864" y="5501"/>
                      </a:moveTo>
                      <a:cubicBezTo>
                        <a:pt x="68628" y="12835"/>
                        <a:pt x="68628" y="24836"/>
                        <a:pt x="55864" y="32171"/>
                      </a:cubicBezTo>
                      <a:cubicBezTo>
                        <a:pt x="43101" y="39505"/>
                        <a:pt x="22431" y="39505"/>
                        <a:pt x="9573" y="32171"/>
                      </a:cubicBezTo>
                      <a:cubicBezTo>
                        <a:pt x="-3191" y="24836"/>
                        <a:pt x="-3191" y="12835"/>
                        <a:pt x="9573" y="5501"/>
                      </a:cubicBezTo>
                      <a:cubicBezTo>
                        <a:pt x="22336" y="-1834"/>
                        <a:pt x="43005" y="-1834"/>
                        <a:pt x="55864" y="550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1" name="Google Shape;371;p38"/>
                <p:cNvSpPr/>
                <p:nvPr/>
              </p:nvSpPr>
              <p:spPr>
                <a:xfrm>
                  <a:off x="1639911" y="3306440"/>
                  <a:ext cx="65436" cy="37671"/>
                </a:xfrm>
                <a:custGeom>
                  <a:rect b="b" l="l" r="r" t="t"/>
                  <a:pathLst>
                    <a:path extrusionOk="0" h="37671" w="65436">
                      <a:moveTo>
                        <a:pt x="55864" y="5501"/>
                      </a:moveTo>
                      <a:cubicBezTo>
                        <a:pt x="68628" y="12835"/>
                        <a:pt x="68628" y="24836"/>
                        <a:pt x="55864" y="32171"/>
                      </a:cubicBezTo>
                      <a:cubicBezTo>
                        <a:pt x="43101" y="39505"/>
                        <a:pt x="22431" y="39505"/>
                        <a:pt x="9573" y="32171"/>
                      </a:cubicBezTo>
                      <a:cubicBezTo>
                        <a:pt x="-3191" y="24836"/>
                        <a:pt x="-3191" y="12835"/>
                        <a:pt x="9573" y="5501"/>
                      </a:cubicBezTo>
                      <a:cubicBezTo>
                        <a:pt x="22336" y="-1834"/>
                        <a:pt x="43005" y="-1834"/>
                        <a:pt x="55864" y="550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72" name="Google Shape;372;p38"/>
              <p:cNvGrpSpPr/>
              <p:nvPr/>
            </p:nvGrpSpPr>
            <p:grpSpPr>
              <a:xfrm>
                <a:off x="1272103" y="3225834"/>
                <a:ext cx="669893" cy="386715"/>
                <a:chOff x="1272103" y="3225834"/>
                <a:chExt cx="669893" cy="386715"/>
              </a:xfrm>
            </p:grpSpPr>
            <p:sp>
              <p:nvSpPr>
                <p:cNvPr id="373" name="Google Shape;373;p38"/>
                <p:cNvSpPr/>
                <p:nvPr/>
              </p:nvSpPr>
              <p:spPr>
                <a:xfrm>
                  <a:off x="1272103" y="3512632"/>
                  <a:ext cx="173164" cy="99917"/>
                </a:xfrm>
                <a:custGeom>
                  <a:rect b="b" l="l" r="r" t="t"/>
                  <a:pathLst>
                    <a:path extrusionOk="0" h="99917" w="173164">
                      <a:moveTo>
                        <a:pt x="173165" y="36671"/>
                      </a:moveTo>
                      <a:lnTo>
                        <a:pt x="63532" y="99917"/>
                      </a:lnTo>
                      <a:lnTo>
                        <a:pt x="0" y="63246"/>
                      </a:lnTo>
                      <a:lnTo>
                        <a:pt x="109728" y="0"/>
                      </a:lnTo>
                      <a:lnTo>
                        <a:pt x="173165" y="3667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4" name="Google Shape;374;p38"/>
                <p:cNvSpPr/>
                <p:nvPr/>
              </p:nvSpPr>
              <p:spPr>
                <a:xfrm>
                  <a:off x="1768832" y="3225834"/>
                  <a:ext cx="173164" cy="100012"/>
                </a:xfrm>
                <a:custGeom>
                  <a:rect b="b" l="l" r="r" t="t"/>
                  <a:pathLst>
                    <a:path extrusionOk="0" h="100012" w="173164">
                      <a:moveTo>
                        <a:pt x="173165" y="36671"/>
                      </a:moveTo>
                      <a:lnTo>
                        <a:pt x="63532" y="100013"/>
                      </a:lnTo>
                      <a:lnTo>
                        <a:pt x="0" y="63341"/>
                      </a:lnTo>
                      <a:lnTo>
                        <a:pt x="109633" y="0"/>
                      </a:lnTo>
                      <a:lnTo>
                        <a:pt x="173165" y="3667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375" name="Google Shape;375;p38"/>
          <p:cNvGrpSpPr/>
          <p:nvPr/>
        </p:nvGrpSpPr>
        <p:grpSpPr>
          <a:xfrm>
            <a:off x="5974046" y="1121781"/>
            <a:ext cx="2228601" cy="2424132"/>
            <a:chOff x="1800265" y="1573152"/>
            <a:chExt cx="2757487" cy="2999421"/>
          </a:xfrm>
        </p:grpSpPr>
        <p:grpSp>
          <p:nvGrpSpPr>
            <p:cNvPr id="376" name="Google Shape;376;p38"/>
            <p:cNvGrpSpPr/>
            <p:nvPr/>
          </p:nvGrpSpPr>
          <p:grpSpPr>
            <a:xfrm>
              <a:off x="1800265" y="2879720"/>
              <a:ext cx="2757487" cy="1692853"/>
              <a:chOff x="1800265" y="2879720"/>
              <a:chExt cx="2757487" cy="1692853"/>
            </a:xfrm>
          </p:grpSpPr>
          <p:sp>
            <p:nvSpPr>
              <p:cNvPr id="377" name="Google Shape;377;p38"/>
              <p:cNvSpPr/>
              <p:nvPr/>
            </p:nvSpPr>
            <p:spPr>
              <a:xfrm>
                <a:off x="1813862" y="2879720"/>
                <a:ext cx="2730484" cy="1625584"/>
              </a:xfrm>
              <a:custGeom>
                <a:rect b="b" l="l" r="r" t="t"/>
                <a:pathLst>
                  <a:path extrusionOk="0" h="1625584" w="2730484">
                    <a:moveTo>
                      <a:pt x="2701409" y="643961"/>
                    </a:moveTo>
                    <a:lnTo>
                      <a:pt x="1014722" y="1617797"/>
                    </a:lnTo>
                    <a:cubicBezTo>
                      <a:pt x="996720" y="1628180"/>
                      <a:pt x="974622" y="1628180"/>
                      <a:pt x="956620" y="1617797"/>
                    </a:cubicBezTo>
                    <a:lnTo>
                      <a:pt x="29075" y="1082302"/>
                    </a:lnTo>
                    <a:cubicBezTo>
                      <a:pt x="-9692" y="1059918"/>
                      <a:pt x="-9692" y="1004007"/>
                      <a:pt x="29075" y="981623"/>
                    </a:cubicBezTo>
                    <a:lnTo>
                      <a:pt x="1715762" y="7787"/>
                    </a:lnTo>
                    <a:cubicBezTo>
                      <a:pt x="1733764" y="-2596"/>
                      <a:pt x="1755862" y="-2596"/>
                      <a:pt x="1773865" y="7787"/>
                    </a:cubicBezTo>
                    <a:lnTo>
                      <a:pt x="2701409" y="543282"/>
                    </a:lnTo>
                    <a:cubicBezTo>
                      <a:pt x="2740176" y="565666"/>
                      <a:pt x="2740176" y="621578"/>
                      <a:pt x="2701409" y="64396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38"/>
              <p:cNvSpPr/>
              <p:nvPr/>
            </p:nvSpPr>
            <p:spPr>
              <a:xfrm>
                <a:off x="1800265" y="3424716"/>
                <a:ext cx="2757487" cy="1147857"/>
              </a:xfrm>
              <a:custGeom>
                <a:rect b="b" l="l" r="r" t="t"/>
                <a:pathLst>
                  <a:path extrusionOk="0" h="1147857" w="2757487">
                    <a:moveTo>
                      <a:pt x="35909" y="438341"/>
                    </a:moveTo>
                    <a:lnTo>
                      <a:pt x="41243" y="437483"/>
                    </a:lnTo>
                    <a:cubicBezTo>
                      <a:pt x="4000" y="460438"/>
                      <a:pt x="4381" y="515112"/>
                      <a:pt x="42672" y="537210"/>
                    </a:cubicBezTo>
                    <a:lnTo>
                      <a:pt x="970217" y="1072706"/>
                    </a:lnTo>
                    <a:cubicBezTo>
                      <a:pt x="988219" y="1083088"/>
                      <a:pt x="1010317" y="1083088"/>
                      <a:pt x="1028319" y="1072706"/>
                    </a:cubicBezTo>
                    <a:lnTo>
                      <a:pt x="2715006" y="98870"/>
                    </a:lnTo>
                    <a:cubicBezTo>
                      <a:pt x="2752535" y="77248"/>
                      <a:pt x="2753582" y="24193"/>
                      <a:pt x="2718435" y="571"/>
                    </a:cubicBezTo>
                    <a:lnTo>
                      <a:pt x="2721674" y="0"/>
                    </a:lnTo>
                    <a:cubicBezTo>
                      <a:pt x="2744057" y="12954"/>
                      <a:pt x="2757488" y="36100"/>
                      <a:pt x="2757488" y="62008"/>
                    </a:cubicBezTo>
                    <a:lnTo>
                      <a:pt x="2757488" y="102394"/>
                    </a:lnTo>
                    <a:cubicBezTo>
                      <a:pt x="2757488" y="128302"/>
                      <a:pt x="2744153" y="151447"/>
                      <a:pt x="2721674" y="164401"/>
                    </a:cubicBezTo>
                    <a:lnTo>
                      <a:pt x="1034987" y="1138238"/>
                    </a:lnTo>
                    <a:cubicBezTo>
                      <a:pt x="1024128" y="1144524"/>
                      <a:pt x="1011746" y="1147858"/>
                      <a:pt x="999172" y="1147858"/>
                    </a:cubicBezTo>
                    <a:cubicBezTo>
                      <a:pt x="986600" y="1147858"/>
                      <a:pt x="974217" y="1144524"/>
                      <a:pt x="963359" y="1138238"/>
                    </a:cubicBezTo>
                    <a:lnTo>
                      <a:pt x="35814" y="602742"/>
                    </a:lnTo>
                    <a:cubicBezTo>
                      <a:pt x="13430" y="589788"/>
                      <a:pt x="0" y="566642"/>
                      <a:pt x="0" y="540734"/>
                    </a:cubicBezTo>
                    <a:lnTo>
                      <a:pt x="0" y="500348"/>
                    </a:lnTo>
                    <a:cubicBezTo>
                      <a:pt x="0" y="474440"/>
                      <a:pt x="13335" y="451295"/>
                      <a:pt x="35814" y="43834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79" name="Google Shape;379;p38"/>
              <p:cNvGrpSpPr/>
              <p:nvPr/>
            </p:nvGrpSpPr>
            <p:grpSpPr>
              <a:xfrm>
                <a:off x="1813957" y="2879720"/>
                <a:ext cx="2730388" cy="1625584"/>
                <a:chOff x="1813957" y="2879720"/>
                <a:chExt cx="2730388" cy="1625584"/>
              </a:xfrm>
            </p:grpSpPr>
            <p:sp>
              <p:nvSpPr>
                <p:cNvPr id="380" name="Google Shape;380;p38"/>
                <p:cNvSpPr/>
                <p:nvPr/>
              </p:nvSpPr>
              <p:spPr>
                <a:xfrm>
                  <a:off x="1813957" y="3802764"/>
                  <a:ext cx="1175408" cy="702540"/>
                </a:xfrm>
                <a:custGeom>
                  <a:rect b="b" l="l" r="r" t="t"/>
                  <a:pathLst>
                    <a:path extrusionOk="0" h="702540" w="1175408">
                      <a:moveTo>
                        <a:pt x="28980" y="58579"/>
                      </a:moveTo>
                      <a:lnTo>
                        <a:pt x="130421" y="0"/>
                      </a:lnTo>
                      <a:lnTo>
                        <a:pt x="134898" y="1905"/>
                      </a:lnTo>
                      <a:lnTo>
                        <a:pt x="1175409" y="601980"/>
                      </a:lnTo>
                      <a:lnTo>
                        <a:pt x="1175409" y="601980"/>
                      </a:lnTo>
                      <a:cubicBezTo>
                        <a:pt x="1175409" y="601980"/>
                        <a:pt x="1014722" y="694753"/>
                        <a:pt x="1014722" y="694753"/>
                      </a:cubicBezTo>
                      <a:cubicBezTo>
                        <a:pt x="996720" y="705136"/>
                        <a:pt x="974622" y="705136"/>
                        <a:pt x="956620" y="694753"/>
                      </a:cubicBezTo>
                      <a:lnTo>
                        <a:pt x="29075" y="159258"/>
                      </a:lnTo>
                      <a:cubicBezTo>
                        <a:pt x="-9692" y="136874"/>
                        <a:pt x="-9692" y="80963"/>
                        <a:pt x="29075" y="5857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1" name="Google Shape;381;p38"/>
                <p:cNvSpPr/>
                <p:nvPr/>
              </p:nvSpPr>
              <p:spPr>
                <a:xfrm>
                  <a:off x="3370937" y="2879720"/>
                  <a:ext cx="1173408" cy="703206"/>
                </a:xfrm>
                <a:custGeom>
                  <a:rect b="b" l="l" r="r" t="t"/>
                  <a:pathLst>
                    <a:path extrusionOk="0" h="703206" w="1173408">
                      <a:moveTo>
                        <a:pt x="0" y="99417"/>
                      </a:moveTo>
                      <a:lnTo>
                        <a:pt x="158687" y="7787"/>
                      </a:lnTo>
                      <a:cubicBezTo>
                        <a:pt x="176689" y="-2596"/>
                        <a:pt x="198787" y="-2596"/>
                        <a:pt x="216789" y="7787"/>
                      </a:cubicBezTo>
                      <a:lnTo>
                        <a:pt x="1144334" y="543282"/>
                      </a:lnTo>
                      <a:cubicBezTo>
                        <a:pt x="1183100" y="565666"/>
                        <a:pt x="1183100" y="621578"/>
                        <a:pt x="1144334" y="643961"/>
                      </a:cubicBezTo>
                      <a:lnTo>
                        <a:pt x="1041749" y="703207"/>
                      </a:lnTo>
                      <a:lnTo>
                        <a:pt x="1041749" y="703207"/>
                      </a:lnTo>
                      <a:lnTo>
                        <a:pt x="0" y="994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82" name="Google Shape;382;p38"/>
              <p:cNvSpPr/>
              <p:nvPr/>
            </p:nvSpPr>
            <p:spPr>
              <a:xfrm>
                <a:off x="3845406" y="3132057"/>
                <a:ext cx="224446" cy="129548"/>
              </a:xfrm>
              <a:custGeom>
                <a:rect b="b" l="l" r="r" t="t"/>
                <a:pathLst>
                  <a:path extrusionOk="0" h="129548" w="224446">
                    <a:moveTo>
                      <a:pt x="4257" y="17578"/>
                    </a:moveTo>
                    <a:lnTo>
                      <a:pt x="193995" y="127115"/>
                    </a:lnTo>
                    <a:cubicBezTo>
                      <a:pt x="200282" y="130735"/>
                      <a:pt x="211235" y="130258"/>
                      <a:pt x="218475" y="126067"/>
                    </a:cubicBezTo>
                    <a:lnTo>
                      <a:pt x="218475" y="126067"/>
                    </a:lnTo>
                    <a:cubicBezTo>
                      <a:pt x="225714" y="121877"/>
                      <a:pt x="226475" y="115590"/>
                      <a:pt x="220189" y="111970"/>
                    </a:cubicBezTo>
                    <a:lnTo>
                      <a:pt x="30451" y="2433"/>
                    </a:lnTo>
                    <a:cubicBezTo>
                      <a:pt x="24165" y="-1187"/>
                      <a:pt x="13211" y="-710"/>
                      <a:pt x="5972" y="3481"/>
                    </a:cubicBezTo>
                    <a:lnTo>
                      <a:pt x="5972" y="3481"/>
                    </a:lnTo>
                    <a:cubicBezTo>
                      <a:pt x="-1267" y="7672"/>
                      <a:pt x="-2029" y="14053"/>
                      <a:pt x="4257" y="1757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" name="Google Shape;383;p38"/>
              <p:cNvSpPr/>
              <p:nvPr/>
            </p:nvSpPr>
            <p:spPr>
              <a:xfrm>
                <a:off x="2224442" y="4072509"/>
                <a:ext cx="282359" cy="162977"/>
              </a:xfrm>
              <a:custGeom>
                <a:rect b="b" l="l" r="r" t="t"/>
                <a:pathLst>
                  <a:path extrusionOk="0" h="162977" w="282359">
                    <a:moveTo>
                      <a:pt x="14068" y="58486"/>
                    </a:moveTo>
                    <a:lnTo>
                      <a:pt x="181042" y="154879"/>
                    </a:lnTo>
                    <a:cubicBezTo>
                      <a:pt x="201806" y="166880"/>
                      <a:pt x="238477" y="165356"/>
                      <a:pt x="262480" y="151545"/>
                    </a:cubicBezTo>
                    <a:lnTo>
                      <a:pt x="262480" y="151545"/>
                    </a:lnTo>
                    <a:cubicBezTo>
                      <a:pt x="286483" y="137639"/>
                      <a:pt x="289150" y="116493"/>
                      <a:pt x="268291" y="104491"/>
                    </a:cubicBezTo>
                    <a:lnTo>
                      <a:pt x="101317" y="8099"/>
                    </a:lnTo>
                    <a:cubicBezTo>
                      <a:pt x="80553" y="-3903"/>
                      <a:pt x="43882" y="-2379"/>
                      <a:pt x="19879" y="11432"/>
                    </a:cubicBezTo>
                    <a:lnTo>
                      <a:pt x="19879" y="11432"/>
                    </a:lnTo>
                    <a:cubicBezTo>
                      <a:pt x="-4124" y="25339"/>
                      <a:pt x="-6791" y="46484"/>
                      <a:pt x="14068" y="5848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" name="Google Shape;384;p38"/>
              <p:cNvSpPr/>
              <p:nvPr/>
            </p:nvSpPr>
            <p:spPr>
              <a:xfrm>
                <a:off x="2590554" y="4414708"/>
                <a:ext cx="38480" cy="49508"/>
              </a:xfrm>
              <a:custGeom>
                <a:rect b="b" l="l" r="r" t="t"/>
                <a:pathLst>
                  <a:path extrusionOk="0" h="49508" w="38480">
                    <a:moveTo>
                      <a:pt x="38481" y="35851"/>
                    </a:moveTo>
                    <a:cubicBezTo>
                      <a:pt x="38481" y="23659"/>
                      <a:pt x="29813" y="8705"/>
                      <a:pt x="19240" y="2609"/>
                    </a:cubicBezTo>
                    <a:cubicBezTo>
                      <a:pt x="8668" y="-3487"/>
                      <a:pt x="0" y="1466"/>
                      <a:pt x="0" y="13658"/>
                    </a:cubicBezTo>
                    <a:cubicBezTo>
                      <a:pt x="0" y="25850"/>
                      <a:pt x="8668" y="40804"/>
                      <a:pt x="19240" y="46900"/>
                    </a:cubicBezTo>
                    <a:cubicBezTo>
                      <a:pt x="29813" y="52996"/>
                      <a:pt x="38481" y="48043"/>
                      <a:pt x="38481" y="358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" name="Google Shape;385;p38"/>
              <p:cNvSpPr/>
              <p:nvPr/>
            </p:nvSpPr>
            <p:spPr>
              <a:xfrm>
                <a:off x="2240034" y="4226401"/>
                <a:ext cx="125539" cy="85413"/>
              </a:xfrm>
              <a:custGeom>
                <a:rect b="b" l="l" r="r" t="t"/>
                <a:pathLst>
                  <a:path extrusionOk="0" h="85413" w="125539">
                    <a:moveTo>
                      <a:pt x="7334" y="20513"/>
                    </a:moveTo>
                    <a:lnTo>
                      <a:pt x="118205" y="84521"/>
                    </a:lnTo>
                    <a:cubicBezTo>
                      <a:pt x="122301" y="86902"/>
                      <a:pt x="125539" y="84331"/>
                      <a:pt x="125539" y="78997"/>
                    </a:cubicBezTo>
                    <a:lnTo>
                      <a:pt x="125539" y="78997"/>
                    </a:lnTo>
                    <a:cubicBezTo>
                      <a:pt x="125539" y="73568"/>
                      <a:pt x="122206" y="67281"/>
                      <a:pt x="118205" y="64900"/>
                    </a:cubicBezTo>
                    <a:lnTo>
                      <a:pt x="7334" y="892"/>
                    </a:lnTo>
                    <a:cubicBezTo>
                      <a:pt x="3238" y="-1490"/>
                      <a:pt x="0" y="1082"/>
                      <a:pt x="0" y="6416"/>
                    </a:cubicBezTo>
                    <a:lnTo>
                      <a:pt x="0" y="6416"/>
                    </a:lnTo>
                    <a:cubicBezTo>
                      <a:pt x="0" y="11845"/>
                      <a:pt x="3334" y="18132"/>
                      <a:pt x="7334" y="2051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86;p38"/>
              <p:cNvSpPr/>
              <p:nvPr/>
            </p:nvSpPr>
            <p:spPr>
              <a:xfrm>
                <a:off x="3606586" y="2984733"/>
                <a:ext cx="56768" cy="32813"/>
              </a:xfrm>
              <a:custGeom>
                <a:rect b="b" l="l" r="r" t="t"/>
                <a:pathLst>
                  <a:path extrusionOk="0" h="32813" w="56768">
                    <a:moveTo>
                      <a:pt x="48482" y="28027"/>
                    </a:moveTo>
                    <a:cubicBezTo>
                      <a:pt x="59531" y="21646"/>
                      <a:pt x="59531" y="11168"/>
                      <a:pt x="48482" y="4786"/>
                    </a:cubicBezTo>
                    <a:cubicBezTo>
                      <a:pt x="37433" y="-1595"/>
                      <a:pt x="19336" y="-1595"/>
                      <a:pt x="8287" y="4786"/>
                    </a:cubicBezTo>
                    <a:cubicBezTo>
                      <a:pt x="-2762" y="11168"/>
                      <a:pt x="-2762" y="21646"/>
                      <a:pt x="8287" y="28027"/>
                    </a:cubicBezTo>
                    <a:cubicBezTo>
                      <a:pt x="19336" y="34409"/>
                      <a:pt x="37433" y="34409"/>
                      <a:pt x="48482" y="28027"/>
                    </a:cubicBezTo>
                    <a:close/>
                  </a:path>
                </a:pathLst>
              </a:custGeom>
              <a:solidFill>
                <a:srgbClr val="007E9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87" name="Google Shape;387;p38"/>
              <p:cNvGrpSpPr/>
              <p:nvPr/>
            </p:nvGrpSpPr>
            <p:grpSpPr>
              <a:xfrm>
                <a:off x="2224509" y="2984733"/>
                <a:ext cx="1845278" cy="1215508"/>
                <a:chOff x="2224509" y="2984733"/>
                <a:chExt cx="1845278" cy="1215508"/>
              </a:xfrm>
            </p:grpSpPr>
            <p:sp>
              <p:nvSpPr>
                <p:cNvPr id="388" name="Google Shape;388;p38"/>
                <p:cNvSpPr/>
                <p:nvPr/>
              </p:nvSpPr>
              <p:spPr>
                <a:xfrm>
                  <a:off x="3845498" y="3131961"/>
                  <a:ext cx="224289" cy="120923"/>
                </a:xfrm>
                <a:custGeom>
                  <a:rect b="b" l="l" r="r" t="t"/>
                  <a:pathLst>
                    <a:path extrusionOk="0" h="120923" w="224289">
                      <a:moveTo>
                        <a:pt x="5880" y="3481"/>
                      </a:moveTo>
                      <a:cubicBezTo>
                        <a:pt x="13119" y="-710"/>
                        <a:pt x="24073" y="-1187"/>
                        <a:pt x="30360" y="2433"/>
                      </a:cubicBezTo>
                      <a:lnTo>
                        <a:pt x="220097" y="111970"/>
                      </a:lnTo>
                      <a:cubicBezTo>
                        <a:pt x="224098" y="114256"/>
                        <a:pt x="225146" y="117685"/>
                        <a:pt x="223622" y="120924"/>
                      </a:cubicBezTo>
                      <a:cubicBezTo>
                        <a:pt x="222955" y="119590"/>
                        <a:pt x="221812" y="118447"/>
                        <a:pt x="220097" y="117400"/>
                      </a:cubicBezTo>
                      <a:lnTo>
                        <a:pt x="30360" y="7862"/>
                      </a:lnTo>
                      <a:cubicBezTo>
                        <a:pt x="24073" y="4243"/>
                        <a:pt x="13119" y="4719"/>
                        <a:pt x="5880" y="8910"/>
                      </a:cubicBezTo>
                      <a:cubicBezTo>
                        <a:pt x="3213" y="10434"/>
                        <a:pt x="1499" y="12244"/>
                        <a:pt x="642" y="14149"/>
                      </a:cubicBezTo>
                      <a:cubicBezTo>
                        <a:pt x="-1073" y="10720"/>
                        <a:pt x="642" y="6529"/>
                        <a:pt x="5880" y="348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9" name="Google Shape;389;p38"/>
                <p:cNvSpPr/>
                <p:nvPr/>
              </p:nvSpPr>
              <p:spPr>
                <a:xfrm>
                  <a:off x="2224509" y="4072477"/>
                  <a:ext cx="282234" cy="127764"/>
                </a:xfrm>
                <a:custGeom>
                  <a:rect b="b" l="l" r="r" t="t"/>
                  <a:pathLst>
                    <a:path extrusionOk="0" h="127764" w="282234">
                      <a:moveTo>
                        <a:pt x="268223" y="109953"/>
                      </a:moveTo>
                      <a:lnTo>
                        <a:pt x="101250" y="13560"/>
                      </a:lnTo>
                      <a:cubicBezTo>
                        <a:pt x="80485" y="1558"/>
                        <a:pt x="43814" y="3082"/>
                        <a:pt x="19811" y="16894"/>
                      </a:cubicBezTo>
                      <a:cubicBezTo>
                        <a:pt x="8000" y="23752"/>
                        <a:pt x="1428" y="32229"/>
                        <a:pt x="189" y="40706"/>
                      </a:cubicBezTo>
                      <a:cubicBezTo>
                        <a:pt x="-1239" y="30705"/>
                        <a:pt x="5428" y="19751"/>
                        <a:pt x="19811" y="11464"/>
                      </a:cubicBezTo>
                      <a:cubicBezTo>
                        <a:pt x="43814" y="-2442"/>
                        <a:pt x="80485" y="-3871"/>
                        <a:pt x="101250" y="8131"/>
                      </a:cubicBezTo>
                      <a:lnTo>
                        <a:pt x="268223" y="104524"/>
                      </a:lnTo>
                      <a:cubicBezTo>
                        <a:pt x="278796" y="110620"/>
                        <a:pt x="283272" y="119097"/>
                        <a:pt x="282034" y="127765"/>
                      </a:cubicBezTo>
                      <a:cubicBezTo>
                        <a:pt x="281082" y="121097"/>
                        <a:pt x="276605" y="114715"/>
                        <a:pt x="268223" y="10995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0" name="Google Shape;390;p38"/>
                <p:cNvSpPr/>
                <p:nvPr/>
              </p:nvSpPr>
              <p:spPr>
                <a:xfrm>
                  <a:off x="3606680" y="2984733"/>
                  <a:ext cx="56623" cy="19073"/>
                </a:xfrm>
                <a:custGeom>
                  <a:rect b="b" l="l" r="r" t="t"/>
                  <a:pathLst>
                    <a:path extrusionOk="0" h="19073" w="56623">
                      <a:moveTo>
                        <a:pt x="8193" y="4786"/>
                      </a:moveTo>
                      <a:cubicBezTo>
                        <a:pt x="19241" y="-1595"/>
                        <a:pt x="37339" y="-1595"/>
                        <a:pt x="48388" y="4786"/>
                      </a:cubicBezTo>
                      <a:cubicBezTo>
                        <a:pt x="55151" y="8692"/>
                        <a:pt x="57723" y="14026"/>
                        <a:pt x="56199" y="19074"/>
                      </a:cubicBezTo>
                      <a:cubicBezTo>
                        <a:pt x="55246" y="15835"/>
                        <a:pt x="52674" y="12692"/>
                        <a:pt x="48388" y="10216"/>
                      </a:cubicBezTo>
                      <a:cubicBezTo>
                        <a:pt x="37339" y="3834"/>
                        <a:pt x="19241" y="3834"/>
                        <a:pt x="8193" y="10216"/>
                      </a:cubicBezTo>
                      <a:cubicBezTo>
                        <a:pt x="3906" y="12692"/>
                        <a:pt x="1335" y="15835"/>
                        <a:pt x="382" y="19074"/>
                      </a:cubicBezTo>
                      <a:cubicBezTo>
                        <a:pt x="-1047" y="14026"/>
                        <a:pt x="1525" y="8596"/>
                        <a:pt x="8193" y="478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/>
                    </a:gs>
                    <a:gs pos="50000">
                      <a:srgbClr val="FFFFFF">
                        <a:alpha val="49803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2019394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91" name="Google Shape;391;p38"/>
            <p:cNvGrpSpPr/>
            <p:nvPr/>
          </p:nvGrpSpPr>
          <p:grpSpPr>
            <a:xfrm>
              <a:off x="2562407" y="1573152"/>
              <a:ext cx="1515665" cy="2619946"/>
              <a:chOff x="2562407" y="1573152"/>
              <a:chExt cx="1515665" cy="2619946"/>
            </a:xfrm>
          </p:grpSpPr>
          <p:grpSp>
            <p:nvGrpSpPr>
              <p:cNvPr id="392" name="Google Shape;392;p38"/>
              <p:cNvGrpSpPr/>
              <p:nvPr/>
            </p:nvGrpSpPr>
            <p:grpSpPr>
              <a:xfrm>
                <a:off x="2562407" y="2439802"/>
                <a:ext cx="1405319" cy="1753296"/>
                <a:chOff x="2562407" y="2439802"/>
                <a:chExt cx="1405319" cy="1753296"/>
              </a:xfrm>
            </p:grpSpPr>
            <p:grpSp>
              <p:nvGrpSpPr>
                <p:cNvPr id="393" name="Google Shape;393;p38"/>
                <p:cNvGrpSpPr/>
                <p:nvPr/>
              </p:nvGrpSpPr>
              <p:grpSpPr>
                <a:xfrm>
                  <a:off x="3361924" y="2439802"/>
                  <a:ext cx="605802" cy="1292380"/>
                  <a:chOff x="3361924" y="2439802"/>
                  <a:chExt cx="605802" cy="1292380"/>
                </a:xfrm>
              </p:grpSpPr>
              <p:sp>
                <p:nvSpPr>
                  <p:cNvPr id="394" name="Google Shape;394;p38"/>
                  <p:cNvSpPr/>
                  <p:nvPr/>
                </p:nvSpPr>
                <p:spPr>
                  <a:xfrm>
                    <a:off x="3361935" y="2439802"/>
                    <a:ext cx="605791" cy="349817"/>
                  </a:xfrm>
                  <a:custGeom>
                    <a:rect b="b" l="l" r="r" t="t"/>
                    <a:pathLst>
                      <a:path extrusionOk="0" h="349817" w="605791">
                        <a:moveTo>
                          <a:pt x="593170" y="194530"/>
                        </a:moveTo>
                        <a:lnTo>
                          <a:pt x="336852" y="342549"/>
                        </a:lnTo>
                        <a:cubicBezTo>
                          <a:pt x="318183" y="353312"/>
                          <a:pt x="285227" y="351978"/>
                          <a:pt x="263605" y="339501"/>
                        </a:cubicBezTo>
                        <a:lnTo>
                          <a:pt x="17860" y="197578"/>
                        </a:lnTo>
                        <a:cubicBezTo>
                          <a:pt x="-3762" y="185100"/>
                          <a:pt x="-6048" y="166146"/>
                          <a:pt x="12621" y="155287"/>
                        </a:cubicBezTo>
                        <a:lnTo>
                          <a:pt x="268939" y="7269"/>
                        </a:lnTo>
                        <a:cubicBezTo>
                          <a:pt x="287608" y="-3495"/>
                          <a:pt x="320564" y="-2161"/>
                          <a:pt x="342186" y="10317"/>
                        </a:cubicBezTo>
                        <a:lnTo>
                          <a:pt x="587931" y="152239"/>
                        </a:lnTo>
                        <a:cubicBezTo>
                          <a:pt x="609553" y="164717"/>
                          <a:pt x="611839" y="183672"/>
                          <a:pt x="593170" y="19453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395" name="Google Shape;395;p38"/>
                  <p:cNvGrpSpPr/>
                  <p:nvPr/>
                </p:nvGrpSpPr>
                <p:grpSpPr>
                  <a:xfrm>
                    <a:off x="3361924" y="2616710"/>
                    <a:ext cx="605659" cy="1115472"/>
                    <a:chOff x="3361924" y="2616710"/>
                    <a:chExt cx="605659" cy="1115472"/>
                  </a:xfrm>
                </p:grpSpPr>
                <p:sp>
                  <p:nvSpPr>
                    <p:cNvPr id="396" name="Google Shape;396;p38"/>
                    <p:cNvSpPr/>
                    <p:nvPr/>
                  </p:nvSpPr>
                  <p:spPr>
                    <a:xfrm>
                      <a:off x="3664688" y="2619377"/>
                      <a:ext cx="302895" cy="1112734"/>
                    </a:xfrm>
                    <a:custGeom>
                      <a:rect b="b" l="l" r="r" t="t"/>
                      <a:pathLst>
                        <a:path extrusionOk="0" h="1112734" w="302895">
                          <a:moveTo>
                            <a:pt x="302609" y="936022"/>
                          </a:moveTo>
                          <a:lnTo>
                            <a:pt x="302609" y="0"/>
                          </a:lnTo>
                          <a:lnTo>
                            <a:pt x="302609" y="0"/>
                          </a:lnTo>
                          <a:cubicBezTo>
                            <a:pt x="301466" y="5620"/>
                            <a:pt x="297371" y="10859"/>
                            <a:pt x="290322" y="14954"/>
                          </a:cubicBezTo>
                          <a:lnTo>
                            <a:pt x="34004" y="162973"/>
                          </a:lnTo>
                          <a:cubicBezTo>
                            <a:pt x="25051" y="168116"/>
                            <a:pt x="12763" y="170498"/>
                            <a:pt x="0" y="170117"/>
                          </a:cubicBezTo>
                          <a:lnTo>
                            <a:pt x="0" y="1112711"/>
                          </a:lnTo>
                          <a:cubicBezTo>
                            <a:pt x="12763" y="1112996"/>
                            <a:pt x="25051" y="1110710"/>
                            <a:pt x="34004" y="1105567"/>
                          </a:cubicBezTo>
                          <a:lnTo>
                            <a:pt x="290322" y="957548"/>
                          </a:lnTo>
                          <a:cubicBezTo>
                            <a:pt x="300133" y="951929"/>
                            <a:pt x="304038" y="944023"/>
                            <a:pt x="302609" y="936022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97" name="Google Shape;397;p38"/>
                    <p:cNvSpPr/>
                    <p:nvPr/>
                  </p:nvSpPr>
                  <p:spPr>
                    <a:xfrm>
                      <a:off x="3361924" y="2616710"/>
                      <a:ext cx="302859" cy="1115472"/>
                    </a:xfrm>
                    <a:custGeom>
                      <a:rect b="b" l="l" r="r" t="t"/>
                      <a:pathLst>
                        <a:path extrusionOk="0" h="1115472" w="302859">
                          <a:moveTo>
                            <a:pt x="263616" y="162592"/>
                          </a:moveTo>
                          <a:lnTo>
                            <a:pt x="17871" y="20669"/>
                          </a:lnTo>
                          <a:cubicBezTo>
                            <a:pt x="7584" y="14764"/>
                            <a:pt x="1679" y="7334"/>
                            <a:pt x="345" y="0"/>
                          </a:cubicBezTo>
                          <a:lnTo>
                            <a:pt x="345" y="936022"/>
                          </a:lnTo>
                          <a:cubicBezTo>
                            <a:pt x="-1560" y="945261"/>
                            <a:pt x="4441" y="955548"/>
                            <a:pt x="17871" y="963359"/>
                          </a:cubicBezTo>
                          <a:lnTo>
                            <a:pt x="263616" y="1105281"/>
                          </a:lnTo>
                          <a:cubicBezTo>
                            <a:pt x="274856" y="1111758"/>
                            <a:pt x="289048" y="1115187"/>
                            <a:pt x="302859" y="1115473"/>
                          </a:cubicBezTo>
                          <a:lnTo>
                            <a:pt x="302859" y="172879"/>
                          </a:lnTo>
                          <a:cubicBezTo>
                            <a:pt x="289143" y="172498"/>
                            <a:pt x="274856" y="169164"/>
                            <a:pt x="263616" y="162687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  <p:grpSp>
              <p:nvGrpSpPr>
                <p:cNvPr id="398" name="Google Shape;398;p38"/>
                <p:cNvGrpSpPr/>
                <p:nvPr/>
              </p:nvGrpSpPr>
              <p:grpSpPr>
                <a:xfrm>
                  <a:off x="2957694" y="2997586"/>
                  <a:ext cx="605791" cy="967292"/>
                  <a:chOff x="2957694" y="2997586"/>
                  <a:chExt cx="605791" cy="967292"/>
                </a:xfrm>
              </p:grpSpPr>
              <p:sp>
                <p:nvSpPr>
                  <p:cNvPr id="399" name="Google Shape;399;p38"/>
                  <p:cNvSpPr/>
                  <p:nvPr/>
                </p:nvSpPr>
                <p:spPr>
                  <a:xfrm>
                    <a:off x="2957694" y="2997586"/>
                    <a:ext cx="605791" cy="349817"/>
                  </a:xfrm>
                  <a:custGeom>
                    <a:rect b="b" l="l" r="r" t="t"/>
                    <a:pathLst>
                      <a:path extrusionOk="0" h="349817" w="605791">
                        <a:moveTo>
                          <a:pt x="593170" y="194530"/>
                        </a:moveTo>
                        <a:lnTo>
                          <a:pt x="336852" y="342549"/>
                        </a:lnTo>
                        <a:cubicBezTo>
                          <a:pt x="318183" y="353312"/>
                          <a:pt x="285227" y="351978"/>
                          <a:pt x="263605" y="339501"/>
                        </a:cubicBezTo>
                        <a:lnTo>
                          <a:pt x="17860" y="197578"/>
                        </a:lnTo>
                        <a:cubicBezTo>
                          <a:pt x="-3762" y="185100"/>
                          <a:pt x="-6048" y="166146"/>
                          <a:pt x="12621" y="155287"/>
                        </a:cubicBezTo>
                        <a:lnTo>
                          <a:pt x="268939" y="7269"/>
                        </a:lnTo>
                        <a:cubicBezTo>
                          <a:pt x="287608" y="-3495"/>
                          <a:pt x="320565" y="-2161"/>
                          <a:pt x="342186" y="10317"/>
                        </a:cubicBezTo>
                        <a:lnTo>
                          <a:pt x="587931" y="152239"/>
                        </a:lnTo>
                        <a:cubicBezTo>
                          <a:pt x="609553" y="164717"/>
                          <a:pt x="611839" y="183672"/>
                          <a:pt x="593170" y="19453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400" name="Google Shape;400;p38"/>
                  <p:cNvGrpSpPr/>
                  <p:nvPr/>
                </p:nvGrpSpPr>
                <p:grpSpPr>
                  <a:xfrm>
                    <a:off x="2957779" y="3174494"/>
                    <a:ext cx="605658" cy="790384"/>
                    <a:chOff x="2957779" y="3174494"/>
                    <a:chExt cx="605658" cy="790384"/>
                  </a:xfrm>
                </p:grpSpPr>
                <p:sp>
                  <p:nvSpPr>
                    <p:cNvPr id="401" name="Google Shape;401;p38"/>
                    <p:cNvSpPr/>
                    <p:nvPr/>
                  </p:nvSpPr>
                  <p:spPr>
                    <a:xfrm>
                      <a:off x="3260543" y="3177161"/>
                      <a:ext cx="302894" cy="787646"/>
                    </a:xfrm>
                    <a:custGeom>
                      <a:rect b="b" l="l" r="r" t="t"/>
                      <a:pathLst>
                        <a:path extrusionOk="0" h="787646" w="302894">
                          <a:moveTo>
                            <a:pt x="302609" y="610934"/>
                          </a:moveTo>
                          <a:lnTo>
                            <a:pt x="302609" y="0"/>
                          </a:lnTo>
                          <a:lnTo>
                            <a:pt x="302609" y="0"/>
                          </a:lnTo>
                          <a:cubicBezTo>
                            <a:pt x="301466" y="5620"/>
                            <a:pt x="297371" y="10858"/>
                            <a:pt x="290322" y="14954"/>
                          </a:cubicBezTo>
                          <a:lnTo>
                            <a:pt x="34004" y="162973"/>
                          </a:lnTo>
                          <a:cubicBezTo>
                            <a:pt x="25051" y="168116"/>
                            <a:pt x="12763" y="170498"/>
                            <a:pt x="0" y="170117"/>
                          </a:cubicBezTo>
                          <a:lnTo>
                            <a:pt x="0" y="787622"/>
                          </a:lnTo>
                          <a:cubicBezTo>
                            <a:pt x="12763" y="787908"/>
                            <a:pt x="25051" y="785622"/>
                            <a:pt x="34004" y="780479"/>
                          </a:cubicBezTo>
                          <a:lnTo>
                            <a:pt x="290322" y="632460"/>
                          </a:lnTo>
                          <a:cubicBezTo>
                            <a:pt x="300133" y="626840"/>
                            <a:pt x="304038" y="618935"/>
                            <a:pt x="302609" y="610934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02" name="Google Shape;402;p38"/>
                    <p:cNvSpPr/>
                    <p:nvPr/>
                  </p:nvSpPr>
                  <p:spPr>
                    <a:xfrm>
                      <a:off x="2957779" y="3174494"/>
                      <a:ext cx="302859" cy="790384"/>
                    </a:xfrm>
                    <a:custGeom>
                      <a:rect b="b" l="l" r="r" t="t"/>
                      <a:pathLst>
                        <a:path extrusionOk="0" h="790384" w="302859">
                          <a:moveTo>
                            <a:pt x="263616" y="162592"/>
                          </a:moveTo>
                          <a:lnTo>
                            <a:pt x="17871" y="20669"/>
                          </a:lnTo>
                          <a:cubicBezTo>
                            <a:pt x="7584" y="14764"/>
                            <a:pt x="1679" y="7334"/>
                            <a:pt x="345" y="0"/>
                          </a:cubicBezTo>
                          <a:lnTo>
                            <a:pt x="345" y="610934"/>
                          </a:lnTo>
                          <a:cubicBezTo>
                            <a:pt x="-1560" y="620173"/>
                            <a:pt x="4441" y="630460"/>
                            <a:pt x="17871" y="638270"/>
                          </a:cubicBezTo>
                          <a:lnTo>
                            <a:pt x="263616" y="780193"/>
                          </a:lnTo>
                          <a:cubicBezTo>
                            <a:pt x="274856" y="786670"/>
                            <a:pt x="289048" y="790099"/>
                            <a:pt x="302859" y="790385"/>
                          </a:cubicBezTo>
                          <a:lnTo>
                            <a:pt x="302859" y="172879"/>
                          </a:lnTo>
                          <a:cubicBezTo>
                            <a:pt x="289143" y="172498"/>
                            <a:pt x="274856" y="169164"/>
                            <a:pt x="263616" y="162687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  <p:grpSp>
              <p:nvGrpSpPr>
                <p:cNvPr id="403" name="Google Shape;403;p38"/>
                <p:cNvGrpSpPr/>
                <p:nvPr/>
              </p:nvGrpSpPr>
              <p:grpSpPr>
                <a:xfrm>
                  <a:off x="2562407" y="3460501"/>
                  <a:ext cx="605791" cy="732597"/>
                  <a:chOff x="2562407" y="3460501"/>
                  <a:chExt cx="605791" cy="732597"/>
                </a:xfrm>
              </p:grpSpPr>
              <p:sp>
                <p:nvSpPr>
                  <p:cNvPr id="404" name="Google Shape;404;p38"/>
                  <p:cNvSpPr/>
                  <p:nvPr/>
                </p:nvSpPr>
                <p:spPr>
                  <a:xfrm>
                    <a:off x="2562407" y="3460501"/>
                    <a:ext cx="605791" cy="349817"/>
                  </a:xfrm>
                  <a:custGeom>
                    <a:rect b="b" l="l" r="r" t="t"/>
                    <a:pathLst>
                      <a:path extrusionOk="0" h="349817" w="605791">
                        <a:moveTo>
                          <a:pt x="593170" y="194530"/>
                        </a:moveTo>
                        <a:lnTo>
                          <a:pt x="336852" y="342549"/>
                        </a:lnTo>
                        <a:cubicBezTo>
                          <a:pt x="318183" y="353312"/>
                          <a:pt x="285227" y="351979"/>
                          <a:pt x="263605" y="339501"/>
                        </a:cubicBezTo>
                        <a:lnTo>
                          <a:pt x="17860" y="197578"/>
                        </a:lnTo>
                        <a:cubicBezTo>
                          <a:pt x="-3762" y="185100"/>
                          <a:pt x="-6048" y="166146"/>
                          <a:pt x="12621" y="155287"/>
                        </a:cubicBezTo>
                        <a:lnTo>
                          <a:pt x="268939" y="7269"/>
                        </a:lnTo>
                        <a:cubicBezTo>
                          <a:pt x="287608" y="-3495"/>
                          <a:pt x="320565" y="-2161"/>
                          <a:pt x="342186" y="10317"/>
                        </a:cubicBezTo>
                        <a:lnTo>
                          <a:pt x="587931" y="152239"/>
                        </a:lnTo>
                        <a:cubicBezTo>
                          <a:pt x="609553" y="164717"/>
                          <a:pt x="611839" y="183672"/>
                          <a:pt x="593170" y="19453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405" name="Google Shape;405;p38"/>
                  <p:cNvGrpSpPr/>
                  <p:nvPr/>
                </p:nvGrpSpPr>
                <p:grpSpPr>
                  <a:xfrm>
                    <a:off x="2562491" y="3637410"/>
                    <a:ext cx="605658" cy="555688"/>
                    <a:chOff x="2562491" y="3637410"/>
                    <a:chExt cx="605658" cy="555688"/>
                  </a:xfrm>
                </p:grpSpPr>
                <p:sp>
                  <p:nvSpPr>
                    <p:cNvPr id="406" name="Google Shape;406;p38"/>
                    <p:cNvSpPr/>
                    <p:nvPr/>
                  </p:nvSpPr>
                  <p:spPr>
                    <a:xfrm>
                      <a:off x="2865255" y="3640077"/>
                      <a:ext cx="302894" cy="552949"/>
                    </a:xfrm>
                    <a:custGeom>
                      <a:rect b="b" l="l" r="r" t="t"/>
                      <a:pathLst>
                        <a:path extrusionOk="0" h="552949" w="302894">
                          <a:moveTo>
                            <a:pt x="302609" y="376238"/>
                          </a:moveTo>
                          <a:lnTo>
                            <a:pt x="302609" y="0"/>
                          </a:lnTo>
                          <a:cubicBezTo>
                            <a:pt x="302609" y="0"/>
                            <a:pt x="302609" y="0"/>
                            <a:pt x="302609" y="0"/>
                          </a:cubicBezTo>
                          <a:lnTo>
                            <a:pt x="302609" y="0"/>
                          </a:lnTo>
                          <a:cubicBezTo>
                            <a:pt x="301466" y="5620"/>
                            <a:pt x="297371" y="10858"/>
                            <a:pt x="290322" y="14954"/>
                          </a:cubicBezTo>
                          <a:lnTo>
                            <a:pt x="34004" y="162973"/>
                          </a:lnTo>
                          <a:cubicBezTo>
                            <a:pt x="25051" y="168116"/>
                            <a:pt x="12763" y="170497"/>
                            <a:pt x="0" y="170117"/>
                          </a:cubicBezTo>
                          <a:lnTo>
                            <a:pt x="0" y="552926"/>
                          </a:lnTo>
                          <a:cubicBezTo>
                            <a:pt x="12763" y="553212"/>
                            <a:pt x="25051" y="550926"/>
                            <a:pt x="34004" y="545782"/>
                          </a:cubicBezTo>
                          <a:lnTo>
                            <a:pt x="290322" y="397764"/>
                          </a:lnTo>
                          <a:cubicBezTo>
                            <a:pt x="300133" y="392144"/>
                            <a:pt x="304038" y="384238"/>
                            <a:pt x="302609" y="37623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07" name="Google Shape;407;p38"/>
                    <p:cNvSpPr/>
                    <p:nvPr/>
                  </p:nvSpPr>
                  <p:spPr>
                    <a:xfrm>
                      <a:off x="2562491" y="3637410"/>
                      <a:ext cx="302859" cy="555688"/>
                    </a:xfrm>
                    <a:custGeom>
                      <a:rect b="b" l="l" r="r" t="t"/>
                      <a:pathLst>
                        <a:path extrusionOk="0" h="555688" w="302859">
                          <a:moveTo>
                            <a:pt x="263616" y="162592"/>
                          </a:moveTo>
                          <a:lnTo>
                            <a:pt x="17871" y="20669"/>
                          </a:lnTo>
                          <a:cubicBezTo>
                            <a:pt x="7584" y="14764"/>
                            <a:pt x="1679" y="7334"/>
                            <a:pt x="345" y="0"/>
                          </a:cubicBezTo>
                          <a:lnTo>
                            <a:pt x="345" y="376238"/>
                          </a:lnTo>
                          <a:cubicBezTo>
                            <a:pt x="-1560" y="385477"/>
                            <a:pt x="4441" y="395764"/>
                            <a:pt x="17871" y="403574"/>
                          </a:cubicBezTo>
                          <a:lnTo>
                            <a:pt x="263616" y="545497"/>
                          </a:lnTo>
                          <a:cubicBezTo>
                            <a:pt x="274856" y="551974"/>
                            <a:pt x="289048" y="555403"/>
                            <a:pt x="302859" y="555688"/>
                          </a:cubicBezTo>
                          <a:lnTo>
                            <a:pt x="302859" y="172879"/>
                          </a:lnTo>
                          <a:cubicBezTo>
                            <a:pt x="289143" y="172498"/>
                            <a:pt x="274856" y="169164"/>
                            <a:pt x="263616" y="162687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</p:grpSp>
          <p:grpSp>
            <p:nvGrpSpPr>
              <p:cNvPr id="408" name="Google Shape;408;p38"/>
              <p:cNvGrpSpPr/>
              <p:nvPr/>
            </p:nvGrpSpPr>
            <p:grpSpPr>
              <a:xfrm>
                <a:off x="2682947" y="1573152"/>
                <a:ext cx="1395125" cy="2139504"/>
                <a:chOff x="2682947" y="1573152"/>
                <a:chExt cx="1395125" cy="2139504"/>
              </a:xfrm>
            </p:grpSpPr>
            <p:sp>
              <p:nvSpPr>
                <p:cNvPr id="409" name="Google Shape;409;p38"/>
                <p:cNvSpPr/>
                <p:nvPr/>
              </p:nvSpPr>
              <p:spPr>
                <a:xfrm>
                  <a:off x="2751050" y="1611156"/>
                  <a:ext cx="1327022" cy="2101500"/>
                </a:xfrm>
                <a:custGeom>
                  <a:rect b="b" l="l" r="r" t="t"/>
                  <a:pathLst>
                    <a:path extrusionOk="0" h="2101500" w="1327022">
                      <a:moveTo>
                        <a:pt x="1326833" y="253937"/>
                      </a:moveTo>
                      <a:lnTo>
                        <a:pt x="1323404" y="0"/>
                      </a:lnTo>
                      <a:lnTo>
                        <a:pt x="1133189" y="241173"/>
                      </a:lnTo>
                      <a:lnTo>
                        <a:pt x="1194054" y="245174"/>
                      </a:lnTo>
                      <a:lnTo>
                        <a:pt x="974789" y="826103"/>
                      </a:lnTo>
                      <a:lnTo>
                        <a:pt x="832199" y="497681"/>
                      </a:lnTo>
                      <a:lnTo>
                        <a:pt x="490538" y="1500569"/>
                      </a:lnTo>
                      <a:lnTo>
                        <a:pt x="299466" y="1236726"/>
                      </a:lnTo>
                      <a:lnTo>
                        <a:pt x="265176" y="1332357"/>
                      </a:lnTo>
                      <a:cubicBezTo>
                        <a:pt x="264509" y="1334167"/>
                        <a:pt x="199073" y="1516856"/>
                        <a:pt x="134493" y="1698689"/>
                      </a:cubicBezTo>
                      <a:cubicBezTo>
                        <a:pt x="-1333" y="2081117"/>
                        <a:pt x="4286" y="2082927"/>
                        <a:pt x="0" y="2101501"/>
                      </a:cubicBezTo>
                      <a:cubicBezTo>
                        <a:pt x="0" y="2101501"/>
                        <a:pt x="80582" y="2064639"/>
                        <a:pt x="80296" y="2065592"/>
                      </a:cubicBezTo>
                      <a:cubicBezTo>
                        <a:pt x="89249" y="2032826"/>
                        <a:pt x="210693" y="1690592"/>
                        <a:pt x="303943" y="1429988"/>
                      </a:cubicBezTo>
                      <a:lnTo>
                        <a:pt x="497396" y="1696974"/>
                      </a:lnTo>
                      <a:lnTo>
                        <a:pt x="824865" y="735902"/>
                      </a:lnTo>
                      <a:lnTo>
                        <a:pt x="962882" y="1053656"/>
                      </a:lnTo>
                      <a:lnTo>
                        <a:pt x="1266158" y="249936"/>
                      </a:lnTo>
                      <a:lnTo>
                        <a:pt x="1327023" y="25393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410" name="Google Shape;410;p38"/>
                <p:cNvGrpSpPr/>
                <p:nvPr/>
              </p:nvGrpSpPr>
              <p:grpSpPr>
                <a:xfrm>
                  <a:off x="2682947" y="1573152"/>
                  <a:ext cx="1391506" cy="2139409"/>
                  <a:chOff x="2682947" y="1573152"/>
                  <a:chExt cx="1391506" cy="2139409"/>
                </a:xfrm>
              </p:grpSpPr>
              <p:sp>
                <p:nvSpPr>
                  <p:cNvPr id="411" name="Google Shape;411;p38"/>
                  <p:cNvSpPr/>
                  <p:nvPr/>
                </p:nvSpPr>
                <p:spPr>
                  <a:xfrm>
                    <a:off x="2682947" y="2809877"/>
                    <a:ext cx="367379" cy="902684"/>
                  </a:xfrm>
                  <a:custGeom>
                    <a:rect b="b" l="l" r="r" t="t"/>
                    <a:pathLst>
                      <a:path extrusionOk="0" h="902684" w="367379">
                        <a:moveTo>
                          <a:pt x="333184" y="133636"/>
                        </a:moveTo>
                        <a:lnTo>
                          <a:pt x="367379" y="38386"/>
                        </a:lnTo>
                        <a:lnTo>
                          <a:pt x="299466" y="0"/>
                        </a:lnTo>
                        <a:lnTo>
                          <a:pt x="265176" y="95631"/>
                        </a:lnTo>
                        <a:cubicBezTo>
                          <a:pt x="264509" y="97441"/>
                          <a:pt x="199072" y="280130"/>
                          <a:pt x="134493" y="461867"/>
                        </a:cubicBezTo>
                        <a:cubicBezTo>
                          <a:pt x="-1333" y="844296"/>
                          <a:pt x="4286" y="846106"/>
                          <a:pt x="0" y="864680"/>
                        </a:cubicBezTo>
                        <a:lnTo>
                          <a:pt x="68008" y="902684"/>
                        </a:lnTo>
                        <a:cubicBezTo>
                          <a:pt x="72295" y="884111"/>
                          <a:pt x="66675" y="882396"/>
                          <a:pt x="202501" y="499872"/>
                        </a:cubicBezTo>
                        <a:cubicBezTo>
                          <a:pt x="267081" y="318135"/>
                          <a:pt x="332518" y="135446"/>
                          <a:pt x="333184" y="13354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2" name="Google Shape;412;p38"/>
                  <p:cNvSpPr/>
                  <p:nvPr/>
                </p:nvSpPr>
                <p:spPr>
                  <a:xfrm>
                    <a:off x="3583154" y="1573152"/>
                    <a:ext cx="491299" cy="864108"/>
                  </a:xfrm>
                  <a:custGeom>
                    <a:rect b="b" l="l" r="r" t="t"/>
                    <a:pathLst>
                      <a:path extrusionOk="0" h="864108" w="491299">
                        <a:moveTo>
                          <a:pt x="361950" y="283178"/>
                        </a:moveTo>
                        <a:lnTo>
                          <a:pt x="301085" y="279178"/>
                        </a:lnTo>
                        <a:lnTo>
                          <a:pt x="491300" y="38005"/>
                        </a:lnTo>
                        <a:lnTo>
                          <a:pt x="423291" y="0"/>
                        </a:lnTo>
                        <a:lnTo>
                          <a:pt x="232981" y="241173"/>
                        </a:lnTo>
                        <a:lnTo>
                          <a:pt x="284607" y="269748"/>
                        </a:lnTo>
                        <a:lnTo>
                          <a:pt x="98584" y="762572"/>
                        </a:lnTo>
                        <a:lnTo>
                          <a:pt x="0" y="535686"/>
                        </a:lnTo>
                        <a:lnTo>
                          <a:pt x="142685" y="864108"/>
                        </a:lnTo>
                        <a:lnTo>
                          <a:pt x="361950" y="283178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3" name="Google Shape;413;p38"/>
                  <p:cNvSpPr/>
                  <p:nvPr/>
                </p:nvSpPr>
                <p:spPr>
                  <a:xfrm>
                    <a:off x="3050421" y="2070738"/>
                    <a:ext cx="532733" cy="1040987"/>
                  </a:xfrm>
                  <a:custGeom>
                    <a:rect b="b" l="l" r="r" t="t"/>
                    <a:pathLst>
                      <a:path extrusionOk="0" h="1040987" w="532733">
                        <a:moveTo>
                          <a:pt x="532733" y="38100"/>
                        </a:moveTo>
                        <a:lnTo>
                          <a:pt x="464725" y="0"/>
                        </a:lnTo>
                        <a:lnTo>
                          <a:pt x="136017" y="964882"/>
                        </a:lnTo>
                        <a:lnTo>
                          <a:pt x="0" y="777145"/>
                        </a:lnTo>
                        <a:lnTo>
                          <a:pt x="191071" y="1040987"/>
                        </a:lnTo>
                        <a:lnTo>
                          <a:pt x="532733" y="3810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4" name="Google Shape;414;p38"/>
                  <p:cNvSpPr/>
                  <p:nvPr/>
                </p:nvSpPr>
                <p:spPr>
                  <a:xfrm>
                    <a:off x="3040570" y="3041049"/>
                    <a:ext cx="207685" cy="266985"/>
                  </a:xfrm>
                  <a:custGeom>
                    <a:rect b="b" l="l" r="r" t="t"/>
                    <a:pathLst>
                      <a:path extrusionOk="0" h="266985" w="207685">
                        <a:moveTo>
                          <a:pt x="898" y="37433"/>
                        </a:moveTo>
                        <a:lnTo>
                          <a:pt x="139677" y="228981"/>
                        </a:lnTo>
                        <a:lnTo>
                          <a:pt x="139677" y="228600"/>
                        </a:lnTo>
                        <a:cubicBezTo>
                          <a:pt x="139677" y="228600"/>
                          <a:pt x="207686" y="266986"/>
                          <a:pt x="207686" y="266986"/>
                        </a:cubicBezTo>
                        <a:lnTo>
                          <a:pt x="14233" y="0"/>
                        </a:lnTo>
                        <a:cubicBezTo>
                          <a:pt x="6137" y="22670"/>
                          <a:pt x="-2912" y="48006"/>
                          <a:pt x="898" y="37433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5" name="Google Shape;415;p38"/>
                  <p:cNvSpPr/>
                  <p:nvPr/>
                </p:nvSpPr>
                <p:spPr>
                  <a:xfrm>
                    <a:off x="3553055" y="2346962"/>
                    <a:ext cx="160591" cy="317754"/>
                  </a:xfrm>
                  <a:custGeom>
                    <a:rect b="b" l="l" r="r" t="t"/>
                    <a:pathLst>
                      <a:path extrusionOk="0" h="317754" w="160591">
                        <a:moveTo>
                          <a:pt x="0" y="66485"/>
                        </a:moveTo>
                        <a:lnTo>
                          <a:pt x="92583" y="279749"/>
                        </a:lnTo>
                        <a:lnTo>
                          <a:pt x="160592" y="317754"/>
                        </a:lnTo>
                        <a:lnTo>
                          <a:pt x="22670" y="0"/>
                        </a:lnTo>
                        <a:lnTo>
                          <a:pt x="0" y="66485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grpSp>
        <p:nvGrpSpPr>
          <p:cNvPr id="416" name="Google Shape;416;p38"/>
          <p:cNvGrpSpPr/>
          <p:nvPr/>
        </p:nvGrpSpPr>
        <p:grpSpPr>
          <a:xfrm>
            <a:off x="5291805" y="3144180"/>
            <a:ext cx="1368176" cy="877542"/>
            <a:chOff x="956117" y="4075502"/>
            <a:chExt cx="1692868" cy="1085798"/>
          </a:xfrm>
        </p:grpSpPr>
        <p:sp>
          <p:nvSpPr>
            <p:cNvPr id="417" name="Google Shape;417;p38"/>
            <p:cNvSpPr/>
            <p:nvPr/>
          </p:nvSpPr>
          <p:spPr>
            <a:xfrm>
              <a:off x="956350" y="4301493"/>
              <a:ext cx="1692434" cy="859807"/>
            </a:xfrm>
            <a:custGeom>
              <a:rect b="b" l="l" r="r" t="t"/>
              <a:pathLst>
                <a:path extrusionOk="0" h="859807" w="1692434">
                  <a:moveTo>
                    <a:pt x="1576959" y="684657"/>
                  </a:moveTo>
                  <a:cubicBezTo>
                    <a:pt x="1437323" y="765334"/>
                    <a:pt x="1225963" y="774097"/>
                    <a:pt x="1104995" y="704183"/>
                  </a:cubicBezTo>
                  <a:lnTo>
                    <a:pt x="81439" y="113157"/>
                  </a:lnTo>
                  <a:cubicBezTo>
                    <a:pt x="28766" y="82772"/>
                    <a:pt x="2000" y="42481"/>
                    <a:pt x="0" y="0"/>
                  </a:cubicBezTo>
                  <a:lnTo>
                    <a:pt x="0" y="0"/>
                  </a:lnTo>
                  <a:lnTo>
                    <a:pt x="0" y="103346"/>
                  </a:lnTo>
                  <a:cubicBezTo>
                    <a:pt x="0" y="104204"/>
                    <a:pt x="0" y="105061"/>
                    <a:pt x="0" y="105918"/>
                  </a:cubicBezTo>
                  <a:cubicBezTo>
                    <a:pt x="1048" y="149352"/>
                    <a:pt x="27718" y="190595"/>
                    <a:pt x="81439" y="221647"/>
                  </a:cubicBezTo>
                  <a:lnTo>
                    <a:pt x="1104995" y="812673"/>
                  </a:lnTo>
                  <a:cubicBezTo>
                    <a:pt x="1225963" y="882491"/>
                    <a:pt x="1437227" y="873728"/>
                    <a:pt x="1576959" y="793147"/>
                  </a:cubicBezTo>
                  <a:cubicBezTo>
                    <a:pt x="1655826" y="747617"/>
                    <a:pt x="1694974" y="688848"/>
                    <a:pt x="1692307" y="633794"/>
                  </a:cubicBezTo>
                  <a:lnTo>
                    <a:pt x="1692307" y="527875"/>
                  </a:lnTo>
                  <a:cubicBezTo>
                    <a:pt x="1693640" y="582168"/>
                    <a:pt x="1654588" y="639794"/>
                    <a:pt x="1576959" y="6845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38"/>
            <p:cNvSpPr/>
            <p:nvPr/>
          </p:nvSpPr>
          <p:spPr>
            <a:xfrm>
              <a:off x="956117" y="4075502"/>
              <a:ext cx="1692868" cy="977474"/>
            </a:xfrm>
            <a:custGeom>
              <a:rect b="b" l="l" r="r" t="t"/>
              <a:pathLst>
                <a:path extrusionOk="0" h="977474" w="1692868">
                  <a:moveTo>
                    <a:pt x="1105324" y="930173"/>
                  </a:moveTo>
                  <a:lnTo>
                    <a:pt x="81672" y="339242"/>
                  </a:lnTo>
                  <a:cubicBezTo>
                    <a:pt x="-39296" y="269424"/>
                    <a:pt x="-24151" y="147409"/>
                    <a:pt x="115581" y="66732"/>
                  </a:cubicBezTo>
                  <a:lnTo>
                    <a:pt x="115581" y="66732"/>
                  </a:lnTo>
                  <a:cubicBezTo>
                    <a:pt x="255217" y="-13945"/>
                    <a:pt x="466577" y="-22708"/>
                    <a:pt x="587545" y="47206"/>
                  </a:cubicBezTo>
                  <a:lnTo>
                    <a:pt x="1611196" y="638232"/>
                  </a:lnTo>
                  <a:cubicBezTo>
                    <a:pt x="1732164" y="708050"/>
                    <a:pt x="1717019" y="830065"/>
                    <a:pt x="1577287" y="910742"/>
                  </a:cubicBezTo>
                  <a:lnTo>
                    <a:pt x="1577287" y="910742"/>
                  </a:lnTo>
                  <a:cubicBezTo>
                    <a:pt x="1437651" y="991419"/>
                    <a:pt x="1226291" y="1000182"/>
                    <a:pt x="1105324" y="93026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19" name="Google Shape;419;p38"/>
            <p:cNvGrpSpPr/>
            <p:nvPr/>
          </p:nvGrpSpPr>
          <p:grpSpPr>
            <a:xfrm>
              <a:off x="1097320" y="4144520"/>
              <a:ext cx="1386635" cy="839944"/>
              <a:chOff x="1097320" y="4144520"/>
              <a:chExt cx="1386635" cy="839944"/>
            </a:xfrm>
          </p:grpSpPr>
          <p:grpSp>
            <p:nvGrpSpPr>
              <p:cNvPr id="420" name="Google Shape;420;p38"/>
              <p:cNvGrpSpPr/>
              <p:nvPr/>
            </p:nvGrpSpPr>
            <p:grpSpPr>
              <a:xfrm>
                <a:off x="1948090" y="4587705"/>
                <a:ext cx="535865" cy="396759"/>
                <a:chOff x="1948090" y="4587705"/>
                <a:chExt cx="535865" cy="396759"/>
              </a:xfrm>
            </p:grpSpPr>
            <p:sp>
              <p:nvSpPr>
                <p:cNvPr id="421" name="Google Shape;421;p38"/>
                <p:cNvSpPr/>
                <p:nvPr/>
              </p:nvSpPr>
              <p:spPr>
                <a:xfrm>
                  <a:off x="2050391" y="4742500"/>
                  <a:ext cx="430339" cy="154747"/>
                </a:xfrm>
                <a:custGeom>
                  <a:rect b="b" l="l" r="r" t="t"/>
                  <a:pathLst>
                    <a:path extrusionOk="0" h="154747" w="430339">
                      <a:moveTo>
                        <a:pt x="165354" y="95"/>
                      </a:moveTo>
                      <a:lnTo>
                        <a:pt x="0" y="122015"/>
                      </a:lnTo>
                      <a:cubicBezTo>
                        <a:pt x="106299" y="170021"/>
                        <a:pt x="259556" y="164687"/>
                        <a:pt x="354997" y="109538"/>
                      </a:cubicBezTo>
                      <a:cubicBezTo>
                        <a:pt x="395097" y="86392"/>
                        <a:pt x="421481" y="56388"/>
                        <a:pt x="430340" y="24003"/>
                      </a:cubicBezTo>
                      <a:lnTo>
                        <a:pt x="16535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2" name="Google Shape;422;p38"/>
                <p:cNvSpPr/>
                <p:nvPr/>
              </p:nvSpPr>
              <p:spPr>
                <a:xfrm>
                  <a:off x="1948093" y="4588862"/>
                  <a:ext cx="267747" cy="275653"/>
                </a:xfrm>
                <a:custGeom>
                  <a:rect b="b" l="l" r="r" t="t"/>
                  <a:pathLst>
                    <a:path extrusionOk="0" h="275653" w="267747">
                      <a:moveTo>
                        <a:pt x="267653" y="153734"/>
                      </a:moveTo>
                      <a:lnTo>
                        <a:pt x="234791" y="0"/>
                      </a:lnTo>
                      <a:cubicBezTo>
                        <a:pt x="175451" y="4191"/>
                        <a:pt x="120301" y="19812"/>
                        <a:pt x="78010" y="44196"/>
                      </a:cubicBezTo>
                      <a:cubicBezTo>
                        <a:pt x="-26003" y="104299"/>
                        <a:pt x="-26003" y="203168"/>
                        <a:pt x="78010" y="263176"/>
                      </a:cubicBezTo>
                      <a:cubicBezTo>
                        <a:pt x="85725" y="267558"/>
                        <a:pt x="93821" y="271749"/>
                        <a:pt x="102394" y="275654"/>
                      </a:cubicBezTo>
                      <a:lnTo>
                        <a:pt x="267748" y="153734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3" name="Google Shape;423;p38"/>
                <p:cNvSpPr/>
                <p:nvPr/>
              </p:nvSpPr>
              <p:spPr>
                <a:xfrm>
                  <a:off x="2182884" y="4587705"/>
                  <a:ext cx="301071" cy="178893"/>
                </a:xfrm>
                <a:custGeom>
                  <a:rect b="b" l="l" r="r" t="t"/>
                  <a:pathLst>
                    <a:path extrusionOk="0" h="178893" w="301071">
                      <a:moveTo>
                        <a:pt x="32861" y="154890"/>
                      </a:moveTo>
                      <a:lnTo>
                        <a:pt x="297847" y="178893"/>
                      </a:lnTo>
                      <a:cubicBezTo>
                        <a:pt x="311087" y="130030"/>
                        <a:pt x="283083" y="80405"/>
                        <a:pt x="222504" y="45353"/>
                      </a:cubicBezTo>
                      <a:cubicBezTo>
                        <a:pt x="164116" y="11634"/>
                        <a:pt x="81915" y="-4654"/>
                        <a:pt x="0" y="1157"/>
                      </a:cubicBezTo>
                      <a:lnTo>
                        <a:pt x="32861" y="15489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4" name="Google Shape;424;p38"/>
                <p:cNvSpPr/>
                <p:nvPr/>
              </p:nvSpPr>
              <p:spPr>
                <a:xfrm>
                  <a:off x="2050487" y="4766598"/>
                  <a:ext cx="430339" cy="217866"/>
                </a:xfrm>
                <a:custGeom>
                  <a:rect b="b" l="l" r="r" t="t"/>
                  <a:pathLst>
                    <a:path extrusionOk="0" h="217866" w="430339">
                      <a:moveTo>
                        <a:pt x="354997" y="85535"/>
                      </a:moveTo>
                      <a:cubicBezTo>
                        <a:pt x="395097" y="62389"/>
                        <a:pt x="421481" y="32385"/>
                        <a:pt x="430340" y="0"/>
                      </a:cubicBezTo>
                      <a:lnTo>
                        <a:pt x="430340" y="87154"/>
                      </a:lnTo>
                      <a:cubicBezTo>
                        <a:pt x="421577" y="119539"/>
                        <a:pt x="395192" y="149447"/>
                        <a:pt x="354997" y="172688"/>
                      </a:cubicBezTo>
                      <a:cubicBezTo>
                        <a:pt x="259556" y="227743"/>
                        <a:pt x="106299" y="233172"/>
                        <a:pt x="0" y="185166"/>
                      </a:cubicBezTo>
                      <a:lnTo>
                        <a:pt x="0" y="98012"/>
                      </a:lnTo>
                      <a:cubicBezTo>
                        <a:pt x="106299" y="146018"/>
                        <a:pt x="259556" y="140684"/>
                        <a:pt x="354997" y="8553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5" name="Google Shape;425;p38"/>
                <p:cNvSpPr/>
                <p:nvPr/>
              </p:nvSpPr>
              <p:spPr>
                <a:xfrm>
                  <a:off x="1948090" y="4743262"/>
                  <a:ext cx="102396" cy="208502"/>
                </a:xfrm>
                <a:custGeom>
                  <a:rect b="b" l="l" r="r" t="t"/>
                  <a:pathLst>
                    <a:path extrusionOk="0" h="208502" w="102396">
                      <a:moveTo>
                        <a:pt x="78012" y="108871"/>
                      </a:moveTo>
                      <a:cubicBezTo>
                        <a:pt x="85727" y="113252"/>
                        <a:pt x="93824" y="117443"/>
                        <a:pt x="102396" y="121348"/>
                      </a:cubicBezTo>
                      <a:lnTo>
                        <a:pt x="102396" y="208502"/>
                      </a:lnTo>
                      <a:cubicBezTo>
                        <a:pt x="93824" y="204597"/>
                        <a:pt x="85727" y="200501"/>
                        <a:pt x="78012" y="196024"/>
                      </a:cubicBezTo>
                      <a:cubicBezTo>
                        <a:pt x="25720" y="165830"/>
                        <a:pt x="-283" y="125825"/>
                        <a:pt x="2" y="85820"/>
                      </a:cubicBezTo>
                      <a:lnTo>
                        <a:pt x="2" y="1429"/>
                      </a:lnTo>
                      <a:cubicBezTo>
                        <a:pt x="2" y="1429"/>
                        <a:pt x="2" y="476"/>
                        <a:pt x="2" y="0"/>
                      </a:cubicBezTo>
                      <a:cubicBezTo>
                        <a:pt x="288" y="39529"/>
                        <a:pt x="26291" y="78962"/>
                        <a:pt x="78012" y="10877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26" name="Google Shape;426;p38"/>
              <p:cNvSpPr/>
              <p:nvPr/>
            </p:nvSpPr>
            <p:spPr>
              <a:xfrm>
                <a:off x="1440317" y="4330653"/>
                <a:ext cx="527586" cy="304581"/>
              </a:xfrm>
              <a:custGeom>
                <a:rect b="b" l="l" r="r" t="t"/>
                <a:pathLst>
                  <a:path extrusionOk="0" h="304581" w="527586">
                    <a:moveTo>
                      <a:pt x="170686" y="10844"/>
                    </a:moveTo>
                    <a:lnTo>
                      <a:pt x="508824" y="206107"/>
                    </a:lnTo>
                    <a:cubicBezTo>
                      <a:pt x="536637" y="222109"/>
                      <a:pt x="533113" y="250112"/>
                      <a:pt x="501013" y="268686"/>
                    </a:cubicBezTo>
                    <a:lnTo>
                      <a:pt x="465295" y="289260"/>
                    </a:lnTo>
                    <a:cubicBezTo>
                      <a:pt x="433195" y="307739"/>
                      <a:pt x="384713" y="309834"/>
                      <a:pt x="356900" y="293737"/>
                    </a:cubicBezTo>
                    <a:lnTo>
                      <a:pt x="18763" y="98474"/>
                    </a:lnTo>
                    <a:cubicBezTo>
                      <a:pt x="-9050" y="82472"/>
                      <a:pt x="-5526" y="54469"/>
                      <a:pt x="26573" y="35895"/>
                    </a:cubicBezTo>
                    <a:lnTo>
                      <a:pt x="62292" y="15321"/>
                    </a:lnTo>
                    <a:cubicBezTo>
                      <a:pt x="94391" y="-3157"/>
                      <a:pt x="142873" y="-5253"/>
                      <a:pt x="170686" y="108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27" name="Google Shape;427;p38"/>
              <p:cNvGrpSpPr/>
              <p:nvPr/>
            </p:nvGrpSpPr>
            <p:grpSpPr>
              <a:xfrm>
                <a:off x="1097320" y="4144520"/>
                <a:ext cx="436530" cy="226885"/>
                <a:chOff x="1097320" y="4144520"/>
                <a:chExt cx="436530" cy="226885"/>
              </a:xfrm>
            </p:grpSpPr>
            <p:sp>
              <p:nvSpPr>
                <p:cNvPr id="428" name="Google Shape;428;p38"/>
                <p:cNvSpPr/>
                <p:nvPr/>
              </p:nvSpPr>
              <p:spPr>
                <a:xfrm>
                  <a:off x="1254387" y="4210052"/>
                  <a:ext cx="279463" cy="161353"/>
                </a:xfrm>
                <a:custGeom>
                  <a:rect b="b" l="l" r="r" t="t"/>
                  <a:pathLst>
                    <a:path extrusionOk="0" h="161353" w="279463">
                      <a:moveTo>
                        <a:pt x="0" y="135922"/>
                      </a:moveTo>
                      <a:lnTo>
                        <a:pt x="44196" y="161354"/>
                      </a:lnTo>
                      <a:lnTo>
                        <a:pt x="279464" y="25527"/>
                      </a:lnTo>
                      <a:lnTo>
                        <a:pt x="235363" y="0"/>
                      </a:lnTo>
                      <a:lnTo>
                        <a:pt x="0" y="135922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9" name="Google Shape;429;p38"/>
                <p:cNvSpPr/>
                <p:nvPr/>
              </p:nvSpPr>
              <p:spPr>
                <a:xfrm>
                  <a:off x="1175806" y="4217101"/>
                  <a:ext cx="188785" cy="108966"/>
                </a:xfrm>
                <a:custGeom>
                  <a:rect b="b" l="l" r="r" t="t"/>
                  <a:pathLst>
                    <a:path extrusionOk="0" h="108966" w="188785">
                      <a:moveTo>
                        <a:pt x="0" y="83439"/>
                      </a:moveTo>
                      <a:lnTo>
                        <a:pt x="44196" y="108966"/>
                      </a:lnTo>
                      <a:lnTo>
                        <a:pt x="188785" y="25432"/>
                      </a:lnTo>
                      <a:lnTo>
                        <a:pt x="144685" y="0"/>
                      </a:lnTo>
                      <a:lnTo>
                        <a:pt x="0" y="83439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0" name="Google Shape;430;p38"/>
                <p:cNvSpPr/>
                <p:nvPr/>
              </p:nvSpPr>
              <p:spPr>
                <a:xfrm>
                  <a:off x="1097320" y="4144520"/>
                  <a:ext cx="235743" cy="136207"/>
                </a:xfrm>
                <a:custGeom>
                  <a:rect b="b" l="l" r="r" t="t"/>
                  <a:pathLst>
                    <a:path extrusionOk="0" h="136207" w="235743">
                      <a:moveTo>
                        <a:pt x="0" y="110680"/>
                      </a:moveTo>
                      <a:lnTo>
                        <a:pt x="44101" y="136208"/>
                      </a:lnTo>
                      <a:lnTo>
                        <a:pt x="235744" y="25527"/>
                      </a:lnTo>
                      <a:lnTo>
                        <a:pt x="191643" y="0"/>
                      </a:lnTo>
                      <a:lnTo>
                        <a:pt x="0" y="11068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431" name="Google Shape;431;p38"/>
          <p:cNvGrpSpPr/>
          <p:nvPr/>
        </p:nvGrpSpPr>
        <p:grpSpPr>
          <a:xfrm>
            <a:off x="6188283" y="1572966"/>
            <a:ext cx="613231" cy="865344"/>
            <a:chOff x="2065345" y="2131412"/>
            <a:chExt cx="758762" cy="1070705"/>
          </a:xfrm>
        </p:grpSpPr>
        <p:grpSp>
          <p:nvGrpSpPr>
            <p:cNvPr id="432" name="Google Shape;432;p38"/>
            <p:cNvGrpSpPr/>
            <p:nvPr/>
          </p:nvGrpSpPr>
          <p:grpSpPr>
            <a:xfrm>
              <a:off x="2065345" y="2131412"/>
              <a:ext cx="758762" cy="957547"/>
              <a:chOff x="2065345" y="2131412"/>
              <a:chExt cx="758762" cy="957547"/>
            </a:xfrm>
          </p:grpSpPr>
          <p:sp>
            <p:nvSpPr>
              <p:cNvPr id="433" name="Google Shape;433;p38"/>
              <p:cNvSpPr/>
              <p:nvPr/>
            </p:nvSpPr>
            <p:spPr>
              <a:xfrm>
                <a:off x="2065345" y="2163511"/>
                <a:ext cx="254222" cy="485013"/>
              </a:xfrm>
              <a:custGeom>
                <a:rect b="b" l="l" r="r" t="t"/>
                <a:pathLst>
                  <a:path extrusionOk="0" h="485013" w="254222">
                    <a:moveTo>
                      <a:pt x="1333" y="0"/>
                    </a:moveTo>
                    <a:lnTo>
                      <a:pt x="254222" y="361760"/>
                    </a:lnTo>
                    <a:lnTo>
                      <a:pt x="6096" y="485013"/>
                    </a:lnTo>
                    <a:cubicBezTo>
                      <a:pt x="2667" y="475774"/>
                      <a:pt x="0" y="465963"/>
                      <a:pt x="0" y="457200"/>
                    </a:cubicBezTo>
                    <a:lnTo>
                      <a:pt x="133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38"/>
              <p:cNvSpPr/>
              <p:nvPr/>
            </p:nvSpPr>
            <p:spPr>
              <a:xfrm>
                <a:off x="2093539" y="2560322"/>
                <a:ext cx="698849" cy="528637"/>
              </a:xfrm>
              <a:custGeom>
                <a:rect b="b" l="l" r="r" t="t"/>
                <a:pathLst>
                  <a:path extrusionOk="0" h="528637" w="698849">
                    <a:moveTo>
                      <a:pt x="251270" y="0"/>
                    </a:moveTo>
                    <a:lnTo>
                      <a:pt x="350901" y="142685"/>
                    </a:lnTo>
                    <a:lnTo>
                      <a:pt x="449485" y="115633"/>
                    </a:lnTo>
                    <a:lnTo>
                      <a:pt x="698849" y="528638"/>
                    </a:lnTo>
                    <a:cubicBezTo>
                      <a:pt x="692372" y="528257"/>
                      <a:pt x="685038" y="525780"/>
                      <a:pt x="677323" y="521399"/>
                    </a:cubicBezTo>
                    <a:lnTo>
                      <a:pt x="23432" y="143827"/>
                    </a:lnTo>
                    <a:cubicBezTo>
                      <a:pt x="14954" y="138970"/>
                      <a:pt x="6953" y="132112"/>
                      <a:pt x="0" y="124206"/>
                    </a:cubicBezTo>
                    <a:lnTo>
                      <a:pt x="2512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38"/>
              <p:cNvSpPr/>
              <p:nvPr/>
            </p:nvSpPr>
            <p:spPr>
              <a:xfrm>
                <a:off x="2567885" y="2600804"/>
                <a:ext cx="256222" cy="479488"/>
              </a:xfrm>
              <a:custGeom>
                <a:rect b="b" l="l" r="r" t="t"/>
                <a:pathLst>
                  <a:path extrusionOk="0" h="479488" w="256222">
                    <a:moveTo>
                      <a:pt x="256222" y="0"/>
                    </a:moveTo>
                    <a:lnTo>
                      <a:pt x="254889" y="457200"/>
                    </a:lnTo>
                    <a:cubicBezTo>
                      <a:pt x="254889" y="466725"/>
                      <a:pt x="252127" y="474059"/>
                      <a:pt x="248031" y="479488"/>
                    </a:cubicBezTo>
                    <a:lnTo>
                      <a:pt x="0" y="69247"/>
                    </a:lnTo>
                    <a:lnTo>
                      <a:pt x="256127" y="9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38"/>
              <p:cNvSpPr/>
              <p:nvPr/>
            </p:nvSpPr>
            <p:spPr>
              <a:xfrm>
                <a:off x="2068298" y="2131412"/>
                <a:ext cx="754284" cy="532520"/>
              </a:xfrm>
              <a:custGeom>
                <a:rect b="b" l="l" r="r" t="t"/>
                <a:pathLst>
                  <a:path extrusionOk="0" h="532520" w="754284">
                    <a:moveTo>
                      <a:pt x="754285" y="434435"/>
                    </a:moveTo>
                    <a:lnTo>
                      <a:pt x="395859" y="531971"/>
                    </a:lnTo>
                    <a:cubicBezTo>
                      <a:pt x="390334" y="533495"/>
                      <a:pt x="383286" y="531781"/>
                      <a:pt x="376238" y="527685"/>
                    </a:cubicBezTo>
                    <a:cubicBezTo>
                      <a:pt x="369189" y="523589"/>
                      <a:pt x="362236" y="517208"/>
                      <a:pt x="356711" y="509302"/>
                    </a:cubicBezTo>
                    <a:lnTo>
                      <a:pt x="0" y="0"/>
                    </a:lnTo>
                    <a:lnTo>
                      <a:pt x="754285" y="43434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37" name="Google Shape;437;p38"/>
            <p:cNvSpPr/>
            <p:nvPr/>
          </p:nvSpPr>
          <p:spPr>
            <a:xfrm>
              <a:off x="2108303" y="2844168"/>
              <a:ext cx="537019" cy="357949"/>
            </a:xfrm>
            <a:custGeom>
              <a:rect b="b" l="l" r="r" t="t"/>
              <a:pathLst>
                <a:path extrusionOk="0" h="357949" w="537019">
                  <a:moveTo>
                    <a:pt x="423958" y="357950"/>
                  </a:moveTo>
                  <a:lnTo>
                    <a:pt x="537020" y="347853"/>
                  </a:lnTo>
                  <a:lnTo>
                    <a:pt x="423958" y="207169"/>
                  </a:lnTo>
                  <a:lnTo>
                    <a:pt x="423958" y="244792"/>
                  </a:lnTo>
                  <a:lnTo>
                    <a:pt x="0" y="0"/>
                  </a:lnTo>
                  <a:lnTo>
                    <a:pt x="0" y="75629"/>
                  </a:lnTo>
                  <a:lnTo>
                    <a:pt x="423958" y="320421"/>
                  </a:lnTo>
                  <a:lnTo>
                    <a:pt x="423958" y="35795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1" name="Google Shape;65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4137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6" name="Google Shape;65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5607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49"/>
          <p:cNvSpPr txBox="1"/>
          <p:nvPr>
            <p:ph type="title"/>
          </p:nvPr>
        </p:nvSpPr>
        <p:spPr>
          <a:xfrm>
            <a:off x="1018025" y="1816200"/>
            <a:ext cx="3674700" cy="22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Thanks!</a:t>
            </a:r>
            <a:endParaRPr sz="7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0"/>
          </a:p>
        </p:txBody>
      </p:sp>
      <p:grpSp>
        <p:nvGrpSpPr>
          <p:cNvPr id="662" name="Google Shape;662;p49"/>
          <p:cNvGrpSpPr/>
          <p:nvPr/>
        </p:nvGrpSpPr>
        <p:grpSpPr>
          <a:xfrm>
            <a:off x="5619696" y="998906"/>
            <a:ext cx="2228601" cy="2424132"/>
            <a:chOff x="1800265" y="1573152"/>
            <a:chExt cx="2757487" cy="2999421"/>
          </a:xfrm>
        </p:grpSpPr>
        <p:grpSp>
          <p:nvGrpSpPr>
            <p:cNvPr id="663" name="Google Shape;663;p49"/>
            <p:cNvGrpSpPr/>
            <p:nvPr/>
          </p:nvGrpSpPr>
          <p:grpSpPr>
            <a:xfrm>
              <a:off x="1800265" y="2879720"/>
              <a:ext cx="2757487" cy="1692853"/>
              <a:chOff x="1800265" y="2879720"/>
              <a:chExt cx="2757487" cy="1692853"/>
            </a:xfrm>
          </p:grpSpPr>
          <p:sp>
            <p:nvSpPr>
              <p:cNvPr id="664" name="Google Shape;664;p49"/>
              <p:cNvSpPr/>
              <p:nvPr/>
            </p:nvSpPr>
            <p:spPr>
              <a:xfrm>
                <a:off x="1813862" y="2879720"/>
                <a:ext cx="2730484" cy="1625584"/>
              </a:xfrm>
              <a:custGeom>
                <a:rect b="b" l="l" r="r" t="t"/>
                <a:pathLst>
                  <a:path extrusionOk="0" h="1625584" w="2730484">
                    <a:moveTo>
                      <a:pt x="2701409" y="643961"/>
                    </a:moveTo>
                    <a:lnTo>
                      <a:pt x="1014722" y="1617797"/>
                    </a:lnTo>
                    <a:cubicBezTo>
                      <a:pt x="996720" y="1628180"/>
                      <a:pt x="974622" y="1628180"/>
                      <a:pt x="956620" y="1617797"/>
                    </a:cubicBezTo>
                    <a:lnTo>
                      <a:pt x="29075" y="1082302"/>
                    </a:lnTo>
                    <a:cubicBezTo>
                      <a:pt x="-9692" y="1059918"/>
                      <a:pt x="-9692" y="1004007"/>
                      <a:pt x="29075" y="981623"/>
                    </a:cubicBezTo>
                    <a:lnTo>
                      <a:pt x="1715762" y="7787"/>
                    </a:lnTo>
                    <a:cubicBezTo>
                      <a:pt x="1733764" y="-2596"/>
                      <a:pt x="1755862" y="-2596"/>
                      <a:pt x="1773865" y="7787"/>
                    </a:cubicBezTo>
                    <a:lnTo>
                      <a:pt x="2701409" y="543282"/>
                    </a:lnTo>
                    <a:cubicBezTo>
                      <a:pt x="2740176" y="565666"/>
                      <a:pt x="2740176" y="621578"/>
                      <a:pt x="2701409" y="64396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5" name="Google Shape;665;p49"/>
              <p:cNvSpPr/>
              <p:nvPr/>
            </p:nvSpPr>
            <p:spPr>
              <a:xfrm>
                <a:off x="1800265" y="3424716"/>
                <a:ext cx="2757487" cy="1147857"/>
              </a:xfrm>
              <a:custGeom>
                <a:rect b="b" l="l" r="r" t="t"/>
                <a:pathLst>
                  <a:path extrusionOk="0" h="1147857" w="2757487">
                    <a:moveTo>
                      <a:pt x="35909" y="438341"/>
                    </a:moveTo>
                    <a:lnTo>
                      <a:pt x="41243" y="437483"/>
                    </a:lnTo>
                    <a:cubicBezTo>
                      <a:pt x="4000" y="460438"/>
                      <a:pt x="4381" y="515112"/>
                      <a:pt x="42672" y="537210"/>
                    </a:cubicBezTo>
                    <a:lnTo>
                      <a:pt x="970217" y="1072706"/>
                    </a:lnTo>
                    <a:cubicBezTo>
                      <a:pt x="988219" y="1083088"/>
                      <a:pt x="1010317" y="1083088"/>
                      <a:pt x="1028319" y="1072706"/>
                    </a:cubicBezTo>
                    <a:lnTo>
                      <a:pt x="2715006" y="98870"/>
                    </a:lnTo>
                    <a:cubicBezTo>
                      <a:pt x="2752535" y="77248"/>
                      <a:pt x="2753582" y="24193"/>
                      <a:pt x="2718435" y="571"/>
                    </a:cubicBezTo>
                    <a:lnTo>
                      <a:pt x="2721674" y="0"/>
                    </a:lnTo>
                    <a:cubicBezTo>
                      <a:pt x="2744057" y="12954"/>
                      <a:pt x="2757488" y="36100"/>
                      <a:pt x="2757488" y="62008"/>
                    </a:cubicBezTo>
                    <a:lnTo>
                      <a:pt x="2757488" y="102394"/>
                    </a:lnTo>
                    <a:cubicBezTo>
                      <a:pt x="2757488" y="128302"/>
                      <a:pt x="2744153" y="151447"/>
                      <a:pt x="2721674" y="164401"/>
                    </a:cubicBezTo>
                    <a:lnTo>
                      <a:pt x="1034987" y="1138238"/>
                    </a:lnTo>
                    <a:cubicBezTo>
                      <a:pt x="1024128" y="1144524"/>
                      <a:pt x="1011746" y="1147858"/>
                      <a:pt x="999172" y="1147858"/>
                    </a:cubicBezTo>
                    <a:cubicBezTo>
                      <a:pt x="986600" y="1147858"/>
                      <a:pt x="974217" y="1144524"/>
                      <a:pt x="963359" y="1138238"/>
                    </a:cubicBezTo>
                    <a:lnTo>
                      <a:pt x="35814" y="602742"/>
                    </a:lnTo>
                    <a:cubicBezTo>
                      <a:pt x="13430" y="589788"/>
                      <a:pt x="0" y="566642"/>
                      <a:pt x="0" y="540734"/>
                    </a:cubicBezTo>
                    <a:lnTo>
                      <a:pt x="0" y="500348"/>
                    </a:lnTo>
                    <a:cubicBezTo>
                      <a:pt x="0" y="474440"/>
                      <a:pt x="13335" y="451295"/>
                      <a:pt x="35814" y="43834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66" name="Google Shape;666;p49"/>
              <p:cNvGrpSpPr/>
              <p:nvPr/>
            </p:nvGrpSpPr>
            <p:grpSpPr>
              <a:xfrm>
                <a:off x="1813957" y="2879720"/>
                <a:ext cx="2730388" cy="1625584"/>
                <a:chOff x="1813957" y="2879720"/>
                <a:chExt cx="2730388" cy="1625584"/>
              </a:xfrm>
            </p:grpSpPr>
            <p:sp>
              <p:nvSpPr>
                <p:cNvPr id="667" name="Google Shape;667;p49"/>
                <p:cNvSpPr/>
                <p:nvPr/>
              </p:nvSpPr>
              <p:spPr>
                <a:xfrm>
                  <a:off x="1813957" y="3802764"/>
                  <a:ext cx="1175408" cy="702540"/>
                </a:xfrm>
                <a:custGeom>
                  <a:rect b="b" l="l" r="r" t="t"/>
                  <a:pathLst>
                    <a:path extrusionOk="0" h="702540" w="1175408">
                      <a:moveTo>
                        <a:pt x="28980" y="58579"/>
                      </a:moveTo>
                      <a:lnTo>
                        <a:pt x="130421" y="0"/>
                      </a:lnTo>
                      <a:lnTo>
                        <a:pt x="134898" y="1905"/>
                      </a:lnTo>
                      <a:lnTo>
                        <a:pt x="1175409" y="601980"/>
                      </a:lnTo>
                      <a:lnTo>
                        <a:pt x="1175409" y="601980"/>
                      </a:lnTo>
                      <a:cubicBezTo>
                        <a:pt x="1175409" y="601980"/>
                        <a:pt x="1014722" y="694753"/>
                        <a:pt x="1014722" y="694753"/>
                      </a:cubicBezTo>
                      <a:cubicBezTo>
                        <a:pt x="996720" y="705136"/>
                        <a:pt x="974622" y="705136"/>
                        <a:pt x="956620" y="694753"/>
                      </a:cubicBezTo>
                      <a:lnTo>
                        <a:pt x="29075" y="159258"/>
                      </a:lnTo>
                      <a:cubicBezTo>
                        <a:pt x="-9692" y="136874"/>
                        <a:pt x="-9692" y="80963"/>
                        <a:pt x="29075" y="5857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49"/>
                <p:cNvSpPr/>
                <p:nvPr/>
              </p:nvSpPr>
              <p:spPr>
                <a:xfrm>
                  <a:off x="3370937" y="2879720"/>
                  <a:ext cx="1173408" cy="703206"/>
                </a:xfrm>
                <a:custGeom>
                  <a:rect b="b" l="l" r="r" t="t"/>
                  <a:pathLst>
                    <a:path extrusionOk="0" h="703206" w="1173408">
                      <a:moveTo>
                        <a:pt x="0" y="99417"/>
                      </a:moveTo>
                      <a:lnTo>
                        <a:pt x="158687" y="7787"/>
                      </a:lnTo>
                      <a:cubicBezTo>
                        <a:pt x="176689" y="-2596"/>
                        <a:pt x="198787" y="-2596"/>
                        <a:pt x="216789" y="7787"/>
                      </a:cubicBezTo>
                      <a:lnTo>
                        <a:pt x="1144334" y="543282"/>
                      </a:lnTo>
                      <a:cubicBezTo>
                        <a:pt x="1183100" y="565666"/>
                        <a:pt x="1183100" y="621578"/>
                        <a:pt x="1144334" y="643961"/>
                      </a:cubicBezTo>
                      <a:lnTo>
                        <a:pt x="1041749" y="703207"/>
                      </a:lnTo>
                      <a:lnTo>
                        <a:pt x="1041749" y="703207"/>
                      </a:lnTo>
                      <a:lnTo>
                        <a:pt x="0" y="99417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669" name="Google Shape;669;p49"/>
              <p:cNvSpPr/>
              <p:nvPr/>
            </p:nvSpPr>
            <p:spPr>
              <a:xfrm>
                <a:off x="3845406" y="3132057"/>
                <a:ext cx="224446" cy="129548"/>
              </a:xfrm>
              <a:custGeom>
                <a:rect b="b" l="l" r="r" t="t"/>
                <a:pathLst>
                  <a:path extrusionOk="0" h="129548" w="224446">
                    <a:moveTo>
                      <a:pt x="4257" y="17578"/>
                    </a:moveTo>
                    <a:lnTo>
                      <a:pt x="193995" y="127115"/>
                    </a:lnTo>
                    <a:cubicBezTo>
                      <a:pt x="200282" y="130735"/>
                      <a:pt x="211235" y="130258"/>
                      <a:pt x="218475" y="126067"/>
                    </a:cubicBezTo>
                    <a:lnTo>
                      <a:pt x="218475" y="126067"/>
                    </a:lnTo>
                    <a:cubicBezTo>
                      <a:pt x="225714" y="121877"/>
                      <a:pt x="226475" y="115590"/>
                      <a:pt x="220189" y="111970"/>
                    </a:cubicBezTo>
                    <a:lnTo>
                      <a:pt x="30451" y="2433"/>
                    </a:lnTo>
                    <a:cubicBezTo>
                      <a:pt x="24165" y="-1187"/>
                      <a:pt x="13211" y="-710"/>
                      <a:pt x="5972" y="3481"/>
                    </a:cubicBezTo>
                    <a:lnTo>
                      <a:pt x="5972" y="3481"/>
                    </a:lnTo>
                    <a:cubicBezTo>
                      <a:pt x="-1267" y="7672"/>
                      <a:pt x="-2029" y="14053"/>
                      <a:pt x="4257" y="1757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0" name="Google Shape;670;p49"/>
              <p:cNvSpPr/>
              <p:nvPr/>
            </p:nvSpPr>
            <p:spPr>
              <a:xfrm>
                <a:off x="2224442" y="4072509"/>
                <a:ext cx="282359" cy="162977"/>
              </a:xfrm>
              <a:custGeom>
                <a:rect b="b" l="l" r="r" t="t"/>
                <a:pathLst>
                  <a:path extrusionOk="0" h="162977" w="282359">
                    <a:moveTo>
                      <a:pt x="14068" y="58486"/>
                    </a:moveTo>
                    <a:lnTo>
                      <a:pt x="181042" y="154879"/>
                    </a:lnTo>
                    <a:cubicBezTo>
                      <a:pt x="201806" y="166880"/>
                      <a:pt x="238477" y="165356"/>
                      <a:pt x="262480" y="151545"/>
                    </a:cubicBezTo>
                    <a:lnTo>
                      <a:pt x="262480" y="151545"/>
                    </a:lnTo>
                    <a:cubicBezTo>
                      <a:pt x="286483" y="137639"/>
                      <a:pt x="289150" y="116493"/>
                      <a:pt x="268291" y="104491"/>
                    </a:cubicBezTo>
                    <a:lnTo>
                      <a:pt x="101317" y="8099"/>
                    </a:lnTo>
                    <a:cubicBezTo>
                      <a:pt x="80553" y="-3903"/>
                      <a:pt x="43882" y="-2379"/>
                      <a:pt x="19879" y="11432"/>
                    </a:cubicBezTo>
                    <a:lnTo>
                      <a:pt x="19879" y="11432"/>
                    </a:lnTo>
                    <a:cubicBezTo>
                      <a:pt x="-4124" y="25339"/>
                      <a:pt x="-6791" y="46484"/>
                      <a:pt x="14068" y="5848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1" name="Google Shape;671;p49"/>
              <p:cNvSpPr/>
              <p:nvPr/>
            </p:nvSpPr>
            <p:spPr>
              <a:xfrm>
                <a:off x="2590554" y="4414708"/>
                <a:ext cx="38480" cy="49508"/>
              </a:xfrm>
              <a:custGeom>
                <a:rect b="b" l="l" r="r" t="t"/>
                <a:pathLst>
                  <a:path extrusionOk="0" h="49508" w="38480">
                    <a:moveTo>
                      <a:pt x="38481" y="35851"/>
                    </a:moveTo>
                    <a:cubicBezTo>
                      <a:pt x="38481" y="23659"/>
                      <a:pt x="29813" y="8705"/>
                      <a:pt x="19240" y="2609"/>
                    </a:cubicBezTo>
                    <a:cubicBezTo>
                      <a:pt x="8668" y="-3487"/>
                      <a:pt x="0" y="1466"/>
                      <a:pt x="0" y="13658"/>
                    </a:cubicBezTo>
                    <a:cubicBezTo>
                      <a:pt x="0" y="25850"/>
                      <a:pt x="8668" y="40804"/>
                      <a:pt x="19240" y="46900"/>
                    </a:cubicBezTo>
                    <a:cubicBezTo>
                      <a:pt x="29813" y="52996"/>
                      <a:pt x="38481" y="48043"/>
                      <a:pt x="38481" y="358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2" name="Google Shape;672;p49"/>
              <p:cNvSpPr/>
              <p:nvPr/>
            </p:nvSpPr>
            <p:spPr>
              <a:xfrm>
                <a:off x="2240034" y="4226401"/>
                <a:ext cx="125539" cy="85413"/>
              </a:xfrm>
              <a:custGeom>
                <a:rect b="b" l="l" r="r" t="t"/>
                <a:pathLst>
                  <a:path extrusionOk="0" h="85413" w="125539">
                    <a:moveTo>
                      <a:pt x="7334" y="20513"/>
                    </a:moveTo>
                    <a:lnTo>
                      <a:pt x="118205" y="84521"/>
                    </a:lnTo>
                    <a:cubicBezTo>
                      <a:pt x="122301" y="86902"/>
                      <a:pt x="125539" y="84331"/>
                      <a:pt x="125539" y="78997"/>
                    </a:cubicBezTo>
                    <a:lnTo>
                      <a:pt x="125539" y="78997"/>
                    </a:lnTo>
                    <a:cubicBezTo>
                      <a:pt x="125539" y="73568"/>
                      <a:pt x="122206" y="67281"/>
                      <a:pt x="118205" y="64900"/>
                    </a:cubicBezTo>
                    <a:lnTo>
                      <a:pt x="7334" y="892"/>
                    </a:lnTo>
                    <a:cubicBezTo>
                      <a:pt x="3238" y="-1490"/>
                      <a:pt x="0" y="1082"/>
                      <a:pt x="0" y="6416"/>
                    </a:cubicBezTo>
                    <a:lnTo>
                      <a:pt x="0" y="6416"/>
                    </a:lnTo>
                    <a:cubicBezTo>
                      <a:pt x="0" y="11845"/>
                      <a:pt x="3334" y="18132"/>
                      <a:pt x="7334" y="2051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3" name="Google Shape;673;p49"/>
              <p:cNvSpPr/>
              <p:nvPr/>
            </p:nvSpPr>
            <p:spPr>
              <a:xfrm>
                <a:off x="3606586" y="2984733"/>
                <a:ext cx="56768" cy="32813"/>
              </a:xfrm>
              <a:custGeom>
                <a:rect b="b" l="l" r="r" t="t"/>
                <a:pathLst>
                  <a:path extrusionOk="0" h="32813" w="56768">
                    <a:moveTo>
                      <a:pt x="48482" y="28027"/>
                    </a:moveTo>
                    <a:cubicBezTo>
                      <a:pt x="59531" y="21646"/>
                      <a:pt x="59531" y="11168"/>
                      <a:pt x="48482" y="4786"/>
                    </a:cubicBezTo>
                    <a:cubicBezTo>
                      <a:pt x="37433" y="-1595"/>
                      <a:pt x="19336" y="-1595"/>
                      <a:pt x="8287" y="4786"/>
                    </a:cubicBezTo>
                    <a:cubicBezTo>
                      <a:pt x="-2762" y="11168"/>
                      <a:pt x="-2762" y="21646"/>
                      <a:pt x="8287" y="28027"/>
                    </a:cubicBezTo>
                    <a:cubicBezTo>
                      <a:pt x="19336" y="34409"/>
                      <a:pt x="37433" y="34409"/>
                      <a:pt x="48482" y="28027"/>
                    </a:cubicBezTo>
                    <a:close/>
                  </a:path>
                </a:pathLst>
              </a:custGeom>
              <a:solidFill>
                <a:srgbClr val="007E9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74" name="Google Shape;674;p49"/>
              <p:cNvGrpSpPr/>
              <p:nvPr/>
            </p:nvGrpSpPr>
            <p:grpSpPr>
              <a:xfrm>
                <a:off x="2224509" y="2984733"/>
                <a:ext cx="1845278" cy="1215508"/>
                <a:chOff x="2224509" y="2984733"/>
                <a:chExt cx="1845278" cy="1215508"/>
              </a:xfrm>
            </p:grpSpPr>
            <p:sp>
              <p:nvSpPr>
                <p:cNvPr id="675" name="Google Shape;675;p49"/>
                <p:cNvSpPr/>
                <p:nvPr/>
              </p:nvSpPr>
              <p:spPr>
                <a:xfrm>
                  <a:off x="3845498" y="3131961"/>
                  <a:ext cx="224289" cy="120923"/>
                </a:xfrm>
                <a:custGeom>
                  <a:rect b="b" l="l" r="r" t="t"/>
                  <a:pathLst>
                    <a:path extrusionOk="0" h="120923" w="224289">
                      <a:moveTo>
                        <a:pt x="5880" y="3481"/>
                      </a:moveTo>
                      <a:cubicBezTo>
                        <a:pt x="13119" y="-710"/>
                        <a:pt x="24073" y="-1187"/>
                        <a:pt x="30360" y="2433"/>
                      </a:cubicBezTo>
                      <a:lnTo>
                        <a:pt x="220097" y="111970"/>
                      </a:lnTo>
                      <a:cubicBezTo>
                        <a:pt x="224098" y="114256"/>
                        <a:pt x="225146" y="117685"/>
                        <a:pt x="223622" y="120924"/>
                      </a:cubicBezTo>
                      <a:cubicBezTo>
                        <a:pt x="222955" y="119590"/>
                        <a:pt x="221812" y="118447"/>
                        <a:pt x="220097" y="117400"/>
                      </a:cubicBezTo>
                      <a:lnTo>
                        <a:pt x="30360" y="7862"/>
                      </a:lnTo>
                      <a:cubicBezTo>
                        <a:pt x="24073" y="4243"/>
                        <a:pt x="13119" y="4719"/>
                        <a:pt x="5880" y="8910"/>
                      </a:cubicBezTo>
                      <a:cubicBezTo>
                        <a:pt x="3213" y="10434"/>
                        <a:pt x="1499" y="12244"/>
                        <a:pt x="642" y="14149"/>
                      </a:cubicBezTo>
                      <a:cubicBezTo>
                        <a:pt x="-1073" y="10720"/>
                        <a:pt x="642" y="6529"/>
                        <a:pt x="5880" y="348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49"/>
                <p:cNvSpPr/>
                <p:nvPr/>
              </p:nvSpPr>
              <p:spPr>
                <a:xfrm>
                  <a:off x="2224509" y="4072477"/>
                  <a:ext cx="282234" cy="127764"/>
                </a:xfrm>
                <a:custGeom>
                  <a:rect b="b" l="l" r="r" t="t"/>
                  <a:pathLst>
                    <a:path extrusionOk="0" h="127764" w="282234">
                      <a:moveTo>
                        <a:pt x="268223" y="109953"/>
                      </a:moveTo>
                      <a:lnTo>
                        <a:pt x="101250" y="13560"/>
                      </a:lnTo>
                      <a:cubicBezTo>
                        <a:pt x="80485" y="1558"/>
                        <a:pt x="43814" y="3082"/>
                        <a:pt x="19811" y="16894"/>
                      </a:cubicBezTo>
                      <a:cubicBezTo>
                        <a:pt x="8000" y="23752"/>
                        <a:pt x="1428" y="32229"/>
                        <a:pt x="189" y="40706"/>
                      </a:cubicBezTo>
                      <a:cubicBezTo>
                        <a:pt x="-1239" y="30705"/>
                        <a:pt x="5428" y="19751"/>
                        <a:pt x="19811" y="11464"/>
                      </a:cubicBezTo>
                      <a:cubicBezTo>
                        <a:pt x="43814" y="-2442"/>
                        <a:pt x="80485" y="-3871"/>
                        <a:pt x="101250" y="8131"/>
                      </a:cubicBezTo>
                      <a:lnTo>
                        <a:pt x="268223" y="104524"/>
                      </a:lnTo>
                      <a:cubicBezTo>
                        <a:pt x="278796" y="110620"/>
                        <a:pt x="283272" y="119097"/>
                        <a:pt x="282034" y="127765"/>
                      </a:cubicBezTo>
                      <a:cubicBezTo>
                        <a:pt x="281082" y="121097"/>
                        <a:pt x="276605" y="114715"/>
                        <a:pt x="268223" y="10995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49"/>
                <p:cNvSpPr/>
                <p:nvPr/>
              </p:nvSpPr>
              <p:spPr>
                <a:xfrm>
                  <a:off x="3606680" y="2984733"/>
                  <a:ext cx="56623" cy="19073"/>
                </a:xfrm>
                <a:custGeom>
                  <a:rect b="b" l="l" r="r" t="t"/>
                  <a:pathLst>
                    <a:path extrusionOk="0" h="19073" w="56623">
                      <a:moveTo>
                        <a:pt x="8193" y="4786"/>
                      </a:moveTo>
                      <a:cubicBezTo>
                        <a:pt x="19241" y="-1595"/>
                        <a:pt x="37339" y="-1595"/>
                        <a:pt x="48388" y="4786"/>
                      </a:cubicBezTo>
                      <a:cubicBezTo>
                        <a:pt x="55151" y="8692"/>
                        <a:pt x="57723" y="14026"/>
                        <a:pt x="56199" y="19074"/>
                      </a:cubicBezTo>
                      <a:cubicBezTo>
                        <a:pt x="55246" y="15835"/>
                        <a:pt x="52674" y="12692"/>
                        <a:pt x="48388" y="10216"/>
                      </a:cubicBezTo>
                      <a:cubicBezTo>
                        <a:pt x="37339" y="3834"/>
                        <a:pt x="19241" y="3834"/>
                        <a:pt x="8193" y="10216"/>
                      </a:cubicBezTo>
                      <a:cubicBezTo>
                        <a:pt x="3906" y="12692"/>
                        <a:pt x="1335" y="15835"/>
                        <a:pt x="382" y="19074"/>
                      </a:cubicBezTo>
                      <a:cubicBezTo>
                        <a:pt x="-1047" y="14026"/>
                        <a:pt x="1525" y="8596"/>
                        <a:pt x="8193" y="478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/>
                    </a:gs>
                    <a:gs pos="50000">
                      <a:srgbClr val="FFFFFF">
                        <a:alpha val="49803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2019394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78" name="Google Shape;678;p49"/>
            <p:cNvGrpSpPr/>
            <p:nvPr/>
          </p:nvGrpSpPr>
          <p:grpSpPr>
            <a:xfrm>
              <a:off x="2562407" y="1573152"/>
              <a:ext cx="1515665" cy="2619946"/>
              <a:chOff x="2562407" y="1573152"/>
              <a:chExt cx="1515665" cy="2619946"/>
            </a:xfrm>
          </p:grpSpPr>
          <p:grpSp>
            <p:nvGrpSpPr>
              <p:cNvPr id="679" name="Google Shape;679;p49"/>
              <p:cNvGrpSpPr/>
              <p:nvPr/>
            </p:nvGrpSpPr>
            <p:grpSpPr>
              <a:xfrm>
                <a:off x="2562407" y="2439802"/>
                <a:ext cx="1405319" cy="1753296"/>
                <a:chOff x="2562407" y="2439802"/>
                <a:chExt cx="1405319" cy="1753296"/>
              </a:xfrm>
            </p:grpSpPr>
            <p:grpSp>
              <p:nvGrpSpPr>
                <p:cNvPr id="680" name="Google Shape;680;p49"/>
                <p:cNvGrpSpPr/>
                <p:nvPr/>
              </p:nvGrpSpPr>
              <p:grpSpPr>
                <a:xfrm>
                  <a:off x="3361924" y="2439802"/>
                  <a:ext cx="605802" cy="1292380"/>
                  <a:chOff x="3361924" y="2439802"/>
                  <a:chExt cx="605802" cy="1292380"/>
                </a:xfrm>
              </p:grpSpPr>
              <p:sp>
                <p:nvSpPr>
                  <p:cNvPr id="681" name="Google Shape;681;p49"/>
                  <p:cNvSpPr/>
                  <p:nvPr/>
                </p:nvSpPr>
                <p:spPr>
                  <a:xfrm>
                    <a:off x="3361935" y="2439802"/>
                    <a:ext cx="605791" cy="349817"/>
                  </a:xfrm>
                  <a:custGeom>
                    <a:rect b="b" l="l" r="r" t="t"/>
                    <a:pathLst>
                      <a:path extrusionOk="0" h="349817" w="605791">
                        <a:moveTo>
                          <a:pt x="593170" y="194530"/>
                        </a:moveTo>
                        <a:lnTo>
                          <a:pt x="336852" y="342549"/>
                        </a:lnTo>
                        <a:cubicBezTo>
                          <a:pt x="318183" y="353312"/>
                          <a:pt x="285227" y="351978"/>
                          <a:pt x="263605" y="339501"/>
                        </a:cubicBezTo>
                        <a:lnTo>
                          <a:pt x="17860" y="197578"/>
                        </a:lnTo>
                        <a:cubicBezTo>
                          <a:pt x="-3762" y="185100"/>
                          <a:pt x="-6048" y="166146"/>
                          <a:pt x="12621" y="155287"/>
                        </a:cubicBezTo>
                        <a:lnTo>
                          <a:pt x="268939" y="7269"/>
                        </a:lnTo>
                        <a:cubicBezTo>
                          <a:pt x="287608" y="-3495"/>
                          <a:pt x="320564" y="-2161"/>
                          <a:pt x="342186" y="10317"/>
                        </a:cubicBezTo>
                        <a:lnTo>
                          <a:pt x="587931" y="152239"/>
                        </a:lnTo>
                        <a:cubicBezTo>
                          <a:pt x="609553" y="164717"/>
                          <a:pt x="611839" y="183672"/>
                          <a:pt x="593170" y="19453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682" name="Google Shape;682;p49"/>
                  <p:cNvGrpSpPr/>
                  <p:nvPr/>
                </p:nvGrpSpPr>
                <p:grpSpPr>
                  <a:xfrm>
                    <a:off x="3361924" y="2616710"/>
                    <a:ext cx="605659" cy="1115472"/>
                    <a:chOff x="3361924" y="2616710"/>
                    <a:chExt cx="605659" cy="1115472"/>
                  </a:xfrm>
                </p:grpSpPr>
                <p:sp>
                  <p:nvSpPr>
                    <p:cNvPr id="683" name="Google Shape;683;p49"/>
                    <p:cNvSpPr/>
                    <p:nvPr/>
                  </p:nvSpPr>
                  <p:spPr>
                    <a:xfrm>
                      <a:off x="3664688" y="2619377"/>
                      <a:ext cx="302895" cy="1112734"/>
                    </a:xfrm>
                    <a:custGeom>
                      <a:rect b="b" l="l" r="r" t="t"/>
                      <a:pathLst>
                        <a:path extrusionOk="0" h="1112734" w="302895">
                          <a:moveTo>
                            <a:pt x="302609" y="936022"/>
                          </a:moveTo>
                          <a:lnTo>
                            <a:pt x="302609" y="0"/>
                          </a:lnTo>
                          <a:lnTo>
                            <a:pt x="302609" y="0"/>
                          </a:lnTo>
                          <a:cubicBezTo>
                            <a:pt x="301466" y="5620"/>
                            <a:pt x="297371" y="10859"/>
                            <a:pt x="290322" y="14954"/>
                          </a:cubicBezTo>
                          <a:lnTo>
                            <a:pt x="34004" y="162973"/>
                          </a:lnTo>
                          <a:cubicBezTo>
                            <a:pt x="25051" y="168116"/>
                            <a:pt x="12763" y="170498"/>
                            <a:pt x="0" y="170117"/>
                          </a:cubicBezTo>
                          <a:lnTo>
                            <a:pt x="0" y="1112711"/>
                          </a:lnTo>
                          <a:cubicBezTo>
                            <a:pt x="12763" y="1112996"/>
                            <a:pt x="25051" y="1110710"/>
                            <a:pt x="34004" y="1105567"/>
                          </a:cubicBezTo>
                          <a:lnTo>
                            <a:pt x="290322" y="957548"/>
                          </a:lnTo>
                          <a:cubicBezTo>
                            <a:pt x="300133" y="951929"/>
                            <a:pt x="304038" y="944023"/>
                            <a:pt x="302609" y="936022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84" name="Google Shape;684;p49"/>
                    <p:cNvSpPr/>
                    <p:nvPr/>
                  </p:nvSpPr>
                  <p:spPr>
                    <a:xfrm>
                      <a:off x="3361924" y="2616710"/>
                      <a:ext cx="302859" cy="1115472"/>
                    </a:xfrm>
                    <a:custGeom>
                      <a:rect b="b" l="l" r="r" t="t"/>
                      <a:pathLst>
                        <a:path extrusionOk="0" h="1115472" w="302859">
                          <a:moveTo>
                            <a:pt x="263616" y="162592"/>
                          </a:moveTo>
                          <a:lnTo>
                            <a:pt x="17871" y="20669"/>
                          </a:lnTo>
                          <a:cubicBezTo>
                            <a:pt x="7584" y="14764"/>
                            <a:pt x="1679" y="7334"/>
                            <a:pt x="345" y="0"/>
                          </a:cubicBezTo>
                          <a:lnTo>
                            <a:pt x="345" y="936022"/>
                          </a:lnTo>
                          <a:cubicBezTo>
                            <a:pt x="-1560" y="945261"/>
                            <a:pt x="4441" y="955548"/>
                            <a:pt x="17871" y="963359"/>
                          </a:cubicBezTo>
                          <a:lnTo>
                            <a:pt x="263616" y="1105281"/>
                          </a:lnTo>
                          <a:cubicBezTo>
                            <a:pt x="274856" y="1111758"/>
                            <a:pt x="289048" y="1115187"/>
                            <a:pt x="302859" y="1115473"/>
                          </a:cubicBezTo>
                          <a:lnTo>
                            <a:pt x="302859" y="172879"/>
                          </a:lnTo>
                          <a:cubicBezTo>
                            <a:pt x="289143" y="172498"/>
                            <a:pt x="274856" y="169164"/>
                            <a:pt x="263616" y="162687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  <p:grpSp>
              <p:nvGrpSpPr>
                <p:cNvPr id="685" name="Google Shape;685;p49"/>
                <p:cNvGrpSpPr/>
                <p:nvPr/>
              </p:nvGrpSpPr>
              <p:grpSpPr>
                <a:xfrm>
                  <a:off x="2957694" y="2997586"/>
                  <a:ext cx="605791" cy="967292"/>
                  <a:chOff x="2957694" y="2997586"/>
                  <a:chExt cx="605791" cy="967292"/>
                </a:xfrm>
              </p:grpSpPr>
              <p:sp>
                <p:nvSpPr>
                  <p:cNvPr id="686" name="Google Shape;686;p49"/>
                  <p:cNvSpPr/>
                  <p:nvPr/>
                </p:nvSpPr>
                <p:spPr>
                  <a:xfrm>
                    <a:off x="2957694" y="2997586"/>
                    <a:ext cx="605791" cy="349817"/>
                  </a:xfrm>
                  <a:custGeom>
                    <a:rect b="b" l="l" r="r" t="t"/>
                    <a:pathLst>
                      <a:path extrusionOk="0" h="349817" w="605791">
                        <a:moveTo>
                          <a:pt x="593170" y="194530"/>
                        </a:moveTo>
                        <a:lnTo>
                          <a:pt x="336852" y="342549"/>
                        </a:lnTo>
                        <a:cubicBezTo>
                          <a:pt x="318183" y="353312"/>
                          <a:pt x="285227" y="351978"/>
                          <a:pt x="263605" y="339501"/>
                        </a:cubicBezTo>
                        <a:lnTo>
                          <a:pt x="17860" y="197578"/>
                        </a:lnTo>
                        <a:cubicBezTo>
                          <a:pt x="-3762" y="185100"/>
                          <a:pt x="-6048" y="166146"/>
                          <a:pt x="12621" y="155287"/>
                        </a:cubicBezTo>
                        <a:lnTo>
                          <a:pt x="268939" y="7269"/>
                        </a:lnTo>
                        <a:cubicBezTo>
                          <a:pt x="287608" y="-3495"/>
                          <a:pt x="320565" y="-2161"/>
                          <a:pt x="342186" y="10317"/>
                        </a:cubicBezTo>
                        <a:lnTo>
                          <a:pt x="587931" y="152239"/>
                        </a:lnTo>
                        <a:cubicBezTo>
                          <a:pt x="609553" y="164717"/>
                          <a:pt x="611839" y="183672"/>
                          <a:pt x="593170" y="19453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687" name="Google Shape;687;p49"/>
                  <p:cNvGrpSpPr/>
                  <p:nvPr/>
                </p:nvGrpSpPr>
                <p:grpSpPr>
                  <a:xfrm>
                    <a:off x="2957779" y="3174494"/>
                    <a:ext cx="605658" cy="790384"/>
                    <a:chOff x="2957779" y="3174494"/>
                    <a:chExt cx="605658" cy="790384"/>
                  </a:xfrm>
                </p:grpSpPr>
                <p:sp>
                  <p:nvSpPr>
                    <p:cNvPr id="688" name="Google Shape;688;p49"/>
                    <p:cNvSpPr/>
                    <p:nvPr/>
                  </p:nvSpPr>
                  <p:spPr>
                    <a:xfrm>
                      <a:off x="3260543" y="3177161"/>
                      <a:ext cx="302894" cy="787646"/>
                    </a:xfrm>
                    <a:custGeom>
                      <a:rect b="b" l="l" r="r" t="t"/>
                      <a:pathLst>
                        <a:path extrusionOk="0" h="787646" w="302894">
                          <a:moveTo>
                            <a:pt x="302609" y="610934"/>
                          </a:moveTo>
                          <a:lnTo>
                            <a:pt x="302609" y="0"/>
                          </a:lnTo>
                          <a:lnTo>
                            <a:pt x="302609" y="0"/>
                          </a:lnTo>
                          <a:cubicBezTo>
                            <a:pt x="301466" y="5620"/>
                            <a:pt x="297371" y="10858"/>
                            <a:pt x="290322" y="14954"/>
                          </a:cubicBezTo>
                          <a:lnTo>
                            <a:pt x="34004" y="162973"/>
                          </a:lnTo>
                          <a:cubicBezTo>
                            <a:pt x="25051" y="168116"/>
                            <a:pt x="12763" y="170498"/>
                            <a:pt x="0" y="170117"/>
                          </a:cubicBezTo>
                          <a:lnTo>
                            <a:pt x="0" y="787622"/>
                          </a:lnTo>
                          <a:cubicBezTo>
                            <a:pt x="12763" y="787908"/>
                            <a:pt x="25051" y="785622"/>
                            <a:pt x="34004" y="780479"/>
                          </a:cubicBezTo>
                          <a:lnTo>
                            <a:pt x="290322" y="632460"/>
                          </a:lnTo>
                          <a:cubicBezTo>
                            <a:pt x="300133" y="626840"/>
                            <a:pt x="304038" y="618935"/>
                            <a:pt x="302609" y="610934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89" name="Google Shape;689;p49"/>
                    <p:cNvSpPr/>
                    <p:nvPr/>
                  </p:nvSpPr>
                  <p:spPr>
                    <a:xfrm>
                      <a:off x="2957779" y="3174494"/>
                      <a:ext cx="302859" cy="790384"/>
                    </a:xfrm>
                    <a:custGeom>
                      <a:rect b="b" l="l" r="r" t="t"/>
                      <a:pathLst>
                        <a:path extrusionOk="0" h="790384" w="302859">
                          <a:moveTo>
                            <a:pt x="263616" y="162592"/>
                          </a:moveTo>
                          <a:lnTo>
                            <a:pt x="17871" y="20669"/>
                          </a:lnTo>
                          <a:cubicBezTo>
                            <a:pt x="7584" y="14764"/>
                            <a:pt x="1679" y="7334"/>
                            <a:pt x="345" y="0"/>
                          </a:cubicBezTo>
                          <a:lnTo>
                            <a:pt x="345" y="610934"/>
                          </a:lnTo>
                          <a:cubicBezTo>
                            <a:pt x="-1560" y="620173"/>
                            <a:pt x="4441" y="630460"/>
                            <a:pt x="17871" y="638270"/>
                          </a:cubicBezTo>
                          <a:lnTo>
                            <a:pt x="263616" y="780193"/>
                          </a:lnTo>
                          <a:cubicBezTo>
                            <a:pt x="274856" y="786670"/>
                            <a:pt x="289048" y="790099"/>
                            <a:pt x="302859" y="790385"/>
                          </a:cubicBezTo>
                          <a:lnTo>
                            <a:pt x="302859" y="172879"/>
                          </a:lnTo>
                          <a:cubicBezTo>
                            <a:pt x="289143" y="172498"/>
                            <a:pt x="274856" y="169164"/>
                            <a:pt x="263616" y="162687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  <p:grpSp>
              <p:nvGrpSpPr>
                <p:cNvPr id="690" name="Google Shape;690;p49"/>
                <p:cNvGrpSpPr/>
                <p:nvPr/>
              </p:nvGrpSpPr>
              <p:grpSpPr>
                <a:xfrm>
                  <a:off x="2562407" y="3460501"/>
                  <a:ext cx="605791" cy="732597"/>
                  <a:chOff x="2562407" y="3460501"/>
                  <a:chExt cx="605791" cy="732597"/>
                </a:xfrm>
              </p:grpSpPr>
              <p:sp>
                <p:nvSpPr>
                  <p:cNvPr id="691" name="Google Shape;691;p49"/>
                  <p:cNvSpPr/>
                  <p:nvPr/>
                </p:nvSpPr>
                <p:spPr>
                  <a:xfrm>
                    <a:off x="2562407" y="3460501"/>
                    <a:ext cx="605791" cy="349817"/>
                  </a:xfrm>
                  <a:custGeom>
                    <a:rect b="b" l="l" r="r" t="t"/>
                    <a:pathLst>
                      <a:path extrusionOk="0" h="349817" w="605791">
                        <a:moveTo>
                          <a:pt x="593170" y="194530"/>
                        </a:moveTo>
                        <a:lnTo>
                          <a:pt x="336852" y="342549"/>
                        </a:lnTo>
                        <a:cubicBezTo>
                          <a:pt x="318183" y="353312"/>
                          <a:pt x="285227" y="351979"/>
                          <a:pt x="263605" y="339501"/>
                        </a:cubicBezTo>
                        <a:lnTo>
                          <a:pt x="17860" y="197578"/>
                        </a:lnTo>
                        <a:cubicBezTo>
                          <a:pt x="-3762" y="185100"/>
                          <a:pt x="-6048" y="166146"/>
                          <a:pt x="12621" y="155287"/>
                        </a:cubicBezTo>
                        <a:lnTo>
                          <a:pt x="268939" y="7269"/>
                        </a:lnTo>
                        <a:cubicBezTo>
                          <a:pt x="287608" y="-3495"/>
                          <a:pt x="320565" y="-2161"/>
                          <a:pt x="342186" y="10317"/>
                        </a:cubicBezTo>
                        <a:lnTo>
                          <a:pt x="587931" y="152239"/>
                        </a:lnTo>
                        <a:cubicBezTo>
                          <a:pt x="609553" y="164717"/>
                          <a:pt x="611839" y="183672"/>
                          <a:pt x="593170" y="19453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692" name="Google Shape;692;p49"/>
                  <p:cNvGrpSpPr/>
                  <p:nvPr/>
                </p:nvGrpSpPr>
                <p:grpSpPr>
                  <a:xfrm>
                    <a:off x="2562491" y="3637410"/>
                    <a:ext cx="605658" cy="555688"/>
                    <a:chOff x="2562491" y="3637410"/>
                    <a:chExt cx="605658" cy="555688"/>
                  </a:xfrm>
                </p:grpSpPr>
                <p:sp>
                  <p:nvSpPr>
                    <p:cNvPr id="693" name="Google Shape;693;p49"/>
                    <p:cNvSpPr/>
                    <p:nvPr/>
                  </p:nvSpPr>
                  <p:spPr>
                    <a:xfrm>
                      <a:off x="2865255" y="3640077"/>
                      <a:ext cx="302894" cy="552949"/>
                    </a:xfrm>
                    <a:custGeom>
                      <a:rect b="b" l="l" r="r" t="t"/>
                      <a:pathLst>
                        <a:path extrusionOk="0" h="552949" w="302894">
                          <a:moveTo>
                            <a:pt x="302609" y="376238"/>
                          </a:moveTo>
                          <a:lnTo>
                            <a:pt x="302609" y="0"/>
                          </a:lnTo>
                          <a:cubicBezTo>
                            <a:pt x="302609" y="0"/>
                            <a:pt x="302609" y="0"/>
                            <a:pt x="302609" y="0"/>
                          </a:cubicBezTo>
                          <a:lnTo>
                            <a:pt x="302609" y="0"/>
                          </a:lnTo>
                          <a:cubicBezTo>
                            <a:pt x="301466" y="5620"/>
                            <a:pt x="297371" y="10858"/>
                            <a:pt x="290322" y="14954"/>
                          </a:cubicBezTo>
                          <a:lnTo>
                            <a:pt x="34004" y="162973"/>
                          </a:lnTo>
                          <a:cubicBezTo>
                            <a:pt x="25051" y="168116"/>
                            <a:pt x="12763" y="170497"/>
                            <a:pt x="0" y="170117"/>
                          </a:cubicBezTo>
                          <a:lnTo>
                            <a:pt x="0" y="552926"/>
                          </a:lnTo>
                          <a:cubicBezTo>
                            <a:pt x="12763" y="553212"/>
                            <a:pt x="25051" y="550926"/>
                            <a:pt x="34004" y="545782"/>
                          </a:cubicBezTo>
                          <a:lnTo>
                            <a:pt x="290322" y="397764"/>
                          </a:lnTo>
                          <a:cubicBezTo>
                            <a:pt x="300133" y="392144"/>
                            <a:pt x="304038" y="384238"/>
                            <a:pt x="302609" y="376238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94" name="Google Shape;694;p49"/>
                    <p:cNvSpPr/>
                    <p:nvPr/>
                  </p:nvSpPr>
                  <p:spPr>
                    <a:xfrm>
                      <a:off x="2562491" y="3637410"/>
                      <a:ext cx="302859" cy="555688"/>
                    </a:xfrm>
                    <a:custGeom>
                      <a:rect b="b" l="l" r="r" t="t"/>
                      <a:pathLst>
                        <a:path extrusionOk="0" h="555688" w="302859">
                          <a:moveTo>
                            <a:pt x="263616" y="162592"/>
                          </a:moveTo>
                          <a:lnTo>
                            <a:pt x="17871" y="20669"/>
                          </a:lnTo>
                          <a:cubicBezTo>
                            <a:pt x="7584" y="14764"/>
                            <a:pt x="1679" y="7334"/>
                            <a:pt x="345" y="0"/>
                          </a:cubicBezTo>
                          <a:lnTo>
                            <a:pt x="345" y="376238"/>
                          </a:lnTo>
                          <a:cubicBezTo>
                            <a:pt x="-1560" y="385477"/>
                            <a:pt x="4441" y="395764"/>
                            <a:pt x="17871" y="403574"/>
                          </a:cubicBezTo>
                          <a:lnTo>
                            <a:pt x="263616" y="545497"/>
                          </a:lnTo>
                          <a:cubicBezTo>
                            <a:pt x="274856" y="551974"/>
                            <a:pt x="289048" y="555403"/>
                            <a:pt x="302859" y="555688"/>
                          </a:cubicBezTo>
                          <a:lnTo>
                            <a:pt x="302859" y="172879"/>
                          </a:lnTo>
                          <a:cubicBezTo>
                            <a:pt x="289143" y="172498"/>
                            <a:pt x="274856" y="169164"/>
                            <a:pt x="263616" y="162687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</p:grpSp>
          <p:grpSp>
            <p:nvGrpSpPr>
              <p:cNvPr id="695" name="Google Shape;695;p49"/>
              <p:cNvGrpSpPr/>
              <p:nvPr/>
            </p:nvGrpSpPr>
            <p:grpSpPr>
              <a:xfrm>
                <a:off x="2682947" y="1573152"/>
                <a:ext cx="1395125" cy="2139504"/>
                <a:chOff x="2682947" y="1573152"/>
                <a:chExt cx="1395125" cy="2139504"/>
              </a:xfrm>
            </p:grpSpPr>
            <p:sp>
              <p:nvSpPr>
                <p:cNvPr id="696" name="Google Shape;696;p49"/>
                <p:cNvSpPr/>
                <p:nvPr/>
              </p:nvSpPr>
              <p:spPr>
                <a:xfrm>
                  <a:off x="2751050" y="1611156"/>
                  <a:ext cx="1327022" cy="2101500"/>
                </a:xfrm>
                <a:custGeom>
                  <a:rect b="b" l="l" r="r" t="t"/>
                  <a:pathLst>
                    <a:path extrusionOk="0" h="2101500" w="1327022">
                      <a:moveTo>
                        <a:pt x="1326833" y="253937"/>
                      </a:moveTo>
                      <a:lnTo>
                        <a:pt x="1323404" y="0"/>
                      </a:lnTo>
                      <a:lnTo>
                        <a:pt x="1133189" y="241173"/>
                      </a:lnTo>
                      <a:lnTo>
                        <a:pt x="1194054" y="245174"/>
                      </a:lnTo>
                      <a:lnTo>
                        <a:pt x="974789" y="826103"/>
                      </a:lnTo>
                      <a:lnTo>
                        <a:pt x="832199" y="497681"/>
                      </a:lnTo>
                      <a:lnTo>
                        <a:pt x="490538" y="1500569"/>
                      </a:lnTo>
                      <a:lnTo>
                        <a:pt x="299466" y="1236726"/>
                      </a:lnTo>
                      <a:lnTo>
                        <a:pt x="265176" y="1332357"/>
                      </a:lnTo>
                      <a:cubicBezTo>
                        <a:pt x="264509" y="1334167"/>
                        <a:pt x="199073" y="1516856"/>
                        <a:pt x="134493" y="1698689"/>
                      </a:cubicBezTo>
                      <a:cubicBezTo>
                        <a:pt x="-1333" y="2081117"/>
                        <a:pt x="4286" y="2082927"/>
                        <a:pt x="0" y="2101501"/>
                      </a:cubicBezTo>
                      <a:cubicBezTo>
                        <a:pt x="0" y="2101501"/>
                        <a:pt x="80582" y="2064639"/>
                        <a:pt x="80296" y="2065592"/>
                      </a:cubicBezTo>
                      <a:cubicBezTo>
                        <a:pt x="89249" y="2032826"/>
                        <a:pt x="210693" y="1690592"/>
                        <a:pt x="303943" y="1429988"/>
                      </a:cubicBezTo>
                      <a:lnTo>
                        <a:pt x="497396" y="1696974"/>
                      </a:lnTo>
                      <a:lnTo>
                        <a:pt x="824865" y="735902"/>
                      </a:lnTo>
                      <a:lnTo>
                        <a:pt x="962882" y="1053656"/>
                      </a:lnTo>
                      <a:lnTo>
                        <a:pt x="1266158" y="249936"/>
                      </a:lnTo>
                      <a:lnTo>
                        <a:pt x="1327023" y="25393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97" name="Google Shape;697;p49"/>
                <p:cNvGrpSpPr/>
                <p:nvPr/>
              </p:nvGrpSpPr>
              <p:grpSpPr>
                <a:xfrm>
                  <a:off x="2682947" y="1573152"/>
                  <a:ext cx="1391506" cy="2139409"/>
                  <a:chOff x="2682947" y="1573152"/>
                  <a:chExt cx="1391506" cy="2139409"/>
                </a:xfrm>
              </p:grpSpPr>
              <p:sp>
                <p:nvSpPr>
                  <p:cNvPr id="698" name="Google Shape;698;p49"/>
                  <p:cNvSpPr/>
                  <p:nvPr/>
                </p:nvSpPr>
                <p:spPr>
                  <a:xfrm>
                    <a:off x="2682947" y="2809877"/>
                    <a:ext cx="367379" cy="902684"/>
                  </a:xfrm>
                  <a:custGeom>
                    <a:rect b="b" l="l" r="r" t="t"/>
                    <a:pathLst>
                      <a:path extrusionOk="0" h="902684" w="367379">
                        <a:moveTo>
                          <a:pt x="333184" y="133636"/>
                        </a:moveTo>
                        <a:lnTo>
                          <a:pt x="367379" y="38386"/>
                        </a:lnTo>
                        <a:lnTo>
                          <a:pt x="299466" y="0"/>
                        </a:lnTo>
                        <a:lnTo>
                          <a:pt x="265176" y="95631"/>
                        </a:lnTo>
                        <a:cubicBezTo>
                          <a:pt x="264509" y="97441"/>
                          <a:pt x="199072" y="280130"/>
                          <a:pt x="134493" y="461867"/>
                        </a:cubicBezTo>
                        <a:cubicBezTo>
                          <a:pt x="-1333" y="844296"/>
                          <a:pt x="4286" y="846106"/>
                          <a:pt x="0" y="864680"/>
                        </a:cubicBezTo>
                        <a:lnTo>
                          <a:pt x="68008" y="902684"/>
                        </a:lnTo>
                        <a:cubicBezTo>
                          <a:pt x="72295" y="884111"/>
                          <a:pt x="66675" y="882396"/>
                          <a:pt x="202501" y="499872"/>
                        </a:cubicBezTo>
                        <a:cubicBezTo>
                          <a:pt x="267081" y="318135"/>
                          <a:pt x="332518" y="135446"/>
                          <a:pt x="333184" y="13354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9" name="Google Shape;699;p49"/>
                  <p:cNvSpPr/>
                  <p:nvPr/>
                </p:nvSpPr>
                <p:spPr>
                  <a:xfrm>
                    <a:off x="3583154" y="1573152"/>
                    <a:ext cx="491299" cy="864108"/>
                  </a:xfrm>
                  <a:custGeom>
                    <a:rect b="b" l="l" r="r" t="t"/>
                    <a:pathLst>
                      <a:path extrusionOk="0" h="864108" w="491299">
                        <a:moveTo>
                          <a:pt x="361950" y="283178"/>
                        </a:moveTo>
                        <a:lnTo>
                          <a:pt x="301085" y="279178"/>
                        </a:lnTo>
                        <a:lnTo>
                          <a:pt x="491300" y="38005"/>
                        </a:lnTo>
                        <a:lnTo>
                          <a:pt x="423291" y="0"/>
                        </a:lnTo>
                        <a:lnTo>
                          <a:pt x="232981" y="241173"/>
                        </a:lnTo>
                        <a:lnTo>
                          <a:pt x="284607" y="269748"/>
                        </a:lnTo>
                        <a:lnTo>
                          <a:pt x="98584" y="762572"/>
                        </a:lnTo>
                        <a:lnTo>
                          <a:pt x="0" y="535686"/>
                        </a:lnTo>
                        <a:lnTo>
                          <a:pt x="142685" y="864108"/>
                        </a:lnTo>
                        <a:lnTo>
                          <a:pt x="361950" y="283178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0" name="Google Shape;700;p49"/>
                  <p:cNvSpPr/>
                  <p:nvPr/>
                </p:nvSpPr>
                <p:spPr>
                  <a:xfrm>
                    <a:off x="3050421" y="2070738"/>
                    <a:ext cx="532733" cy="1040987"/>
                  </a:xfrm>
                  <a:custGeom>
                    <a:rect b="b" l="l" r="r" t="t"/>
                    <a:pathLst>
                      <a:path extrusionOk="0" h="1040987" w="532733">
                        <a:moveTo>
                          <a:pt x="532733" y="38100"/>
                        </a:moveTo>
                        <a:lnTo>
                          <a:pt x="464725" y="0"/>
                        </a:lnTo>
                        <a:lnTo>
                          <a:pt x="136017" y="964882"/>
                        </a:lnTo>
                        <a:lnTo>
                          <a:pt x="0" y="777145"/>
                        </a:lnTo>
                        <a:lnTo>
                          <a:pt x="191071" y="1040987"/>
                        </a:lnTo>
                        <a:lnTo>
                          <a:pt x="532733" y="3810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1" name="Google Shape;701;p49"/>
                  <p:cNvSpPr/>
                  <p:nvPr/>
                </p:nvSpPr>
                <p:spPr>
                  <a:xfrm>
                    <a:off x="3040570" y="3041049"/>
                    <a:ext cx="207685" cy="266985"/>
                  </a:xfrm>
                  <a:custGeom>
                    <a:rect b="b" l="l" r="r" t="t"/>
                    <a:pathLst>
                      <a:path extrusionOk="0" h="266985" w="207685">
                        <a:moveTo>
                          <a:pt x="898" y="37433"/>
                        </a:moveTo>
                        <a:lnTo>
                          <a:pt x="139677" y="228981"/>
                        </a:lnTo>
                        <a:lnTo>
                          <a:pt x="139677" y="228600"/>
                        </a:lnTo>
                        <a:cubicBezTo>
                          <a:pt x="139677" y="228600"/>
                          <a:pt x="207686" y="266986"/>
                          <a:pt x="207686" y="266986"/>
                        </a:cubicBezTo>
                        <a:lnTo>
                          <a:pt x="14233" y="0"/>
                        </a:lnTo>
                        <a:cubicBezTo>
                          <a:pt x="6137" y="22670"/>
                          <a:pt x="-2912" y="48006"/>
                          <a:pt x="898" y="37433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2" name="Google Shape;702;p49"/>
                  <p:cNvSpPr/>
                  <p:nvPr/>
                </p:nvSpPr>
                <p:spPr>
                  <a:xfrm>
                    <a:off x="3553055" y="2346962"/>
                    <a:ext cx="160591" cy="317754"/>
                  </a:xfrm>
                  <a:custGeom>
                    <a:rect b="b" l="l" r="r" t="t"/>
                    <a:pathLst>
                      <a:path extrusionOk="0" h="317754" w="160591">
                        <a:moveTo>
                          <a:pt x="0" y="66485"/>
                        </a:moveTo>
                        <a:lnTo>
                          <a:pt x="92583" y="279749"/>
                        </a:lnTo>
                        <a:lnTo>
                          <a:pt x="160592" y="317754"/>
                        </a:lnTo>
                        <a:lnTo>
                          <a:pt x="22670" y="0"/>
                        </a:lnTo>
                        <a:lnTo>
                          <a:pt x="0" y="66485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grpSp>
        <p:nvGrpSpPr>
          <p:cNvPr id="703" name="Google Shape;703;p49"/>
          <p:cNvGrpSpPr/>
          <p:nvPr/>
        </p:nvGrpSpPr>
        <p:grpSpPr>
          <a:xfrm flipH="1">
            <a:off x="6757805" y="2915767"/>
            <a:ext cx="1368176" cy="877542"/>
            <a:chOff x="956117" y="4075502"/>
            <a:chExt cx="1692868" cy="1085798"/>
          </a:xfrm>
        </p:grpSpPr>
        <p:sp>
          <p:nvSpPr>
            <p:cNvPr id="704" name="Google Shape;704;p49"/>
            <p:cNvSpPr/>
            <p:nvPr/>
          </p:nvSpPr>
          <p:spPr>
            <a:xfrm>
              <a:off x="956350" y="4301493"/>
              <a:ext cx="1692434" cy="859807"/>
            </a:xfrm>
            <a:custGeom>
              <a:rect b="b" l="l" r="r" t="t"/>
              <a:pathLst>
                <a:path extrusionOk="0" h="859807" w="1692434">
                  <a:moveTo>
                    <a:pt x="1576959" y="684657"/>
                  </a:moveTo>
                  <a:cubicBezTo>
                    <a:pt x="1437323" y="765334"/>
                    <a:pt x="1225963" y="774097"/>
                    <a:pt x="1104995" y="704183"/>
                  </a:cubicBezTo>
                  <a:lnTo>
                    <a:pt x="81439" y="113157"/>
                  </a:lnTo>
                  <a:cubicBezTo>
                    <a:pt x="28766" y="82772"/>
                    <a:pt x="2000" y="42481"/>
                    <a:pt x="0" y="0"/>
                  </a:cubicBezTo>
                  <a:lnTo>
                    <a:pt x="0" y="0"/>
                  </a:lnTo>
                  <a:lnTo>
                    <a:pt x="0" y="103346"/>
                  </a:lnTo>
                  <a:cubicBezTo>
                    <a:pt x="0" y="104204"/>
                    <a:pt x="0" y="105061"/>
                    <a:pt x="0" y="105918"/>
                  </a:cubicBezTo>
                  <a:cubicBezTo>
                    <a:pt x="1048" y="149352"/>
                    <a:pt x="27718" y="190595"/>
                    <a:pt x="81439" y="221647"/>
                  </a:cubicBezTo>
                  <a:lnTo>
                    <a:pt x="1104995" y="812673"/>
                  </a:lnTo>
                  <a:cubicBezTo>
                    <a:pt x="1225963" y="882491"/>
                    <a:pt x="1437227" y="873728"/>
                    <a:pt x="1576959" y="793147"/>
                  </a:cubicBezTo>
                  <a:cubicBezTo>
                    <a:pt x="1655826" y="747617"/>
                    <a:pt x="1694974" y="688848"/>
                    <a:pt x="1692307" y="633794"/>
                  </a:cubicBezTo>
                  <a:lnTo>
                    <a:pt x="1692307" y="527875"/>
                  </a:lnTo>
                  <a:cubicBezTo>
                    <a:pt x="1693640" y="582168"/>
                    <a:pt x="1654588" y="639794"/>
                    <a:pt x="1576959" y="6845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49"/>
            <p:cNvSpPr/>
            <p:nvPr/>
          </p:nvSpPr>
          <p:spPr>
            <a:xfrm>
              <a:off x="956117" y="4075502"/>
              <a:ext cx="1692868" cy="977474"/>
            </a:xfrm>
            <a:custGeom>
              <a:rect b="b" l="l" r="r" t="t"/>
              <a:pathLst>
                <a:path extrusionOk="0" h="977474" w="1692868">
                  <a:moveTo>
                    <a:pt x="1105324" y="930173"/>
                  </a:moveTo>
                  <a:lnTo>
                    <a:pt x="81672" y="339242"/>
                  </a:lnTo>
                  <a:cubicBezTo>
                    <a:pt x="-39296" y="269424"/>
                    <a:pt x="-24151" y="147409"/>
                    <a:pt x="115581" y="66732"/>
                  </a:cubicBezTo>
                  <a:lnTo>
                    <a:pt x="115581" y="66732"/>
                  </a:lnTo>
                  <a:cubicBezTo>
                    <a:pt x="255217" y="-13945"/>
                    <a:pt x="466577" y="-22708"/>
                    <a:pt x="587545" y="47206"/>
                  </a:cubicBezTo>
                  <a:lnTo>
                    <a:pt x="1611196" y="638232"/>
                  </a:lnTo>
                  <a:cubicBezTo>
                    <a:pt x="1732164" y="708050"/>
                    <a:pt x="1717019" y="830065"/>
                    <a:pt x="1577287" y="910742"/>
                  </a:cubicBezTo>
                  <a:lnTo>
                    <a:pt x="1577287" y="910742"/>
                  </a:lnTo>
                  <a:cubicBezTo>
                    <a:pt x="1437651" y="991419"/>
                    <a:pt x="1226291" y="1000182"/>
                    <a:pt x="1105324" y="93026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06" name="Google Shape;706;p49"/>
            <p:cNvGrpSpPr/>
            <p:nvPr/>
          </p:nvGrpSpPr>
          <p:grpSpPr>
            <a:xfrm>
              <a:off x="1097320" y="4144520"/>
              <a:ext cx="1386635" cy="839944"/>
              <a:chOff x="1097320" y="4144520"/>
              <a:chExt cx="1386635" cy="839944"/>
            </a:xfrm>
          </p:grpSpPr>
          <p:grpSp>
            <p:nvGrpSpPr>
              <p:cNvPr id="707" name="Google Shape;707;p49"/>
              <p:cNvGrpSpPr/>
              <p:nvPr/>
            </p:nvGrpSpPr>
            <p:grpSpPr>
              <a:xfrm>
                <a:off x="1948090" y="4587705"/>
                <a:ext cx="535865" cy="396759"/>
                <a:chOff x="1948090" y="4587705"/>
                <a:chExt cx="535865" cy="396759"/>
              </a:xfrm>
            </p:grpSpPr>
            <p:sp>
              <p:nvSpPr>
                <p:cNvPr id="708" name="Google Shape;708;p49"/>
                <p:cNvSpPr/>
                <p:nvPr/>
              </p:nvSpPr>
              <p:spPr>
                <a:xfrm>
                  <a:off x="2050391" y="4742500"/>
                  <a:ext cx="430339" cy="154747"/>
                </a:xfrm>
                <a:custGeom>
                  <a:rect b="b" l="l" r="r" t="t"/>
                  <a:pathLst>
                    <a:path extrusionOk="0" h="154747" w="430339">
                      <a:moveTo>
                        <a:pt x="165354" y="95"/>
                      </a:moveTo>
                      <a:lnTo>
                        <a:pt x="0" y="122015"/>
                      </a:lnTo>
                      <a:cubicBezTo>
                        <a:pt x="106299" y="170021"/>
                        <a:pt x="259556" y="164687"/>
                        <a:pt x="354997" y="109538"/>
                      </a:cubicBezTo>
                      <a:cubicBezTo>
                        <a:pt x="395097" y="86392"/>
                        <a:pt x="421481" y="56388"/>
                        <a:pt x="430340" y="24003"/>
                      </a:cubicBezTo>
                      <a:lnTo>
                        <a:pt x="16535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9" name="Google Shape;709;p49"/>
                <p:cNvSpPr/>
                <p:nvPr/>
              </p:nvSpPr>
              <p:spPr>
                <a:xfrm>
                  <a:off x="1948093" y="4588862"/>
                  <a:ext cx="267747" cy="275653"/>
                </a:xfrm>
                <a:custGeom>
                  <a:rect b="b" l="l" r="r" t="t"/>
                  <a:pathLst>
                    <a:path extrusionOk="0" h="275653" w="267747">
                      <a:moveTo>
                        <a:pt x="267653" y="153734"/>
                      </a:moveTo>
                      <a:lnTo>
                        <a:pt x="234791" y="0"/>
                      </a:lnTo>
                      <a:cubicBezTo>
                        <a:pt x="175451" y="4191"/>
                        <a:pt x="120301" y="19812"/>
                        <a:pt x="78010" y="44196"/>
                      </a:cubicBezTo>
                      <a:cubicBezTo>
                        <a:pt x="-26003" y="104299"/>
                        <a:pt x="-26003" y="203168"/>
                        <a:pt x="78010" y="263176"/>
                      </a:cubicBezTo>
                      <a:cubicBezTo>
                        <a:pt x="85725" y="267558"/>
                        <a:pt x="93821" y="271749"/>
                        <a:pt x="102394" y="275654"/>
                      </a:cubicBezTo>
                      <a:lnTo>
                        <a:pt x="267748" y="153734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0" name="Google Shape;710;p49"/>
                <p:cNvSpPr/>
                <p:nvPr/>
              </p:nvSpPr>
              <p:spPr>
                <a:xfrm>
                  <a:off x="2182884" y="4587705"/>
                  <a:ext cx="301071" cy="178893"/>
                </a:xfrm>
                <a:custGeom>
                  <a:rect b="b" l="l" r="r" t="t"/>
                  <a:pathLst>
                    <a:path extrusionOk="0" h="178893" w="301071">
                      <a:moveTo>
                        <a:pt x="32861" y="154890"/>
                      </a:moveTo>
                      <a:lnTo>
                        <a:pt x="297847" y="178893"/>
                      </a:lnTo>
                      <a:cubicBezTo>
                        <a:pt x="311087" y="130030"/>
                        <a:pt x="283083" y="80405"/>
                        <a:pt x="222504" y="45353"/>
                      </a:cubicBezTo>
                      <a:cubicBezTo>
                        <a:pt x="164116" y="11634"/>
                        <a:pt x="81915" y="-4654"/>
                        <a:pt x="0" y="1157"/>
                      </a:cubicBezTo>
                      <a:lnTo>
                        <a:pt x="32861" y="15489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1" name="Google Shape;711;p49"/>
                <p:cNvSpPr/>
                <p:nvPr/>
              </p:nvSpPr>
              <p:spPr>
                <a:xfrm>
                  <a:off x="2050487" y="4766598"/>
                  <a:ext cx="430339" cy="217866"/>
                </a:xfrm>
                <a:custGeom>
                  <a:rect b="b" l="l" r="r" t="t"/>
                  <a:pathLst>
                    <a:path extrusionOk="0" h="217866" w="430339">
                      <a:moveTo>
                        <a:pt x="354997" y="85535"/>
                      </a:moveTo>
                      <a:cubicBezTo>
                        <a:pt x="395097" y="62389"/>
                        <a:pt x="421481" y="32385"/>
                        <a:pt x="430340" y="0"/>
                      </a:cubicBezTo>
                      <a:lnTo>
                        <a:pt x="430340" y="87154"/>
                      </a:lnTo>
                      <a:cubicBezTo>
                        <a:pt x="421577" y="119539"/>
                        <a:pt x="395192" y="149447"/>
                        <a:pt x="354997" y="172688"/>
                      </a:cubicBezTo>
                      <a:cubicBezTo>
                        <a:pt x="259556" y="227743"/>
                        <a:pt x="106299" y="233172"/>
                        <a:pt x="0" y="185166"/>
                      </a:cubicBezTo>
                      <a:lnTo>
                        <a:pt x="0" y="98012"/>
                      </a:lnTo>
                      <a:cubicBezTo>
                        <a:pt x="106299" y="146018"/>
                        <a:pt x="259556" y="140684"/>
                        <a:pt x="354997" y="8553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2" name="Google Shape;712;p49"/>
                <p:cNvSpPr/>
                <p:nvPr/>
              </p:nvSpPr>
              <p:spPr>
                <a:xfrm>
                  <a:off x="1948090" y="4743262"/>
                  <a:ext cx="102396" cy="208502"/>
                </a:xfrm>
                <a:custGeom>
                  <a:rect b="b" l="l" r="r" t="t"/>
                  <a:pathLst>
                    <a:path extrusionOk="0" h="208502" w="102396">
                      <a:moveTo>
                        <a:pt x="78012" y="108871"/>
                      </a:moveTo>
                      <a:cubicBezTo>
                        <a:pt x="85727" y="113252"/>
                        <a:pt x="93824" y="117443"/>
                        <a:pt x="102396" y="121348"/>
                      </a:cubicBezTo>
                      <a:lnTo>
                        <a:pt x="102396" y="208502"/>
                      </a:lnTo>
                      <a:cubicBezTo>
                        <a:pt x="93824" y="204597"/>
                        <a:pt x="85727" y="200501"/>
                        <a:pt x="78012" y="196024"/>
                      </a:cubicBezTo>
                      <a:cubicBezTo>
                        <a:pt x="25720" y="165830"/>
                        <a:pt x="-283" y="125825"/>
                        <a:pt x="2" y="85820"/>
                      </a:cubicBezTo>
                      <a:lnTo>
                        <a:pt x="2" y="1429"/>
                      </a:lnTo>
                      <a:cubicBezTo>
                        <a:pt x="2" y="1429"/>
                        <a:pt x="2" y="476"/>
                        <a:pt x="2" y="0"/>
                      </a:cubicBezTo>
                      <a:cubicBezTo>
                        <a:pt x="288" y="39529"/>
                        <a:pt x="26291" y="78962"/>
                        <a:pt x="78012" y="10877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713" name="Google Shape;713;p49"/>
              <p:cNvSpPr/>
              <p:nvPr/>
            </p:nvSpPr>
            <p:spPr>
              <a:xfrm>
                <a:off x="1440317" y="4330653"/>
                <a:ext cx="527586" cy="304581"/>
              </a:xfrm>
              <a:custGeom>
                <a:rect b="b" l="l" r="r" t="t"/>
                <a:pathLst>
                  <a:path extrusionOk="0" h="304581" w="527586">
                    <a:moveTo>
                      <a:pt x="170686" y="10844"/>
                    </a:moveTo>
                    <a:lnTo>
                      <a:pt x="508824" y="206107"/>
                    </a:lnTo>
                    <a:cubicBezTo>
                      <a:pt x="536637" y="222109"/>
                      <a:pt x="533113" y="250112"/>
                      <a:pt x="501013" y="268686"/>
                    </a:cubicBezTo>
                    <a:lnTo>
                      <a:pt x="465295" y="289260"/>
                    </a:lnTo>
                    <a:cubicBezTo>
                      <a:pt x="433195" y="307739"/>
                      <a:pt x="384713" y="309834"/>
                      <a:pt x="356900" y="293737"/>
                    </a:cubicBezTo>
                    <a:lnTo>
                      <a:pt x="18763" y="98474"/>
                    </a:lnTo>
                    <a:cubicBezTo>
                      <a:pt x="-9050" y="82472"/>
                      <a:pt x="-5526" y="54469"/>
                      <a:pt x="26573" y="35895"/>
                    </a:cubicBezTo>
                    <a:lnTo>
                      <a:pt x="62292" y="15321"/>
                    </a:lnTo>
                    <a:cubicBezTo>
                      <a:pt x="94391" y="-3157"/>
                      <a:pt x="142873" y="-5253"/>
                      <a:pt x="170686" y="108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14" name="Google Shape;714;p49"/>
              <p:cNvGrpSpPr/>
              <p:nvPr/>
            </p:nvGrpSpPr>
            <p:grpSpPr>
              <a:xfrm>
                <a:off x="1097320" y="4144520"/>
                <a:ext cx="436530" cy="226885"/>
                <a:chOff x="1097320" y="4144520"/>
                <a:chExt cx="436530" cy="226885"/>
              </a:xfrm>
            </p:grpSpPr>
            <p:sp>
              <p:nvSpPr>
                <p:cNvPr id="715" name="Google Shape;715;p49"/>
                <p:cNvSpPr/>
                <p:nvPr/>
              </p:nvSpPr>
              <p:spPr>
                <a:xfrm>
                  <a:off x="1254387" y="4210052"/>
                  <a:ext cx="279463" cy="161353"/>
                </a:xfrm>
                <a:custGeom>
                  <a:rect b="b" l="l" r="r" t="t"/>
                  <a:pathLst>
                    <a:path extrusionOk="0" h="161353" w="279463">
                      <a:moveTo>
                        <a:pt x="0" y="135922"/>
                      </a:moveTo>
                      <a:lnTo>
                        <a:pt x="44196" y="161354"/>
                      </a:lnTo>
                      <a:lnTo>
                        <a:pt x="279464" y="25527"/>
                      </a:lnTo>
                      <a:lnTo>
                        <a:pt x="235363" y="0"/>
                      </a:lnTo>
                      <a:lnTo>
                        <a:pt x="0" y="135922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6" name="Google Shape;716;p49"/>
                <p:cNvSpPr/>
                <p:nvPr/>
              </p:nvSpPr>
              <p:spPr>
                <a:xfrm>
                  <a:off x="1175806" y="4217101"/>
                  <a:ext cx="188785" cy="108966"/>
                </a:xfrm>
                <a:custGeom>
                  <a:rect b="b" l="l" r="r" t="t"/>
                  <a:pathLst>
                    <a:path extrusionOk="0" h="108966" w="188785">
                      <a:moveTo>
                        <a:pt x="0" y="83439"/>
                      </a:moveTo>
                      <a:lnTo>
                        <a:pt x="44196" y="108966"/>
                      </a:lnTo>
                      <a:lnTo>
                        <a:pt x="188785" y="25432"/>
                      </a:lnTo>
                      <a:lnTo>
                        <a:pt x="144685" y="0"/>
                      </a:lnTo>
                      <a:lnTo>
                        <a:pt x="0" y="83439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7" name="Google Shape;717;p49"/>
                <p:cNvSpPr/>
                <p:nvPr/>
              </p:nvSpPr>
              <p:spPr>
                <a:xfrm>
                  <a:off x="1097320" y="4144520"/>
                  <a:ext cx="235743" cy="136207"/>
                </a:xfrm>
                <a:custGeom>
                  <a:rect b="b" l="l" r="r" t="t"/>
                  <a:pathLst>
                    <a:path extrusionOk="0" h="136207" w="235743">
                      <a:moveTo>
                        <a:pt x="0" y="110680"/>
                      </a:moveTo>
                      <a:lnTo>
                        <a:pt x="44101" y="136208"/>
                      </a:lnTo>
                      <a:lnTo>
                        <a:pt x="235744" y="25527"/>
                      </a:lnTo>
                      <a:lnTo>
                        <a:pt x="191643" y="0"/>
                      </a:lnTo>
                      <a:lnTo>
                        <a:pt x="0" y="11068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718" name="Google Shape;718;p49"/>
          <p:cNvGrpSpPr/>
          <p:nvPr/>
        </p:nvGrpSpPr>
        <p:grpSpPr>
          <a:xfrm flipH="1">
            <a:off x="5067465" y="2763379"/>
            <a:ext cx="1140332" cy="1381220"/>
            <a:chOff x="9364940" y="4157379"/>
            <a:chExt cx="1140332" cy="1381220"/>
          </a:xfrm>
        </p:grpSpPr>
        <p:grpSp>
          <p:nvGrpSpPr>
            <p:cNvPr id="719" name="Google Shape;719;p49"/>
            <p:cNvGrpSpPr/>
            <p:nvPr/>
          </p:nvGrpSpPr>
          <p:grpSpPr>
            <a:xfrm>
              <a:off x="9364940" y="4713258"/>
              <a:ext cx="441578" cy="543782"/>
              <a:chOff x="9364940" y="4713258"/>
              <a:chExt cx="441578" cy="543782"/>
            </a:xfrm>
          </p:grpSpPr>
          <p:sp>
            <p:nvSpPr>
              <p:cNvPr id="720" name="Google Shape;720;p49"/>
              <p:cNvSpPr/>
              <p:nvPr/>
            </p:nvSpPr>
            <p:spPr>
              <a:xfrm>
                <a:off x="9614780" y="5115880"/>
                <a:ext cx="63912" cy="57245"/>
              </a:xfrm>
              <a:custGeom>
                <a:rect b="b" l="l" r="r" t="t"/>
                <a:pathLst>
                  <a:path extrusionOk="0" h="57245" w="63912">
                    <a:moveTo>
                      <a:pt x="63913" y="57245"/>
                    </a:moveTo>
                    <a:lnTo>
                      <a:pt x="24384" y="34290"/>
                    </a:lnTo>
                    <a:lnTo>
                      <a:pt x="0" y="0"/>
                    </a:lnTo>
                    <a:lnTo>
                      <a:pt x="39529" y="23050"/>
                    </a:lnTo>
                    <a:lnTo>
                      <a:pt x="63913" y="572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1" name="Google Shape;721;p49"/>
              <p:cNvSpPr/>
              <p:nvPr/>
            </p:nvSpPr>
            <p:spPr>
              <a:xfrm>
                <a:off x="9714317" y="4943573"/>
                <a:ext cx="81629" cy="26574"/>
              </a:xfrm>
              <a:custGeom>
                <a:rect b="b" l="l" r="r" t="t"/>
                <a:pathLst>
                  <a:path extrusionOk="0" h="26574" w="81629">
                    <a:moveTo>
                      <a:pt x="39529" y="22955"/>
                    </a:moveTo>
                    <a:lnTo>
                      <a:pt x="0" y="0"/>
                    </a:lnTo>
                    <a:lnTo>
                      <a:pt x="42100" y="3620"/>
                    </a:lnTo>
                    <a:lnTo>
                      <a:pt x="81629" y="26575"/>
                    </a:lnTo>
                    <a:lnTo>
                      <a:pt x="39529" y="2295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2" name="Google Shape;722;p49"/>
              <p:cNvSpPr/>
              <p:nvPr/>
            </p:nvSpPr>
            <p:spPr>
              <a:xfrm>
                <a:off x="9534199" y="5167410"/>
                <a:ext cx="39719" cy="78676"/>
              </a:xfrm>
              <a:custGeom>
                <a:rect b="b" l="l" r="r" t="t"/>
                <a:pathLst>
                  <a:path extrusionOk="0" h="78676" w="39719">
                    <a:moveTo>
                      <a:pt x="39719" y="78676"/>
                    </a:moveTo>
                    <a:lnTo>
                      <a:pt x="190" y="55721"/>
                    </a:lnTo>
                    <a:lnTo>
                      <a:pt x="0" y="0"/>
                    </a:lnTo>
                    <a:lnTo>
                      <a:pt x="39529" y="22955"/>
                    </a:lnTo>
                    <a:lnTo>
                      <a:pt x="39719" y="78676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3" name="Google Shape;723;p49"/>
              <p:cNvSpPr/>
              <p:nvPr/>
            </p:nvSpPr>
            <p:spPr>
              <a:xfrm>
                <a:off x="9718317" y="4820605"/>
                <a:ext cx="88011" cy="50958"/>
              </a:xfrm>
              <a:custGeom>
                <a:rect b="b" l="l" r="r" t="t"/>
                <a:pathLst>
                  <a:path extrusionOk="0" h="50958" w="88011">
                    <a:moveTo>
                      <a:pt x="39529" y="50959"/>
                    </a:moveTo>
                    <a:lnTo>
                      <a:pt x="0" y="28004"/>
                    </a:lnTo>
                    <a:lnTo>
                      <a:pt x="48482" y="0"/>
                    </a:lnTo>
                    <a:lnTo>
                      <a:pt x="88011" y="22955"/>
                    </a:lnTo>
                    <a:lnTo>
                      <a:pt x="39529" y="5095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4" name="Google Shape;724;p49"/>
              <p:cNvSpPr/>
              <p:nvPr/>
            </p:nvSpPr>
            <p:spPr>
              <a:xfrm>
                <a:off x="9438092" y="5166839"/>
                <a:ext cx="63722" cy="85343"/>
              </a:xfrm>
              <a:custGeom>
                <a:rect b="b" l="l" r="r" t="t"/>
                <a:pathLst>
                  <a:path extrusionOk="0" h="85343" w="63722">
                    <a:moveTo>
                      <a:pt x="39529" y="85344"/>
                    </a:moveTo>
                    <a:lnTo>
                      <a:pt x="0" y="62293"/>
                    </a:lnTo>
                    <a:lnTo>
                      <a:pt x="24193" y="0"/>
                    </a:lnTo>
                    <a:lnTo>
                      <a:pt x="63722" y="23050"/>
                    </a:lnTo>
                    <a:lnTo>
                      <a:pt x="39529" y="8534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5" name="Google Shape;725;p49"/>
              <p:cNvSpPr/>
              <p:nvPr/>
            </p:nvSpPr>
            <p:spPr>
              <a:xfrm>
                <a:off x="9681551" y="4734880"/>
                <a:ext cx="81438" cy="75152"/>
              </a:xfrm>
              <a:custGeom>
                <a:rect b="b" l="l" r="r" t="t"/>
                <a:pathLst>
                  <a:path extrusionOk="0" h="75152" w="81438">
                    <a:moveTo>
                      <a:pt x="39529" y="75152"/>
                    </a:moveTo>
                    <a:lnTo>
                      <a:pt x="0" y="52197"/>
                    </a:lnTo>
                    <a:lnTo>
                      <a:pt x="41910" y="0"/>
                    </a:lnTo>
                    <a:lnTo>
                      <a:pt x="81439" y="23050"/>
                    </a:lnTo>
                    <a:lnTo>
                      <a:pt x="39529" y="7515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6" name="Google Shape;726;p49"/>
              <p:cNvSpPr/>
              <p:nvPr/>
            </p:nvSpPr>
            <p:spPr>
              <a:xfrm>
                <a:off x="9510577" y="4878136"/>
                <a:ext cx="173164" cy="218884"/>
              </a:xfrm>
              <a:custGeom>
                <a:rect b="b" l="l" r="r" t="t"/>
                <a:pathLst>
                  <a:path extrusionOk="0" h="218884" w="173164">
                    <a:moveTo>
                      <a:pt x="167069" y="41910"/>
                    </a:moveTo>
                    <a:cubicBezTo>
                      <a:pt x="163163" y="33433"/>
                      <a:pt x="157448" y="27051"/>
                      <a:pt x="150400" y="22955"/>
                    </a:cubicBezTo>
                    <a:lnTo>
                      <a:pt x="110871" y="0"/>
                    </a:lnTo>
                    <a:cubicBezTo>
                      <a:pt x="124968" y="8191"/>
                      <a:pt x="133636" y="25527"/>
                      <a:pt x="133731" y="50197"/>
                    </a:cubicBezTo>
                    <a:cubicBezTo>
                      <a:pt x="133731" y="53054"/>
                      <a:pt x="133636" y="55912"/>
                      <a:pt x="133350" y="58864"/>
                    </a:cubicBezTo>
                    <a:cubicBezTo>
                      <a:pt x="133350" y="59817"/>
                      <a:pt x="133160" y="60674"/>
                      <a:pt x="133064" y="61627"/>
                    </a:cubicBezTo>
                    <a:cubicBezTo>
                      <a:pt x="132874" y="63532"/>
                      <a:pt x="132683" y="65341"/>
                      <a:pt x="132397" y="67246"/>
                    </a:cubicBezTo>
                    <a:cubicBezTo>
                      <a:pt x="132112" y="69342"/>
                      <a:pt x="131731" y="71342"/>
                      <a:pt x="131350" y="73438"/>
                    </a:cubicBezTo>
                    <a:cubicBezTo>
                      <a:pt x="131064" y="74866"/>
                      <a:pt x="130874" y="76295"/>
                      <a:pt x="130493" y="77724"/>
                    </a:cubicBezTo>
                    <a:cubicBezTo>
                      <a:pt x="130207" y="79057"/>
                      <a:pt x="129826" y="80391"/>
                      <a:pt x="129540" y="81724"/>
                    </a:cubicBezTo>
                    <a:cubicBezTo>
                      <a:pt x="129064" y="83629"/>
                      <a:pt x="128588" y="85439"/>
                      <a:pt x="128016" y="87344"/>
                    </a:cubicBezTo>
                    <a:cubicBezTo>
                      <a:pt x="127730" y="88392"/>
                      <a:pt x="127349" y="89535"/>
                      <a:pt x="127063" y="90583"/>
                    </a:cubicBezTo>
                    <a:cubicBezTo>
                      <a:pt x="126397" y="92678"/>
                      <a:pt x="125730" y="94774"/>
                      <a:pt x="124968" y="96869"/>
                    </a:cubicBezTo>
                    <a:cubicBezTo>
                      <a:pt x="124682" y="97726"/>
                      <a:pt x="124396" y="98584"/>
                      <a:pt x="124016" y="99441"/>
                    </a:cubicBezTo>
                    <a:cubicBezTo>
                      <a:pt x="122968" y="102298"/>
                      <a:pt x="121825" y="105156"/>
                      <a:pt x="120587" y="108013"/>
                    </a:cubicBezTo>
                    <a:cubicBezTo>
                      <a:pt x="120396" y="108394"/>
                      <a:pt x="120301" y="108680"/>
                      <a:pt x="120110" y="109061"/>
                    </a:cubicBezTo>
                    <a:cubicBezTo>
                      <a:pt x="118967" y="111633"/>
                      <a:pt x="117824" y="114109"/>
                      <a:pt x="116586" y="116681"/>
                    </a:cubicBezTo>
                    <a:cubicBezTo>
                      <a:pt x="116205" y="117443"/>
                      <a:pt x="115824" y="118205"/>
                      <a:pt x="115443" y="118967"/>
                    </a:cubicBezTo>
                    <a:cubicBezTo>
                      <a:pt x="114205" y="121348"/>
                      <a:pt x="112967" y="123730"/>
                      <a:pt x="111633" y="126016"/>
                    </a:cubicBezTo>
                    <a:cubicBezTo>
                      <a:pt x="111347" y="126492"/>
                      <a:pt x="111157" y="126968"/>
                      <a:pt x="110871" y="127349"/>
                    </a:cubicBezTo>
                    <a:cubicBezTo>
                      <a:pt x="109252" y="130016"/>
                      <a:pt x="107633" y="132683"/>
                      <a:pt x="105918" y="135350"/>
                    </a:cubicBezTo>
                    <a:cubicBezTo>
                      <a:pt x="105442" y="136112"/>
                      <a:pt x="104870" y="136874"/>
                      <a:pt x="104394" y="137636"/>
                    </a:cubicBezTo>
                    <a:cubicBezTo>
                      <a:pt x="103156" y="139541"/>
                      <a:pt x="101822" y="141351"/>
                      <a:pt x="100489" y="143256"/>
                    </a:cubicBezTo>
                    <a:cubicBezTo>
                      <a:pt x="99727" y="144208"/>
                      <a:pt x="99060" y="145256"/>
                      <a:pt x="98298" y="146209"/>
                    </a:cubicBezTo>
                    <a:cubicBezTo>
                      <a:pt x="97155" y="147733"/>
                      <a:pt x="95917" y="149257"/>
                      <a:pt x="94774" y="150685"/>
                    </a:cubicBezTo>
                    <a:cubicBezTo>
                      <a:pt x="93726" y="151924"/>
                      <a:pt x="92774" y="153162"/>
                      <a:pt x="91726" y="154400"/>
                    </a:cubicBezTo>
                    <a:cubicBezTo>
                      <a:pt x="90773" y="155543"/>
                      <a:pt x="89726" y="156686"/>
                      <a:pt x="88773" y="157734"/>
                    </a:cubicBezTo>
                    <a:cubicBezTo>
                      <a:pt x="87059" y="159639"/>
                      <a:pt x="85344" y="161449"/>
                      <a:pt x="83534" y="163258"/>
                    </a:cubicBezTo>
                    <a:cubicBezTo>
                      <a:pt x="82391" y="164401"/>
                      <a:pt x="81344" y="165544"/>
                      <a:pt x="80201" y="166592"/>
                    </a:cubicBezTo>
                    <a:cubicBezTo>
                      <a:pt x="79343" y="167449"/>
                      <a:pt x="78486" y="168212"/>
                      <a:pt x="77534" y="169069"/>
                    </a:cubicBezTo>
                    <a:cubicBezTo>
                      <a:pt x="76105" y="170402"/>
                      <a:pt x="74581" y="171640"/>
                      <a:pt x="73152" y="172974"/>
                    </a:cubicBezTo>
                    <a:cubicBezTo>
                      <a:pt x="72295" y="173736"/>
                      <a:pt x="71342" y="174498"/>
                      <a:pt x="70485" y="175165"/>
                    </a:cubicBezTo>
                    <a:cubicBezTo>
                      <a:pt x="68866" y="176498"/>
                      <a:pt x="67246" y="177641"/>
                      <a:pt x="65532" y="178879"/>
                    </a:cubicBezTo>
                    <a:cubicBezTo>
                      <a:pt x="64770" y="179451"/>
                      <a:pt x="63913" y="180022"/>
                      <a:pt x="63151" y="180594"/>
                    </a:cubicBezTo>
                    <a:cubicBezTo>
                      <a:pt x="60674" y="182308"/>
                      <a:pt x="58198" y="183928"/>
                      <a:pt x="55721" y="185356"/>
                    </a:cubicBezTo>
                    <a:cubicBezTo>
                      <a:pt x="53340" y="186785"/>
                      <a:pt x="50959" y="187928"/>
                      <a:pt x="48578" y="189071"/>
                    </a:cubicBezTo>
                    <a:cubicBezTo>
                      <a:pt x="48006" y="189357"/>
                      <a:pt x="47339" y="189643"/>
                      <a:pt x="46768" y="189929"/>
                    </a:cubicBezTo>
                    <a:cubicBezTo>
                      <a:pt x="44482" y="190976"/>
                      <a:pt x="42196" y="191833"/>
                      <a:pt x="40005" y="192596"/>
                    </a:cubicBezTo>
                    <a:cubicBezTo>
                      <a:pt x="39910" y="192596"/>
                      <a:pt x="39719" y="192596"/>
                      <a:pt x="39624" y="192691"/>
                    </a:cubicBezTo>
                    <a:cubicBezTo>
                      <a:pt x="37719" y="193357"/>
                      <a:pt x="35814" y="193834"/>
                      <a:pt x="33909" y="194310"/>
                    </a:cubicBezTo>
                    <a:cubicBezTo>
                      <a:pt x="32861" y="194596"/>
                      <a:pt x="31813" y="194786"/>
                      <a:pt x="30671" y="194977"/>
                    </a:cubicBezTo>
                    <a:cubicBezTo>
                      <a:pt x="29242" y="195263"/>
                      <a:pt x="27908" y="195453"/>
                      <a:pt x="26479" y="195643"/>
                    </a:cubicBezTo>
                    <a:cubicBezTo>
                      <a:pt x="25718" y="195643"/>
                      <a:pt x="24860" y="195834"/>
                      <a:pt x="24098" y="195834"/>
                    </a:cubicBezTo>
                    <a:cubicBezTo>
                      <a:pt x="22384" y="195929"/>
                      <a:pt x="20669" y="196024"/>
                      <a:pt x="19050" y="195929"/>
                    </a:cubicBezTo>
                    <a:cubicBezTo>
                      <a:pt x="18669" y="195929"/>
                      <a:pt x="18288" y="195929"/>
                      <a:pt x="17907" y="195929"/>
                    </a:cubicBezTo>
                    <a:cubicBezTo>
                      <a:pt x="15907" y="195834"/>
                      <a:pt x="14002" y="195548"/>
                      <a:pt x="12097" y="195167"/>
                    </a:cubicBezTo>
                    <a:cubicBezTo>
                      <a:pt x="11621" y="195167"/>
                      <a:pt x="11144" y="194977"/>
                      <a:pt x="10763" y="194881"/>
                    </a:cubicBezTo>
                    <a:cubicBezTo>
                      <a:pt x="9335" y="194500"/>
                      <a:pt x="7811" y="194119"/>
                      <a:pt x="6477" y="193643"/>
                    </a:cubicBezTo>
                    <a:cubicBezTo>
                      <a:pt x="6001" y="193453"/>
                      <a:pt x="5620" y="193357"/>
                      <a:pt x="5144" y="193167"/>
                    </a:cubicBezTo>
                    <a:cubicBezTo>
                      <a:pt x="3334" y="192500"/>
                      <a:pt x="1619" y="191643"/>
                      <a:pt x="0" y="190690"/>
                    </a:cubicBezTo>
                    <a:lnTo>
                      <a:pt x="39529" y="213646"/>
                    </a:lnTo>
                    <a:cubicBezTo>
                      <a:pt x="39529" y="213646"/>
                      <a:pt x="39814" y="213836"/>
                      <a:pt x="39910" y="213931"/>
                    </a:cubicBezTo>
                    <a:cubicBezTo>
                      <a:pt x="41148" y="214598"/>
                      <a:pt x="42482" y="215265"/>
                      <a:pt x="43815" y="215837"/>
                    </a:cubicBezTo>
                    <a:cubicBezTo>
                      <a:pt x="44101" y="215932"/>
                      <a:pt x="44291" y="216027"/>
                      <a:pt x="44577" y="216122"/>
                    </a:cubicBezTo>
                    <a:cubicBezTo>
                      <a:pt x="45053" y="216313"/>
                      <a:pt x="45434" y="216408"/>
                      <a:pt x="45911" y="216598"/>
                    </a:cubicBezTo>
                    <a:cubicBezTo>
                      <a:pt x="46577" y="216884"/>
                      <a:pt x="47244" y="217075"/>
                      <a:pt x="47911" y="217360"/>
                    </a:cubicBezTo>
                    <a:cubicBezTo>
                      <a:pt x="48673" y="217551"/>
                      <a:pt x="49435" y="217741"/>
                      <a:pt x="50197" y="217837"/>
                    </a:cubicBezTo>
                    <a:cubicBezTo>
                      <a:pt x="50673" y="217932"/>
                      <a:pt x="51149" y="218027"/>
                      <a:pt x="51530" y="218122"/>
                    </a:cubicBezTo>
                    <a:cubicBezTo>
                      <a:pt x="51816" y="218122"/>
                      <a:pt x="52007" y="218218"/>
                      <a:pt x="52292" y="218313"/>
                    </a:cubicBezTo>
                    <a:cubicBezTo>
                      <a:pt x="53816" y="218599"/>
                      <a:pt x="55436" y="218789"/>
                      <a:pt x="57055" y="218884"/>
                    </a:cubicBezTo>
                    <a:cubicBezTo>
                      <a:pt x="57150" y="218884"/>
                      <a:pt x="57245" y="218884"/>
                      <a:pt x="57341" y="218884"/>
                    </a:cubicBezTo>
                    <a:cubicBezTo>
                      <a:pt x="57721" y="218884"/>
                      <a:pt x="58103" y="218884"/>
                      <a:pt x="58484" y="218884"/>
                    </a:cubicBezTo>
                    <a:cubicBezTo>
                      <a:pt x="59722" y="218884"/>
                      <a:pt x="60960" y="218884"/>
                      <a:pt x="62198" y="218884"/>
                    </a:cubicBezTo>
                    <a:cubicBezTo>
                      <a:pt x="62579" y="218884"/>
                      <a:pt x="63055" y="218789"/>
                      <a:pt x="63532" y="218789"/>
                    </a:cubicBezTo>
                    <a:cubicBezTo>
                      <a:pt x="64294" y="218789"/>
                      <a:pt x="65056" y="218599"/>
                      <a:pt x="65913" y="218599"/>
                    </a:cubicBezTo>
                    <a:cubicBezTo>
                      <a:pt x="66675" y="218599"/>
                      <a:pt x="67342" y="218504"/>
                      <a:pt x="68104" y="218408"/>
                    </a:cubicBezTo>
                    <a:cubicBezTo>
                      <a:pt x="68771" y="218313"/>
                      <a:pt x="69437" y="218122"/>
                      <a:pt x="70009" y="218027"/>
                    </a:cubicBezTo>
                    <a:cubicBezTo>
                      <a:pt x="71057" y="217837"/>
                      <a:pt x="72104" y="217646"/>
                      <a:pt x="73247" y="217360"/>
                    </a:cubicBezTo>
                    <a:cubicBezTo>
                      <a:pt x="73819" y="217265"/>
                      <a:pt x="74390" y="217170"/>
                      <a:pt x="74962" y="216979"/>
                    </a:cubicBezTo>
                    <a:cubicBezTo>
                      <a:pt x="76295" y="216598"/>
                      <a:pt x="77629" y="216217"/>
                      <a:pt x="78962" y="215741"/>
                    </a:cubicBezTo>
                    <a:cubicBezTo>
                      <a:pt x="79058" y="215741"/>
                      <a:pt x="79248" y="215741"/>
                      <a:pt x="79343" y="215646"/>
                    </a:cubicBezTo>
                    <a:cubicBezTo>
                      <a:pt x="80963" y="215074"/>
                      <a:pt x="82582" y="214503"/>
                      <a:pt x="84201" y="213836"/>
                    </a:cubicBezTo>
                    <a:cubicBezTo>
                      <a:pt x="84868" y="213550"/>
                      <a:pt x="85439" y="213265"/>
                      <a:pt x="86106" y="212979"/>
                    </a:cubicBezTo>
                    <a:cubicBezTo>
                      <a:pt x="86678" y="212693"/>
                      <a:pt x="87344" y="212407"/>
                      <a:pt x="87916" y="212122"/>
                    </a:cubicBezTo>
                    <a:cubicBezTo>
                      <a:pt x="90297" y="210979"/>
                      <a:pt x="92678" y="209836"/>
                      <a:pt x="95060" y="208407"/>
                    </a:cubicBezTo>
                    <a:cubicBezTo>
                      <a:pt x="97536" y="206978"/>
                      <a:pt x="100108" y="205359"/>
                      <a:pt x="102489" y="203644"/>
                    </a:cubicBezTo>
                    <a:cubicBezTo>
                      <a:pt x="103251" y="203073"/>
                      <a:pt x="104108" y="202501"/>
                      <a:pt x="104870" y="201930"/>
                    </a:cubicBezTo>
                    <a:cubicBezTo>
                      <a:pt x="106489" y="200692"/>
                      <a:pt x="108204" y="199549"/>
                      <a:pt x="109823" y="198215"/>
                    </a:cubicBezTo>
                    <a:cubicBezTo>
                      <a:pt x="110680" y="197453"/>
                      <a:pt x="111633" y="196787"/>
                      <a:pt x="112490" y="196024"/>
                    </a:cubicBezTo>
                    <a:cubicBezTo>
                      <a:pt x="114014" y="194786"/>
                      <a:pt x="115443" y="193453"/>
                      <a:pt x="116872" y="192119"/>
                    </a:cubicBezTo>
                    <a:cubicBezTo>
                      <a:pt x="117729" y="191357"/>
                      <a:pt x="118682" y="190500"/>
                      <a:pt x="119539" y="189643"/>
                    </a:cubicBezTo>
                    <a:cubicBezTo>
                      <a:pt x="120110" y="189071"/>
                      <a:pt x="120682" y="188595"/>
                      <a:pt x="121158" y="188119"/>
                    </a:cubicBezTo>
                    <a:cubicBezTo>
                      <a:pt x="121729" y="187547"/>
                      <a:pt x="122301" y="186880"/>
                      <a:pt x="122872" y="186309"/>
                    </a:cubicBezTo>
                    <a:cubicBezTo>
                      <a:pt x="124682" y="184499"/>
                      <a:pt x="126397" y="182689"/>
                      <a:pt x="128111" y="180784"/>
                    </a:cubicBezTo>
                    <a:cubicBezTo>
                      <a:pt x="128683" y="180213"/>
                      <a:pt x="129254" y="179641"/>
                      <a:pt x="129826" y="178975"/>
                    </a:cubicBezTo>
                    <a:cubicBezTo>
                      <a:pt x="130302" y="178498"/>
                      <a:pt x="130683" y="177927"/>
                      <a:pt x="131159" y="177355"/>
                    </a:cubicBezTo>
                    <a:cubicBezTo>
                      <a:pt x="132207" y="176117"/>
                      <a:pt x="133160" y="174879"/>
                      <a:pt x="134207" y="173641"/>
                    </a:cubicBezTo>
                    <a:cubicBezTo>
                      <a:pt x="134874" y="172783"/>
                      <a:pt x="135541" y="172021"/>
                      <a:pt x="136208" y="171164"/>
                    </a:cubicBezTo>
                    <a:cubicBezTo>
                      <a:pt x="136779" y="170497"/>
                      <a:pt x="137255" y="169735"/>
                      <a:pt x="137732" y="169069"/>
                    </a:cubicBezTo>
                    <a:cubicBezTo>
                      <a:pt x="138494" y="168116"/>
                      <a:pt x="139160" y="167068"/>
                      <a:pt x="139922" y="166116"/>
                    </a:cubicBezTo>
                    <a:cubicBezTo>
                      <a:pt x="140399" y="165449"/>
                      <a:pt x="140970" y="164782"/>
                      <a:pt x="141446" y="164116"/>
                    </a:cubicBezTo>
                    <a:cubicBezTo>
                      <a:pt x="142304" y="162973"/>
                      <a:pt x="143066" y="161734"/>
                      <a:pt x="143828" y="160591"/>
                    </a:cubicBezTo>
                    <a:cubicBezTo>
                      <a:pt x="144304" y="159829"/>
                      <a:pt x="144875" y="159067"/>
                      <a:pt x="145352" y="158305"/>
                    </a:cubicBezTo>
                    <a:cubicBezTo>
                      <a:pt x="145542" y="158020"/>
                      <a:pt x="145828" y="157639"/>
                      <a:pt x="146018" y="157353"/>
                    </a:cubicBezTo>
                    <a:cubicBezTo>
                      <a:pt x="147447" y="155162"/>
                      <a:pt x="148780" y="152971"/>
                      <a:pt x="150019" y="150685"/>
                    </a:cubicBezTo>
                    <a:cubicBezTo>
                      <a:pt x="150019" y="150495"/>
                      <a:pt x="150209" y="150400"/>
                      <a:pt x="150304" y="150209"/>
                    </a:cubicBezTo>
                    <a:cubicBezTo>
                      <a:pt x="150590" y="149733"/>
                      <a:pt x="150781" y="149352"/>
                      <a:pt x="151067" y="148876"/>
                    </a:cubicBezTo>
                    <a:cubicBezTo>
                      <a:pt x="152019" y="147256"/>
                      <a:pt x="152876" y="145637"/>
                      <a:pt x="153734" y="144018"/>
                    </a:cubicBezTo>
                    <a:cubicBezTo>
                      <a:pt x="154114" y="143256"/>
                      <a:pt x="154496" y="142494"/>
                      <a:pt x="154877" y="141732"/>
                    </a:cubicBezTo>
                    <a:cubicBezTo>
                      <a:pt x="155258" y="140970"/>
                      <a:pt x="155638" y="140208"/>
                      <a:pt x="156115" y="139351"/>
                    </a:cubicBezTo>
                    <a:cubicBezTo>
                      <a:pt x="156496" y="138684"/>
                      <a:pt x="156782" y="138017"/>
                      <a:pt x="157163" y="137255"/>
                    </a:cubicBezTo>
                    <a:cubicBezTo>
                      <a:pt x="158020" y="135446"/>
                      <a:pt x="158877" y="133636"/>
                      <a:pt x="159639" y="131731"/>
                    </a:cubicBezTo>
                    <a:cubicBezTo>
                      <a:pt x="159829" y="131350"/>
                      <a:pt x="159925" y="131064"/>
                      <a:pt x="160115" y="130683"/>
                    </a:cubicBezTo>
                    <a:cubicBezTo>
                      <a:pt x="160115" y="130683"/>
                      <a:pt x="160115" y="130492"/>
                      <a:pt x="160211" y="130397"/>
                    </a:cubicBezTo>
                    <a:cubicBezTo>
                      <a:pt x="161258" y="128111"/>
                      <a:pt x="162211" y="125730"/>
                      <a:pt x="163068" y="123349"/>
                    </a:cubicBezTo>
                    <a:cubicBezTo>
                      <a:pt x="163259" y="122968"/>
                      <a:pt x="163354" y="122491"/>
                      <a:pt x="163544" y="122110"/>
                    </a:cubicBezTo>
                    <a:cubicBezTo>
                      <a:pt x="163830" y="121253"/>
                      <a:pt x="164116" y="120396"/>
                      <a:pt x="164497" y="119539"/>
                    </a:cubicBezTo>
                    <a:cubicBezTo>
                      <a:pt x="164878" y="118396"/>
                      <a:pt x="165354" y="117157"/>
                      <a:pt x="165735" y="116014"/>
                    </a:cubicBezTo>
                    <a:cubicBezTo>
                      <a:pt x="166021" y="115062"/>
                      <a:pt x="166307" y="114205"/>
                      <a:pt x="166592" y="113252"/>
                    </a:cubicBezTo>
                    <a:cubicBezTo>
                      <a:pt x="166973" y="112204"/>
                      <a:pt x="167259" y="111062"/>
                      <a:pt x="167545" y="110014"/>
                    </a:cubicBezTo>
                    <a:cubicBezTo>
                      <a:pt x="167735" y="109347"/>
                      <a:pt x="167926" y="108680"/>
                      <a:pt x="168116" y="108013"/>
                    </a:cubicBezTo>
                    <a:cubicBezTo>
                      <a:pt x="168402" y="106775"/>
                      <a:pt x="168688" y="105632"/>
                      <a:pt x="168974" y="104394"/>
                    </a:cubicBezTo>
                    <a:cubicBezTo>
                      <a:pt x="169354" y="103060"/>
                      <a:pt x="169640" y="101727"/>
                      <a:pt x="169926" y="100393"/>
                    </a:cubicBezTo>
                    <a:cubicBezTo>
                      <a:pt x="170021" y="99917"/>
                      <a:pt x="170212" y="99441"/>
                      <a:pt x="170307" y="98965"/>
                    </a:cubicBezTo>
                    <a:cubicBezTo>
                      <a:pt x="170497" y="98012"/>
                      <a:pt x="170593" y="97060"/>
                      <a:pt x="170783" y="96107"/>
                    </a:cubicBezTo>
                    <a:cubicBezTo>
                      <a:pt x="171164" y="94012"/>
                      <a:pt x="171545" y="91916"/>
                      <a:pt x="171831" y="89821"/>
                    </a:cubicBezTo>
                    <a:cubicBezTo>
                      <a:pt x="171831" y="89249"/>
                      <a:pt x="172021" y="88678"/>
                      <a:pt x="172117" y="88106"/>
                    </a:cubicBezTo>
                    <a:cubicBezTo>
                      <a:pt x="172307" y="86773"/>
                      <a:pt x="172403" y="85534"/>
                      <a:pt x="172498" y="84201"/>
                    </a:cubicBezTo>
                    <a:cubicBezTo>
                      <a:pt x="172498" y="83248"/>
                      <a:pt x="172688" y="82296"/>
                      <a:pt x="172784" y="81439"/>
                    </a:cubicBezTo>
                    <a:cubicBezTo>
                      <a:pt x="172974" y="78486"/>
                      <a:pt x="173164" y="75629"/>
                      <a:pt x="173164" y="72771"/>
                    </a:cubicBezTo>
                    <a:cubicBezTo>
                      <a:pt x="173164" y="60388"/>
                      <a:pt x="170974" y="49911"/>
                      <a:pt x="166973" y="4143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7" name="Google Shape;727;p49"/>
              <p:cNvSpPr/>
              <p:nvPr/>
            </p:nvSpPr>
            <p:spPr>
              <a:xfrm>
                <a:off x="9450474" y="5160171"/>
                <a:ext cx="44672" cy="26289"/>
              </a:xfrm>
              <a:custGeom>
                <a:rect b="b" l="l" r="r" t="t"/>
                <a:pathLst>
                  <a:path extrusionOk="0" h="26289" w="44672">
                    <a:moveTo>
                      <a:pt x="44672" y="26289"/>
                    </a:moveTo>
                    <a:lnTo>
                      <a:pt x="5144" y="3334"/>
                    </a:lnTo>
                    <a:cubicBezTo>
                      <a:pt x="3334" y="2286"/>
                      <a:pt x="1619" y="1238"/>
                      <a:pt x="0" y="0"/>
                    </a:cubicBezTo>
                    <a:lnTo>
                      <a:pt x="39529" y="22955"/>
                    </a:lnTo>
                    <a:cubicBezTo>
                      <a:pt x="41243" y="24098"/>
                      <a:pt x="42958" y="25241"/>
                      <a:pt x="44672" y="26289"/>
                    </a:cubicBezTo>
                  </a:path>
                </a:pathLst>
              </a:custGeom>
              <a:solidFill>
                <a:srgbClr val="4160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28" name="Google Shape;728;p49"/>
              <p:cNvGrpSpPr/>
              <p:nvPr/>
            </p:nvGrpSpPr>
            <p:grpSpPr>
              <a:xfrm>
                <a:off x="9669740" y="4780410"/>
                <a:ext cx="46290" cy="26383"/>
                <a:chOff x="9669740" y="4780410"/>
                <a:chExt cx="46290" cy="26383"/>
              </a:xfrm>
            </p:grpSpPr>
            <p:sp>
              <p:nvSpPr>
                <p:cNvPr id="729" name="Google Shape;729;p49"/>
                <p:cNvSpPr/>
                <p:nvPr/>
              </p:nvSpPr>
              <p:spPr>
                <a:xfrm>
                  <a:off x="9669740" y="4780410"/>
                  <a:ext cx="45434" cy="25908"/>
                </a:xfrm>
                <a:custGeom>
                  <a:rect b="b" l="l" r="r" t="t"/>
                  <a:pathLst>
                    <a:path extrusionOk="0" h="25908" w="45434">
                      <a:moveTo>
                        <a:pt x="39529" y="22955"/>
                      </a:moveTo>
                      <a:lnTo>
                        <a:pt x="0" y="0"/>
                      </a:lnTo>
                      <a:cubicBezTo>
                        <a:pt x="2000" y="857"/>
                        <a:pt x="4000" y="1905"/>
                        <a:pt x="5905" y="2953"/>
                      </a:cubicBezTo>
                      <a:lnTo>
                        <a:pt x="45434" y="25908"/>
                      </a:lnTo>
                      <a:cubicBezTo>
                        <a:pt x="43529" y="24860"/>
                        <a:pt x="41529" y="23813"/>
                        <a:pt x="39529" y="22955"/>
                      </a:cubicBezTo>
                    </a:path>
                  </a:pathLst>
                </a:custGeom>
                <a:solidFill>
                  <a:srgbClr val="50768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0" name="Google Shape;730;p49"/>
                <p:cNvSpPr/>
                <p:nvPr/>
              </p:nvSpPr>
              <p:spPr>
                <a:xfrm>
                  <a:off x="9675645" y="4783362"/>
                  <a:ext cx="40385" cy="23431"/>
                </a:xfrm>
                <a:custGeom>
                  <a:rect b="b" l="l" r="r" t="t"/>
                  <a:pathLst>
                    <a:path extrusionOk="0" h="23431" w="40385">
                      <a:moveTo>
                        <a:pt x="39529" y="22955"/>
                      </a:moveTo>
                      <a:lnTo>
                        <a:pt x="0" y="0"/>
                      </a:lnTo>
                      <a:cubicBezTo>
                        <a:pt x="0" y="0"/>
                        <a:pt x="571" y="286"/>
                        <a:pt x="857" y="476"/>
                      </a:cubicBezTo>
                      <a:lnTo>
                        <a:pt x="40386" y="23431"/>
                      </a:lnTo>
                      <a:cubicBezTo>
                        <a:pt x="40386" y="23431"/>
                        <a:pt x="39814" y="23146"/>
                        <a:pt x="39529" y="22955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731" name="Google Shape;731;p49"/>
              <p:cNvSpPr/>
              <p:nvPr/>
            </p:nvSpPr>
            <p:spPr>
              <a:xfrm>
                <a:off x="9376084" y="5114642"/>
                <a:ext cx="81438" cy="75057"/>
              </a:xfrm>
              <a:custGeom>
                <a:rect b="b" l="l" r="r" t="t"/>
                <a:pathLst>
                  <a:path extrusionOk="0" h="75057" w="81438">
                    <a:moveTo>
                      <a:pt x="39529" y="75057"/>
                    </a:moveTo>
                    <a:lnTo>
                      <a:pt x="0" y="52102"/>
                    </a:lnTo>
                    <a:lnTo>
                      <a:pt x="41910" y="0"/>
                    </a:lnTo>
                    <a:lnTo>
                      <a:pt x="81439" y="22955"/>
                    </a:lnTo>
                    <a:lnTo>
                      <a:pt x="39529" y="7505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2" name="Google Shape;732;p49"/>
              <p:cNvSpPr/>
              <p:nvPr/>
            </p:nvSpPr>
            <p:spPr>
              <a:xfrm>
                <a:off x="9376084" y="5166743"/>
                <a:ext cx="72008" cy="68484"/>
              </a:xfrm>
              <a:custGeom>
                <a:rect b="b" l="l" r="r" t="t"/>
                <a:pathLst>
                  <a:path extrusionOk="0" h="68484" w="72008">
                    <a:moveTo>
                      <a:pt x="72009" y="68485"/>
                    </a:moveTo>
                    <a:lnTo>
                      <a:pt x="32480" y="45529"/>
                    </a:lnTo>
                    <a:lnTo>
                      <a:pt x="0" y="0"/>
                    </a:lnTo>
                    <a:lnTo>
                      <a:pt x="39529" y="22955"/>
                    </a:lnTo>
                    <a:lnTo>
                      <a:pt x="72009" y="6848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49"/>
              <p:cNvSpPr/>
              <p:nvPr/>
            </p:nvSpPr>
            <p:spPr>
              <a:xfrm>
                <a:off x="9613828" y="4713258"/>
                <a:ext cx="63627" cy="85248"/>
              </a:xfrm>
              <a:custGeom>
                <a:rect b="b" l="l" r="r" t="t"/>
                <a:pathLst>
                  <a:path extrusionOk="0" h="85248" w="63627">
                    <a:moveTo>
                      <a:pt x="39529" y="85249"/>
                    </a:moveTo>
                    <a:lnTo>
                      <a:pt x="0" y="62293"/>
                    </a:lnTo>
                    <a:lnTo>
                      <a:pt x="24098" y="0"/>
                    </a:lnTo>
                    <a:lnTo>
                      <a:pt x="63627" y="22955"/>
                    </a:lnTo>
                    <a:lnTo>
                      <a:pt x="39529" y="8524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49"/>
              <p:cNvSpPr/>
              <p:nvPr/>
            </p:nvSpPr>
            <p:spPr>
              <a:xfrm>
                <a:off x="9637926" y="4713258"/>
                <a:ext cx="95440" cy="27812"/>
              </a:xfrm>
              <a:custGeom>
                <a:rect b="b" l="l" r="r" t="t"/>
                <a:pathLst>
                  <a:path extrusionOk="0" h="27812" w="95440">
                    <a:moveTo>
                      <a:pt x="39529" y="22955"/>
                    </a:moveTo>
                    <a:lnTo>
                      <a:pt x="0" y="0"/>
                    </a:lnTo>
                    <a:lnTo>
                      <a:pt x="55912" y="4763"/>
                    </a:lnTo>
                    <a:lnTo>
                      <a:pt x="95441" y="27813"/>
                    </a:lnTo>
                    <a:lnTo>
                      <a:pt x="39529" y="2295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35" name="Google Shape;735;p49"/>
              <p:cNvGrpSpPr/>
              <p:nvPr/>
            </p:nvGrpSpPr>
            <p:grpSpPr>
              <a:xfrm>
                <a:off x="9413613" y="5098735"/>
                <a:ext cx="43910" cy="38861"/>
                <a:chOff x="9413613" y="5098735"/>
                <a:chExt cx="43910" cy="38861"/>
              </a:xfrm>
            </p:grpSpPr>
            <p:sp>
              <p:nvSpPr>
                <p:cNvPr id="736" name="Google Shape;736;p49"/>
                <p:cNvSpPr/>
                <p:nvPr/>
              </p:nvSpPr>
              <p:spPr>
                <a:xfrm>
                  <a:off x="9413613" y="5098735"/>
                  <a:ext cx="43910" cy="38861"/>
                </a:xfrm>
                <a:custGeom>
                  <a:rect b="b" l="l" r="r" t="t"/>
                  <a:pathLst>
                    <a:path extrusionOk="0" h="38861" w="43910">
                      <a:moveTo>
                        <a:pt x="43910" y="38862"/>
                      </a:moveTo>
                      <a:lnTo>
                        <a:pt x="4381" y="15907"/>
                      </a:lnTo>
                      <a:cubicBezTo>
                        <a:pt x="2667" y="10858"/>
                        <a:pt x="1143" y="5620"/>
                        <a:pt x="0" y="0"/>
                      </a:cubicBezTo>
                      <a:lnTo>
                        <a:pt x="39529" y="22955"/>
                      </a:lnTo>
                      <a:cubicBezTo>
                        <a:pt x="40672" y="28575"/>
                        <a:pt x="42196" y="33909"/>
                        <a:pt x="43910" y="38862"/>
                      </a:cubicBezTo>
                      <a:close/>
                    </a:path>
                  </a:pathLst>
                </a:custGeom>
                <a:solidFill>
                  <a:srgbClr val="005E6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7" name="Google Shape;737;p49"/>
                <p:cNvSpPr/>
                <p:nvPr/>
              </p:nvSpPr>
              <p:spPr>
                <a:xfrm>
                  <a:off x="9413613" y="5098735"/>
                  <a:ext cx="43910" cy="38861"/>
                </a:xfrm>
                <a:custGeom>
                  <a:rect b="b" l="l" r="r" t="t"/>
                  <a:pathLst>
                    <a:path extrusionOk="0" h="38861" w="43910">
                      <a:moveTo>
                        <a:pt x="43910" y="38862"/>
                      </a:moveTo>
                      <a:lnTo>
                        <a:pt x="4381" y="15907"/>
                      </a:lnTo>
                      <a:cubicBezTo>
                        <a:pt x="2667" y="10858"/>
                        <a:pt x="1143" y="5620"/>
                        <a:pt x="0" y="0"/>
                      </a:cubicBezTo>
                      <a:lnTo>
                        <a:pt x="39529" y="22955"/>
                      </a:lnTo>
                      <a:cubicBezTo>
                        <a:pt x="40672" y="28575"/>
                        <a:pt x="42196" y="33909"/>
                        <a:pt x="43910" y="38862"/>
                      </a:cubicBezTo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38" name="Google Shape;738;p49"/>
              <p:cNvGrpSpPr/>
              <p:nvPr/>
            </p:nvGrpSpPr>
            <p:grpSpPr>
              <a:xfrm>
                <a:off x="9597731" y="4775552"/>
                <a:ext cx="55626" cy="27241"/>
                <a:chOff x="9597731" y="4775552"/>
                <a:chExt cx="55626" cy="27241"/>
              </a:xfrm>
            </p:grpSpPr>
            <p:sp>
              <p:nvSpPr>
                <p:cNvPr id="739" name="Google Shape;739;p49"/>
                <p:cNvSpPr/>
                <p:nvPr/>
              </p:nvSpPr>
              <p:spPr>
                <a:xfrm>
                  <a:off x="9597731" y="4775552"/>
                  <a:ext cx="55626" cy="27241"/>
                </a:xfrm>
                <a:custGeom>
                  <a:rect b="b" l="l" r="r" t="t"/>
                  <a:pathLst>
                    <a:path extrusionOk="0" h="27241" w="55626">
                      <a:moveTo>
                        <a:pt x="39529" y="27242"/>
                      </a:moveTo>
                      <a:lnTo>
                        <a:pt x="0" y="4286"/>
                      </a:lnTo>
                      <a:cubicBezTo>
                        <a:pt x="5429" y="2477"/>
                        <a:pt x="10859" y="1048"/>
                        <a:pt x="16097" y="0"/>
                      </a:cubicBezTo>
                      <a:lnTo>
                        <a:pt x="55626" y="22955"/>
                      </a:lnTo>
                      <a:cubicBezTo>
                        <a:pt x="50387" y="24003"/>
                        <a:pt x="45053" y="25432"/>
                        <a:pt x="39529" y="27242"/>
                      </a:cubicBezTo>
                      <a:close/>
                    </a:path>
                  </a:pathLst>
                </a:custGeom>
                <a:solidFill>
                  <a:srgbClr val="33D9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740" name="Google Shape;740;p49"/>
                <p:cNvGrpSpPr/>
                <p:nvPr/>
              </p:nvGrpSpPr>
              <p:grpSpPr>
                <a:xfrm>
                  <a:off x="9597731" y="4775552"/>
                  <a:ext cx="55625" cy="27240"/>
                  <a:chOff x="9597731" y="4775552"/>
                  <a:chExt cx="55625" cy="27240"/>
                </a:xfrm>
              </p:grpSpPr>
              <p:sp>
                <p:nvSpPr>
                  <p:cNvPr id="741" name="Google Shape;741;p49"/>
                  <p:cNvSpPr/>
                  <p:nvPr/>
                </p:nvSpPr>
                <p:spPr>
                  <a:xfrm>
                    <a:off x="9597731" y="4777361"/>
                    <a:ext cx="47529" cy="25431"/>
                  </a:xfrm>
                  <a:custGeom>
                    <a:rect b="b" l="l" r="r" t="t"/>
                    <a:pathLst>
                      <a:path extrusionOk="0" h="25431" w="47529">
                        <a:moveTo>
                          <a:pt x="39529" y="25432"/>
                        </a:moveTo>
                        <a:lnTo>
                          <a:pt x="0" y="2477"/>
                        </a:lnTo>
                        <a:cubicBezTo>
                          <a:pt x="2667" y="1619"/>
                          <a:pt x="5429" y="762"/>
                          <a:pt x="8001" y="0"/>
                        </a:cubicBezTo>
                        <a:lnTo>
                          <a:pt x="47530" y="22955"/>
                        </a:lnTo>
                        <a:cubicBezTo>
                          <a:pt x="44863" y="23717"/>
                          <a:pt x="42196" y="24479"/>
                          <a:pt x="39529" y="25432"/>
                        </a:cubicBezTo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2" name="Google Shape;742;p49"/>
                  <p:cNvSpPr/>
                  <p:nvPr/>
                </p:nvSpPr>
                <p:spPr>
                  <a:xfrm>
                    <a:off x="9605827" y="4775552"/>
                    <a:ext cx="47529" cy="24860"/>
                  </a:xfrm>
                  <a:custGeom>
                    <a:rect b="b" l="l" r="r" t="t"/>
                    <a:pathLst>
                      <a:path extrusionOk="0" h="24860" w="47529">
                        <a:moveTo>
                          <a:pt x="39529" y="24860"/>
                        </a:moveTo>
                        <a:lnTo>
                          <a:pt x="0" y="1905"/>
                        </a:lnTo>
                        <a:cubicBezTo>
                          <a:pt x="2667" y="1143"/>
                          <a:pt x="5334" y="571"/>
                          <a:pt x="8001" y="0"/>
                        </a:cubicBezTo>
                        <a:lnTo>
                          <a:pt x="47530" y="22955"/>
                        </a:lnTo>
                        <a:cubicBezTo>
                          <a:pt x="44863" y="23527"/>
                          <a:pt x="42196" y="24098"/>
                          <a:pt x="39529" y="24860"/>
                        </a:cubicBezTo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743" name="Google Shape;743;p49"/>
              <p:cNvGrpSpPr/>
              <p:nvPr/>
            </p:nvGrpSpPr>
            <p:grpSpPr>
              <a:xfrm>
                <a:off x="9413422" y="5003676"/>
                <a:ext cx="43814" cy="43910"/>
                <a:chOff x="9413422" y="5003676"/>
                <a:chExt cx="43814" cy="43910"/>
              </a:xfrm>
            </p:grpSpPr>
            <p:sp>
              <p:nvSpPr>
                <p:cNvPr id="744" name="Google Shape;744;p49"/>
                <p:cNvSpPr/>
                <p:nvPr/>
              </p:nvSpPr>
              <p:spPr>
                <a:xfrm>
                  <a:off x="9413422" y="5003676"/>
                  <a:ext cx="43814" cy="43910"/>
                </a:xfrm>
                <a:custGeom>
                  <a:rect b="b" l="l" r="r" t="t"/>
                  <a:pathLst>
                    <a:path extrusionOk="0" h="43910" w="43814">
                      <a:moveTo>
                        <a:pt x="39529" y="43910"/>
                      </a:moveTo>
                      <a:lnTo>
                        <a:pt x="0" y="20955"/>
                      </a:lnTo>
                      <a:cubicBezTo>
                        <a:pt x="1143" y="14002"/>
                        <a:pt x="2572" y="7048"/>
                        <a:pt x="4286" y="0"/>
                      </a:cubicBezTo>
                      <a:lnTo>
                        <a:pt x="43815" y="22955"/>
                      </a:lnTo>
                      <a:cubicBezTo>
                        <a:pt x="42100" y="30004"/>
                        <a:pt x="40672" y="36957"/>
                        <a:pt x="39529" y="43910"/>
                      </a:cubicBezTo>
                      <a:close/>
                    </a:path>
                  </a:pathLst>
                </a:custGeom>
                <a:solidFill>
                  <a:srgbClr val="005E6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745" name="Google Shape;745;p49"/>
                <p:cNvGrpSpPr/>
                <p:nvPr/>
              </p:nvGrpSpPr>
              <p:grpSpPr>
                <a:xfrm>
                  <a:off x="9413422" y="5003676"/>
                  <a:ext cx="43814" cy="43909"/>
                  <a:chOff x="9413422" y="5003676"/>
                  <a:chExt cx="43814" cy="43909"/>
                </a:xfrm>
              </p:grpSpPr>
              <p:sp>
                <p:nvSpPr>
                  <p:cNvPr id="746" name="Google Shape;746;p49"/>
                  <p:cNvSpPr/>
                  <p:nvPr/>
                </p:nvSpPr>
                <p:spPr>
                  <a:xfrm>
                    <a:off x="9413422" y="5011867"/>
                    <a:ext cx="41909" cy="35718"/>
                  </a:xfrm>
                  <a:custGeom>
                    <a:rect b="b" l="l" r="r" t="t"/>
                    <a:pathLst>
                      <a:path extrusionOk="0" h="35718" w="41909">
                        <a:moveTo>
                          <a:pt x="39529" y="35719"/>
                        </a:moveTo>
                        <a:lnTo>
                          <a:pt x="0" y="12763"/>
                        </a:lnTo>
                        <a:cubicBezTo>
                          <a:pt x="667" y="8477"/>
                          <a:pt x="1524" y="4286"/>
                          <a:pt x="2381" y="0"/>
                        </a:cubicBezTo>
                        <a:lnTo>
                          <a:pt x="41910" y="22955"/>
                        </a:lnTo>
                        <a:cubicBezTo>
                          <a:pt x="40957" y="27242"/>
                          <a:pt x="40196" y="31433"/>
                          <a:pt x="39529" y="35719"/>
                        </a:cubicBezTo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7" name="Google Shape;747;p49"/>
                  <p:cNvSpPr/>
                  <p:nvPr/>
                </p:nvSpPr>
                <p:spPr>
                  <a:xfrm>
                    <a:off x="9415803" y="5003676"/>
                    <a:ext cx="41433" cy="31146"/>
                  </a:xfrm>
                  <a:custGeom>
                    <a:rect b="b" l="l" r="r" t="t"/>
                    <a:pathLst>
                      <a:path extrusionOk="0" h="31146" w="41433">
                        <a:moveTo>
                          <a:pt x="39529" y="31147"/>
                        </a:moveTo>
                        <a:lnTo>
                          <a:pt x="0" y="8191"/>
                        </a:lnTo>
                        <a:cubicBezTo>
                          <a:pt x="571" y="5429"/>
                          <a:pt x="1238" y="2762"/>
                          <a:pt x="1905" y="0"/>
                        </a:cubicBezTo>
                        <a:lnTo>
                          <a:pt x="41434" y="22955"/>
                        </a:lnTo>
                        <a:cubicBezTo>
                          <a:pt x="40767" y="25717"/>
                          <a:pt x="40100" y="28480"/>
                          <a:pt x="39529" y="31147"/>
                        </a:cubicBezTo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748" name="Google Shape;748;p49"/>
              <p:cNvGrpSpPr/>
              <p:nvPr/>
            </p:nvGrpSpPr>
            <p:grpSpPr>
              <a:xfrm>
                <a:off x="9517245" y="4817081"/>
                <a:ext cx="55530" cy="37147"/>
                <a:chOff x="9517245" y="4817081"/>
                <a:chExt cx="55530" cy="37147"/>
              </a:xfrm>
            </p:grpSpPr>
            <p:sp>
              <p:nvSpPr>
                <p:cNvPr id="749" name="Google Shape;749;p49"/>
                <p:cNvSpPr/>
                <p:nvPr/>
              </p:nvSpPr>
              <p:spPr>
                <a:xfrm>
                  <a:off x="9517245" y="4817081"/>
                  <a:ext cx="55530" cy="37147"/>
                </a:xfrm>
                <a:custGeom>
                  <a:rect b="b" l="l" r="r" t="t"/>
                  <a:pathLst>
                    <a:path extrusionOk="0" h="37147" w="55530">
                      <a:moveTo>
                        <a:pt x="39529" y="37147"/>
                      </a:moveTo>
                      <a:lnTo>
                        <a:pt x="0" y="14192"/>
                      </a:lnTo>
                      <a:cubicBezTo>
                        <a:pt x="5239" y="9239"/>
                        <a:pt x="10573" y="4477"/>
                        <a:pt x="16002" y="0"/>
                      </a:cubicBezTo>
                      <a:lnTo>
                        <a:pt x="55531" y="22955"/>
                      </a:lnTo>
                      <a:cubicBezTo>
                        <a:pt x="50102" y="27432"/>
                        <a:pt x="44672" y="32195"/>
                        <a:pt x="39529" y="37147"/>
                      </a:cubicBezTo>
                      <a:close/>
                    </a:path>
                  </a:pathLst>
                </a:custGeom>
                <a:solidFill>
                  <a:srgbClr val="005E6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0" name="Google Shape;750;p49"/>
                <p:cNvSpPr/>
                <p:nvPr/>
              </p:nvSpPr>
              <p:spPr>
                <a:xfrm>
                  <a:off x="9517245" y="4817081"/>
                  <a:ext cx="55530" cy="37147"/>
                </a:xfrm>
                <a:custGeom>
                  <a:rect b="b" l="l" r="r" t="t"/>
                  <a:pathLst>
                    <a:path extrusionOk="0" h="37147" w="55530">
                      <a:moveTo>
                        <a:pt x="39529" y="37147"/>
                      </a:moveTo>
                      <a:lnTo>
                        <a:pt x="0" y="14192"/>
                      </a:lnTo>
                      <a:cubicBezTo>
                        <a:pt x="5239" y="9239"/>
                        <a:pt x="10573" y="4477"/>
                        <a:pt x="16002" y="0"/>
                      </a:cubicBezTo>
                      <a:lnTo>
                        <a:pt x="55531" y="22955"/>
                      </a:lnTo>
                      <a:cubicBezTo>
                        <a:pt x="50102" y="27432"/>
                        <a:pt x="44672" y="32195"/>
                        <a:pt x="39529" y="37147"/>
                      </a:cubicBezTo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51" name="Google Shape;751;p49"/>
              <p:cNvGrpSpPr/>
              <p:nvPr/>
            </p:nvGrpSpPr>
            <p:grpSpPr>
              <a:xfrm>
                <a:off x="9449807" y="4900615"/>
                <a:ext cx="51244" cy="43243"/>
                <a:chOff x="9449807" y="4900615"/>
                <a:chExt cx="51244" cy="43243"/>
              </a:xfrm>
            </p:grpSpPr>
            <p:sp>
              <p:nvSpPr>
                <p:cNvPr id="752" name="Google Shape;752;p49"/>
                <p:cNvSpPr/>
                <p:nvPr/>
              </p:nvSpPr>
              <p:spPr>
                <a:xfrm>
                  <a:off x="9449807" y="4900615"/>
                  <a:ext cx="51244" cy="43243"/>
                </a:xfrm>
                <a:custGeom>
                  <a:rect b="b" l="l" r="r" t="t"/>
                  <a:pathLst>
                    <a:path extrusionOk="0" h="43243" w="51244">
                      <a:moveTo>
                        <a:pt x="39529" y="43244"/>
                      </a:moveTo>
                      <a:lnTo>
                        <a:pt x="0" y="20288"/>
                      </a:lnTo>
                      <a:cubicBezTo>
                        <a:pt x="3715" y="13335"/>
                        <a:pt x="7620" y="6668"/>
                        <a:pt x="11716" y="0"/>
                      </a:cubicBezTo>
                      <a:lnTo>
                        <a:pt x="51245" y="22955"/>
                      </a:lnTo>
                      <a:cubicBezTo>
                        <a:pt x="47149" y="29623"/>
                        <a:pt x="43244" y="36290"/>
                        <a:pt x="39529" y="43244"/>
                      </a:cubicBezTo>
                      <a:close/>
                    </a:path>
                  </a:pathLst>
                </a:custGeom>
                <a:solidFill>
                  <a:srgbClr val="005E6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753" name="Google Shape;753;p49"/>
                <p:cNvGrpSpPr/>
                <p:nvPr/>
              </p:nvGrpSpPr>
              <p:grpSpPr>
                <a:xfrm>
                  <a:off x="9449807" y="4900615"/>
                  <a:ext cx="51244" cy="43243"/>
                  <a:chOff x="9449807" y="4900615"/>
                  <a:chExt cx="51244" cy="43243"/>
                </a:xfrm>
              </p:grpSpPr>
              <p:sp>
                <p:nvSpPr>
                  <p:cNvPr id="754" name="Google Shape;754;p49"/>
                  <p:cNvSpPr/>
                  <p:nvPr/>
                </p:nvSpPr>
                <p:spPr>
                  <a:xfrm>
                    <a:off x="9449807" y="4909473"/>
                    <a:ext cx="45910" cy="34385"/>
                  </a:xfrm>
                  <a:custGeom>
                    <a:rect b="b" l="l" r="r" t="t"/>
                    <a:pathLst>
                      <a:path extrusionOk="0" h="34385" w="45910">
                        <a:moveTo>
                          <a:pt x="39529" y="34385"/>
                        </a:moveTo>
                        <a:lnTo>
                          <a:pt x="0" y="11430"/>
                        </a:lnTo>
                        <a:cubicBezTo>
                          <a:pt x="2096" y="7525"/>
                          <a:pt x="4191" y="3715"/>
                          <a:pt x="6382" y="0"/>
                        </a:cubicBezTo>
                        <a:lnTo>
                          <a:pt x="45911" y="22955"/>
                        </a:lnTo>
                        <a:cubicBezTo>
                          <a:pt x="43720" y="26765"/>
                          <a:pt x="41529" y="30575"/>
                          <a:pt x="39529" y="34385"/>
                        </a:cubicBezTo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55" name="Google Shape;755;p49"/>
                  <p:cNvSpPr/>
                  <p:nvPr/>
                </p:nvSpPr>
                <p:spPr>
                  <a:xfrm>
                    <a:off x="9456189" y="4900615"/>
                    <a:ext cx="44862" cy="31813"/>
                  </a:xfrm>
                  <a:custGeom>
                    <a:rect b="b" l="l" r="r" t="t"/>
                    <a:pathLst>
                      <a:path extrusionOk="0" h="31813" w="44862">
                        <a:moveTo>
                          <a:pt x="39529" y="31813"/>
                        </a:moveTo>
                        <a:lnTo>
                          <a:pt x="0" y="8858"/>
                        </a:lnTo>
                        <a:cubicBezTo>
                          <a:pt x="1714" y="5905"/>
                          <a:pt x="3524" y="2953"/>
                          <a:pt x="5334" y="0"/>
                        </a:cubicBezTo>
                        <a:lnTo>
                          <a:pt x="44863" y="22955"/>
                        </a:lnTo>
                        <a:cubicBezTo>
                          <a:pt x="43053" y="25908"/>
                          <a:pt x="41243" y="28861"/>
                          <a:pt x="39529" y="31813"/>
                        </a:cubicBezTo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756" name="Google Shape;756;p49"/>
              <p:cNvSpPr/>
              <p:nvPr/>
            </p:nvSpPr>
            <p:spPr>
              <a:xfrm>
                <a:off x="9364940" y="5052634"/>
                <a:ext cx="39719" cy="96964"/>
              </a:xfrm>
              <a:custGeom>
                <a:rect b="b" l="l" r="r" t="t"/>
                <a:pathLst>
                  <a:path extrusionOk="0" h="96964" w="39719">
                    <a:moveTo>
                      <a:pt x="39719" y="96965"/>
                    </a:moveTo>
                    <a:lnTo>
                      <a:pt x="190" y="74009"/>
                    </a:lnTo>
                    <a:lnTo>
                      <a:pt x="0" y="0"/>
                    </a:lnTo>
                    <a:lnTo>
                      <a:pt x="39529" y="22955"/>
                    </a:lnTo>
                    <a:lnTo>
                      <a:pt x="39719" y="9696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7" name="Google Shape;757;p49"/>
              <p:cNvSpPr/>
              <p:nvPr/>
            </p:nvSpPr>
            <p:spPr>
              <a:xfrm>
                <a:off x="9364940" y="5024630"/>
                <a:ext cx="88010" cy="50958"/>
              </a:xfrm>
              <a:custGeom>
                <a:rect b="b" l="l" r="r" t="t"/>
                <a:pathLst>
                  <a:path extrusionOk="0" h="50958" w="88010">
                    <a:moveTo>
                      <a:pt x="39529" y="50959"/>
                    </a:moveTo>
                    <a:lnTo>
                      <a:pt x="0" y="28004"/>
                    </a:lnTo>
                    <a:lnTo>
                      <a:pt x="48482" y="0"/>
                    </a:lnTo>
                    <a:lnTo>
                      <a:pt x="88011" y="22955"/>
                    </a:lnTo>
                    <a:lnTo>
                      <a:pt x="39529" y="5095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8" name="Google Shape;758;p49"/>
              <p:cNvSpPr/>
              <p:nvPr/>
            </p:nvSpPr>
            <p:spPr>
              <a:xfrm>
                <a:off x="9533056" y="4724117"/>
                <a:ext cx="104108" cy="60198"/>
              </a:xfrm>
              <a:custGeom>
                <a:rect b="b" l="l" r="r" t="t"/>
                <a:pathLst>
                  <a:path extrusionOk="0" h="60198" w="104108">
                    <a:moveTo>
                      <a:pt x="39529" y="60198"/>
                    </a:moveTo>
                    <a:lnTo>
                      <a:pt x="0" y="37243"/>
                    </a:lnTo>
                    <a:lnTo>
                      <a:pt x="64579" y="0"/>
                    </a:lnTo>
                    <a:lnTo>
                      <a:pt x="104108" y="22955"/>
                    </a:lnTo>
                    <a:lnTo>
                      <a:pt x="39529" y="601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9" name="Google Shape;759;p49"/>
              <p:cNvSpPr/>
              <p:nvPr/>
            </p:nvSpPr>
            <p:spPr>
              <a:xfrm>
                <a:off x="9533056" y="4761360"/>
                <a:ext cx="39719" cy="78676"/>
              </a:xfrm>
              <a:custGeom>
                <a:rect b="b" l="l" r="r" t="t"/>
                <a:pathLst>
                  <a:path extrusionOk="0" h="78676" w="39719">
                    <a:moveTo>
                      <a:pt x="39719" y="78677"/>
                    </a:moveTo>
                    <a:lnTo>
                      <a:pt x="190" y="55721"/>
                    </a:lnTo>
                    <a:lnTo>
                      <a:pt x="0" y="0"/>
                    </a:lnTo>
                    <a:lnTo>
                      <a:pt x="39529" y="22955"/>
                    </a:lnTo>
                    <a:lnTo>
                      <a:pt x="39719" y="7867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0" name="Google Shape;760;p49"/>
              <p:cNvSpPr/>
              <p:nvPr/>
            </p:nvSpPr>
            <p:spPr>
              <a:xfrm>
                <a:off x="9407707" y="4917188"/>
                <a:ext cx="81629" cy="26670"/>
              </a:xfrm>
              <a:custGeom>
                <a:rect b="b" l="l" r="r" t="t"/>
                <a:pathLst>
                  <a:path extrusionOk="0" h="26670" w="81629">
                    <a:moveTo>
                      <a:pt x="39529" y="22955"/>
                    </a:moveTo>
                    <a:lnTo>
                      <a:pt x="0" y="0"/>
                    </a:lnTo>
                    <a:lnTo>
                      <a:pt x="42005" y="3715"/>
                    </a:lnTo>
                    <a:lnTo>
                      <a:pt x="81629" y="26670"/>
                    </a:lnTo>
                    <a:lnTo>
                      <a:pt x="39529" y="2295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1" name="Google Shape;761;p49"/>
              <p:cNvSpPr/>
              <p:nvPr/>
            </p:nvSpPr>
            <p:spPr>
              <a:xfrm>
                <a:off x="9375608" y="4917188"/>
                <a:ext cx="71627" cy="105822"/>
              </a:xfrm>
              <a:custGeom>
                <a:rect b="b" l="l" r="r" t="t"/>
                <a:pathLst>
                  <a:path extrusionOk="0" h="105822" w="71627">
                    <a:moveTo>
                      <a:pt x="39529" y="105823"/>
                    </a:moveTo>
                    <a:lnTo>
                      <a:pt x="0" y="82772"/>
                    </a:lnTo>
                    <a:lnTo>
                      <a:pt x="32099" y="0"/>
                    </a:lnTo>
                    <a:lnTo>
                      <a:pt x="71628" y="22955"/>
                    </a:lnTo>
                    <a:lnTo>
                      <a:pt x="39529" y="10582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2" name="Google Shape;762;p49"/>
              <p:cNvSpPr/>
              <p:nvPr/>
            </p:nvSpPr>
            <p:spPr>
              <a:xfrm>
                <a:off x="9404373" y="4736213"/>
                <a:ext cx="402145" cy="520827"/>
              </a:xfrm>
              <a:custGeom>
                <a:rect b="b" l="l" r="r" t="t"/>
                <a:pathLst>
                  <a:path extrusionOk="0" h="520827" w="402145">
                    <a:moveTo>
                      <a:pt x="402146" y="181451"/>
                    </a:moveTo>
                    <a:lnTo>
                      <a:pt x="353663" y="209455"/>
                    </a:lnTo>
                    <a:cubicBezTo>
                      <a:pt x="352520" y="216408"/>
                      <a:pt x="351092" y="223361"/>
                      <a:pt x="349377" y="230410"/>
                    </a:cubicBezTo>
                    <a:lnTo>
                      <a:pt x="391478" y="234029"/>
                    </a:lnTo>
                    <a:lnTo>
                      <a:pt x="359378" y="316802"/>
                    </a:lnTo>
                    <a:lnTo>
                      <a:pt x="317278" y="313182"/>
                    </a:lnTo>
                    <a:cubicBezTo>
                      <a:pt x="313563" y="320135"/>
                      <a:pt x="309658" y="326803"/>
                      <a:pt x="305562" y="333470"/>
                    </a:cubicBezTo>
                    <a:lnTo>
                      <a:pt x="329946" y="367760"/>
                    </a:lnTo>
                    <a:lnTo>
                      <a:pt x="274225" y="437007"/>
                    </a:lnTo>
                    <a:lnTo>
                      <a:pt x="249841" y="402717"/>
                    </a:lnTo>
                    <a:cubicBezTo>
                      <a:pt x="244602" y="407670"/>
                      <a:pt x="239268" y="412528"/>
                      <a:pt x="233839" y="417005"/>
                    </a:cubicBezTo>
                    <a:lnTo>
                      <a:pt x="234029" y="472726"/>
                    </a:lnTo>
                    <a:lnTo>
                      <a:pt x="169545" y="509969"/>
                    </a:lnTo>
                    <a:lnTo>
                      <a:pt x="169354" y="454247"/>
                    </a:lnTo>
                    <a:cubicBezTo>
                      <a:pt x="163925" y="456057"/>
                      <a:pt x="158496" y="457486"/>
                      <a:pt x="153257" y="458534"/>
                    </a:cubicBezTo>
                    <a:lnTo>
                      <a:pt x="129159" y="520827"/>
                    </a:lnTo>
                    <a:lnTo>
                      <a:pt x="73247" y="516065"/>
                    </a:lnTo>
                    <a:lnTo>
                      <a:pt x="97346" y="453771"/>
                    </a:lnTo>
                    <a:cubicBezTo>
                      <a:pt x="93154" y="451866"/>
                      <a:pt x="89249" y="449675"/>
                      <a:pt x="85535" y="447008"/>
                    </a:cubicBezTo>
                    <a:lnTo>
                      <a:pt x="43624" y="499110"/>
                    </a:lnTo>
                    <a:lnTo>
                      <a:pt x="11144" y="453581"/>
                    </a:lnTo>
                    <a:lnTo>
                      <a:pt x="53054" y="401384"/>
                    </a:lnTo>
                    <a:cubicBezTo>
                      <a:pt x="51340" y="396335"/>
                      <a:pt x="49816" y="391097"/>
                      <a:pt x="48673" y="385477"/>
                    </a:cubicBezTo>
                    <a:lnTo>
                      <a:pt x="190" y="413480"/>
                    </a:lnTo>
                    <a:lnTo>
                      <a:pt x="0" y="339376"/>
                    </a:lnTo>
                    <a:lnTo>
                      <a:pt x="48482" y="311372"/>
                    </a:lnTo>
                    <a:cubicBezTo>
                      <a:pt x="49625" y="304419"/>
                      <a:pt x="51054" y="297466"/>
                      <a:pt x="52769" y="290417"/>
                    </a:cubicBezTo>
                    <a:lnTo>
                      <a:pt x="10668" y="286798"/>
                    </a:lnTo>
                    <a:lnTo>
                      <a:pt x="42767" y="204026"/>
                    </a:lnTo>
                    <a:lnTo>
                      <a:pt x="84868" y="207645"/>
                    </a:lnTo>
                    <a:cubicBezTo>
                      <a:pt x="88582" y="200692"/>
                      <a:pt x="92488" y="194025"/>
                      <a:pt x="96584" y="187357"/>
                    </a:cubicBezTo>
                    <a:lnTo>
                      <a:pt x="72199" y="153067"/>
                    </a:lnTo>
                    <a:lnTo>
                      <a:pt x="127921" y="83820"/>
                    </a:lnTo>
                    <a:lnTo>
                      <a:pt x="152305" y="118015"/>
                    </a:lnTo>
                    <a:cubicBezTo>
                      <a:pt x="157544" y="113062"/>
                      <a:pt x="162878" y="108299"/>
                      <a:pt x="168307" y="103823"/>
                    </a:cubicBezTo>
                    <a:lnTo>
                      <a:pt x="168116" y="48101"/>
                    </a:lnTo>
                    <a:lnTo>
                      <a:pt x="232601" y="10859"/>
                    </a:lnTo>
                    <a:lnTo>
                      <a:pt x="232791" y="66580"/>
                    </a:lnTo>
                    <a:cubicBezTo>
                      <a:pt x="238220" y="64770"/>
                      <a:pt x="243649" y="63341"/>
                      <a:pt x="248888" y="62294"/>
                    </a:cubicBezTo>
                    <a:lnTo>
                      <a:pt x="272987" y="0"/>
                    </a:lnTo>
                    <a:lnTo>
                      <a:pt x="328898" y="4763"/>
                    </a:lnTo>
                    <a:lnTo>
                      <a:pt x="304800" y="67056"/>
                    </a:lnTo>
                    <a:cubicBezTo>
                      <a:pt x="308991" y="68961"/>
                      <a:pt x="312896" y="71152"/>
                      <a:pt x="316611" y="73724"/>
                    </a:cubicBezTo>
                    <a:lnTo>
                      <a:pt x="358521" y="21622"/>
                    </a:lnTo>
                    <a:lnTo>
                      <a:pt x="391001" y="67151"/>
                    </a:lnTo>
                    <a:lnTo>
                      <a:pt x="349091" y="119348"/>
                    </a:lnTo>
                    <a:cubicBezTo>
                      <a:pt x="350806" y="124397"/>
                      <a:pt x="352330" y="129635"/>
                      <a:pt x="353473" y="135350"/>
                    </a:cubicBezTo>
                    <a:lnTo>
                      <a:pt x="401955" y="107347"/>
                    </a:lnTo>
                    <a:lnTo>
                      <a:pt x="402146" y="181451"/>
                    </a:lnTo>
                    <a:close/>
                    <a:moveTo>
                      <a:pt x="201359" y="350330"/>
                    </a:moveTo>
                    <a:cubicBezTo>
                      <a:pt x="244602" y="325374"/>
                      <a:pt x="279559" y="264795"/>
                      <a:pt x="279368" y="215170"/>
                    </a:cubicBezTo>
                    <a:cubicBezTo>
                      <a:pt x="279273" y="165450"/>
                      <a:pt x="244030" y="145447"/>
                      <a:pt x="200787" y="170402"/>
                    </a:cubicBezTo>
                    <a:cubicBezTo>
                      <a:pt x="157544" y="195358"/>
                      <a:pt x="122587" y="255842"/>
                      <a:pt x="122777" y="305562"/>
                    </a:cubicBezTo>
                    <a:cubicBezTo>
                      <a:pt x="122872" y="355187"/>
                      <a:pt x="158115" y="375285"/>
                      <a:pt x="201263" y="350330"/>
                    </a:cubicBez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3" name="Google Shape;763;p49"/>
              <p:cNvSpPr/>
              <p:nvPr/>
            </p:nvSpPr>
            <p:spPr>
              <a:xfrm>
                <a:off x="9437044" y="4866325"/>
                <a:ext cx="64008" cy="57245"/>
              </a:xfrm>
              <a:custGeom>
                <a:rect b="b" l="l" r="r" t="t"/>
                <a:pathLst>
                  <a:path extrusionOk="0" h="57245" w="64008">
                    <a:moveTo>
                      <a:pt x="64008" y="57245"/>
                    </a:moveTo>
                    <a:lnTo>
                      <a:pt x="24479" y="34290"/>
                    </a:lnTo>
                    <a:lnTo>
                      <a:pt x="0" y="0"/>
                    </a:lnTo>
                    <a:lnTo>
                      <a:pt x="39624" y="22955"/>
                    </a:lnTo>
                    <a:lnTo>
                      <a:pt x="64008" y="572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4" name="Google Shape;764;p49"/>
              <p:cNvSpPr/>
              <p:nvPr/>
            </p:nvSpPr>
            <p:spPr>
              <a:xfrm>
                <a:off x="9437044" y="4797078"/>
                <a:ext cx="95345" cy="92201"/>
              </a:xfrm>
              <a:custGeom>
                <a:rect b="b" l="l" r="r" t="t"/>
                <a:pathLst>
                  <a:path extrusionOk="0" h="92201" w="95345">
                    <a:moveTo>
                      <a:pt x="39624" y="92202"/>
                    </a:moveTo>
                    <a:lnTo>
                      <a:pt x="0" y="69247"/>
                    </a:lnTo>
                    <a:lnTo>
                      <a:pt x="55721" y="0"/>
                    </a:lnTo>
                    <a:lnTo>
                      <a:pt x="95345" y="22955"/>
                    </a:lnTo>
                    <a:lnTo>
                      <a:pt x="39624" y="92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5" name="Google Shape;765;p49"/>
            <p:cNvGrpSpPr/>
            <p:nvPr/>
          </p:nvGrpSpPr>
          <p:grpSpPr>
            <a:xfrm>
              <a:off x="10053597" y="4157379"/>
              <a:ext cx="350234" cy="431291"/>
              <a:chOff x="10053597" y="4157379"/>
              <a:chExt cx="350234" cy="431291"/>
            </a:xfrm>
          </p:grpSpPr>
          <p:sp>
            <p:nvSpPr>
              <p:cNvPr id="766" name="Google Shape;766;p49"/>
              <p:cNvSpPr/>
              <p:nvPr/>
            </p:nvSpPr>
            <p:spPr>
              <a:xfrm>
                <a:off x="10251717" y="4476752"/>
                <a:ext cx="50673" cy="45434"/>
              </a:xfrm>
              <a:custGeom>
                <a:rect b="b" l="l" r="r" t="t"/>
                <a:pathLst>
                  <a:path extrusionOk="0" h="45434" w="50673">
                    <a:moveTo>
                      <a:pt x="50673" y="45434"/>
                    </a:moveTo>
                    <a:lnTo>
                      <a:pt x="19336" y="27146"/>
                    </a:lnTo>
                    <a:lnTo>
                      <a:pt x="0" y="0"/>
                    </a:lnTo>
                    <a:lnTo>
                      <a:pt x="31337" y="18193"/>
                    </a:lnTo>
                    <a:lnTo>
                      <a:pt x="50673" y="4543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7" name="Google Shape;767;p49"/>
              <p:cNvSpPr/>
              <p:nvPr/>
            </p:nvSpPr>
            <p:spPr>
              <a:xfrm>
                <a:off x="10330584" y="4340069"/>
                <a:ext cx="64770" cy="21050"/>
              </a:xfrm>
              <a:custGeom>
                <a:rect b="b" l="l" r="r" t="t"/>
                <a:pathLst>
                  <a:path extrusionOk="0" h="21050" w="64770">
                    <a:moveTo>
                      <a:pt x="31433" y="18193"/>
                    </a:moveTo>
                    <a:lnTo>
                      <a:pt x="0" y="0"/>
                    </a:lnTo>
                    <a:lnTo>
                      <a:pt x="33433" y="2858"/>
                    </a:lnTo>
                    <a:lnTo>
                      <a:pt x="64770" y="21050"/>
                    </a:lnTo>
                    <a:lnTo>
                      <a:pt x="31433" y="1819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8" name="Google Shape;768;p49"/>
              <p:cNvSpPr/>
              <p:nvPr/>
            </p:nvSpPr>
            <p:spPr>
              <a:xfrm>
                <a:off x="10187804" y="4517615"/>
                <a:ext cx="31527" cy="62388"/>
              </a:xfrm>
              <a:custGeom>
                <a:rect b="b" l="l" r="r" t="t"/>
                <a:pathLst>
                  <a:path extrusionOk="0" h="62388" w="31527">
                    <a:moveTo>
                      <a:pt x="31528" y="62389"/>
                    </a:moveTo>
                    <a:lnTo>
                      <a:pt x="190" y="44196"/>
                    </a:lnTo>
                    <a:lnTo>
                      <a:pt x="0" y="0"/>
                    </a:lnTo>
                    <a:lnTo>
                      <a:pt x="31432" y="18193"/>
                    </a:lnTo>
                    <a:lnTo>
                      <a:pt x="31528" y="6238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9" name="Google Shape;769;p49"/>
              <p:cNvSpPr/>
              <p:nvPr/>
            </p:nvSpPr>
            <p:spPr>
              <a:xfrm>
                <a:off x="10333823" y="4242533"/>
                <a:ext cx="69818" cy="40385"/>
              </a:xfrm>
              <a:custGeom>
                <a:rect b="b" l="l" r="r" t="t"/>
                <a:pathLst>
                  <a:path extrusionOk="0" h="40385" w="69818">
                    <a:moveTo>
                      <a:pt x="31337" y="40386"/>
                    </a:moveTo>
                    <a:lnTo>
                      <a:pt x="0" y="22193"/>
                    </a:lnTo>
                    <a:lnTo>
                      <a:pt x="38481" y="0"/>
                    </a:lnTo>
                    <a:lnTo>
                      <a:pt x="69818" y="18193"/>
                    </a:lnTo>
                    <a:lnTo>
                      <a:pt x="31337" y="4038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0" name="Google Shape;770;p49"/>
              <p:cNvSpPr/>
              <p:nvPr/>
            </p:nvSpPr>
            <p:spPr>
              <a:xfrm>
                <a:off x="10111604" y="4517138"/>
                <a:ext cx="50482" cy="67627"/>
              </a:xfrm>
              <a:custGeom>
                <a:rect b="b" l="l" r="r" t="t"/>
                <a:pathLst>
                  <a:path extrusionOk="0" h="67627" w="50482">
                    <a:moveTo>
                      <a:pt x="31337" y="67628"/>
                    </a:moveTo>
                    <a:lnTo>
                      <a:pt x="0" y="49435"/>
                    </a:lnTo>
                    <a:lnTo>
                      <a:pt x="19145" y="0"/>
                    </a:lnTo>
                    <a:lnTo>
                      <a:pt x="50482" y="18288"/>
                    </a:lnTo>
                    <a:lnTo>
                      <a:pt x="31337" y="6762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1" name="Google Shape;771;p49"/>
              <p:cNvSpPr/>
              <p:nvPr/>
            </p:nvSpPr>
            <p:spPr>
              <a:xfrm>
                <a:off x="10304676" y="4174619"/>
                <a:ext cx="64579" cy="59531"/>
              </a:xfrm>
              <a:custGeom>
                <a:rect b="b" l="l" r="r" t="t"/>
                <a:pathLst>
                  <a:path extrusionOk="0" h="59531" w="64579">
                    <a:moveTo>
                      <a:pt x="31337" y="59531"/>
                    </a:moveTo>
                    <a:lnTo>
                      <a:pt x="0" y="41338"/>
                    </a:lnTo>
                    <a:lnTo>
                      <a:pt x="33242" y="0"/>
                    </a:lnTo>
                    <a:lnTo>
                      <a:pt x="64579" y="18193"/>
                    </a:lnTo>
                    <a:lnTo>
                      <a:pt x="31337" y="5953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2" name="Google Shape;772;p49"/>
              <p:cNvSpPr/>
              <p:nvPr/>
            </p:nvSpPr>
            <p:spPr>
              <a:xfrm>
                <a:off x="10168945" y="4288158"/>
                <a:ext cx="137255" cy="173735"/>
              </a:xfrm>
              <a:custGeom>
                <a:rect b="b" l="l" r="r" t="t"/>
                <a:pathLst>
                  <a:path extrusionOk="0" h="173735" w="137255">
                    <a:moveTo>
                      <a:pt x="132588" y="33242"/>
                    </a:moveTo>
                    <a:cubicBezTo>
                      <a:pt x="129445" y="26575"/>
                      <a:pt x="124968" y="21431"/>
                      <a:pt x="119348" y="18193"/>
                    </a:cubicBezTo>
                    <a:lnTo>
                      <a:pt x="88011" y="0"/>
                    </a:lnTo>
                    <a:cubicBezTo>
                      <a:pt x="99155" y="6477"/>
                      <a:pt x="106109" y="20288"/>
                      <a:pt x="106109" y="39814"/>
                    </a:cubicBezTo>
                    <a:cubicBezTo>
                      <a:pt x="106109" y="42100"/>
                      <a:pt x="106013" y="44387"/>
                      <a:pt x="105823" y="46672"/>
                    </a:cubicBezTo>
                    <a:cubicBezTo>
                      <a:pt x="105823" y="47434"/>
                      <a:pt x="105633" y="48101"/>
                      <a:pt x="105633" y="48863"/>
                    </a:cubicBezTo>
                    <a:cubicBezTo>
                      <a:pt x="105442" y="50387"/>
                      <a:pt x="105346" y="51816"/>
                      <a:pt x="105061" y="53340"/>
                    </a:cubicBezTo>
                    <a:cubicBezTo>
                      <a:pt x="104870" y="54959"/>
                      <a:pt x="104489" y="56579"/>
                      <a:pt x="104204" y="58293"/>
                    </a:cubicBezTo>
                    <a:cubicBezTo>
                      <a:pt x="104013" y="59436"/>
                      <a:pt x="103823" y="60579"/>
                      <a:pt x="103537" y="61722"/>
                    </a:cubicBezTo>
                    <a:cubicBezTo>
                      <a:pt x="103346" y="62770"/>
                      <a:pt x="103061" y="63817"/>
                      <a:pt x="102775" y="64865"/>
                    </a:cubicBezTo>
                    <a:cubicBezTo>
                      <a:pt x="102394" y="66389"/>
                      <a:pt x="102013" y="67818"/>
                      <a:pt x="101632" y="69342"/>
                    </a:cubicBezTo>
                    <a:cubicBezTo>
                      <a:pt x="101346" y="70199"/>
                      <a:pt x="101156" y="71056"/>
                      <a:pt x="100870" y="71914"/>
                    </a:cubicBezTo>
                    <a:cubicBezTo>
                      <a:pt x="100394" y="73533"/>
                      <a:pt x="99822" y="75247"/>
                      <a:pt x="99251" y="76867"/>
                    </a:cubicBezTo>
                    <a:cubicBezTo>
                      <a:pt x="98965" y="77533"/>
                      <a:pt x="98774" y="78200"/>
                      <a:pt x="98489" y="78962"/>
                    </a:cubicBezTo>
                    <a:cubicBezTo>
                      <a:pt x="97631" y="81248"/>
                      <a:pt x="96679" y="83534"/>
                      <a:pt x="95726" y="85820"/>
                    </a:cubicBezTo>
                    <a:cubicBezTo>
                      <a:pt x="95631" y="86106"/>
                      <a:pt x="95441" y="86392"/>
                      <a:pt x="95345" y="86582"/>
                    </a:cubicBezTo>
                    <a:cubicBezTo>
                      <a:pt x="94488" y="88582"/>
                      <a:pt x="93536" y="90583"/>
                      <a:pt x="92488" y="92583"/>
                    </a:cubicBezTo>
                    <a:cubicBezTo>
                      <a:pt x="92202" y="93154"/>
                      <a:pt x="91821" y="93821"/>
                      <a:pt x="91535" y="94393"/>
                    </a:cubicBezTo>
                    <a:cubicBezTo>
                      <a:pt x="90583" y="96298"/>
                      <a:pt x="89535" y="98107"/>
                      <a:pt x="88487" y="100013"/>
                    </a:cubicBezTo>
                    <a:cubicBezTo>
                      <a:pt x="88297" y="100393"/>
                      <a:pt x="88106" y="100774"/>
                      <a:pt x="87916" y="101060"/>
                    </a:cubicBezTo>
                    <a:cubicBezTo>
                      <a:pt x="86678" y="103251"/>
                      <a:pt x="85344" y="105346"/>
                      <a:pt x="84011" y="107442"/>
                    </a:cubicBezTo>
                    <a:cubicBezTo>
                      <a:pt x="83629" y="108013"/>
                      <a:pt x="83249" y="108680"/>
                      <a:pt x="82772" y="109252"/>
                    </a:cubicBezTo>
                    <a:cubicBezTo>
                      <a:pt x="81820" y="110776"/>
                      <a:pt x="80772" y="112204"/>
                      <a:pt x="79724" y="113633"/>
                    </a:cubicBezTo>
                    <a:cubicBezTo>
                      <a:pt x="79153" y="114395"/>
                      <a:pt x="78581" y="115157"/>
                      <a:pt x="78010" y="116014"/>
                    </a:cubicBezTo>
                    <a:cubicBezTo>
                      <a:pt x="77058" y="117253"/>
                      <a:pt x="76200" y="118396"/>
                      <a:pt x="75248" y="119634"/>
                    </a:cubicBezTo>
                    <a:cubicBezTo>
                      <a:pt x="74486" y="120587"/>
                      <a:pt x="73628" y="121634"/>
                      <a:pt x="72866" y="122587"/>
                    </a:cubicBezTo>
                    <a:cubicBezTo>
                      <a:pt x="72104" y="123539"/>
                      <a:pt x="71247" y="124396"/>
                      <a:pt x="70485" y="125254"/>
                    </a:cubicBezTo>
                    <a:cubicBezTo>
                      <a:pt x="69152" y="126778"/>
                      <a:pt x="67723" y="128206"/>
                      <a:pt x="66389" y="129635"/>
                    </a:cubicBezTo>
                    <a:cubicBezTo>
                      <a:pt x="65532" y="130492"/>
                      <a:pt x="64675" y="131445"/>
                      <a:pt x="63722" y="132302"/>
                    </a:cubicBezTo>
                    <a:cubicBezTo>
                      <a:pt x="63056" y="132969"/>
                      <a:pt x="62294" y="133636"/>
                      <a:pt x="61627" y="134303"/>
                    </a:cubicBezTo>
                    <a:cubicBezTo>
                      <a:pt x="60484" y="135350"/>
                      <a:pt x="59341" y="136398"/>
                      <a:pt x="58103" y="137350"/>
                    </a:cubicBezTo>
                    <a:cubicBezTo>
                      <a:pt x="57436" y="137922"/>
                      <a:pt x="56674" y="138493"/>
                      <a:pt x="56007" y="139065"/>
                    </a:cubicBezTo>
                    <a:cubicBezTo>
                      <a:pt x="54769" y="140113"/>
                      <a:pt x="53435" y="141065"/>
                      <a:pt x="52102" y="142018"/>
                    </a:cubicBezTo>
                    <a:cubicBezTo>
                      <a:pt x="51435" y="142494"/>
                      <a:pt x="50864" y="142970"/>
                      <a:pt x="50197" y="143351"/>
                    </a:cubicBezTo>
                    <a:cubicBezTo>
                      <a:pt x="48292" y="144685"/>
                      <a:pt x="46292" y="145923"/>
                      <a:pt x="44291" y="147161"/>
                    </a:cubicBezTo>
                    <a:cubicBezTo>
                      <a:pt x="42386" y="148304"/>
                      <a:pt x="40481" y="149257"/>
                      <a:pt x="38576" y="150114"/>
                    </a:cubicBezTo>
                    <a:cubicBezTo>
                      <a:pt x="38100" y="150304"/>
                      <a:pt x="37624" y="150590"/>
                      <a:pt x="37148" y="150781"/>
                    </a:cubicBezTo>
                    <a:cubicBezTo>
                      <a:pt x="35338" y="151543"/>
                      <a:pt x="33528" y="152305"/>
                      <a:pt x="31814" y="152971"/>
                    </a:cubicBezTo>
                    <a:cubicBezTo>
                      <a:pt x="31718" y="152971"/>
                      <a:pt x="31623" y="152971"/>
                      <a:pt x="31528" y="153067"/>
                    </a:cubicBezTo>
                    <a:cubicBezTo>
                      <a:pt x="30004" y="153543"/>
                      <a:pt x="28480" y="154019"/>
                      <a:pt x="26956" y="154305"/>
                    </a:cubicBezTo>
                    <a:cubicBezTo>
                      <a:pt x="26099" y="154496"/>
                      <a:pt x="25241" y="154686"/>
                      <a:pt x="24384" y="154876"/>
                    </a:cubicBezTo>
                    <a:cubicBezTo>
                      <a:pt x="23241" y="155067"/>
                      <a:pt x="22193" y="155257"/>
                      <a:pt x="21050" y="155353"/>
                    </a:cubicBezTo>
                    <a:cubicBezTo>
                      <a:pt x="20384" y="155353"/>
                      <a:pt x="19812" y="155543"/>
                      <a:pt x="19145" y="155543"/>
                    </a:cubicBezTo>
                    <a:cubicBezTo>
                      <a:pt x="17812" y="155543"/>
                      <a:pt x="16478" y="155638"/>
                      <a:pt x="15145" y="155543"/>
                    </a:cubicBezTo>
                    <a:cubicBezTo>
                      <a:pt x="14859" y="155543"/>
                      <a:pt x="14573" y="155543"/>
                      <a:pt x="14288" y="155543"/>
                    </a:cubicBezTo>
                    <a:cubicBezTo>
                      <a:pt x="12668" y="155543"/>
                      <a:pt x="11144" y="155257"/>
                      <a:pt x="9716" y="154972"/>
                    </a:cubicBezTo>
                    <a:cubicBezTo>
                      <a:pt x="9335" y="154972"/>
                      <a:pt x="8954" y="154781"/>
                      <a:pt x="8573" y="154686"/>
                    </a:cubicBezTo>
                    <a:cubicBezTo>
                      <a:pt x="7429" y="154400"/>
                      <a:pt x="6287" y="154114"/>
                      <a:pt x="5144" y="153733"/>
                    </a:cubicBezTo>
                    <a:cubicBezTo>
                      <a:pt x="4763" y="153638"/>
                      <a:pt x="4477" y="153543"/>
                      <a:pt x="4096" y="153353"/>
                    </a:cubicBezTo>
                    <a:cubicBezTo>
                      <a:pt x="2667" y="152781"/>
                      <a:pt x="1334" y="152209"/>
                      <a:pt x="0" y="151447"/>
                    </a:cubicBezTo>
                    <a:lnTo>
                      <a:pt x="31337" y="169640"/>
                    </a:lnTo>
                    <a:cubicBezTo>
                      <a:pt x="31337" y="169640"/>
                      <a:pt x="31528" y="169735"/>
                      <a:pt x="31718" y="169831"/>
                    </a:cubicBezTo>
                    <a:cubicBezTo>
                      <a:pt x="32766" y="170402"/>
                      <a:pt x="33719" y="170879"/>
                      <a:pt x="34862" y="171355"/>
                    </a:cubicBezTo>
                    <a:cubicBezTo>
                      <a:pt x="35052" y="171355"/>
                      <a:pt x="35243" y="171450"/>
                      <a:pt x="35433" y="171545"/>
                    </a:cubicBezTo>
                    <a:cubicBezTo>
                      <a:pt x="35814" y="171640"/>
                      <a:pt x="36100" y="171831"/>
                      <a:pt x="36481" y="171926"/>
                    </a:cubicBezTo>
                    <a:cubicBezTo>
                      <a:pt x="37052" y="172117"/>
                      <a:pt x="37529" y="172307"/>
                      <a:pt x="38100" y="172498"/>
                    </a:cubicBezTo>
                    <a:cubicBezTo>
                      <a:pt x="38671" y="172688"/>
                      <a:pt x="39338" y="172783"/>
                      <a:pt x="39910" y="172879"/>
                    </a:cubicBezTo>
                    <a:cubicBezTo>
                      <a:pt x="40291" y="172879"/>
                      <a:pt x="40672" y="173069"/>
                      <a:pt x="40958" y="173164"/>
                    </a:cubicBezTo>
                    <a:cubicBezTo>
                      <a:pt x="41148" y="173164"/>
                      <a:pt x="41339" y="173260"/>
                      <a:pt x="41529" y="173260"/>
                    </a:cubicBezTo>
                    <a:cubicBezTo>
                      <a:pt x="42767" y="173450"/>
                      <a:pt x="44006" y="173641"/>
                      <a:pt x="45244" y="173736"/>
                    </a:cubicBezTo>
                    <a:cubicBezTo>
                      <a:pt x="45244" y="173736"/>
                      <a:pt x="45434" y="173736"/>
                      <a:pt x="45529" y="173736"/>
                    </a:cubicBezTo>
                    <a:cubicBezTo>
                      <a:pt x="45815" y="173736"/>
                      <a:pt x="46101" y="173736"/>
                      <a:pt x="46387" y="173736"/>
                    </a:cubicBezTo>
                    <a:cubicBezTo>
                      <a:pt x="47339" y="173736"/>
                      <a:pt x="48387" y="173736"/>
                      <a:pt x="49340" y="173736"/>
                    </a:cubicBezTo>
                    <a:cubicBezTo>
                      <a:pt x="49625" y="173736"/>
                      <a:pt x="50006" y="173736"/>
                      <a:pt x="50387" y="173641"/>
                    </a:cubicBezTo>
                    <a:cubicBezTo>
                      <a:pt x="50959" y="173641"/>
                      <a:pt x="51626" y="173546"/>
                      <a:pt x="52292" y="173450"/>
                    </a:cubicBezTo>
                    <a:cubicBezTo>
                      <a:pt x="52864" y="173450"/>
                      <a:pt x="53435" y="173450"/>
                      <a:pt x="54007" y="173260"/>
                    </a:cubicBezTo>
                    <a:cubicBezTo>
                      <a:pt x="54483" y="173260"/>
                      <a:pt x="55054" y="173069"/>
                      <a:pt x="55531" y="172974"/>
                    </a:cubicBezTo>
                    <a:cubicBezTo>
                      <a:pt x="56388" y="172783"/>
                      <a:pt x="57245" y="172593"/>
                      <a:pt x="58103" y="172403"/>
                    </a:cubicBezTo>
                    <a:cubicBezTo>
                      <a:pt x="58579" y="172307"/>
                      <a:pt x="59055" y="172212"/>
                      <a:pt x="59436" y="172117"/>
                    </a:cubicBezTo>
                    <a:cubicBezTo>
                      <a:pt x="60484" y="171831"/>
                      <a:pt x="61532" y="171545"/>
                      <a:pt x="62579" y="171164"/>
                    </a:cubicBezTo>
                    <a:cubicBezTo>
                      <a:pt x="62675" y="171164"/>
                      <a:pt x="62770" y="171164"/>
                      <a:pt x="62865" y="171069"/>
                    </a:cubicBezTo>
                    <a:cubicBezTo>
                      <a:pt x="64103" y="170593"/>
                      <a:pt x="65437" y="170116"/>
                      <a:pt x="66675" y="169640"/>
                    </a:cubicBezTo>
                    <a:cubicBezTo>
                      <a:pt x="67151" y="169450"/>
                      <a:pt x="67723" y="169164"/>
                      <a:pt x="68199" y="168973"/>
                    </a:cubicBezTo>
                    <a:cubicBezTo>
                      <a:pt x="68675" y="168783"/>
                      <a:pt x="69152" y="168497"/>
                      <a:pt x="69628" y="168307"/>
                    </a:cubicBezTo>
                    <a:cubicBezTo>
                      <a:pt x="71533" y="167449"/>
                      <a:pt x="73438" y="166497"/>
                      <a:pt x="75343" y="165354"/>
                    </a:cubicBezTo>
                    <a:cubicBezTo>
                      <a:pt x="77343" y="164211"/>
                      <a:pt x="79343" y="162973"/>
                      <a:pt x="81248" y="161544"/>
                    </a:cubicBezTo>
                    <a:cubicBezTo>
                      <a:pt x="81915" y="161068"/>
                      <a:pt x="82487" y="160591"/>
                      <a:pt x="83153" y="160210"/>
                    </a:cubicBezTo>
                    <a:cubicBezTo>
                      <a:pt x="84487" y="159258"/>
                      <a:pt x="85725" y="158305"/>
                      <a:pt x="87059" y="157258"/>
                    </a:cubicBezTo>
                    <a:cubicBezTo>
                      <a:pt x="87821" y="156686"/>
                      <a:pt x="88487" y="156115"/>
                      <a:pt x="89154" y="155543"/>
                    </a:cubicBezTo>
                    <a:cubicBezTo>
                      <a:pt x="90297" y="154591"/>
                      <a:pt x="91535" y="153543"/>
                      <a:pt x="92678" y="152495"/>
                    </a:cubicBezTo>
                    <a:cubicBezTo>
                      <a:pt x="93345" y="151829"/>
                      <a:pt x="94107" y="151162"/>
                      <a:pt x="94774" y="150495"/>
                    </a:cubicBezTo>
                    <a:cubicBezTo>
                      <a:pt x="95250" y="150114"/>
                      <a:pt x="95631" y="149733"/>
                      <a:pt x="96108" y="149257"/>
                    </a:cubicBezTo>
                    <a:cubicBezTo>
                      <a:pt x="96584" y="148780"/>
                      <a:pt x="96965" y="148304"/>
                      <a:pt x="97441" y="147828"/>
                    </a:cubicBezTo>
                    <a:cubicBezTo>
                      <a:pt x="98870" y="146399"/>
                      <a:pt x="100203" y="144971"/>
                      <a:pt x="101537" y="143446"/>
                    </a:cubicBezTo>
                    <a:cubicBezTo>
                      <a:pt x="102013" y="142970"/>
                      <a:pt x="102394" y="142494"/>
                      <a:pt x="102870" y="142018"/>
                    </a:cubicBezTo>
                    <a:cubicBezTo>
                      <a:pt x="103251" y="141637"/>
                      <a:pt x="103537" y="141160"/>
                      <a:pt x="103918" y="140779"/>
                    </a:cubicBezTo>
                    <a:cubicBezTo>
                      <a:pt x="104775" y="139827"/>
                      <a:pt x="105537" y="138874"/>
                      <a:pt x="106299" y="137827"/>
                    </a:cubicBezTo>
                    <a:cubicBezTo>
                      <a:pt x="106775" y="137160"/>
                      <a:pt x="107347" y="136588"/>
                      <a:pt x="107918" y="135922"/>
                    </a:cubicBezTo>
                    <a:cubicBezTo>
                      <a:pt x="108299" y="135350"/>
                      <a:pt x="108680" y="134779"/>
                      <a:pt x="109157" y="134303"/>
                    </a:cubicBezTo>
                    <a:cubicBezTo>
                      <a:pt x="109728" y="133540"/>
                      <a:pt x="110300" y="132779"/>
                      <a:pt x="110871" y="131921"/>
                    </a:cubicBezTo>
                    <a:cubicBezTo>
                      <a:pt x="111252" y="131350"/>
                      <a:pt x="111633" y="130873"/>
                      <a:pt x="112109" y="130302"/>
                    </a:cubicBezTo>
                    <a:cubicBezTo>
                      <a:pt x="112776" y="129349"/>
                      <a:pt x="113348" y="128397"/>
                      <a:pt x="114014" y="127540"/>
                    </a:cubicBezTo>
                    <a:cubicBezTo>
                      <a:pt x="114395" y="126968"/>
                      <a:pt x="114871" y="126301"/>
                      <a:pt x="115253" y="125730"/>
                    </a:cubicBezTo>
                    <a:cubicBezTo>
                      <a:pt x="115443" y="125444"/>
                      <a:pt x="115634" y="125254"/>
                      <a:pt x="115729" y="124968"/>
                    </a:cubicBezTo>
                    <a:cubicBezTo>
                      <a:pt x="116872" y="123254"/>
                      <a:pt x="117920" y="121444"/>
                      <a:pt x="118967" y="119729"/>
                    </a:cubicBezTo>
                    <a:cubicBezTo>
                      <a:pt x="118967" y="119634"/>
                      <a:pt x="119063" y="119539"/>
                      <a:pt x="119158" y="119348"/>
                    </a:cubicBezTo>
                    <a:cubicBezTo>
                      <a:pt x="119348" y="118967"/>
                      <a:pt x="119539" y="118681"/>
                      <a:pt x="119729" y="118300"/>
                    </a:cubicBezTo>
                    <a:cubicBezTo>
                      <a:pt x="120491" y="117062"/>
                      <a:pt x="121158" y="115729"/>
                      <a:pt x="121825" y="114490"/>
                    </a:cubicBezTo>
                    <a:cubicBezTo>
                      <a:pt x="122111" y="113919"/>
                      <a:pt x="122396" y="113347"/>
                      <a:pt x="122682" y="112681"/>
                    </a:cubicBezTo>
                    <a:cubicBezTo>
                      <a:pt x="122968" y="112014"/>
                      <a:pt x="123349" y="111442"/>
                      <a:pt x="123635" y="110776"/>
                    </a:cubicBezTo>
                    <a:cubicBezTo>
                      <a:pt x="123920" y="110204"/>
                      <a:pt x="124206" y="109728"/>
                      <a:pt x="124492" y="109156"/>
                    </a:cubicBezTo>
                    <a:cubicBezTo>
                      <a:pt x="125159" y="107728"/>
                      <a:pt x="125825" y="106299"/>
                      <a:pt x="126492" y="104775"/>
                    </a:cubicBezTo>
                    <a:cubicBezTo>
                      <a:pt x="126587" y="104489"/>
                      <a:pt x="126778" y="104204"/>
                      <a:pt x="126873" y="103918"/>
                    </a:cubicBezTo>
                    <a:cubicBezTo>
                      <a:pt x="126873" y="103918"/>
                      <a:pt x="126873" y="103727"/>
                      <a:pt x="126968" y="103727"/>
                    </a:cubicBezTo>
                    <a:cubicBezTo>
                      <a:pt x="127730" y="101917"/>
                      <a:pt x="128492" y="100013"/>
                      <a:pt x="129254" y="98203"/>
                    </a:cubicBezTo>
                    <a:cubicBezTo>
                      <a:pt x="129350" y="97822"/>
                      <a:pt x="129445" y="97536"/>
                      <a:pt x="129635" y="97155"/>
                    </a:cubicBezTo>
                    <a:cubicBezTo>
                      <a:pt x="129921" y="96488"/>
                      <a:pt x="130112" y="95821"/>
                      <a:pt x="130397" y="95155"/>
                    </a:cubicBezTo>
                    <a:cubicBezTo>
                      <a:pt x="130683" y="94202"/>
                      <a:pt x="131064" y="93250"/>
                      <a:pt x="131445" y="92392"/>
                    </a:cubicBezTo>
                    <a:cubicBezTo>
                      <a:pt x="131731" y="91630"/>
                      <a:pt x="131921" y="90964"/>
                      <a:pt x="132112" y="90202"/>
                    </a:cubicBezTo>
                    <a:cubicBezTo>
                      <a:pt x="132398" y="89345"/>
                      <a:pt x="132683" y="88487"/>
                      <a:pt x="132874" y="87630"/>
                    </a:cubicBezTo>
                    <a:cubicBezTo>
                      <a:pt x="133064" y="87058"/>
                      <a:pt x="133255" y="86582"/>
                      <a:pt x="133350" y="86011"/>
                    </a:cubicBezTo>
                    <a:cubicBezTo>
                      <a:pt x="133636" y="85058"/>
                      <a:pt x="133826" y="84106"/>
                      <a:pt x="134017" y="83153"/>
                    </a:cubicBezTo>
                    <a:cubicBezTo>
                      <a:pt x="134303" y="82105"/>
                      <a:pt x="134588" y="81058"/>
                      <a:pt x="134779" y="80010"/>
                    </a:cubicBezTo>
                    <a:cubicBezTo>
                      <a:pt x="134779" y="79629"/>
                      <a:pt x="134969" y="79248"/>
                      <a:pt x="135065" y="78867"/>
                    </a:cubicBezTo>
                    <a:cubicBezTo>
                      <a:pt x="135255" y="78105"/>
                      <a:pt x="135350" y="77343"/>
                      <a:pt x="135446" y="76581"/>
                    </a:cubicBezTo>
                    <a:cubicBezTo>
                      <a:pt x="135731" y="74962"/>
                      <a:pt x="136017" y="73247"/>
                      <a:pt x="136303" y="71628"/>
                    </a:cubicBezTo>
                    <a:cubicBezTo>
                      <a:pt x="136303" y="71152"/>
                      <a:pt x="136493" y="70675"/>
                      <a:pt x="136493" y="70295"/>
                    </a:cubicBezTo>
                    <a:cubicBezTo>
                      <a:pt x="136589" y="69247"/>
                      <a:pt x="136684" y="68199"/>
                      <a:pt x="136779" y="67246"/>
                    </a:cubicBezTo>
                    <a:cubicBezTo>
                      <a:pt x="136779" y="66484"/>
                      <a:pt x="136970" y="65818"/>
                      <a:pt x="136970" y="65056"/>
                    </a:cubicBezTo>
                    <a:cubicBezTo>
                      <a:pt x="137160" y="62770"/>
                      <a:pt x="137255" y="60484"/>
                      <a:pt x="137255" y="58198"/>
                    </a:cubicBezTo>
                    <a:cubicBezTo>
                      <a:pt x="137255" y="48387"/>
                      <a:pt x="135446" y="40100"/>
                      <a:pt x="132398" y="3333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3" name="Google Shape;773;p49"/>
              <p:cNvSpPr/>
              <p:nvPr/>
            </p:nvSpPr>
            <p:spPr>
              <a:xfrm>
                <a:off x="10121415" y="4511900"/>
                <a:ext cx="35433" cy="20764"/>
              </a:xfrm>
              <a:custGeom>
                <a:rect b="b" l="l" r="r" t="t"/>
                <a:pathLst>
                  <a:path extrusionOk="0" h="20764" w="35433">
                    <a:moveTo>
                      <a:pt x="35433" y="20764"/>
                    </a:moveTo>
                    <a:lnTo>
                      <a:pt x="4096" y="2572"/>
                    </a:lnTo>
                    <a:cubicBezTo>
                      <a:pt x="2667" y="1714"/>
                      <a:pt x="1334" y="857"/>
                      <a:pt x="0" y="0"/>
                    </a:cubicBezTo>
                    <a:lnTo>
                      <a:pt x="31337" y="18193"/>
                    </a:lnTo>
                    <a:cubicBezTo>
                      <a:pt x="32671" y="19145"/>
                      <a:pt x="34100" y="20003"/>
                      <a:pt x="35433" y="20764"/>
                    </a:cubicBezTo>
                  </a:path>
                </a:pathLst>
              </a:custGeom>
              <a:solidFill>
                <a:srgbClr val="4160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74" name="Google Shape;774;p49"/>
              <p:cNvGrpSpPr/>
              <p:nvPr/>
            </p:nvGrpSpPr>
            <p:grpSpPr>
              <a:xfrm>
                <a:off x="10295342" y="4210624"/>
                <a:ext cx="36671" cy="20954"/>
                <a:chOff x="10295342" y="4210624"/>
                <a:chExt cx="36671" cy="20954"/>
              </a:xfrm>
            </p:grpSpPr>
            <p:sp>
              <p:nvSpPr>
                <p:cNvPr id="775" name="Google Shape;775;p49"/>
                <p:cNvSpPr/>
                <p:nvPr/>
              </p:nvSpPr>
              <p:spPr>
                <a:xfrm>
                  <a:off x="10295342" y="4210624"/>
                  <a:ext cx="36004" cy="20574"/>
                </a:xfrm>
                <a:custGeom>
                  <a:rect b="b" l="l" r="r" t="t"/>
                  <a:pathLst>
                    <a:path extrusionOk="0" h="20574" w="36004">
                      <a:moveTo>
                        <a:pt x="31337" y="18193"/>
                      </a:moveTo>
                      <a:lnTo>
                        <a:pt x="0" y="0"/>
                      </a:lnTo>
                      <a:cubicBezTo>
                        <a:pt x="1619" y="762"/>
                        <a:pt x="3143" y="1524"/>
                        <a:pt x="4667" y="2381"/>
                      </a:cubicBezTo>
                      <a:lnTo>
                        <a:pt x="36004" y="20574"/>
                      </a:lnTo>
                      <a:cubicBezTo>
                        <a:pt x="34480" y="19717"/>
                        <a:pt x="32956" y="18955"/>
                        <a:pt x="31337" y="18193"/>
                      </a:cubicBez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6" name="Google Shape;776;p49"/>
                <p:cNvSpPr/>
                <p:nvPr/>
              </p:nvSpPr>
              <p:spPr>
                <a:xfrm>
                  <a:off x="10300009" y="4213005"/>
                  <a:ext cx="32004" cy="18573"/>
                </a:xfrm>
                <a:custGeom>
                  <a:rect b="b" l="l" r="r" t="t"/>
                  <a:pathLst>
                    <a:path extrusionOk="0" h="18573" w="32004">
                      <a:moveTo>
                        <a:pt x="31337" y="18193"/>
                      </a:moveTo>
                      <a:lnTo>
                        <a:pt x="0" y="0"/>
                      </a:lnTo>
                      <a:cubicBezTo>
                        <a:pt x="0" y="0"/>
                        <a:pt x="476" y="286"/>
                        <a:pt x="667" y="381"/>
                      </a:cubicBezTo>
                      <a:lnTo>
                        <a:pt x="32004" y="18574"/>
                      </a:lnTo>
                      <a:cubicBezTo>
                        <a:pt x="32004" y="18574"/>
                        <a:pt x="31528" y="18288"/>
                        <a:pt x="31337" y="18193"/>
                      </a:cubicBez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777" name="Google Shape;777;p49"/>
              <p:cNvSpPr/>
              <p:nvPr/>
            </p:nvSpPr>
            <p:spPr>
              <a:xfrm>
                <a:off x="10062360" y="4475705"/>
                <a:ext cx="64674" cy="59626"/>
              </a:xfrm>
              <a:custGeom>
                <a:rect b="b" l="l" r="r" t="t"/>
                <a:pathLst>
                  <a:path extrusionOk="0" h="59626" w="64674">
                    <a:moveTo>
                      <a:pt x="31433" y="59626"/>
                    </a:moveTo>
                    <a:lnTo>
                      <a:pt x="0" y="41338"/>
                    </a:lnTo>
                    <a:lnTo>
                      <a:pt x="33338" y="0"/>
                    </a:lnTo>
                    <a:lnTo>
                      <a:pt x="64675" y="18193"/>
                    </a:lnTo>
                    <a:lnTo>
                      <a:pt x="31433" y="5962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8" name="Google Shape;778;p49"/>
              <p:cNvSpPr/>
              <p:nvPr/>
            </p:nvSpPr>
            <p:spPr>
              <a:xfrm>
                <a:off x="10062360" y="4517043"/>
                <a:ext cx="57150" cy="54387"/>
              </a:xfrm>
              <a:custGeom>
                <a:rect b="b" l="l" r="r" t="t"/>
                <a:pathLst>
                  <a:path extrusionOk="0" h="54387" w="57150">
                    <a:moveTo>
                      <a:pt x="57150" y="54388"/>
                    </a:moveTo>
                    <a:lnTo>
                      <a:pt x="25813" y="36100"/>
                    </a:lnTo>
                    <a:lnTo>
                      <a:pt x="0" y="0"/>
                    </a:lnTo>
                    <a:lnTo>
                      <a:pt x="31433" y="18288"/>
                    </a:lnTo>
                    <a:lnTo>
                      <a:pt x="57150" y="5438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9" name="Google Shape;779;p49"/>
              <p:cNvSpPr/>
              <p:nvPr/>
            </p:nvSpPr>
            <p:spPr>
              <a:xfrm>
                <a:off x="10250955" y="4157379"/>
                <a:ext cx="50482" cy="67627"/>
              </a:xfrm>
              <a:custGeom>
                <a:rect b="b" l="l" r="r" t="t"/>
                <a:pathLst>
                  <a:path extrusionOk="0" h="67627" w="50482">
                    <a:moveTo>
                      <a:pt x="31337" y="67628"/>
                    </a:moveTo>
                    <a:lnTo>
                      <a:pt x="0" y="49435"/>
                    </a:lnTo>
                    <a:lnTo>
                      <a:pt x="19145" y="0"/>
                    </a:lnTo>
                    <a:lnTo>
                      <a:pt x="50482" y="18288"/>
                    </a:lnTo>
                    <a:lnTo>
                      <a:pt x="31337" y="6762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0" name="Google Shape;780;p49"/>
              <p:cNvSpPr/>
              <p:nvPr/>
            </p:nvSpPr>
            <p:spPr>
              <a:xfrm>
                <a:off x="10270101" y="4157379"/>
                <a:ext cx="75723" cy="22098"/>
              </a:xfrm>
              <a:custGeom>
                <a:rect b="b" l="l" r="r" t="t"/>
                <a:pathLst>
                  <a:path extrusionOk="0" h="22098" w="75723">
                    <a:moveTo>
                      <a:pt x="31337" y="18288"/>
                    </a:moveTo>
                    <a:lnTo>
                      <a:pt x="0" y="0"/>
                    </a:lnTo>
                    <a:lnTo>
                      <a:pt x="44291" y="3810"/>
                    </a:lnTo>
                    <a:lnTo>
                      <a:pt x="75724" y="22098"/>
                    </a:lnTo>
                    <a:lnTo>
                      <a:pt x="31337" y="1828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81" name="Google Shape;781;p49"/>
              <p:cNvGrpSpPr/>
              <p:nvPr/>
            </p:nvGrpSpPr>
            <p:grpSpPr>
              <a:xfrm>
                <a:off x="10092173" y="4463036"/>
                <a:ext cx="34861" cy="30861"/>
                <a:chOff x="10092173" y="4463036"/>
                <a:chExt cx="34861" cy="30861"/>
              </a:xfrm>
            </p:grpSpPr>
            <p:sp>
              <p:nvSpPr>
                <p:cNvPr id="782" name="Google Shape;782;p49"/>
                <p:cNvSpPr/>
                <p:nvPr/>
              </p:nvSpPr>
              <p:spPr>
                <a:xfrm>
                  <a:off x="10092173" y="4463036"/>
                  <a:ext cx="34861" cy="30861"/>
                </a:xfrm>
                <a:custGeom>
                  <a:rect b="b" l="l" r="r" t="t"/>
                  <a:pathLst>
                    <a:path extrusionOk="0" h="30861" w="34861">
                      <a:moveTo>
                        <a:pt x="34862" y="30861"/>
                      </a:moveTo>
                      <a:lnTo>
                        <a:pt x="3524" y="12668"/>
                      </a:lnTo>
                      <a:cubicBezTo>
                        <a:pt x="2191" y="8668"/>
                        <a:pt x="953" y="4477"/>
                        <a:pt x="0" y="0"/>
                      </a:cubicBezTo>
                      <a:lnTo>
                        <a:pt x="31337" y="18193"/>
                      </a:lnTo>
                      <a:cubicBezTo>
                        <a:pt x="32290" y="22670"/>
                        <a:pt x="33433" y="26861"/>
                        <a:pt x="34862" y="30861"/>
                      </a:cubicBezTo>
                      <a:close/>
                    </a:path>
                  </a:pathLst>
                </a:custGeom>
                <a:solidFill>
                  <a:srgbClr val="004A5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3" name="Google Shape;783;p49"/>
                <p:cNvSpPr/>
                <p:nvPr/>
              </p:nvSpPr>
              <p:spPr>
                <a:xfrm>
                  <a:off x="10092173" y="4463036"/>
                  <a:ext cx="34861" cy="30861"/>
                </a:xfrm>
                <a:custGeom>
                  <a:rect b="b" l="l" r="r" t="t"/>
                  <a:pathLst>
                    <a:path extrusionOk="0" h="30861" w="34861">
                      <a:moveTo>
                        <a:pt x="34862" y="30861"/>
                      </a:moveTo>
                      <a:lnTo>
                        <a:pt x="3524" y="12668"/>
                      </a:lnTo>
                      <a:cubicBezTo>
                        <a:pt x="2191" y="8668"/>
                        <a:pt x="953" y="4477"/>
                        <a:pt x="0" y="0"/>
                      </a:cubicBezTo>
                      <a:lnTo>
                        <a:pt x="31337" y="18193"/>
                      </a:lnTo>
                      <a:cubicBezTo>
                        <a:pt x="32290" y="22670"/>
                        <a:pt x="33433" y="26861"/>
                        <a:pt x="34862" y="30861"/>
                      </a:cubicBezTo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84" name="Google Shape;784;p49"/>
              <p:cNvGrpSpPr/>
              <p:nvPr/>
            </p:nvGrpSpPr>
            <p:grpSpPr>
              <a:xfrm>
                <a:off x="10238192" y="4206814"/>
                <a:ext cx="44100" cy="21621"/>
                <a:chOff x="10238192" y="4206814"/>
                <a:chExt cx="44100" cy="21621"/>
              </a:xfrm>
            </p:grpSpPr>
            <p:sp>
              <p:nvSpPr>
                <p:cNvPr id="785" name="Google Shape;785;p49"/>
                <p:cNvSpPr/>
                <p:nvPr/>
              </p:nvSpPr>
              <p:spPr>
                <a:xfrm>
                  <a:off x="10238192" y="4206814"/>
                  <a:ext cx="44100" cy="21621"/>
                </a:xfrm>
                <a:custGeom>
                  <a:rect b="b" l="l" r="r" t="t"/>
                  <a:pathLst>
                    <a:path extrusionOk="0" h="21621" w="44100">
                      <a:moveTo>
                        <a:pt x="31337" y="21622"/>
                      </a:moveTo>
                      <a:lnTo>
                        <a:pt x="0" y="3429"/>
                      </a:lnTo>
                      <a:cubicBezTo>
                        <a:pt x="4286" y="2000"/>
                        <a:pt x="8572" y="857"/>
                        <a:pt x="12763" y="0"/>
                      </a:cubicBezTo>
                      <a:lnTo>
                        <a:pt x="44101" y="18193"/>
                      </a:lnTo>
                      <a:cubicBezTo>
                        <a:pt x="40005" y="19050"/>
                        <a:pt x="35719" y="20193"/>
                        <a:pt x="31337" y="21622"/>
                      </a:cubicBezTo>
                      <a:close/>
                    </a:path>
                  </a:pathLst>
                </a:custGeom>
                <a:solidFill>
                  <a:srgbClr val="0182B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786" name="Google Shape;786;p49"/>
                <p:cNvGrpSpPr/>
                <p:nvPr/>
              </p:nvGrpSpPr>
              <p:grpSpPr>
                <a:xfrm>
                  <a:off x="10238192" y="4206814"/>
                  <a:ext cx="44100" cy="21621"/>
                  <a:chOff x="10238192" y="4206814"/>
                  <a:chExt cx="44100" cy="21621"/>
                </a:xfrm>
              </p:grpSpPr>
              <p:sp>
                <p:nvSpPr>
                  <p:cNvPr id="787" name="Google Shape;787;p49"/>
                  <p:cNvSpPr/>
                  <p:nvPr/>
                </p:nvSpPr>
                <p:spPr>
                  <a:xfrm>
                    <a:off x="10238192" y="4208338"/>
                    <a:ext cx="37718" cy="20097"/>
                  </a:xfrm>
                  <a:custGeom>
                    <a:rect b="b" l="l" r="r" t="t"/>
                    <a:pathLst>
                      <a:path extrusionOk="0" h="20097" w="37718">
                        <a:moveTo>
                          <a:pt x="31337" y="20098"/>
                        </a:moveTo>
                        <a:lnTo>
                          <a:pt x="0" y="1905"/>
                        </a:lnTo>
                        <a:cubicBezTo>
                          <a:pt x="2191" y="1143"/>
                          <a:pt x="4286" y="571"/>
                          <a:pt x="6382" y="0"/>
                        </a:cubicBezTo>
                        <a:lnTo>
                          <a:pt x="37719" y="18193"/>
                        </a:lnTo>
                        <a:cubicBezTo>
                          <a:pt x="35623" y="18764"/>
                          <a:pt x="33528" y="19431"/>
                          <a:pt x="31337" y="20098"/>
                        </a:cubicBezTo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88" name="Google Shape;788;p49"/>
                  <p:cNvSpPr/>
                  <p:nvPr/>
                </p:nvSpPr>
                <p:spPr>
                  <a:xfrm>
                    <a:off x="10244573" y="4206814"/>
                    <a:ext cx="37719" cy="19716"/>
                  </a:xfrm>
                  <a:custGeom>
                    <a:rect b="b" l="l" r="r" t="t"/>
                    <a:pathLst>
                      <a:path extrusionOk="0" h="19716" w="37719">
                        <a:moveTo>
                          <a:pt x="31337" y="19717"/>
                        </a:moveTo>
                        <a:lnTo>
                          <a:pt x="0" y="1524"/>
                        </a:lnTo>
                        <a:cubicBezTo>
                          <a:pt x="2096" y="953"/>
                          <a:pt x="4286" y="476"/>
                          <a:pt x="6382" y="0"/>
                        </a:cubicBezTo>
                        <a:lnTo>
                          <a:pt x="37719" y="18193"/>
                        </a:lnTo>
                        <a:cubicBezTo>
                          <a:pt x="35624" y="18574"/>
                          <a:pt x="33528" y="19145"/>
                          <a:pt x="31337" y="19717"/>
                        </a:cubicBezTo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789" name="Google Shape;789;p49"/>
              <p:cNvGrpSpPr/>
              <p:nvPr/>
            </p:nvGrpSpPr>
            <p:grpSpPr>
              <a:xfrm>
                <a:off x="10092078" y="4387694"/>
                <a:ext cx="34766" cy="34861"/>
                <a:chOff x="10092078" y="4387694"/>
                <a:chExt cx="34766" cy="34861"/>
              </a:xfrm>
            </p:grpSpPr>
            <p:sp>
              <p:nvSpPr>
                <p:cNvPr id="790" name="Google Shape;790;p49"/>
                <p:cNvSpPr/>
                <p:nvPr/>
              </p:nvSpPr>
              <p:spPr>
                <a:xfrm>
                  <a:off x="10092078" y="4387694"/>
                  <a:ext cx="34766" cy="34861"/>
                </a:xfrm>
                <a:custGeom>
                  <a:rect b="b" l="l" r="r" t="t"/>
                  <a:pathLst>
                    <a:path extrusionOk="0" h="34861" w="34766">
                      <a:moveTo>
                        <a:pt x="31337" y="34862"/>
                      </a:moveTo>
                      <a:lnTo>
                        <a:pt x="0" y="16669"/>
                      </a:lnTo>
                      <a:cubicBezTo>
                        <a:pt x="857" y="11144"/>
                        <a:pt x="2096" y="5620"/>
                        <a:pt x="3429" y="0"/>
                      </a:cubicBezTo>
                      <a:lnTo>
                        <a:pt x="34766" y="18193"/>
                      </a:lnTo>
                      <a:cubicBezTo>
                        <a:pt x="33433" y="23717"/>
                        <a:pt x="32290" y="29337"/>
                        <a:pt x="31337" y="34862"/>
                      </a:cubicBezTo>
                      <a:close/>
                    </a:path>
                  </a:pathLst>
                </a:custGeom>
                <a:solidFill>
                  <a:srgbClr val="004A5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791" name="Google Shape;791;p49"/>
                <p:cNvGrpSpPr/>
                <p:nvPr/>
              </p:nvGrpSpPr>
              <p:grpSpPr>
                <a:xfrm>
                  <a:off x="10092078" y="4387789"/>
                  <a:ext cx="34766" cy="34766"/>
                  <a:chOff x="10092078" y="4387789"/>
                  <a:chExt cx="34766" cy="34766"/>
                </a:xfrm>
              </p:grpSpPr>
              <p:sp>
                <p:nvSpPr>
                  <p:cNvPr id="792" name="Google Shape;792;p49"/>
                  <p:cNvSpPr/>
                  <p:nvPr/>
                </p:nvSpPr>
                <p:spPr>
                  <a:xfrm>
                    <a:off x="10092078" y="4394266"/>
                    <a:ext cx="33242" cy="28289"/>
                  </a:xfrm>
                  <a:custGeom>
                    <a:rect b="b" l="l" r="r" t="t"/>
                    <a:pathLst>
                      <a:path extrusionOk="0" h="28289" w="33242">
                        <a:moveTo>
                          <a:pt x="31337" y="28289"/>
                        </a:moveTo>
                        <a:lnTo>
                          <a:pt x="0" y="10096"/>
                        </a:lnTo>
                        <a:cubicBezTo>
                          <a:pt x="571" y="6763"/>
                          <a:pt x="1143" y="3334"/>
                          <a:pt x="1905" y="0"/>
                        </a:cubicBezTo>
                        <a:lnTo>
                          <a:pt x="33242" y="18193"/>
                        </a:lnTo>
                        <a:cubicBezTo>
                          <a:pt x="32480" y="21527"/>
                          <a:pt x="31909" y="24955"/>
                          <a:pt x="31337" y="28289"/>
                        </a:cubicBezTo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93" name="Google Shape;793;p49"/>
                  <p:cNvSpPr/>
                  <p:nvPr/>
                </p:nvSpPr>
                <p:spPr>
                  <a:xfrm>
                    <a:off x="10093983" y="4387789"/>
                    <a:ext cx="32861" cy="24669"/>
                  </a:xfrm>
                  <a:custGeom>
                    <a:rect b="b" l="l" r="r" t="t"/>
                    <a:pathLst>
                      <a:path extrusionOk="0" h="24669" w="32861">
                        <a:moveTo>
                          <a:pt x="31337" y="24670"/>
                        </a:moveTo>
                        <a:lnTo>
                          <a:pt x="0" y="6477"/>
                        </a:lnTo>
                        <a:cubicBezTo>
                          <a:pt x="476" y="4286"/>
                          <a:pt x="953" y="2096"/>
                          <a:pt x="1524" y="0"/>
                        </a:cubicBezTo>
                        <a:lnTo>
                          <a:pt x="32861" y="18193"/>
                        </a:lnTo>
                        <a:cubicBezTo>
                          <a:pt x="32290" y="20384"/>
                          <a:pt x="31813" y="22574"/>
                          <a:pt x="31337" y="24670"/>
                        </a:cubicBezTo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794" name="Google Shape;794;p49"/>
              <p:cNvGrpSpPr/>
              <p:nvPr/>
            </p:nvGrpSpPr>
            <p:grpSpPr>
              <a:xfrm>
                <a:off x="10174374" y="4239770"/>
                <a:ext cx="44005" cy="29432"/>
                <a:chOff x="10174374" y="4239770"/>
                <a:chExt cx="44005" cy="29432"/>
              </a:xfrm>
            </p:grpSpPr>
            <p:sp>
              <p:nvSpPr>
                <p:cNvPr id="795" name="Google Shape;795;p49"/>
                <p:cNvSpPr/>
                <p:nvPr/>
              </p:nvSpPr>
              <p:spPr>
                <a:xfrm>
                  <a:off x="10174374" y="4239770"/>
                  <a:ext cx="44005" cy="29432"/>
                </a:xfrm>
                <a:custGeom>
                  <a:rect b="b" l="l" r="r" t="t"/>
                  <a:pathLst>
                    <a:path extrusionOk="0" h="29432" w="44005">
                      <a:moveTo>
                        <a:pt x="31337" y="29432"/>
                      </a:moveTo>
                      <a:lnTo>
                        <a:pt x="0" y="11240"/>
                      </a:lnTo>
                      <a:cubicBezTo>
                        <a:pt x="4096" y="7334"/>
                        <a:pt x="8382" y="3524"/>
                        <a:pt x="12668" y="0"/>
                      </a:cubicBezTo>
                      <a:lnTo>
                        <a:pt x="44005" y="18193"/>
                      </a:lnTo>
                      <a:cubicBezTo>
                        <a:pt x="39719" y="21717"/>
                        <a:pt x="35433" y="25527"/>
                        <a:pt x="31337" y="29432"/>
                      </a:cubicBezTo>
                      <a:close/>
                    </a:path>
                  </a:pathLst>
                </a:custGeom>
                <a:solidFill>
                  <a:srgbClr val="004A5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6" name="Google Shape;796;p49"/>
                <p:cNvSpPr/>
                <p:nvPr/>
              </p:nvSpPr>
              <p:spPr>
                <a:xfrm>
                  <a:off x="10174374" y="4239770"/>
                  <a:ext cx="44005" cy="29432"/>
                </a:xfrm>
                <a:custGeom>
                  <a:rect b="b" l="l" r="r" t="t"/>
                  <a:pathLst>
                    <a:path extrusionOk="0" h="29432" w="44005">
                      <a:moveTo>
                        <a:pt x="31337" y="29432"/>
                      </a:moveTo>
                      <a:lnTo>
                        <a:pt x="0" y="11240"/>
                      </a:lnTo>
                      <a:cubicBezTo>
                        <a:pt x="4096" y="7334"/>
                        <a:pt x="8382" y="3524"/>
                        <a:pt x="12668" y="0"/>
                      </a:cubicBezTo>
                      <a:lnTo>
                        <a:pt x="44005" y="18193"/>
                      </a:lnTo>
                      <a:cubicBezTo>
                        <a:pt x="39719" y="21717"/>
                        <a:pt x="35433" y="25527"/>
                        <a:pt x="31337" y="29432"/>
                      </a:cubicBezTo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97" name="Google Shape;797;p49"/>
              <p:cNvGrpSpPr/>
              <p:nvPr/>
            </p:nvGrpSpPr>
            <p:grpSpPr>
              <a:xfrm>
                <a:off x="10120844" y="4305969"/>
                <a:ext cx="40671" cy="34290"/>
                <a:chOff x="10120844" y="4305969"/>
                <a:chExt cx="40671" cy="34290"/>
              </a:xfrm>
            </p:grpSpPr>
            <p:sp>
              <p:nvSpPr>
                <p:cNvPr id="798" name="Google Shape;798;p49"/>
                <p:cNvSpPr/>
                <p:nvPr/>
              </p:nvSpPr>
              <p:spPr>
                <a:xfrm>
                  <a:off x="10120844" y="4305969"/>
                  <a:ext cx="40671" cy="34290"/>
                </a:xfrm>
                <a:custGeom>
                  <a:rect b="b" l="l" r="r" t="t"/>
                  <a:pathLst>
                    <a:path extrusionOk="0" h="34290" w="40671">
                      <a:moveTo>
                        <a:pt x="31337" y="34290"/>
                      </a:moveTo>
                      <a:lnTo>
                        <a:pt x="0" y="16097"/>
                      </a:lnTo>
                      <a:cubicBezTo>
                        <a:pt x="2953" y="10573"/>
                        <a:pt x="6001" y="5239"/>
                        <a:pt x="9335" y="0"/>
                      </a:cubicBezTo>
                      <a:lnTo>
                        <a:pt x="40672" y="18193"/>
                      </a:lnTo>
                      <a:cubicBezTo>
                        <a:pt x="37433" y="23431"/>
                        <a:pt x="34290" y="28765"/>
                        <a:pt x="31337" y="34290"/>
                      </a:cubicBezTo>
                      <a:close/>
                    </a:path>
                  </a:pathLst>
                </a:custGeom>
                <a:solidFill>
                  <a:srgbClr val="004A5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799" name="Google Shape;799;p49"/>
                <p:cNvGrpSpPr/>
                <p:nvPr/>
              </p:nvGrpSpPr>
              <p:grpSpPr>
                <a:xfrm>
                  <a:off x="10120844" y="4305969"/>
                  <a:ext cx="40671" cy="34290"/>
                  <a:chOff x="10120844" y="4305969"/>
                  <a:chExt cx="40671" cy="34290"/>
                </a:xfrm>
              </p:grpSpPr>
              <p:sp>
                <p:nvSpPr>
                  <p:cNvPr id="800" name="Google Shape;800;p49"/>
                  <p:cNvSpPr/>
                  <p:nvPr/>
                </p:nvSpPr>
                <p:spPr>
                  <a:xfrm>
                    <a:off x="10120844" y="4313018"/>
                    <a:ext cx="36385" cy="27241"/>
                  </a:xfrm>
                  <a:custGeom>
                    <a:rect b="b" l="l" r="r" t="t"/>
                    <a:pathLst>
                      <a:path extrusionOk="0" h="27241" w="36385">
                        <a:moveTo>
                          <a:pt x="31337" y="27242"/>
                        </a:moveTo>
                        <a:lnTo>
                          <a:pt x="0" y="9049"/>
                        </a:lnTo>
                        <a:cubicBezTo>
                          <a:pt x="1619" y="6001"/>
                          <a:pt x="3334" y="2953"/>
                          <a:pt x="5048" y="0"/>
                        </a:cubicBezTo>
                        <a:lnTo>
                          <a:pt x="36386" y="18193"/>
                        </a:lnTo>
                        <a:cubicBezTo>
                          <a:pt x="34671" y="21146"/>
                          <a:pt x="32956" y="24194"/>
                          <a:pt x="31337" y="27242"/>
                        </a:cubicBezTo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01" name="Google Shape;801;p49"/>
                  <p:cNvSpPr/>
                  <p:nvPr/>
                </p:nvSpPr>
                <p:spPr>
                  <a:xfrm>
                    <a:off x="10125987" y="4305969"/>
                    <a:ext cx="35528" cy="25241"/>
                  </a:xfrm>
                  <a:custGeom>
                    <a:rect b="b" l="l" r="r" t="t"/>
                    <a:pathLst>
                      <a:path extrusionOk="0" h="25241" w="35528">
                        <a:moveTo>
                          <a:pt x="31337" y="25241"/>
                        </a:moveTo>
                        <a:lnTo>
                          <a:pt x="0" y="7048"/>
                        </a:lnTo>
                        <a:cubicBezTo>
                          <a:pt x="1333" y="4667"/>
                          <a:pt x="2762" y="2381"/>
                          <a:pt x="4191" y="0"/>
                        </a:cubicBezTo>
                        <a:lnTo>
                          <a:pt x="35528" y="18193"/>
                        </a:lnTo>
                        <a:cubicBezTo>
                          <a:pt x="34099" y="20479"/>
                          <a:pt x="32671" y="22860"/>
                          <a:pt x="31337" y="25241"/>
                        </a:cubicBezTo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802" name="Google Shape;802;p49"/>
              <p:cNvSpPr/>
              <p:nvPr/>
            </p:nvSpPr>
            <p:spPr>
              <a:xfrm>
                <a:off x="10053597" y="4426556"/>
                <a:ext cx="31527" cy="76961"/>
              </a:xfrm>
              <a:custGeom>
                <a:rect b="b" l="l" r="r" t="t"/>
                <a:pathLst>
                  <a:path extrusionOk="0" h="76961" w="31527">
                    <a:moveTo>
                      <a:pt x="31528" y="76962"/>
                    </a:moveTo>
                    <a:lnTo>
                      <a:pt x="190" y="58769"/>
                    </a:lnTo>
                    <a:lnTo>
                      <a:pt x="0" y="0"/>
                    </a:lnTo>
                    <a:lnTo>
                      <a:pt x="31337" y="18193"/>
                    </a:lnTo>
                    <a:lnTo>
                      <a:pt x="31528" y="7696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3" name="Google Shape;803;p49"/>
              <p:cNvSpPr/>
              <p:nvPr/>
            </p:nvSpPr>
            <p:spPr>
              <a:xfrm>
                <a:off x="10053597" y="4404362"/>
                <a:ext cx="69818" cy="40386"/>
              </a:xfrm>
              <a:custGeom>
                <a:rect b="b" l="l" r="r" t="t"/>
                <a:pathLst>
                  <a:path extrusionOk="0" h="40386" w="69818">
                    <a:moveTo>
                      <a:pt x="31337" y="40386"/>
                    </a:moveTo>
                    <a:lnTo>
                      <a:pt x="0" y="22193"/>
                    </a:lnTo>
                    <a:lnTo>
                      <a:pt x="38386" y="0"/>
                    </a:lnTo>
                    <a:lnTo>
                      <a:pt x="69818" y="18193"/>
                    </a:lnTo>
                    <a:lnTo>
                      <a:pt x="31337" y="4038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4" name="Google Shape;804;p49"/>
              <p:cNvSpPr/>
              <p:nvPr/>
            </p:nvSpPr>
            <p:spPr>
              <a:xfrm>
                <a:off x="10186947" y="4165952"/>
                <a:ext cx="82486" cy="47815"/>
              </a:xfrm>
              <a:custGeom>
                <a:rect b="b" l="l" r="r" t="t"/>
                <a:pathLst>
                  <a:path extrusionOk="0" h="47815" w="82486">
                    <a:moveTo>
                      <a:pt x="31337" y="47816"/>
                    </a:moveTo>
                    <a:lnTo>
                      <a:pt x="0" y="29623"/>
                    </a:lnTo>
                    <a:lnTo>
                      <a:pt x="51149" y="0"/>
                    </a:lnTo>
                    <a:lnTo>
                      <a:pt x="82487" y="18288"/>
                    </a:lnTo>
                    <a:lnTo>
                      <a:pt x="31337" y="4781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5" name="Google Shape;805;p49"/>
              <p:cNvSpPr/>
              <p:nvPr/>
            </p:nvSpPr>
            <p:spPr>
              <a:xfrm>
                <a:off x="10186947" y="4195575"/>
                <a:ext cx="31432" cy="62388"/>
              </a:xfrm>
              <a:custGeom>
                <a:rect b="b" l="l" r="r" t="t"/>
                <a:pathLst>
                  <a:path extrusionOk="0" h="62388" w="31432">
                    <a:moveTo>
                      <a:pt x="31432" y="62389"/>
                    </a:moveTo>
                    <a:lnTo>
                      <a:pt x="95" y="44196"/>
                    </a:lnTo>
                    <a:lnTo>
                      <a:pt x="0" y="0"/>
                    </a:lnTo>
                    <a:lnTo>
                      <a:pt x="31337" y="18193"/>
                    </a:lnTo>
                    <a:lnTo>
                      <a:pt x="31432" y="6238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6" name="Google Shape;806;p49"/>
              <p:cNvSpPr/>
              <p:nvPr/>
            </p:nvSpPr>
            <p:spPr>
              <a:xfrm>
                <a:off x="10087506" y="4319209"/>
                <a:ext cx="64674" cy="21050"/>
              </a:xfrm>
              <a:custGeom>
                <a:rect b="b" l="l" r="r" t="t"/>
                <a:pathLst>
                  <a:path extrusionOk="0" h="21050" w="64674">
                    <a:moveTo>
                      <a:pt x="31337" y="18193"/>
                    </a:moveTo>
                    <a:lnTo>
                      <a:pt x="0" y="0"/>
                    </a:lnTo>
                    <a:lnTo>
                      <a:pt x="33338" y="2858"/>
                    </a:lnTo>
                    <a:lnTo>
                      <a:pt x="64675" y="21050"/>
                    </a:lnTo>
                    <a:lnTo>
                      <a:pt x="31337" y="1819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7" name="Google Shape;807;p49"/>
              <p:cNvSpPr/>
              <p:nvPr/>
            </p:nvSpPr>
            <p:spPr>
              <a:xfrm>
                <a:off x="10061979" y="4319209"/>
                <a:ext cx="56864" cy="83820"/>
              </a:xfrm>
              <a:custGeom>
                <a:rect b="b" l="l" r="r" t="t"/>
                <a:pathLst>
                  <a:path extrusionOk="0" h="83820" w="56864">
                    <a:moveTo>
                      <a:pt x="31432" y="83820"/>
                    </a:moveTo>
                    <a:lnTo>
                      <a:pt x="0" y="65627"/>
                    </a:lnTo>
                    <a:lnTo>
                      <a:pt x="25527" y="0"/>
                    </a:lnTo>
                    <a:lnTo>
                      <a:pt x="56864" y="18193"/>
                    </a:lnTo>
                    <a:lnTo>
                      <a:pt x="31432" y="8382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8" name="Google Shape;808;p49"/>
              <p:cNvSpPr/>
              <p:nvPr/>
            </p:nvSpPr>
            <p:spPr>
              <a:xfrm>
                <a:off x="10084935" y="4175667"/>
                <a:ext cx="318896" cy="413003"/>
              </a:xfrm>
              <a:custGeom>
                <a:rect b="b" l="l" r="r" t="t"/>
                <a:pathLst>
                  <a:path extrusionOk="0" h="413003" w="318896">
                    <a:moveTo>
                      <a:pt x="318897" y="143827"/>
                    </a:moveTo>
                    <a:lnTo>
                      <a:pt x="280416" y="166021"/>
                    </a:lnTo>
                    <a:cubicBezTo>
                      <a:pt x="279559" y="171545"/>
                      <a:pt x="278416" y="177070"/>
                      <a:pt x="277082" y="182594"/>
                    </a:cubicBezTo>
                    <a:lnTo>
                      <a:pt x="310515" y="185452"/>
                    </a:lnTo>
                    <a:lnTo>
                      <a:pt x="285083" y="251079"/>
                    </a:lnTo>
                    <a:lnTo>
                      <a:pt x="251746" y="248221"/>
                    </a:lnTo>
                    <a:cubicBezTo>
                      <a:pt x="248793" y="253746"/>
                      <a:pt x="245745" y="259080"/>
                      <a:pt x="242411" y="264319"/>
                    </a:cubicBezTo>
                    <a:lnTo>
                      <a:pt x="261747" y="291465"/>
                    </a:lnTo>
                    <a:lnTo>
                      <a:pt x="217551" y="346424"/>
                    </a:lnTo>
                    <a:lnTo>
                      <a:pt x="198215" y="319278"/>
                    </a:lnTo>
                    <a:cubicBezTo>
                      <a:pt x="194119" y="323183"/>
                      <a:pt x="189833" y="326993"/>
                      <a:pt x="185547" y="330613"/>
                    </a:cubicBezTo>
                    <a:lnTo>
                      <a:pt x="185547" y="374809"/>
                    </a:lnTo>
                    <a:cubicBezTo>
                      <a:pt x="185547" y="374809"/>
                      <a:pt x="134493" y="404336"/>
                      <a:pt x="134493" y="404336"/>
                    </a:cubicBezTo>
                    <a:lnTo>
                      <a:pt x="134493" y="360140"/>
                    </a:lnTo>
                    <a:cubicBezTo>
                      <a:pt x="130016" y="361569"/>
                      <a:pt x="125730" y="362712"/>
                      <a:pt x="121634" y="363569"/>
                    </a:cubicBezTo>
                    <a:lnTo>
                      <a:pt x="102489" y="413004"/>
                    </a:lnTo>
                    <a:lnTo>
                      <a:pt x="58102" y="409194"/>
                    </a:lnTo>
                    <a:lnTo>
                      <a:pt x="77248" y="359759"/>
                    </a:lnTo>
                    <a:cubicBezTo>
                      <a:pt x="73914" y="358235"/>
                      <a:pt x="70866" y="356521"/>
                      <a:pt x="67913" y="354425"/>
                    </a:cubicBezTo>
                    <a:lnTo>
                      <a:pt x="34671" y="395764"/>
                    </a:lnTo>
                    <a:lnTo>
                      <a:pt x="8954" y="359664"/>
                    </a:lnTo>
                    <a:lnTo>
                      <a:pt x="42196" y="318325"/>
                    </a:lnTo>
                    <a:cubicBezTo>
                      <a:pt x="40862" y="314325"/>
                      <a:pt x="39624" y="310134"/>
                      <a:pt x="38671" y="305657"/>
                    </a:cubicBezTo>
                    <a:lnTo>
                      <a:pt x="190" y="327850"/>
                    </a:lnTo>
                    <a:lnTo>
                      <a:pt x="0" y="269081"/>
                    </a:lnTo>
                    <a:lnTo>
                      <a:pt x="38481" y="246888"/>
                    </a:lnTo>
                    <a:cubicBezTo>
                      <a:pt x="39338" y="241363"/>
                      <a:pt x="40576" y="235839"/>
                      <a:pt x="41910" y="230219"/>
                    </a:cubicBezTo>
                    <a:lnTo>
                      <a:pt x="8477" y="227362"/>
                    </a:lnTo>
                    <a:lnTo>
                      <a:pt x="33909" y="161734"/>
                    </a:lnTo>
                    <a:lnTo>
                      <a:pt x="67246" y="164592"/>
                    </a:lnTo>
                    <a:cubicBezTo>
                      <a:pt x="70199" y="159067"/>
                      <a:pt x="73247" y="153733"/>
                      <a:pt x="76581" y="148495"/>
                    </a:cubicBezTo>
                    <a:lnTo>
                      <a:pt x="57245" y="121348"/>
                    </a:lnTo>
                    <a:lnTo>
                      <a:pt x="101441" y="66389"/>
                    </a:lnTo>
                    <a:lnTo>
                      <a:pt x="120777" y="93535"/>
                    </a:lnTo>
                    <a:cubicBezTo>
                      <a:pt x="124873" y="89630"/>
                      <a:pt x="129159" y="85820"/>
                      <a:pt x="133445" y="82296"/>
                    </a:cubicBezTo>
                    <a:lnTo>
                      <a:pt x="133445" y="38100"/>
                    </a:lnTo>
                    <a:cubicBezTo>
                      <a:pt x="133445" y="38100"/>
                      <a:pt x="184499" y="8572"/>
                      <a:pt x="184499" y="8572"/>
                    </a:cubicBezTo>
                    <a:lnTo>
                      <a:pt x="184499" y="52768"/>
                    </a:lnTo>
                    <a:cubicBezTo>
                      <a:pt x="188976" y="51340"/>
                      <a:pt x="193262" y="50197"/>
                      <a:pt x="197358" y="49339"/>
                    </a:cubicBezTo>
                    <a:lnTo>
                      <a:pt x="216503" y="0"/>
                    </a:lnTo>
                    <a:lnTo>
                      <a:pt x="260890" y="3810"/>
                    </a:lnTo>
                    <a:lnTo>
                      <a:pt x="241744" y="53245"/>
                    </a:lnTo>
                    <a:cubicBezTo>
                      <a:pt x="245078" y="54769"/>
                      <a:pt x="248126" y="56483"/>
                      <a:pt x="251079" y="58579"/>
                    </a:cubicBezTo>
                    <a:lnTo>
                      <a:pt x="284321" y="17240"/>
                    </a:lnTo>
                    <a:lnTo>
                      <a:pt x="310039" y="53340"/>
                    </a:lnTo>
                    <a:lnTo>
                      <a:pt x="276796" y="94679"/>
                    </a:lnTo>
                    <a:cubicBezTo>
                      <a:pt x="278130" y="98679"/>
                      <a:pt x="279368" y="102870"/>
                      <a:pt x="280225" y="107347"/>
                    </a:cubicBezTo>
                    <a:lnTo>
                      <a:pt x="318706" y="85154"/>
                    </a:lnTo>
                    <a:lnTo>
                      <a:pt x="318897" y="143923"/>
                    </a:lnTo>
                    <a:close/>
                    <a:moveTo>
                      <a:pt x="159639" y="277844"/>
                    </a:moveTo>
                    <a:cubicBezTo>
                      <a:pt x="193929" y="258032"/>
                      <a:pt x="221647" y="210026"/>
                      <a:pt x="221551" y="170688"/>
                    </a:cubicBezTo>
                    <a:cubicBezTo>
                      <a:pt x="221456" y="131254"/>
                      <a:pt x="193548" y="115348"/>
                      <a:pt x="159258" y="135160"/>
                    </a:cubicBezTo>
                    <a:cubicBezTo>
                      <a:pt x="124968" y="154972"/>
                      <a:pt x="97250" y="202978"/>
                      <a:pt x="97346" y="242411"/>
                    </a:cubicBezTo>
                    <a:cubicBezTo>
                      <a:pt x="97441" y="281749"/>
                      <a:pt x="125349" y="297656"/>
                      <a:pt x="159639" y="277939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9" name="Google Shape;809;p49"/>
              <p:cNvSpPr/>
              <p:nvPr/>
            </p:nvSpPr>
            <p:spPr>
              <a:xfrm>
                <a:off x="10110747" y="4278823"/>
                <a:ext cx="50768" cy="45339"/>
              </a:xfrm>
              <a:custGeom>
                <a:rect b="b" l="l" r="r" t="t"/>
                <a:pathLst>
                  <a:path extrusionOk="0" h="45339" w="50768">
                    <a:moveTo>
                      <a:pt x="50768" y="45339"/>
                    </a:moveTo>
                    <a:lnTo>
                      <a:pt x="19431" y="27146"/>
                    </a:lnTo>
                    <a:lnTo>
                      <a:pt x="0" y="0"/>
                    </a:lnTo>
                    <a:lnTo>
                      <a:pt x="31432" y="18193"/>
                    </a:lnTo>
                    <a:lnTo>
                      <a:pt x="50768" y="4533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0" name="Google Shape;810;p49"/>
              <p:cNvSpPr/>
              <p:nvPr/>
            </p:nvSpPr>
            <p:spPr>
              <a:xfrm>
                <a:off x="10110747" y="4223864"/>
                <a:ext cx="75628" cy="73151"/>
              </a:xfrm>
              <a:custGeom>
                <a:rect b="b" l="l" r="r" t="t"/>
                <a:pathLst>
                  <a:path extrusionOk="0" h="73151" w="75628">
                    <a:moveTo>
                      <a:pt x="31432" y="73152"/>
                    </a:moveTo>
                    <a:lnTo>
                      <a:pt x="0" y="54959"/>
                    </a:lnTo>
                    <a:lnTo>
                      <a:pt x="44196" y="0"/>
                    </a:lnTo>
                    <a:lnTo>
                      <a:pt x="75629" y="18193"/>
                    </a:lnTo>
                    <a:lnTo>
                      <a:pt x="31432" y="7315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1" name="Google Shape;811;p49"/>
            <p:cNvGrpSpPr/>
            <p:nvPr/>
          </p:nvGrpSpPr>
          <p:grpSpPr>
            <a:xfrm>
              <a:off x="9747369" y="4605530"/>
              <a:ext cx="757903" cy="933069"/>
              <a:chOff x="9747369" y="4605530"/>
              <a:chExt cx="757903" cy="933069"/>
            </a:xfrm>
          </p:grpSpPr>
          <p:sp>
            <p:nvSpPr>
              <p:cNvPr id="812" name="Google Shape;812;p49"/>
              <p:cNvSpPr/>
              <p:nvPr/>
            </p:nvSpPr>
            <p:spPr>
              <a:xfrm>
                <a:off x="10176089" y="5296569"/>
                <a:ext cx="109728" cy="98202"/>
              </a:xfrm>
              <a:custGeom>
                <a:rect b="b" l="l" r="r" t="t"/>
                <a:pathLst>
                  <a:path extrusionOk="0" h="98202" w="109728">
                    <a:moveTo>
                      <a:pt x="109728" y="98203"/>
                    </a:moveTo>
                    <a:lnTo>
                      <a:pt x="41910" y="58769"/>
                    </a:lnTo>
                    <a:lnTo>
                      <a:pt x="0" y="0"/>
                    </a:lnTo>
                    <a:lnTo>
                      <a:pt x="67913" y="39433"/>
                    </a:lnTo>
                    <a:lnTo>
                      <a:pt x="109728" y="98203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3" name="Google Shape;813;p49"/>
              <p:cNvSpPr/>
              <p:nvPr/>
            </p:nvSpPr>
            <p:spPr>
              <a:xfrm>
                <a:off x="10346872" y="5000723"/>
                <a:ext cx="140112" cy="45719"/>
              </a:xfrm>
              <a:custGeom>
                <a:rect b="b" l="l" r="r" t="t"/>
                <a:pathLst>
                  <a:path extrusionOk="0" h="45719" w="140112">
                    <a:moveTo>
                      <a:pt x="67913" y="39433"/>
                    </a:moveTo>
                    <a:lnTo>
                      <a:pt x="0" y="0"/>
                    </a:lnTo>
                    <a:lnTo>
                      <a:pt x="72295" y="6287"/>
                    </a:lnTo>
                    <a:lnTo>
                      <a:pt x="140113" y="45720"/>
                    </a:lnTo>
                    <a:lnTo>
                      <a:pt x="67913" y="3943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4" name="Google Shape;814;p49"/>
              <p:cNvSpPr/>
              <p:nvPr/>
            </p:nvSpPr>
            <p:spPr>
              <a:xfrm>
                <a:off x="10037881" y="5384866"/>
                <a:ext cx="68199" cy="135064"/>
              </a:xfrm>
              <a:custGeom>
                <a:rect b="b" l="l" r="r" t="t"/>
                <a:pathLst>
                  <a:path extrusionOk="0" h="135064" w="68199">
                    <a:moveTo>
                      <a:pt x="68199" y="135064"/>
                    </a:moveTo>
                    <a:lnTo>
                      <a:pt x="286" y="95631"/>
                    </a:lnTo>
                    <a:lnTo>
                      <a:pt x="0" y="0"/>
                    </a:lnTo>
                    <a:lnTo>
                      <a:pt x="67913" y="39434"/>
                    </a:lnTo>
                    <a:lnTo>
                      <a:pt x="68199" y="13506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5" name="Google Shape;815;p49"/>
              <p:cNvSpPr/>
              <p:nvPr/>
            </p:nvSpPr>
            <p:spPr>
              <a:xfrm>
                <a:off x="10353825" y="4789649"/>
                <a:ext cx="151066" cy="87534"/>
              </a:xfrm>
              <a:custGeom>
                <a:rect b="b" l="l" r="r" t="t"/>
                <a:pathLst>
                  <a:path extrusionOk="0" h="87534" w="151066">
                    <a:moveTo>
                      <a:pt x="67818" y="87535"/>
                    </a:moveTo>
                    <a:lnTo>
                      <a:pt x="0" y="48101"/>
                    </a:lnTo>
                    <a:lnTo>
                      <a:pt x="83249" y="0"/>
                    </a:lnTo>
                    <a:lnTo>
                      <a:pt x="151067" y="39433"/>
                    </a:lnTo>
                    <a:lnTo>
                      <a:pt x="67818" y="87535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6" name="Google Shape;816;p49"/>
              <p:cNvSpPr/>
              <p:nvPr/>
            </p:nvSpPr>
            <p:spPr>
              <a:xfrm>
                <a:off x="9873003" y="5384009"/>
                <a:ext cx="109251" cy="146304"/>
              </a:xfrm>
              <a:custGeom>
                <a:rect b="b" l="l" r="r" t="t"/>
                <a:pathLst>
                  <a:path extrusionOk="0" h="146304" w="109251">
                    <a:moveTo>
                      <a:pt x="67818" y="146304"/>
                    </a:moveTo>
                    <a:lnTo>
                      <a:pt x="0" y="106871"/>
                    </a:lnTo>
                    <a:lnTo>
                      <a:pt x="41338" y="0"/>
                    </a:lnTo>
                    <a:lnTo>
                      <a:pt x="109252" y="39434"/>
                    </a:lnTo>
                    <a:lnTo>
                      <a:pt x="67818" y="14630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7" name="Google Shape;817;p49"/>
              <p:cNvSpPr/>
              <p:nvPr/>
            </p:nvSpPr>
            <p:spPr>
              <a:xfrm>
                <a:off x="10290770" y="4642678"/>
                <a:ext cx="139731" cy="128873"/>
              </a:xfrm>
              <a:custGeom>
                <a:rect b="b" l="l" r="r" t="t"/>
                <a:pathLst>
                  <a:path extrusionOk="0" h="128873" w="139731">
                    <a:moveTo>
                      <a:pt x="67818" y="128873"/>
                    </a:moveTo>
                    <a:lnTo>
                      <a:pt x="0" y="89440"/>
                    </a:lnTo>
                    <a:lnTo>
                      <a:pt x="71914" y="0"/>
                    </a:lnTo>
                    <a:lnTo>
                      <a:pt x="139732" y="39433"/>
                    </a:lnTo>
                    <a:lnTo>
                      <a:pt x="67818" y="128873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8" name="Google Shape;818;p49"/>
              <p:cNvSpPr/>
              <p:nvPr/>
            </p:nvSpPr>
            <p:spPr>
              <a:xfrm>
                <a:off x="9997209" y="4888518"/>
                <a:ext cx="297465" cy="375941"/>
              </a:xfrm>
              <a:custGeom>
                <a:rect b="b" l="l" r="r" t="t"/>
                <a:pathLst>
                  <a:path extrusionOk="0" h="375941" w="297465">
                    <a:moveTo>
                      <a:pt x="286798" y="71914"/>
                    </a:moveTo>
                    <a:cubicBezTo>
                      <a:pt x="280035" y="57436"/>
                      <a:pt x="270225" y="46482"/>
                      <a:pt x="258223" y="39433"/>
                    </a:cubicBezTo>
                    <a:lnTo>
                      <a:pt x="190405" y="0"/>
                    </a:lnTo>
                    <a:cubicBezTo>
                      <a:pt x="214503" y="14002"/>
                      <a:pt x="229457" y="43815"/>
                      <a:pt x="229648" y="86201"/>
                    </a:cubicBezTo>
                    <a:cubicBezTo>
                      <a:pt x="229648" y="91059"/>
                      <a:pt x="229457" y="96012"/>
                      <a:pt x="229076" y="101060"/>
                    </a:cubicBezTo>
                    <a:cubicBezTo>
                      <a:pt x="228981" y="102584"/>
                      <a:pt x="228791" y="104204"/>
                      <a:pt x="228600" y="105823"/>
                    </a:cubicBezTo>
                    <a:cubicBezTo>
                      <a:pt x="228314" y="109061"/>
                      <a:pt x="227933" y="112300"/>
                      <a:pt x="227457" y="115443"/>
                    </a:cubicBezTo>
                    <a:cubicBezTo>
                      <a:pt x="226981" y="118967"/>
                      <a:pt x="226314" y="122587"/>
                      <a:pt x="225647" y="126111"/>
                    </a:cubicBezTo>
                    <a:cubicBezTo>
                      <a:pt x="225171" y="128588"/>
                      <a:pt x="224790" y="130969"/>
                      <a:pt x="224219" y="133445"/>
                    </a:cubicBezTo>
                    <a:cubicBezTo>
                      <a:pt x="223742" y="135731"/>
                      <a:pt x="223076" y="138017"/>
                      <a:pt x="222504" y="140303"/>
                    </a:cubicBezTo>
                    <a:cubicBezTo>
                      <a:pt x="221742" y="143542"/>
                      <a:pt x="220885" y="146685"/>
                      <a:pt x="219932" y="149923"/>
                    </a:cubicBezTo>
                    <a:cubicBezTo>
                      <a:pt x="219361" y="151733"/>
                      <a:pt x="218789" y="153638"/>
                      <a:pt x="218218" y="155448"/>
                    </a:cubicBezTo>
                    <a:cubicBezTo>
                      <a:pt x="217075" y="159067"/>
                      <a:pt x="215932" y="162592"/>
                      <a:pt x="214598" y="166211"/>
                    </a:cubicBezTo>
                    <a:cubicBezTo>
                      <a:pt x="214027" y="167735"/>
                      <a:pt x="213551" y="169164"/>
                      <a:pt x="212979" y="170688"/>
                    </a:cubicBezTo>
                    <a:cubicBezTo>
                      <a:pt x="211169" y="175641"/>
                      <a:pt x="209169" y="180499"/>
                      <a:pt x="207074" y="185452"/>
                    </a:cubicBezTo>
                    <a:cubicBezTo>
                      <a:pt x="206788" y="186023"/>
                      <a:pt x="206502" y="186595"/>
                      <a:pt x="206312" y="187166"/>
                    </a:cubicBezTo>
                    <a:cubicBezTo>
                      <a:pt x="204407" y="191548"/>
                      <a:pt x="202311" y="195834"/>
                      <a:pt x="200216" y="200215"/>
                    </a:cubicBezTo>
                    <a:cubicBezTo>
                      <a:pt x="199549" y="201549"/>
                      <a:pt x="198882" y="202882"/>
                      <a:pt x="198215" y="204216"/>
                    </a:cubicBezTo>
                    <a:cubicBezTo>
                      <a:pt x="196120" y="208312"/>
                      <a:pt x="193929" y="212312"/>
                      <a:pt x="191643" y="216313"/>
                    </a:cubicBezTo>
                    <a:cubicBezTo>
                      <a:pt x="191167" y="217075"/>
                      <a:pt x="190786" y="217837"/>
                      <a:pt x="190310" y="218694"/>
                    </a:cubicBezTo>
                    <a:cubicBezTo>
                      <a:pt x="187643" y="223361"/>
                      <a:pt x="184785" y="227933"/>
                      <a:pt x="181832" y="232410"/>
                    </a:cubicBezTo>
                    <a:cubicBezTo>
                      <a:pt x="180975" y="233743"/>
                      <a:pt x="180118" y="234982"/>
                      <a:pt x="179261" y="236315"/>
                    </a:cubicBezTo>
                    <a:cubicBezTo>
                      <a:pt x="177070" y="239554"/>
                      <a:pt x="174879" y="242792"/>
                      <a:pt x="172593" y="245936"/>
                    </a:cubicBezTo>
                    <a:cubicBezTo>
                      <a:pt x="171355" y="247650"/>
                      <a:pt x="170117" y="249364"/>
                      <a:pt x="168878" y="250984"/>
                    </a:cubicBezTo>
                    <a:cubicBezTo>
                      <a:pt x="166878" y="253651"/>
                      <a:pt x="164878" y="256222"/>
                      <a:pt x="162782" y="258699"/>
                    </a:cubicBezTo>
                    <a:cubicBezTo>
                      <a:pt x="161068" y="260890"/>
                      <a:pt x="159353" y="262985"/>
                      <a:pt x="157544" y="265081"/>
                    </a:cubicBezTo>
                    <a:cubicBezTo>
                      <a:pt x="155829" y="267081"/>
                      <a:pt x="154115" y="268986"/>
                      <a:pt x="152400" y="270891"/>
                    </a:cubicBezTo>
                    <a:cubicBezTo>
                      <a:pt x="149447" y="274130"/>
                      <a:pt x="146495" y="277368"/>
                      <a:pt x="143446" y="280416"/>
                    </a:cubicBezTo>
                    <a:cubicBezTo>
                      <a:pt x="141542" y="282321"/>
                      <a:pt x="139637" y="284321"/>
                      <a:pt x="137732" y="286131"/>
                    </a:cubicBezTo>
                    <a:cubicBezTo>
                      <a:pt x="136208" y="287560"/>
                      <a:pt x="134684" y="288988"/>
                      <a:pt x="133160" y="290322"/>
                    </a:cubicBezTo>
                    <a:cubicBezTo>
                      <a:pt x="130683" y="292608"/>
                      <a:pt x="128111" y="294799"/>
                      <a:pt x="125540" y="296989"/>
                    </a:cubicBezTo>
                    <a:cubicBezTo>
                      <a:pt x="124016" y="298228"/>
                      <a:pt x="122492" y="299561"/>
                      <a:pt x="120968" y="300799"/>
                    </a:cubicBezTo>
                    <a:cubicBezTo>
                      <a:pt x="118205" y="302990"/>
                      <a:pt x="115348" y="305086"/>
                      <a:pt x="112490" y="307181"/>
                    </a:cubicBezTo>
                    <a:cubicBezTo>
                      <a:pt x="111157" y="308134"/>
                      <a:pt x="109823" y="309181"/>
                      <a:pt x="108395" y="310134"/>
                    </a:cubicBezTo>
                    <a:cubicBezTo>
                      <a:pt x="104204" y="312991"/>
                      <a:pt x="99917" y="315754"/>
                      <a:pt x="95536" y="318230"/>
                    </a:cubicBezTo>
                    <a:cubicBezTo>
                      <a:pt x="91345" y="320612"/>
                      <a:pt x="87249" y="322707"/>
                      <a:pt x="83249" y="324612"/>
                    </a:cubicBezTo>
                    <a:cubicBezTo>
                      <a:pt x="82201" y="325088"/>
                      <a:pt x="81153" y="325564"/>
                      <a:pt x="80105" y="326041"/>
                    </a:cubicBezTo>
                    <a:cubicBezTo>
                      <a:pt x="76200" y="327755"/>
                      <a:pt x="72295" y="329374"/>
                      <a:pt x="68485" y="330708"/>
                    </a:cubicBezTo>
                    <a:cubicBezTo>
                      <a:pt x="68294" y="330708"/>
                      <a:pt x="68009" y="330803"/>
                      <a:pt x="67818" y="330898"/>
                    </a:cubicBezTo>
                    <a:cubicBezTo>
                      <a:pt x="64484" y="332041"/>
                      <a:pt x="61246" y="332899"/>
                      <a:pt x="58007" y="333661"/>
                    </a:cubicBezTo>
                    <a:cubicBezTo>
                      <a:pt x="56198" y="334137"/>
                      <a:pt x="54293" y="334518"/>
                      <a:pt x="52483" y="334804"/>
                    </a:cubicBezTo>
                    <a:cubicBezTo>
                      <a:pt x="50102" y="335280"/>
                      <a:pt x="47720" y="335661"/>
                      <a:pt x="45339" y="335851"/>
                    </a:cubicBezTo>
                    <a:cubicBezTo>
                      <a:pt x="44006" y="336042"/>
                      <a:pt x="42672" y="336137"/>
                      <a:pt x="41338" y="336232"/>
                    </a:cubicBezTo>
                    <a:cubicBezTo>
                      <a:pt x="38386" y="336423"/>
                      <a:pt x="35528" y="336518"/>
                      <a:pt x="32671" y="336423"/>
                    </a:cubicBezTo>
                    <a:cubicBezTo>
                      <a:pt x="32004" y="336423"/>
                      <a:pt x="31337" y="336423"/>
                      <a:pt x="30766" y="336423"/>
                    </a:cubicBezTo>
                    <a:cubicBezTo>
                      <a:pt x="27337" y="336232"/>
                      <a:pt x="24098" y="335756"/>
                      <a:pt x="20860" y="335185"/>
                    </a:cubicBezTo>
                    <a:cubicBezTo>
                      <a:pt x="20098" y="334994"/>
                      <a:pt x="19241" y="334804"/>
                      <a:pt x="18479" y="334613"/>
                    </a:cubicBezTo>
                    <a:cubicBezTo>
                      <a:pt x="15907" y="334042"/>
                      <a:pt x="13526" y="333280"/>
                      <a:pt x="11049" y="332518"/>
                    </a:cubicBezTo>
                    <a:cubicBezTo>
                      <a:pt x="10287" y="332232"/>
                      <a:pt x="9525" y="332041"/>
                      <a:pt x="8763" y="331756"/>
                    </a:cubicBezTo>
                    <a:cubicBezTo>
                      <a:pt x="5715" y="330517"/>
                      <a:pt x="2762" y="329184"/>
                      <a:pt x="0" y="327565"/>
                    </a:cubicBezTo>
                    <a:lnTo>
                      <a:pt x="67818" y="366998"/>
                    </a:lnTo>
                    <a:cubicBezTo>
                      <a:pt x="67818" y="366998"/>
                      <a:pt x="68294" y="367284"/>
                      <a:pt x="68580" y="367379"/>
                    </a:cubicBezTo>
                    <a:cubicBezTo>
                      <a:pt x="70771" y="368617"/>
                      <a:pt x="72962" y="369665"/>
                      <a:pt x="75343" y="370713"/>
                    </a:cubicBezTo>
                    <a:cubicBezTo>
                      <a:pt x="75819" y="370904"/>
                      <a:pt x="76200" y="370999"/>
                      <a:pt x="76676" y="371189"/>
                    </a:cubicBezTo>
                    <a:cubicBezTo>
                      <a:pt x="77438" y="371475"/>
                      <a:pt x="78200" y="371761"/>
                      <a:pt x="78962" y="371951"/>
                    </a:cubicBezTo>
                    <a:cubicBezTo>
                      <a:pt x="80105" y="372332"/>
                      <a:pt x="81248" y="372808"/>
                      <a:pt x="82487" y="373189"/>
                    </a:cubicBezTo>
                    <a:cubicBezTo>
                      <a:pt x="83725" y="373571"/>
                      <a:pt x="85058" y="373761"/>
                      <a:pt x="86392" y="374047"/>
                    </a:cubicBezTo>
                    <a:cubicBezTo>
                      <a:pt x="87154" y="374237"/>
                      <a:pt x="87916" y="374428"/>
                      <a:pt x="88773" y="374618"/>
                    </a:cubicBezTo>
                    <a:cubicBezTo>
                      <a:pt x="89249" y="374618"/>
                      <a:pt x="89630" y="374809"/>
                      <a:pt x="90107" y="374904"/>
                    </a:cubicBezTo>
                    <a:cubicBezTo>
                      <a:pt x="92774" y="375380"/>
                      <a:pt x="95441" y="375666"/>
                      <a:pt x="98203" y="375856"/>
                    </a:cubicBezTo>
                    <a:cubicBezTo>
                      <a:pt x="98393" y="375856"/>
                      <a:pt x="98584" y="375856"/>
                      <a:pt x="98679" y="375856"/>
                    </a:cubicBezTo>
                    <a:cubicBezTo>
                      <a:pt x="99346" y="375856"/>
                      <a:pt x="99917" y="375856"/>
                      <a:pt x="100584" y="375856"/>
                    </a:cubicBezTo>
                    <a:cubicBezTo>
                      <a:pt x="102679" y="375856"/>
                      <a:pt x="104870" y="376047"/>
                      <a:pt x="107061" y="375856"/>
                    </a:cubicBezTo>
                    <a:cubicBezTo>
                      <a:pt x="107823" y="375856"/>
                      <a:pt x="108585" y="375666"/>
                      <a:pt x="109252" y="375666"/>
                    </a:cubicBezTo>
                    <a:cubicBezTo>
                      <a:pt x="110585" y="375666"/>
                      <a:pt x="111919" y="375380"/>
                      <a:pt x="113252" y="375285"/>
                    </a:cubicBezTo>
                    <a:cubicBezTo>
                      <a:pt x="114491" y="375095"/>
                      <a:pt x="115729" y="375095"/>
                      <a:pt x="117062" y="374904"/>
                    </a:cubicBezTo>
                    <a:cubicBezTo>
                      <a:pt x="118110" y="374713"/>
                      <a:pt x="119348" y="374428"/>
                      <a:pt x="120396" y="374142"/>
                    </a:cubicBezTo>
                    <a:cubicBezTo>
                      <a:pt x="122206" y="373761"/>
                      <a:pt x="124016" y="373380"/>
                      <a:pt x="125921" y="372999"/>
                    </a:cubicBezTo>
                    <a:cubicBezTo>
                      <a:pt x="126968" y="372713"/>
                      <a:pt x="127921" y="372618"/>
                      <a:pt x="128873" y="372332"/>
                    </a:cubicBezTo>
                    <a:cubicBezTo>
                      <a:pt x="131159" y="371761"/>
                      <a:pt x="133445" y="370999"/>
                      <a:pt x="135731" y="370237"/>
                    </a:cubicBezTo>
                    <a:cubicBezTo>
                      <a:pt x="135922" y="370237"/>
                      <a:pt x="136208" y="370141"/>
                      <a:pt x="136398" y="370046"/>
                    </a:cubicBezTo>
                    <a:cubicBezTo>
                      <a:pt x="139160" y="369094"/>
                      <a:pt x="141923" y="368046"/>
                      <a:pt x="144685" y="366903"/>
                    </a:cubicBezTo>
                    <a:cubicBezTo>
                      <a:pt x="145733" y="366427"/>
                      <a:pt x="146876" y="365855"/>
                      <a:pt x="148019" y="365379"/>
                    </a:cubicBezTo>
                    <a:cubicBezTo>
                      <a:pt x="149066" y="364903"/>
                      <a:pt x="150114" y="364426"/>
                      <a:pt x="151162" y="363950"/>
                    </a:cubicBezTo>
                    <a:cubicBezTo>
                      <a:pt x="155258" y="362045"/>
                      <a:pt x="159353" y="359950"/>
                      <a:pt x="163449" y="357568"/>
                    </a:cubicBezTo>
                    <a:cubicBezTo>
                      <a:pt x="167735" y="355092"/>
                      <a:pt x="172021" y="352330"/>
                      <a:pt x="176308" y="349472"/>
                    </a:cubicBezTo>
                    <a:cubicBezTo>
                      <a:pt x="177641" y="348520"/>
                      <a:pt x="178975" y="347472"/>
                      <a:pt x="180404" y="346520"/>
                    </a:cubicBezTo>
                    <a:cubicBezTo>
                      <a:pt x="183261" y="344424"/>
                      <a:pt x="186023" y="342424"/>
                      <a:pt x="188881" y="340138"/>
                    </a:cubicBezTo>
                    <a:cubicBezTo>
                      <a:pt x="190405" y="338899"/>
                      <a:pt x="191929" y="337661"/>
                      <a:pt x="193453" y="336328"/>
                    </a:cubicBezTo>
                    <a:cubicBezTo>
                      <a:pt x="196025" y="334137"/>
                      <a:pt x="198596" y="331946"/>
                      <a:pt x="201073" y="329660"/>
                    </a:cubicBezTo>
                    <a:cubicBezTo>
                      <a:pt x="202597" y="328231"/>
                      <a:pt x="204121" y="326898"/>
                      <a:pt x="205645" y="325469"/>
                    </a:cubicBezTo>
                    <a:cubicBezTo>
                      <a:pt x="206597" y="324612"/>
                      <a:pt x="207550" y="323755"/>
                      <a:pt x="208502" y="322802"/>
                    </a:cubicBezTo>
                    <a:cubicBezTo>
                      <a:pt x="209455" y="321850"/>
                      <a:pt x="210407" y="320707"/>
                      <a:pt x="211360" y="319754"/>
                    </a:cubicBezTo>
                    <a:cubicBezTo>
                      <a:pt x="214408" y="316706"/>
                      <a:pt x="217361" y="313468"/>
                      <a:pt x="220313" y="310229"/>
                    </a:cubicBezTo>
                    <a:cubicBezTo>
                      <a:pt x="221266" y="309181"/>
                      <a:pt x="222218" y="308229"/>
                      <a:pt x="223171" y="307181"/>
                    </a:cubicBezTo>
                    <a:cubicBezTo>
                      <a:pt x="223933" y="306324"/>
                      <a:pt x="224695" y="305371"/>
                      <a:pt x="225457" y="304419"/>
                    </a:cubicBezTo>
                    <a:cubicBezTo>
                      <a:pt x="227267" y="302323"/>
                      <a:pt x="228981" y="300228"/>
                      <a:pt x="230696" y="298037"/>
                    </a:cubicBezTo>
                    <a:cubicBezTo>
                      <a:pt x="231838" y="296608"/>
                      <a:pt x="232982" y="295275"/>
                      <a:pt x="234125" y="293846"/>
                    </a:cubicBezTo>
                    <a:cubicBezTo>
                      <a:pt x="234982" y="292703"/>
                      <a:pt x="235839" y="291465"/>
                      <a:pt x="236792" y="290322"/>
                    </a:cubicBezTo>
                    <a:cubicBezTo>
                      <a:pt x="238030" y="288607"/>
                      <a:pt x="239268" y="286988"/>
                      <a:pt x="240506" y="285274"/>
                    </a:cubicBezTo>
                    <a:cubicBezTo>
                      <a:pt x="241363" y="284131"/>
                      <a:pt x="242221" y="282988"/>
                      <a:pt x="243078" y="281749"/>
                    </a:cubicBezTo>
                    <a:cubicBezTo>
                      <a:pt x="244507" y="279749"/>
                      <a:pt x="245840" y="277654"/>
                      <a:pt x="247174" y="275654"/>
                    </a:cubicBezTo>
                    <a:cubicBezTo>
                      <a:pt x="248031" y="274320"/>
                      <a:pt x="248888" y="273082"/>
                      <a:pt x="249746" y="271748"/>
                    </a:cubicBezTo>
                    <a:cubicBezTo>
                      <a:pt x="250127" y="271177"/>
                      <a:pt x="250508" y="270700"/>
                      <a:pt x="250888" y="270129"/>
                    </a:cubicBezTo>
                    <a:cubicBezTo>
                      <a:pt x="253270" y="266414"/>
                      <a:pt x="255556" y="262604"/>
                      <a:pt x="257842" y="258794"/>
                    </a:cubicBezTo>
                    <a:cubicBezTo>
                      <a:pt x="258032" y="258508"/>
                      <a:pt x="258128" y="258318"/>
                      <a:pt x="258223" y="258032"/>
                    </a:cubicBezTo>
                    <a:cubicBezTo>
                      <a:pt x="258699" y="257270"/>
                      <a:pt x="259080" y="256508"/>
                      <a:pt x="259461" y="255746"/>
                    </a:cubicBezTo>
                    <a:cubicBezTo>
                      <a:pt x="260985" y="252984"/>
                      <a:pt x="262604" y="250222"/>
                      <a:pt x="264033" y="247459"/>
                    </a:cubicBezTo>
                    <a:cubicBezTo>
                      <a:pt x="264700" y="246221"/>
                      <a:pt x="265367" y="244888"/>
                      <a:pt x="266033" y="243649"/>
                    </a:cubicBezTo>
                    <a:cubicBezTo>
                      <a:pt x="266700" y="242316"/>
                      <a:pt x="267367" y="240982"/>
                      <a:pt x="268034" y="239649"/>
                    </a:cubicBezTo>
                    <a:cubicBezTo>
                      <a:pt x="268605" y="238506"/>
                      <a:pt x="269272" y="237268"/>
                      <a:pt x="269843" y="236125"/>
                    </a:cubicBezTo>
                    <a:cubicBezTo>
                      <a:pt x="271367" y="232981"/>
                      <a:pt x="272796" y="229838"/>
                      <a:pt x="274130" y="226695"/>
                    </a:cubicBezTo>
                    <a:cubicBezTo>
                      <a:pt x="274415" y="226123"/>
                      <a:pt x="274701" y="225552"/>
                      <a:pt x="274892" y="224980"/>
                    </a:cubicBezTo>
                    <a:cubicBezTo>
                      <a:pt x="274892" y="224790"/>
                      <a:pt x="275082" y="224695"/>
                      <a:pt x="275082" y="224504"/>
                    </a:cubicBezTo>
                    <a:cubicBezTo>
                      <a:pt x="276796" y="220504"/>
                      <a:pt x="278416" y="216503"/>
                      <a:pt x="280035" y="212407"/>
                    </a:cubicBezTo>
                    <a:cubicBezTo>
                      <a:pt x="280321" y="211646"/>
                      <a:pt x="280511" y="210979"/>
                      <a:pt x="280797" y="210217"/>
                    </a:cubicBezTo>
                    <a:cubicBezTo>
                      <a:pt x="281369" y="208788"/>
                      <a:pt x="281845" y="207264"/>
                      <a:pt x="282416" y="205835"/>
                    </a:cubicBezTo>
                    <a:cubicBezTo>
                      <a:pt x="283178" y="203835"/>
                      <a:pt x="283940" y="201835"/>
                      <a:pt x="284607" y="199739"/>
                    </a:cubicBezTo>
                    <a:cubicBezTo>
                      <a:pt x="285083" y="198215"/>
                      <a:pt x="285560" y="196596"/>
                      <a:pt x="286036" y="195072"/>
                    </a:cubicBezTo>
                    <a:cubicBezTo>
                      <a:pt x="286607" y="193262"/>
                      <a:pt x="287179" y="191357"/>
                      <a:pt x="287750" y="189547"/>
                    </a:cubicBezTo>
                    <a:cubicBezTo>
                      <a:pt x="288131" y="188404"/>
                      <a:pt x="288512" y="187262"/>
                      <a:pt x="288798" y="186118"/>
                    </a:cubicBezTo>
                    <a:cubicBezTo>
                      <a:pt x="289370" y="184118"/>
                      <a:pt x="289751" y="182023"/>
                      <a:pt x="290322" y="180022"/>
                    </a:cubicBezTo>
                    <a:cubicBezTo>
                      <a:pt x="290894" y="177737"/>
                      <a:pt x="291465" y="175450"/>
                      <a:pt x="292037" y="173164"/>
                    </a:cubicBezTo>
                    <a:cubicBezTo>
                      <a:pt x="292227" y="172403"/>
                      <a:pt x="292418" y="171545"/>
                      <a:pt x="292608" y="170783"/>
                    </a:cubicBezTo>
                    <a:cubicBezTo>
                      <a:pt x="292989" y="169164"/>
                      <a:pt x="293180" y="167545"/>
                      <a:pt x="293465" y="165830"/>
                    </a:cubicBezTo>
                    <a:cubicBezTo>
                      <a:pt x="294132" y="162211"/>
                      <a:pt x="294799" y="158687"/>
                      <a:pt x="295275" y="155067"/>
                    </a:cubicBezTo>
                    <a:cubicBezTo>
                      <a:pt x="295370" y="154114"/>
                      <a:pt x="295656" y="153067"/>
                      <a:pt x="295751" y="152114"/>
                    </a:cubicBezTo>
                    <a:cubicBezTo>
                      <a:pt x="296037" y="149923"/>
                      <a:pt x="296228" y="147638"/>
                      <a:pt x="296418" y="145447"/>
                    </a:cubicBezTo>
                    <a:cubicBezTo>
                      <a:pt x="296609" y="143828"/>
                      <a:pt x="296799" y="142304"/>
                      <a:pt x="296894" y="140684"/>
                    </a:cubicBezTo>
                    <a:cubicBezTo>
                      <a:pt x="297275" y="135731"/>
                      <a:pt x="297466" y="130778"/>
                      <a:pt x="297466" y="125825"/>
                    </a:cubicBezTo>
                    <a:cubicBezTo>
                      <a:pt x="297466" y="104680"/>
                      <a:pt x="293656" y="86582"/>
                      <a:pt x="286893" y="72104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9" name="Google Shape;819;p49"/>
              <p:cNvSpPr/>
              <p:nvPr/>
            </p:nvSpPr>
            <p:spPr>
              <a:xfrm>
                <a:off x="9894054" y="5372484"/>
                <a:ext cx="76771" cy="45053"/>
              </a:xfrm>
              <a:custGeom>
                <a:rect b="b" l="l" r="r" t="t"/>
                <a:pathLst>
                  <a:path extrusionOk="0" h="45053" w="76771">
                    <a:moveTo>
                      <a:pt x="76771" y="45053"/>
                    </a:moveTo>
                    <a:lnTo>
                      <a:pt x="8954" y="5620"/>
                    </a:lnTo>
                    <a:cubicBezTo>
                      <a:pt x="5905" y="3810"/>
                      <a:pt x="2953" y="2000"/>
                      <a:pt x="0" y="0"/>
                    </a:cubicBezTo>
                    <a:lnTo>
                      <a:pt x="67818" y="39433"/>
                    </a:lnTo>
                    <a:cubicBezTo>
                      <a:pt x="70771" y="41434"/>
                      <a:pt x="73723" y="43339"/>
                      <a:pt x="76771" y="45053"/>
                    </a:cubicBezTo>
                  </a:path>
                </a:pathLst>
              </a:custGeom>
              <a:solidFill>
                <a:srgbClr val="4160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20" name="Google Shape;820;p49"/>
              <p:cNvGrpSpPr/>
              <p:nvPr/>
            </p:nvGrpSpPr>
            <p:grpSpPr>
              <a:xfrm>
                <a:off x="10270481" y="4720688"/>
                <a:ext cx="79343" cy="45338"/>
                <a:chOff x="10270481" y="4720688"/>
                <a:chExt cx="79343" cy="45338"/>
              </a:xfrm>
            </p:grpSpPr>
            <p:sp>
              <p:nvSpPr>
                <p:cNvPr id="821" name="Google Shape;821;p49"/>
                <p:cNvSpPr/>
                <p:nvPr/>
              </p:nvSpPr>
              <p:spPr>
                <a:xfrm>
                  <a:off x="10270481" y="4720688"/>
                  <a:ext cx="77914" cy="44576"/>
                </a:xfrm>
                <a:custGeom>
                  <a:rect b="b" l="l" r="r" t="t"/>
                  <a:pathLst>
                    <a:path extrusionOk="0" h="44576" w="77914">
                      <a:moveTo>
                        <a:pt x="67818" y="39433"/>
                      </a:moveTo>
                      <a:lnTo>
                        <a:pt x="0" y="0"/>
                      </a:lnTo>
                      <a:cubicBezTo>
                        <a:pt x="3429" y="1524"/>
                        <a:pt x="6858" y="3238"/>
                        <a:pt x="10096" y="5143"/>
                      </a:cubicBezTo>
                      <a:lnTo>
                        <a:pt x="77915" y="44577"/>
                      </a:lnTo>
                      <a:cubicBezTo>
                        <a:pt x="74676" y="42767"/>
                        <a:pt x="71247" y="41053"/>
                        <a:pt x="67818" y="39433"/>
                      </a:cubicBez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2" name="Google Shape;822;p49"/>
                <p:cNvSpPr/>
                <p:nvPr/>
              </p:nvSpPr>
              <p:spPr>
                <a:xfrm>
                  <a:off x="10280578" y="4725736"/>
                  <a:ext cx="69246" cy="40290"/>
                </a:xfrm>
                <a:custGeom>
                  <a:rect b="b" l="l" r="r" t="t"/>
                  <a:pathLst>
                    <a:path extrusionOk="0" h="40290" w="69246">
                      <a:moveTo>
                        <a:pt x="67818" y="39433"/>
                      </a:moveTo>
                      <a:lnTo>
                        <a:pt x="0" y="0"/>
                      </a:lnTo>
                      <a:cubicBezTo>
                        <a:pt x="476" y="286"/>
                        <a:pt x="953" y="571"/>
                        <a:pt x="1429" y="857"/>
                      </a:cubicBezTo>
                      <a:lnTo>
                        <a:pt x="69247" y="40291"/>
                      </a:lnTo>
                      <a:cubicBezTo>
                        <a:pt x="68771" y="40005"/>
                        <a:pt x="68294" y="39719"/>
                        <a:pt x="67818" y="39433"/>
                      </a:cubicBez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823" name="Google Shape;823;p49"/>
              <p:cNvSpPr/>
              <p:nvPr/>
            </p:nvSpPr>
            <p:spPr>
              <a:xfrm>
                <a:off x="9766514" y="5294283"/>
                <a:ext cx="139827" cy="128968"/>
              </a:xfrm>
              <a:custGeom>
                <a:rect b="b" l="l" r="r" t="t"/>
                <a:pathLst>
                  <a:path extrusionOk="0" h="128968" w="139827">
                    <a:moveTo>
                      <a:pt x="67818" y="128968"/>
                    </a:moveTo>
                    <a:lnTo>
                      <a:pt x="0" y="89535"/>
                    </a:lnTo>
                    <a:lnTo>
                      <a:pt x="72009" y="0"/>
                    </a:lnTo>
                    <a:lnTo>
                      <a:pt x="139827" y="39433"/>
                    </a:lnTo>
                    <a:lnTo>
                      <a:pt x="67818" y="12896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49"/>
              <p:cNvSpPr/>
              <p:nvPr/>
            </p:nvSpPr>
            <p:spPr>
              <a:xfrm>
                <a:off x="9766514" y="5383818"/>
                <a:ext cx="123539" cy="117538"/>
              </a:xfrm>
              <a:custGeom>
                <a:rect b="b" l="l" r="r" t="t"/>
                <a:pathLst>
                  <a:path extrusionOk="0" h="117538" w="123539">
                    <a:moveTo>
                      <a:pt x="123539" y="117538"/>
                    </a:moveTo>
                    <a:lnTo>
                      <a:pt x="55721" y="78105"/>
                    </a:lnTo>
                    <a:lnTo>
                      <a:pt x="0" y="0"/>
                    </a:lnTo>
                    <a:lnTo>
                      <a:pt x="67818" y="39433"/>
                    </a:lnTo>
                    <a:lnTo>
                      <a:pt x="123539" y="11753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5" name="Google Shape;825;p49"/>
              <p:cNvSpPr/>
              <p:nvPr/>
            </p:nvSpPr>
            <p:spPr>
              <a:xfrm>
                <a:off x="10174470" y="4605530"/>
                <a:ext cx="109251" cy="146208"/>
              </a:xfrm>
              <a:custGeom>
                <a:rect b="b" l="l" r="r" t="t"/>
                <a:pathLst>
                  <a:path extrusionOk="0" h="146208" w="109251">
                    <a:moveTo>
                      <a:pt x="67818" y="146209"/>
                    </a:moveTo>
                    <a:lnTo>
                      <a:pt x="0" y="106775"/>
                    </a:lnTo>
                    <a:lnTo>
                      <a:pt x="41434" y="0"/>
                    </a:lnTo>
                    <a:lnTo>
                      <a:pt x="109252" y="39338"/>
                    </a:lnTo>
                    <a:lnTo>
                      <a:pt x="67818" y="146209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6" name="Google Shape;826;p49"/>
              <p:cNvSpPr/>
              <p:nvPr/>
            </p:nvSpPr>
            <p:spPr>
              <a:xfrm>
                <a:off x="10215903" y="4605530"/>
                <a:ext cx="163829" cy="47625"/>
              </a:xfrm>
              <a:custGeom>
                <a:rect b="b" l="l" r="r" t="t"/>
                <a:pathLst>
                  <a:path extrusionOk="0" h="47625" w="163829">
                    <a:moveTo>
                      <a:pt x="67818" y="39338"/>
                    </a:moveTo>
                    <a:lnTo>
                      <a:pt x="0" y="0"/>
                    </a:lnTo>
                    <a:lnTo>
                      <a:pt x="96012" y="8192"/>
                    </a:lnTo>
                    <a:lnTo>
                      <a:pt x="163830" y="47625"/>
                    </a:lnTo>
                    <a:lnTo>
                      <a:pt x="67818" y="3933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27" name="Google Shape;827;p49"/>
              <p:cNvGrpSpPr/>
              <p:nvPr/>
            </p:nvGrpSpPr>
            <p:grpSpPr>
              <a:xfrm>
                <a:off x="9830998" y="5266946"/>
                <a:ext cx="75342" cy="66770"/>
                <a:chOff x="9830998" y="5266946"/>
                <a:chExt cx="75342" cy="66770"/>
              </a:xfrm>
            </p:grpSpPr>
            <p:sp>
              <p:nvSpPr>
                <p:cNvPr id="828" name="Google Shape;828;p49"/>
                <p:cNvSpPr/>
                <p:nvPr/>
              </p:nvSpPr>
              <p:spPr>
                <a:xfrm>
                  <a:off x="9830998" y="5266946"/>
                  <a:ext cx="75342" cy="66770"/>
                </a:xfrm>
                <a:custGeom>
                  <a:rect b="b" l="l" r="r" t="t"/>
                  <a:pathLst>
                    <a:path extrusionOk="0" h="66770" w="75342">
                      <a:moveTo>
                        <a:pt x="75343" y="66770"/>
                      </a:moveTo>
                      <a:lnTo>
                        <a:pt x="7525" y="27337"/>
                      </a:lnTo>
                      <a:cubicBezTo>
                        <a:pt x="4572" y="18764"/>
                        <a:pt x="2000" y="9620"/>
                        <a:pt x="0" y="0"/>
                      </a:cubicBezTo>
                      <a:lnTo>
                        <a:pt x="67818" y="39434"/>
                      </a:lnTo>
                      <a:cubicBezTo>
                        <a:pt x="69818" y="49054"/>
                        <a:pt x="72390" y="58198"/>
                        <a:pt x="75343" y="66770"/>
                      </a:cubicBezTo>
                      <a:close/>
                    </a:path>
                  </a:pathLst>
                </a:custGeom>
                <a:solidFill>
                  <a:srgbClr val="3C819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9" name="Google Shape;829;p49"/>
                <p:cNvSpPr/>
                <p:nvPr/>
              </p:nvSpPr>
              <p:spPr>
                <a:xfrm>
                  <a:off x="9830998" y="5266946"/>
                  <a:ext cx="75342" cy="66770"/>
                </a:xfrm>
                <a:custGeom>
                  <a:rect b="b" l="l" r="r" t="t"/>
                  <a:pathLst>
                    <a:path extrusionOk="0" h="66770" w="75342">
                      <a:moveTo>
                        <a:pt x="75343" y="66770"/>
                      </a:moveTo>
                      <a:lnTo>
                        <a:pt x="7525" y="27337"/>
                      </a:lnTo>
                      <a:cubicBezTo>
                        <a:pt x="4572" y="18764"/>
                        <a:pt x="2000" y="9620"/>
                        <a:pt x="0" y="0"/>
                      </a:cubicBezTo>
                      <a:lnTo>
                        <a:pt x="67818" y="39434"/>
                      </a:lnTo>
                      <a:cubicBezTo>
                        <a:pt x="69818" y="49054"/>
                        <a:pt x="72390" y="58198"/>
                        <a:pt x="75343" y="66770"/>
                      </a:cubicBezTo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30" name="Google Shape;830;p49"/>
              <p:cNvGrpSpPr/>
              <p:nvPr/>
            </p:nvGrpSpPr>
            <p:grpSpPr>
              <a:xfrm>
                <a:off x="10146942" y="4712306"/>
                <a:ext cx="95345" cy="46862"/>
                <a:chOff x="10146942" y="4712306"/>
                <a:chExt cx="95345" cy="46862"/>
              </a:xfrm>
            </p:grpSpPr>
            <p:sp>
              <p:nvSpPr>
                <p:cNvPr id="831" name="Google Shape;831;p49"/>
                <p:cNvSpPr/>
                <p:nvPr/>
              </p:nvSpPr>
              <p:spPr>
                <a:xfrm>
                  <a:off x="10146942" y="4712306"/>
                  <a:ext cx="95345" cy="46862"/>
                </a:xfrm>
                <a:custGeom>
                  <a:rect b="b" l="l" r="r" t="t"/>
                  <a:pathLst>
                    <a:path extrusionOk="0" h="46862" w="95345">
                      <a:moveTo>
                        <a:pt x="67818" y="46863"/>
                      </a:moveTo>
                      <a:lnTo>
                        <a:pt x="0" y="7429"/>
                      </a:lnTo>
                      <a:cubicBezTo>
                        <a:pt x="9335" y="4286"/>
                        <a:pt x="18574" y="1810"/>
                        <a:pt x="27527" y="0"/>
                      </a:cubicBezTo>
                      <a:lnTo>
                        <a:pt x="95345" y="39433"/>
                      </a:lnTo>
                      <a:cubicBezTo>
                        <a:pt x="86392" y="41243"/>
                        <a:pt x="77153" y="43720"/>
                        <a:pt x="67818" y="46863"/>
                      </a:cubicBezTo>
                      <a:close/>
                    </a:path>
                  </a:pathLst>
                </a:custGeom>
                <a:solidFill>
                  <a:srgbClr val="E1F5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832" name="Google Shape;832;p49"/>
                <p:cNvGrpSpPr/>
                <p:nvPr/>
              </p:nvGrpSpPr>
              <p:grpSpPr>
                <a:xfrm>
                  <a:off x="10146942" y="4712306"/>
                  <a:ext cx="95345" cy="46862"/>
                  <a:chOff x="10146942" y="4712306"/>
                  <a:chExt cx="95345" cy="46862"/>
                </a:xfrm>
              </p:grpSpPr>
              <p:sp>
                <p:nvSpPr>
                  <p:cNvPr id="833" name="Google Shape;833;p49"/>
                  <p:cNvSpPr/>
                  <p:nvPr/>
                </p:nvSpPr>
                <p:spPr>
                  <a:xfrm>
                    <a:off x="10146942" y="4715544"/>
                    <a:ext cx="81629" cy="43624"/>
                  </a:xfrm>
                  <a:custGeom>
                    <a:rect b="b" l="l" r="r" t="t"/>
                    <a:pathLst>
                      <a:path extrusionOk="0" h="43624" w="81629">
                        <a:moveTo>
                          <a:pt x="67818" y="43624"/>
                        </a:moveTo>
                        <a:lnTo>
                          <a:pt x="0" y="4191"/>
                        </a:lnTo>
                        <a:cubicBezTo>
                          <a:pt x="4667" y="2667"/>
                          <a:pt x="9239" y="1238"/>
                          <a:pt x="13811" y="0"/>
                        </a:cubicBezTo>
                        <a:lnTo>
                          <a:pt x="81629" y="39433"/>
                        </a:lnTo>
                        <a:cubicBezTo>
                          <a:pt x="77057" y="40672"/>
                          <a:pt x="72485" y="42100"/>
                          <a:pt x="67818" y="43624"/>
                        </a:cubicBezTo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34" name="Google Shape;834;p49"/>
                  <p:cNvSpPr/>
                  <p:nvPr/>
                </p:nvSpPr>
                <p:spPr>
                  <a:xfrm>
                    <a:off x="10160754" y="4712306"/>
                    <a:ext cx="81533" cy="42671"/>
                  </a:xfrm>
                  <a:custGeom>
                    <a:rect b="b" l="l" r="r" t="t"/>
                    <a:pathLst>
                      <a:path extrusionOk="0" h="42671" w="81533">
                        <a:moveTo>
                          <a:pt x="67818" y="42672"/>
                        </a:moveTo>
                        <a:lnTo>
                          <a:pt x="0" y="3238"/>
                        </a:lnTo>
                        <a:cubicBezTo>
                          <a:pt x="4667" y="2000"/>
                          <a:pt x="9239" y="857"/>
                          <a:pt x="13716" y="0"/>
                        </a:cubicBezTo>
                        <a:lnTo>
                          <a:pt x="81534" y="39433"/>
                        </a:lnTo>
                        <a:cubicBezTo>
                          <a:pt x="77057" y="40291"/>
                          <a:pt x="72390" y="41434"/>
                          <a:pt x="67818" y="42672"/>
                        </a:cubicBezTo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835" name="Google Shape;835;p49"/>
              <p:cNvGrpSpPr/>
              <p:nvPr/>
            </p:nvGrpSpPr>
            <p:grpSpPr>
              <a:xfrm>
                <a:off x="9830617" y="5103783"/>
                <a:ext cx="75152" cy="75438"/>
                <a:chOff x="9830617" y="5103783"/>
                <a:chExt cx="75152" cy="75438"/>
              </a:xfrm>
            </p:grpSpPr>
            <p:sp>
              <p:nvSpPr>
                <p:cNvPr id="836" name="Google Shape;836;p49"/>
                <p:cNvSpPr/>
                <p:nvPr/>
              </p:nvSpPr>
              <p:spPr>
                <a:xfrm>
                  <a:off x="9830617" y="5103783"/>
                  <a:ext cx="75152" cy="75437"/>
                </a:xfrm>
                <a:custGeom>
                  <a:rect b="b" l="l" r="r" t="t"/>
                  <a:pathLst>
                    <a:path extrusionOk="0" h="75437" w="75152">
                      <a:moveTo>
                        <a:pt x="67818" y="75438"/>
                      </a:moveTo>
                      <a:lnTo>
                        <a:pt x="0" y="36004"/>
                      </a:lnTo>
                      <a:cubicBezTo>
                        <a:pt x="1905" y="24003"/>
                        <a:pt x="4477" y="12097"/>
                        <a:pt x="7334" y="0"/>
                      </a:cubicBezTo>
                      <a:lnTo>
                        <a:pt x="75152" y="39433"/>
                      </a:lnTo>
                      <a:cubicBezTo>
                        <a:pt x="72199" y="51530"/>
                        <a:pt x="69723" y="63436"/>
                        <a:pt x="67818" y="75438"/>
                      </a:cubicBezTo>
                      <a:close/>
                    </a:path>
                  </a:pathLst>
                </a:custGeom>
                <a:solidFill>
                  <a:srgbClr val="3C819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837" name="Google Shape;837;p49"/>
                <p:cNvGrpSpPr/>
                <p:nvPr/>
              </p:nvGrpSpPr>
              <p:grpSpPr>
                <a:xfrm>
                  <a:off x="9830617" y="5103878"/>
                  <a:ext cx="75152" cy="75343"/>
                  <a:chOff x="9830617" y="5103878"/>
                  <a:chExt cx="75152" cy="75343"/>
                </a:xfrm>
              </p:grpSpPr>
              <p:sp>
                <p:nvSpPr>
                  <p:cNvPr id="838" name="Google Shape;838;p49"/>
                  <p:cNvSpPr/>
                  <p:nvPr/>
                </p:nvSpPr>
                <p:spPr>
                  <a:xfrm>
                    <a:off x="9830617" y="5117880"/>
                    <a:ext cx="71913" cy="61341"/>
                  </a:xfrm>
                  <a:custGeom>
                    <a:rect b="b" l="l" r="r" t="t"/>
                    <a:pathLst>
                      <a:path extrusionOk="0" h="61341" w="71913">
                        <a:moveTo>
                          <a:pt x="67818" y="61341"/>
                        </a:moveTo>
                        <a:lnTo>
                          <a:pt x="0" y="21908"/>
                        </a:lnTo>
                        <a:cubicBezTo>
                          <a:pt x="1143" y="14573"/>
                          <a:pt x="2572" y="7334"/>
                          <a:pt x="4096" y="0"/>
                        </a:cubicBezTo>
                        <a:lnTo>
                          <a:pt x="71914" y="39434"/>
                        </a:lnTo>
                        <a:cubicBezTo>
                          <a:pt x="70390" y="46768"/>
                          <a:pt x="68961" y="54007"/>
                          <a:pt x="67818" y="61341"/>
                        </a:cubicBezTo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39" name="Google Shape;839;p49"/>
                  <p:cNvSpPr/>
                  <p:nvPr/>
                </p:nvSpPr>
                <p:spPr>
                  <a:xfrm>
                    <a:off x="9834713" y="5103878"/>
                    <a:ext cx="71056" cy="53530"/>
                  </a:xfrm>
                  <a:custGeom>
                    <a:rect b="b" l="l" r="r" t="t"/>
                    <a:pathLst>
                      <a:path extrusionOk="0" h="53530" w="71056">
                        <a:moveTo>
                          <a:pt x="67818" y="53530"/>
                        </a:moveTo>
                        <a:lnTo>
                          <a:pt x="0" y="14097"/>
                        </a:lnTo>
                        <a:cubicBezTo>
                          <a:pt x="1048" y="9430"/>
                          <a:pt x="2096" y="4667"/>
                          <a:pt x="3238" y="0"/>
                        </a:cubicBezTo>
                        <a:lnTo>
                          <a:pt x="71057" y="39434"/>
                        </a:lnTo>
                        <a:cubicBezTo>
                          <a:pt x="69913" y="44101"/>
                          <a:pt x="68866" y="48863"/>
                          <a:pt x="67818" y="53530"/>
                        </a:cubicBezTo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840" name="Google Shape;840;p49"/>
              <p:cNvGrpSpPr/>
              <p:nvPr/>
            </p:nvGrpSpPr>
            <p:grpSpPr>
              <a:xfrm>
                <a:off x="10008735" y="4783648"/>
                <a:ext cx="95345" cy="63817"/>
                <a:chOff x="10008735" y="4783648"/>
                <a:chExt cx="95345" cy="63817"/>
              </a:xfrm>
            </p:grpSpPr>
            <p:sp>
              <p:nvSpPr>
                <p:cNvPr id="841" name="Google Shape;841;p49"/>
                <p:cNvSpPr/>
                <p:nvPr/>
              </p:nvSpPr>
              <p:spPr>
                <a:xfrm>
                  <a:off x="10008735" y="4783648"/>
                  <a:ext cx="95345" cy="63817"/>
                </a:xfrm>
                <a:custGeom>
                  <a:rect b="b" l="l" r="r" t="t"/>
                  <a:pathLst>
                    <a:path extrusionOk="0" h="63817" w="95345">
                      <a:moveTo>
                        <a:pt x="67818" y="63818"/>
                      </a:moveTo>
                      <a:lnTo>
                        <a:pt x="0" y="24384"/>
                      </a:lnTo>
                      <a:cubicBezTo>
                        <a:pt x="8954" y="15812"/>
                        <a:pt x="18193" y="7715"/>
                        <a:pt x="27527" y="0"/>
                      </a:cubicBezTo>
                      <a:lnTo>
                        <a:pt x="95345" y="39434"/>
                      </a:lnTo>
                      <a:cubicBezTo>
                        <a:pt x="86011" y="47149"/>
                        <a:pt x="76771" y="55245"/>
                        <a:pt x="67818" y="63818"/>
                      </a:cubicBezTo>
                      <a:close/>
                    </a:path>
                  </a:pathLst>
                </a:custGeom>
                <a:solidFill>
                  <a:srgbClr val="3C819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2" name="Google Shape;842;p49"/>
                <p:cNvSpPr/>
                <p:nvPr/>
              </p:nvSpPr>
              <p:spPr>
                <a:xfrm>
                  <a:off x="10008735" y="4783648"/>
                  <a:ext cx="95345" cy="63817"/>
                </a:xfrm>
                <a:custGeom>
                  <a:rect b="b" l="l" r="r" t="t"/>
                  <a:pathLst>
                    <a:path extrusionOk="0" h="63817" w="95345">
                      <a:moveTo>
                        <a:pt x="67818" y="63818"/>
                      </a:moveTo>
                      <a:lnTo>
                        <a:pt x="0" y="24384"/>
                      </a:lnTo>
                      <a:cubicBezTo>
                        <a:pt x="8954" y="15812"/>
                        <a:pt x="18193" y="7715"/>
                        <a:pt x="27527" y="0"/>
                      </a:cubicBezTo>
                      <a:lnTo>
                        <a:pt x="95345" y="39434"/>
                      </a:lnTo>
                      <a:cubicBezTo>
                        <a:pt x="86011" y="47149"/>
                        <a:pt x="76771" y="55245"/>
                        <a:pt x="67818" y="63818"/>
                      </a:cubicBezTo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43" name="Google Shape;843;p49"/>
              <p:cNvGrpSpPr/>
              <p:nvPr/>
            </p:nvGrpSpPr>
            <p:grpSpPr>
              <a:xfrm>
                <a:off x="9893006" y="4926904"/>
                <a:ext cx="88011" cy="74294"/>
                <a:chOff x="9893006" y="4926904"/>
                <a:chExt cx="88011" cy="74294"/>
              </a:xfrm>
            </p:grpSpPr>
            <p:sp>
              <p:nvSpPr>
                <p:cNvPr id="844" name="Google Shape;844;p49"/>
                <p:cNvSpPr/>
                <p:nvPr/>
              </p:nvSpPr>
              <p:spPr>
                <a:xfrm>
                  <a:off x="9893006" y="4926904"/>
                  <a:ext cx="88011" cy="74294"/>
                </a:xfrm>
                <a:custGeom>
                  <a:rect b="b" l="l" r="r" t="t"/>
                  <a:pathLst>
                    <a:path extrusionOk="0" h="74294" w="88011">
                      <a:moveTo>
                        <a:pt x="67818" y="74295"/>
                      </a:moveTo>
                      <a:lnTo>
                        <a:pt x="0" y="34862"/>
                      </a:lnTo>
                      <a:cubicBezTo>
                        <a:pt x="6382" y="22955"/>
                        <a:pt x="13049" y="11430"/>
                        <a:pt x="20193" y="0"/>
                      </a:cubicBezTo>
                      <a:lnTo>
                        <a:pt x="88011" y="39433"/>
                      </a:lnTo>
                      <a:cubicBezTo>
                        <a:pt x="80963" y="50863"/>
                        <a:pt x="74295" y="62389"/>
                        <a:pt x="67818" y="74295"/>
                      </a:cubicBezTo>
                      <a:close/>
                    </a:path>
                  </a:pathLst>
                </a:custGeom>
                <a:solidFill>
                  <a:srgbClr val="3C819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845" name="Google Shape;845;p49"/>
                <p:cNvGrpSpPr/>
                <p:nvPr/>
              </p:nvGrpSpPr>
              <p:grpSpPr>
                <a:xfrm>
                  <a:off x="9893006" y="4926999"/>
                  <a:ext cx="87915" cy="74199"/>
                  <a:chOff x="9893006" y="4926999"/>
                  <a:chExt cx="87915" cy="74199"/>
                </a:xfrm>
              </p:grpSpPr>
              <p:sp>
                <p:nvSpPr>
                  <p:cNvPr id="846" name="Google Shape;846;p49"/>
                  <p:cNvSpPr/>
                  <p:nvPr/>
                </p:nvSpPr>
                <p:spPr>
                  <a:xfrm>
                    <a:off x="9893006" y="4942144"/>
                    <a:ext cx="78866" cy="59054"/>
                  </a:xfrm>
                  <a:custGeom>
                    <a:rect b="b" l="l" r="r" t="t"/>
                    <a:pathLst>
                      <a:path extrusionOk="0" h="59054" w="78866">
                        <a:moveTo>
                          <a:pt x="67818" y="59055"/>
                        </a:moveTo>
                        <a:lnTo>
                          <a:pt x="0" y="19621"/>
                        </a:lnTo>
                        <a:cubicBezTo>
                          <a:pt x="3620" y="12954"/>
                          <a:pt x="7239" y="6477"/>
                          <a:pt x="11049" y="0"/>
                        </a:cubicBezTo>
                        <a:lnTo>
                          <a:pt x="78867" y="39433"/>
                        </a:lnTo>
                        <a:cubicBezTo>
                          <a:pt x="75057" y="45910"/>
                          <a:pt x="71438" y="52483"/>
                          <a:pt x="67818" y="59055"/>
                        </a:cubicBezTo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47" name="Google Shape;847;p49"/>
                  <p:cNvSpPr/>
                  <p:nvPr/>
                </p:nvSpPr>
                <p:spPr>
                  <a:xfrm>
                    <a:off x="9903960" y="4926999"/>
                    <a:ext cx="76961" cy="54578"/>
                  </a:xfrm>
                  <a:custGeom>
                    <a:rect b="b" l="l" r="r" t="t"/>
                    <a:pathLst>
                      <a:path extrusionOk="0" h="54578" w="76961">
                        <a:moveTo>
                          <a:pt x="67818" y="54578"/>
                        </a:moveTo>
                        <a:lnTo>
                          <a:pt x="0" y="15145"/>
                        </a:lnTo>
                        <a:cubicBezTo>
                          <a:pt x="2953" y="10097"/>
                          <a:pt x="6001" y="5049"/>
                          <a:pt x="9144" y="0"/>
                        </a:cubicBezTo>
                        <a:lnTo>
                          <a:pt x="76962" y="39434"/>
                        </a:lnTo>
                        <a:cubicBezTo>
                          <a:pt x="73819" y="44482"/>
                          <a:pt x="70771" y="49530"/>
                          <a:pt x="67818" y="54578"/>
                        </a:cubicBezTo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848" name="Google Shape;848;p49"/>
              <p:cNvSpPr/>
              <p:nvPr/>
            </p:nvSpPr>
            <p:spPr>
              <a:xfrm>
                <a:off x="9747369" y="5187889"/>
                <a:ext cx="68199" cy="166497"/>
              </a:xfrm>
              <a:custGeom>
                <a:rect b="b" l="l" r="r" t="t"/>
                <a:pathLst>
                  <a:path extrusionOk="0" h="166497" w="68199">
                    <a:moveTo>
                      <a:pt x="68199" y="166497"/>
                    </a:moveTo>
                    <a:lnTo>
                      <a:pt x="381" y="127063"/>
                    </a:lnTo>
                    <a:lnTo>
                      <a:pt x="0" y="0"/>
                    </a:lnTo>
                    <a:lnTo>
                      <a:pt x="67913" y="39434"/>
                    </a:lnTo>
                    <a:lnTo>
                      <a:pt x="68199" y="16649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9" name="Google Shape;849;p49"/>
              <p:cNvSpPr/>
              <p:nvPr/>
            </p:nvSpPr>
            <p:spPr>
              <a:xfrm>
                <a:off x="9747369" y="5139788"/>
                <a:ext cx="151066" cy="87534"/>
              </a:xfrm>
              <a:custGeom>
                <a:rect b="b" l="l" r="r" t="t"/>
                <a:pathLst>
                  <a:path extrusionOk="0" h="87534" w="151066">
                    <a:moveTo>
                      <a:pt x="67913" y="87535"/>
                    </a:moveTo>
                    <a:lnTo>
                      <a:pt x="0" y="48101"/>
                    </a:lnTo>
                    <a:lnTo>
                      <a:pt x="83248" y="0"/>
                    </a:lnTo>
                    <a:lnTo>
                      <a:pt x="151066" y="39433"/>
                    </a:lnTo>
                    <a:lnTo>
                      <a:pt x="67913" y="87535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0" name="Google Shape;850;p49"/>
              <p:cNvSpPr/>
              <p:nvPr/>
            </p:nvSpPr>
            <p:spPr>
              <a:xfrm>
                <a:off x="10035976" y="4624104"/>
                <a:ext cx="178498" cy="103346"/>
              </a:xfrm>
              <a:custGeom>
                <a:rect b="b" l="l" r="r" t="t"/>
                <a:pathLst>
                  <a:path extrusionOk="0" h="103346" w="178498">
                    <a:moveTo>
                      <a:pt x="67818" y="103346"/>
                    </a:moveTo>
                    <a:lnTo>
                      <a:pt x="0" y="63913"/>
                    </a:lnTo>
                    <a:lnTo>
                      <a:pt x="110680" y="0"/>
                    </a:lnTo>
                    <a:lnTo>
                      <a:pt x="178498" y="39434"/>
                    </a:lnTo>
                    <a:lnTo>
                      <a:pt x="67818" y="10334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1" name="Google Shape;851;p49"/>
              <p:cNvSpPr/>
              <p:nvPr/>
            </p:nvSpPr>
            <p:spPr>
              <a:xfrm>
                <a:off x="10035976" y="4688017"/>
                <a:ext cx="68103" cy="135064"/>
              </a:xfrm>
              <a:custGeom>
                <a:rect b="b" l="l" r="r" t="t"/>
                <a:pathLst>
                  <a:path extrusionOk="0" h="135064" w="68103">
                    <a:moveTo>
                      <a:pt x="68104" y="135065"/>
                    </a:moveTo>
                    <a:lnTo>
                      <a:pt x="286" y="95631"/>
                    </a:lnTo>
                    <a:lnTo>
                      <a:pt x="0" y="0"/>
                    </a:lnTo>
                    <a:lnTo>
                      <a:pt x="67818" y="39434"/>
                    </a:lnTo>
                    <a:lnTo>
                      <a:pt x="68104" y="135065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2" name="Google Shape;852;p49"/>
              <p:cNvSpPr/>
              <p:nvPr/>
            </p:nvSpPr>
            <p:spPr>
              <a:xfrm>
                <a:off x="9820711" y="4955479"/>
                <a:ext cx="140112" cy="45719"/>
              </a:xfrm>
              <a:custGeom>
                <a:rect b="b" l="l" r="r" t="t"/>
                <a:pathLst>
                  <a:path extrusionOk="0" h="45719" w="140112">
                    <a:moveTo>
                      <a:pt x="67913" y="39433"/>
                    </a:moveTo>
                    <a:lnTo>
                      <a:pt x="0" y="0"/>
                    </a:lnTo>
                    <a:lnTo>
                      <a:pt x="72200" y="6287"/>
                    </a:lnTo>
                    <a:lnTo>
                      <a:pt x="140113" y="45720"/>
                    </a:lnTo>
                    <a:lnTo>
                      <a:pt x="67913" y="3943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3" name="Google Shape;853;p49"/>
              <p:cNvSpPr/>
              <p:nvPr/>
            </p:nvSpPr>
            <p:spPr>
              <a:xfrm>
                <a:off x="9765656" y="4955479"/>
                <a:ext cx="122967" cy="181546"/>
              </a:xfrm>
              <a:custGeom>
                <a:rect b="b" l="l" r="r" t="t"/>
                <a:pathLst>
                  <a:path extrusionOk="0" h="181546" w="122967">
                    <a:moveTo>
                      <a:pt x="67913" y="181546"/>
                    </a:moveTo>
                    <a:lnTo>
                      <a:pt x="0" y="142113"/>
                    </a:lnTo>
                    <a:lnTo>
                      <a:pt x="55054" y="0"/>
                    </a:lnTo>
                    <a:lnTo>
                      <a:pt x="122968" y="39433"/>
                    </a:lnTo>
                    <a:lnTo>
                      <a:pt x="67913" y="18154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4" name="Google Shape;854;p49"/>
              <p:cNvSpPr/>
              <p:nvPr/>
            </p:nvSpPr>
            <p:spPr>
              <a:xfrm>
                <a:off x="9815282" y="4644869"/>
                <a:ext cx="689990" cy="893730"/>
              </a:xfrm>
              <a:custGeom>
                <a:rect b="b" l="l" r="r" t="t"/>
                <a:pathLst>
                  <a:path extrusionOk="0" h="893730" w="689990">
                    <a:moveTo>
                      <a:pt x="689991" y="311372"/>
                    </a:moveTo>
                    <a:lnTo>
                      <a:pt x="606742" y="359474"/>
                    </a:lnTo>
                    <a:cubicBezTo>
                      <a:pt x="604838" y="371285"/>
                      <a:pt x="602361" y="383381"/>
                      <a:pt x="599503" y="395383"/>
                    </a:cubicBezTo>
                    <a:lnTo>
                      <a:pt x="671798" y="401574"/>
                    </a:lnTo>
                    <a:lnTo>
                      <a:pt x="616744" y="543687"/>
                    </a:lnTo>
                    <a:lnTo>
                      <a:pt x="544544" y="537401"/>
                    </a:lnTo>
                    <a:cubicBezTo>
                      <a:pt x="538163" y="549307"/>
                      <a:pt x="531495" y="560832"/>
                      <a:pt x="524351" y="572262"/>
                    </a:cubicBezTo>
                    <a:lnTo>
                      <a:pt x="566261" y="631031"/>
                    </a:lnTo>
                    <a:lnTo>
                      <a:pt x="470630" y="749903"/>
                    </a:lnTo>
                    <a:lnTo>
                      <a:pt x="428720" y="691134"/>
                    </a:lnTo>
                    <a:cubicBezTo>
                      <a:pt x="419767" y="699707"/>
                      <a:pt x="410527" y="707898"/>
                      <a:pt x="401193" y="715613"/>
                    </a:cubicBezTo>
                    <a:lnTo>
                      <a:pt x="401479" y="811149"/>
                    </a:lnTo>
                    <a:lnTo>
                      <a:pt x="290798" y="875062"/>
                    </a:lnTo>
                    <a:lnTo>
                      <a:pt x="290513" y="779526"/>
                    </a:lnTo>
                    <a:cubicBezTo>
                      <a:pt x="281178" y="782669"/>
                      <a:pt x="271939" y="785051"/>
                      <a:pt x="262985" y="786860"/>
                    </a:cubicBezTo>
                    <a:lnTo>
                      <a:pt x="221551" y="893731"/>
                    </a:lnTo>
                    <a:lnTo>
                      <a:pt x="125539" y="885444"/>
                    </a:lnTo>
                    <a:lnTo>
                      <a:pt x="166973" y="778574"/>
                    </a:lnTo>
                    <a:cubicBezTo>
                      <a:pt x="159829" y="775335"/>
                      <a:pt x="153162" y="771430"/>
                      <a:pt x="146685" y="767048"/>
                    </a:cubicBezTo>
                    <a:lnTo>
                      <a:pt x="74771" y="856488"/>
                    </a:lnTo>
                    <a:lnTo>
                      <a:pt x="19050" y="778383"/>
                    </a:lnTo>
                    <a:lnTo>
                      <a:pt x="91059" y="688848"/>
                    </a:lnTo>
                    <a:cubicBezTo>
                      <a:pt x="88106" y="680276"/>
                      <a:pt x="85534" y="671132"/>
                      <a:pt x="83534" y="661511"/>
                    </a:cubicBezTo>
                    <a:lnTo>
                      <a:pt x="381" y="709517"/>
                    </a:lnTo>
                    <a:lnTo>
                      <a:pt x="0" y="582359"/>
                    </a:lnTo>
                    <a:lnTo>
                      <a:pt x="83153" y="534353"/>
                    </a:lnTo>
                    <a:cubicBezTo>
                      <a:pt x="85058" y="522351"/>
                      <a:pt x="87630" y="510445"/>
                      <a:pt x="90488" y="498348"/>
                    </a:cubicBezTo>
                    <a:lnTo>
                      <a:pt x="18192" y="492157"/>
                    </a:lnTo>
                    <a:lnTo>
                      <a:pt x="73247" y="350044"/>
                    </a:lnTo>
                    <a:lnTo>
                      <a:pt x="145447" y="356330"/>
                    </a:lnTo>
                    <a:cubicBezTo>
                      <a:pt x="151828" y="344424"/>
                      <a:pt x="158496" y="332899"/>
                      <a:pt x="165640" y="321469"/>
                    </a:cubicBezTo>
                    <a:lnTo>
                      <a:pt x="123730" y="262700"/>
                    </a:lnTo>
                    <a:lnTo>
                      <a:pt x="219361" y="143828"/>
                    </a:lnTo>
                    <a:lnTo>
                      <a:pt x="261271" y="202597"/>
                    </a:lnTo>
                    <a:cubicBezTo>
                      <a:pt x="270224" y="194024"/>
                      <a:pt x="279463" y="185928"/>
                      <a:pt x="288798" y="178213"/>
                    </a:cubicBezTo>
                    <a:lnTo>
                      <a:pt x="288512" y="82582"/>
                    </a:lnTo>
                    <a:lnTo>
                      <a:pt x="399193" y="18669"/>
                    </a:lnTo>
                    <a:lnTo>
                      <a:pt x="399478" y="114300"/>
                    </a:lnTo>
                    <a:cubicBezTo>
                      <a:pt x="408813" y="111157"/>
                      <a:pt x="418052" y="108680"/>
                      <a:pt x="427006" y="106871"/>
                    </a:cubicBezTo>
                    <a:lnTo>
                      <a:pt x="468439" y="0"/>
                    </a:lnTo>
                    <a:lnTo>
                      <a:pt x="564451" y="8287"/>
                    </a:lnTo>
                    <a:lnTo>
                      <a:pt x="523018" y="115157"/>
                    </a:lnTo>
                    <a:cubicBezTo>
                      <a:pt x="530161" y="118396"/>
                      <a:pt x="536829" y="122206"/>
                      <a:pt x="543306" y="126683"/>
                    </a:cubicBezTo>
                    <a:lnTo>
                      <a:pt x="615220" y="37243"/>
                    </a:lnTo>
                    <a:lnTo>
                      <a:pt x="670941" y="115348"/>
                    </a:lnTo>
                    <a:lnTo>
                      <a:pt x="598932" y="204883"/>
                    </a:lnTo>
                    <a:cubicBezTo>
                      <a:pt x="601885" y="213551"/>
                      <a:pt x="604456" y="222599"/>
                      <a:pt x="606361" y="232315"/>
                    </a:cubicBezTo>
                    <a:lnTo>
                      <a:pt x="689610" y="184213"/>
                    </a:lnTo>
                    <a:lnTo>
                      <a:pt x="689991" y="311372"/>
                    </a:lnTo>
                    <a:close/>
                    <a:moveTo>
                      <a:pt x="345376" y="601313"/>
                    </a:moveTo>
                    <a:cubicBezTo>
                      <a:pt x="419576" y="558451"/>
                      <a:pt x="479584" y="454628"/>
                      <a:pt x="479298" y="369380"/>
                    </a:cubicBezTo>
                    <a:cubicBezTo>
                      <a:pt x="479012" y="284036"/>
                      <a:pt x="418719" y="249650"/>
                      <a:pt x="344424" y="292513"/>
                    </a:cubicBezTo>
                    <a:cubicBezTo>
                      <a:pt x="270224" y="335375"/>
                      <a:pt x="210312" y="439198"/>
                      <a:pt x="210502" y="524542"/>
                    </a:cubicBezTo>
                    <a:cubicBezTo>
                      <a:pt x="210788" y="609791"/>
                      <a:pt x="271081" y="644176"/>
                      <a:pt x="345281" y="601313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5" name="Google Shape;855;p49"/>
              <p:cNvSpPr/>
              <p:nvPr/>
            </p:nvSpPr>
            <p:spPr>
              <a:xfrm>
                <a:off x="9871194" y="4868135"/>
                <a:ext cx="109727" cy="98298"/>
              </a:xfrm>
              <a:custGeom>
                <a:rect b="b" l="l" r="r" t="t"/>
                <a:pathLst>
                  <a:path extrusionOk="0" h="98298" w="109727">
                    <a:moveTo>
                      <a:pt x="109728" y="98298"/>
                    </a:moveTo>
                    <a:lnTo>
                      <a:pt x="41910" y="58864"/>
                    </a:lnTo>
                    <a:lnTo>
                      <a:pt x="0" y="0"/>
                    </a:lnTo>
                    <a:lnTo>
                      <a:pt x="67818" y="39434"/>
                    </a:lnTo>
                    <a:lnTo>
                      <a:pt x="109728" y="9829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6" name="Google Shape;856;p49"/>
              <p:cNvSpPr/>
              <p:nvPr/>
            </p:nvSpPr>
            <p:spPr>
              <a:xfrm>
                <a:off x="9871194" y="4749263"/>
                <a:ext cx="163449" cy="158305"/>
              </a:xfrm>
              <a:custGeom>
                <a:rect b="b" l="l" r="r" t="t"/>
                <a:pathLst>
                  <a:path extrusionOk="0" h="158305" w="163449">
                    <a:moveTo>
                      <a:pt x="67818" y="158305"/>
                    </a:moveTo>
                    <a:lnTo>
                      <a:pt x="0" y="118872"/>
                    </a:lnTo>
                    <a:lnTo>
                      <a:pt x="95631" y="0"/>
                    </a:lnTo>
                    <a:lnTo>
                      <a:pt x="163449" y="39433"/>
                    </a:lnTo>
                    <a:lnTo>
                      <a:pt x="67818" y="15830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43" name="Google Shape;443;p39"/>
          <p:cNvSpPr txBox="1"/>
          <p:nvPr>
            <p:ph idx="2" type="title"/>
          </p:nvPr>
        </p:nvSpPr>
        <p:spPr>
          <a:xfrm>
            <a:off x="919834" y="1472952"/>
            <a:ext cx="734400" cy="5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44" name="Google Shape;444;p39"/>
          <p:cNvSpPr txBox="1"/>
          <p:nvPr>
            <p:ph idx="3" type="title"/>
          </p:nvPr>
        </p:nvSpPr>
        <p:spPr>
          <a:xfrm>
            <a:off x="4804709" y="2501895"/>
            <a:ext cx="734400" cy="5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45" name="Google Shape;445;p39"/>
          <p:cNvSpPr txBox="1"/>
          <p:nvPr>
            <p:ph idx="4" type="title"/>
          </p:nvPr>
        </p:nvSpPr>
        <p:spPr>
          <a:xfrm>
            <a:off x="4804709" y="1472952"/>
            <a:ext cx="734400" cy="5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46" name="Google Shape;446;p39"/>
          <p:cNvSpPr txBox="1"/>
          <p:nvPr>
            <p:ph idx="5" type="title"/>
          </p:nvPr>
        </p:nvSpPr>
        <p:spPr>
          <a:xfrm>
            <a:off x="913059" y="3530838"/>
            <a:ext cx="734400" cy="5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447" name="Google Shape;447;p39"/>
          <p:cNvSpPr txBox="1"/>
          <p:nvPr>
            <p:ph idx="6" type="title"/>
          </p:nvPr>
        </p:nvSpPr>
        <p:spPr>
          <a:xfrm>
            <a:off x="919834" y="2501895"/>
            <a:ext cx="734400" cy="5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48" name="Google Shape;448;p39"/>
          <p:cNvSpPr txBox="1"/>
          <p:nvPr>
            <p:ph idx="7" type="title"/>
          </p:nvPr>
        </p:nvSpPr>
        <p:spPr>
          <a:xfrm>
            <a:off x="4797934" y="3530838"/>
            <a:ext cx="734400" cy="5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449" name="Google Shape;449;p39"/>
          <p:cNvSpPr txBox="1"/>
          <p:nvPr>
            <p:ph idx="1" type="subTitle"/>
          </p:nvPr>
        </p:nvSpPr>
        <p:spPr>
          <a:xfrm>
            <a:off x="1662507" y="1472950"/>
            <a:ext cx="2682900" cy="54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450" name="Google Shape;450;p39"/>
          <p:cNvSpPr txBox="1"/>
          <p:nvPr>
            <p:ph idx="8" type="subTitle"/>
          </p:nvPr>
        </p:nvSpPr>
        <p:spPr>
          <a:xfrm>
            <a:off x="5540238" y="1472950"/>
            <a:ext cx="2690700" cy="54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Stakeholders</a:t>
            </a:r>
            <a:endParaRPr/>
          </a:p>
        </p:txBody>
      </p:sp>
      <p:sp>
        <p:nvSpPr>
          <p:cNvPr id="451" name="Google Shape;451;p39"/>
          <p:cNvSpPr txBox="1"/>
          <p:nvPr>
            <p:ph idx="9" type="subTitle"/>
          </p:nvPr>
        </p:nvSpPr>
        <p:spPr>
          <a:xfrm>
            <a:off x="1662507" y="2501913"/>
            <a:ext cx="2682900" cy="54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KPI’s</a:t>
            </a:r>
            <a:endParaRPr/>
          </a:p>
        </p:txBody>
      </p:sp>
      <p:sp>
        <p:nvSpPr>
          <p:cNvPr id="452" name="Google Shape;452;p39"/>
          <p:cNvSpPr txBox="1"/>
          <p:nvPr>
            <p:ph idx="13" type="subTitle"/>
          </p:nvPr>
        </p:nvSpPr>
        <p:spPr>
          <a:xfrm>
            <a:off x="5540252" y="2501900"/>
            <a:ext cx="3262500" cy="54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Recommended Analysis</a:t>
            </a:r>
            <a:endParaRPr/>
          </a:p>
        </p:txBody>
      </p:sp>
      <p:sp>
        <p:nvSpPr>
          <p:cNvPr id="453" name="Google Shape;453;p39"/>
          <p:cNvSpPr txBox="1"/>
          <p:nvPr>
            <p:ph idx="14" type="subTitle"/>
          </p:nvPr>
        </p:nvSpPr>
        <p:spPr>
          <a:xfrm>
            <a:off x="1654623" y="3530847"/>
            <a:ext cx="2682900" cy="54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Report</a:t>
            </a:r>
            <a:endParaRPr/>
          </a:p>
        </p:txBody>
      </p:sp>
      <p:sp>
        <p:nvSpPr>
          <p:cNvPr id="454" name="Google Shape;454;p39"/>
          <p:cNvSpPr txBox="1"/>
          <p:nvPr>
            <p:ph idx="15" type="subTitle"/>
          </p:nvPr>
        </p:nvSpPr>
        <p:spPr>
          <a:xfrm>
            <a:off x="5532334" y="3530847"/>
            <a:ext cx="2690700" cy="54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0"/>
          <p:cNvSpPr txBox="1"/>
          <p:nvPr>
            <p:ph type="title"/>
          </p:nvPr>
        </p:nvSpPr>
        <p:spPr>
          <a:xfrm>
            <a:off x="3807888" y="479950"/>
            <a:ext cx="4470300" cy="118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Problem Statement</a:t>
            </a:r>
            <a:endParaRPr sz="4000"/>
          </a:p>
        </p:txBody>
      </p:sp>
      <p:sp>
        <p:nvSpPr>
          <p:cNvPr id="460" name="Google Shape;460;p40"/>
          <p:cNvSpPr txBox="1"/>
          <p:nvPr>
            <p:ph idx="1" type="subTitle"/>
          </p:nvPr>
        </p:nvSpPr>
        <p:spPr>
          <a:xfrm>
            <a:off x="3925475" y="1807600"/>
            <a:ext cx="4470300" cy="22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ShipFast Logistics is facing challenges with shipment delays and rising shipping costs, affecting customer satisfaction and profitability. As a data analyst, your task is to analyze shipment data to identify patterns, reduce delays, and optimize costs to improve delivery times and overall operational efficiency.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61" name="Google Shape;461;p40"/>
          <p:cNvGrpSpPr/>
          <p:nvPr/>
        </p:nvGrpSpPr>
        <p:grpSpPr>
          <a:xfrm>
            <a:off x="2294547" y="3033413"/>
            <a:ext cx="1160008" cy="799854"/>
            <a:chOff x="8880766" y="4110537"/>
            <a:chExt cx="1000524" cy="689886"/>
          </a:xfrm>
        </p:grpSpPr>
        <p:grpSp>
          <p:nvGrpSpPr>
            <p:cNvPr id="462" name="Google Shape;462;p40"/>
            <p:cNvGrpSpPr/>
            <p:nvPr/>
          </p:nvGrpSpPr>
          <p:grpSpPr>
            <a:xfrm>
              <a:off x="8880766" y="4110537"/>
              <a:ext cx="1000524" cy="595303"/>
              <a:chOff x="8880766" y="4110537"/>
              <a:chExt cx="1000524" cy="595303"/>
            </a:xfrm>
          </p:grpSpPr>
          <p:sp>
            <p:nvSpPr>
              <p:cNvPr id="463" name="Google Shape;463;p40"/>
              <p:cNvSpPr/>
              <p:nvPr/>
            </p:nvSpPr>
            <p:spPr>
              <a:xfrm>
                <a:off x="8880784" y="4110537"/>
                <a:ext cx="1000506" cy="577554"/>
              </a:xfrm>
              <a:custGeom>
                <a:rect b="b" l="l" r="r" t="t"/>
                <a:pathLst>
                  <a:path extrusionOk="0" h="577554" w="1000506">
                    <a:moveTo>
                      <a:pt x="988505" y="316400"/>
                    </a:moveTo>
                    <a:lnTo>
                      <a:pt x="548164" y="570622"/>
                    </a:lnTo>
                    <a:cubicBezTo>
                      <a:pt x="530352" y="580909"/>
                      <a:pt x="498920" y="579575"/>
                      <a:pt x="478346" y="567764"/>
                    </a:cubicBezTo>
                    <a:lnTo>
                      <a:pt x="17050" y="301445"/>
                    </a:lnTo>
                    <a:cubicBezTo>
                      <a:pt x="-3524" y="289539"/>
                      <a:pt x="-5810" y="271442"/>
                      <a:pt x="12002" y="261155"/>
                    </a:cubicBezTo>
                    <a:lnTo>
                      <a:pt x="452342" y="6932"/>
                    </a:lnTo>
                    <a:cubicBezTo>
                      <a:pt x="470154" y="-3355"/>
                      <a:pt x="501587" y="-2021"/>
                      <a:pt x="522161" y="9790"/>
                    </a:cubicBezTo>
                    <a:lnTo>
                      <a:pt x="983456" y="276109"/>
                    </a:lnTo>
                    <a:cubicBezTo>
                      <a:pt x="1004030" y="288015"/>
                      <a:pt x="1006316" y="306113"/>
                      <a:pt x="988505" y="31640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40"/>
              <p:cNvSpPr/>
              <p:nvPr/>
            </p:nvSpPr>
            <p:spPr>
              <a:xfrm>
                <a:off x="8880766" y="4388742"/>
                <a:ext cx="1000523" cy="317098"/>
              </a:xfrm>
              <a:custGeom>
                <a:rect b="b" l="l" r="r" t="t"/>
                <a:pathLst>
                  <a:path extrusionOk="0" h="317098" w="1000523">
                    <a:moveTo>
                      <a:pt x="988522" y="38195"/>
                    </a:moveTo>
                    <a:lnTo>
                      <a:pt x="548181" y="292417"/>
                    </a:lnTo>
                    <a:cubicBezTo>
                      <a:pt x="530370" y="302705"/>
                      <a:pt x="498937" y="301371"/>
                      <a:pt x="478363" y="289560"/>
                    </a:cubicBezTo>
                    <a:lnTo>
                      <a:pt x="17067" y="23241"/>
                    </a:lnTo>
                    <a:cubicBezTo>
                      <a:pt x="5542" y="16573"/>
                      <a:pt x="-173" y="8001"/>
                      <a:pt x="18" y="0"/>
                    </a:cubicBezTo>
                    <a:lnTo>
                      <a:pt x="18" y="0"/>
                    </a:lnTo>
                    <a:lnTo>
                      <a:pt x="18" y="17431"/>
                    </a:lnTo>
                    <a:cubicBezTo>
                      <a:pt x="-363" y="25622"/>
                      <a:pt x="5447" y="34290"/>
                      <a:pt x="17067" y="40957"/>
                    </a:cubicBezTo>
                    <a:lnTo>
                      <a:pt x="478363" y="307276"/>
                    </a:lnTo>
                    <a:cubicBezTo>
                      <a:pt x="498937" y="319183"/>
                      <a:pt x="530370" y="320421"/>
                      <a:pt x="548181" y="310134"/>
                    </a:cubicBezTo>
                    <a:lnTo>
                      <a:pt x="988522" y="55912"/>
                    </a:lnTo>
                    <a:cubicBezTo>
                      <a:pt x="996428" y="51340"/>
                      <a:pt x="1000333" y="45244"/>
                      <a:pt x="1000524" y="38862"/>
                    </a:cubicBezTo>
                    <a:lnTo>
                      <a:pt x="1000524" y="21431"/>
                    </a:lnTo>
                    <a:lnTo>
                      <a:pt x="1000524" y="21431"/>
                    </a:lnTo>
                    <a:cubicBezTo>
                      <a:pt x="1000238" y="27718"/>
                      <a:pt x="996333" y="33719"/>
                      <a:pt x="988522" y="3819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65" name="Google Shape;465;p40"/>
              <p:cNvGrpSpPr/>
              <p:nvPr/>
            </p:nvGrpSpPr>
            <p:grpSpPr>
              <a:xfrm>
                <a:off x="8945248" y="4148817"/>
                <a:ext cx="873292" cy="504137"/>
                <a:chOff x="8945248" y="4148817"/>
                <a:chExt cx="873292" cy="504137"/>
              </a:xfrm>
            </p:grpSpPr>
            <p:sp>
              <p:nvSpPr>
                <p:cNvPr id="466" name="Google Shape;466;p40"/>
                <p:cNvSpPr/>
                <p:nvPr/>
              </p:nvSpPr>
              <p:spPr>
                <a:xfrm>
                  <a:off x="9131775" y="4256440"/>
                  <a:ext cx="442992" cy="255745"/>
                </a:xfrm>
                <a:custGeom>
                  <a:rect b="b" l="l" r="r" t="t"/>
                  <a:pathLst>
                    <a:path extrusionOk="0" h="255745" w="442992">
                      <a:moveTo>
                        <a:pt x="439190" y="15907"/>
                      </a:moveTo>
                      <a:lnTo>
                        <a:pt x="27520" y="253555"/>
                      </a:lnTo>
                      <a:cubicBezTo>
                        <a:pt x="21805" y="256794"/>
                        <a:pt x="11899" y="256413"/>
                        <a:pt x="5422" y="252603"/>
                      </a:cubicBezTo>
                      <a:lnTo>
                        <a:pt x="5422" y="252603"/>
                      </a:lnTo>
                      <a:cubicBezTo>
                        <a:pt x="-1150" y="248793"/>
                        <a:pt x="-1817" y="243078"/>
                        <a:pt x="3802" y="239839"/>
                      </a:cubicBezTo>
                      <a:lnTo>
                        <a:pt x="415473" y="2191"/>
                      </a:lnTo>
                      <a:cubicBezTo>
                        <a:pt x="421188" y="-1048"/>
                        <a:pt x="431094" y="-667"/>
                        <a:pt x="437571" y="3143"/>
                      </a:cubicBezTo>
                      <a:lnTo>
                        <a:pt x="437571" y="3143"/>
                      </a:lnTo>
                      <a:cubicBezTo>
                        <a:pt x="444143" y="6953"/>
                        <a:pt x="444810" y="12668"/>
                        <a:pt x="439190" y="1590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7" name="Google Shape;467;p40"/>
                <p:cNvSpPr/>
                <p:nvPr/>
              </p:nvSpPr>
              <p:spPr>
                <a:xfrm>
                  <a:off x="9177019" y="4282538"/>
                  <a:ext cx="442992" cy="255745"/>
                </a:xfrm>
                <a:custGeom>
                  <a:rect b="b" l="l" r="r" t="t"/>
                  <a:pathLst>
                    <a:path extrusionOk="0" h="255745" w="442992">
                      <a:moveTo>
                        <a:pt x="439190" y="15907"/>
                      </a:moveTo>
                      <a:lnTo>
                        <a:pt x="27520" y="253555"/>
                      </a:lnTo>
                      <a:cubicBezTo>
                        <a:pt x="21805" y="256794"/>
                        <a:pt x="11899" y="256413"/>
                        <a:pt x="5422" y="252603"/>
                      </a:cubicBezTo>
                      <a:lnTo>
                        <a:pt x="5422" y="252603"/>
                      </a:lnTo>
                      <a:cubicBezTo>
                        <a:pt x="-1150" y="248793"/>
                        <a:pt x="-1817" y="243078"/>
                        <a:pt x="3802" y="239839"/>
                      </a:cubicBezTo>
                      <a:lnTo>
                        <a:pt x="415473" y="2191"/>
                      </a:lnTo>
                      <a:cubicBezTo>
                        <a:pt x="421188" y="-1048"/>
                        <a:pt x="431094" y="-667"/>
                        <a:pt x="437571" y="3143"/>
                      </a:cubicBezTo>
                      <a:lnTo>
                        <a:pt x="437571" y="3143"/>
                      </a:lnTo>
                      <a:cubicBezTo>
                        <a:pt x="444143" y="6953"/>
                        <a:pt x="444810" y="12668"/>
                        <a:pt x="439190" y="1590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8" name="Google Shape;468;p40"/>
                <p:cNvSpPr/>
                <p:nvPr/>
              </p:nvSpPr>
              <p:spPr>
                <a:xfrm>
                  <a:off x="9222167" y="4308636"/>
                  <a:ext cx="442992" cy="255745"/>
                </a:xfrm>
                <a:custGeom>
                  <a:rect b="b" l="l" r="r" t="t"/>
                  <a:pathLst>
                    <a:path extrusionOk="0" h="255745" w="442992">
                      <a:moveTo>
                        <a:pt x="439190" y="15906"/>
                      </a:moveTo>
                      <a:lnTo>
                        <a:pt x="27520" y="253555"/>
                      </a:lnTo>
                      <a:cubicBezTo>
                        <a:pt x="21805" y="256794"/>
                        <a:pt x="11899" y="256413"/>
                        <a:pt x="5422" y="252603"/>
                      </a:cubicBezTo>
                      <a:lnTo>
                        <a:pt x="5422" y="252603"/>
                      </a:lnTo>
                      <a:cubicBezTo>
                        <a:pt x="-1150" y="248793"/>
                        <a:pt x="-1817" y="243078"/>
                        <a:pt x="3802" y="239839"/>
                      </a:cubicBezTo>
                      <a:lnTo>
                        <a:pt x="415473" y="2191"/>
                      </a:lnTo>
                      <a:cubicBezTo>
                        <a:pt x="421188" y="-1048"/>
                        <a:pt x="431094" y="-667"/>
                        <a:pt x="437571" y="3143"/>
                      </a:cubicBezTo>
                      <a:lnTo>
                        <a:pt x="437571" y="3143"/>
                      </a:lnTo>
                      <a:cubicBezTo>
                        <a:pt x="444143" y="6953"/>
                        <a:pt x="444810" y="12668"/>
                        <a:pt x="439190" y="1590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9" name="Google Shape;469;p40"/>
                <p:cNvSpPr/>
                <p:nvPr/>
              </p:nvSpPr>
              <p:spPr>
                <a:xfrm>
                  <a:off x="9267411" y="4469037"/>
                  <a:ext cx="210392" cy="121538"/>
                </a:xfrm>
                <a:custGeom>
                  <a:rect b="b" l="l" r="r" t="t"/>
                  <a:pathLst>
                    <a:path extrusionOk="0" h="121538" w="210392">
                      <a:moveTo>
                        <a:pt x="206590" y="15907"/>
                      </a:moveTo>
                      <a:lnTo>
                        <a:pt x="27520" y="119348"/>
                      </a:lnTo>
                      <a:cubicBezTo>
                        <a:pt x="21805" y="122586"/>
                        <a:pt x="11899" y="122205"/>
                        <a:pt x="5422" y="118395"/>
                      </a:cubicBezTo>
                      <a:lnTo>
                        <a:pt x="5422" y="118395"/>
                      </a:lnTo>
                      <a:cubicBezTo>
                        <a:pt x="-1150" y="114586"/>
                        <a:pt x="-1817" y="108870"/>
                        <a:pt x="3802" y="105632"/>
                      </a:cubicBezTo>
                      <a:lnTo>
                        <a:pt x="182873" y="2191"/>
                      </a:lnTo>
                      <a:cubicBezTo>
                        <a:pt x="188588" y="-1048"/>
                        <a:pt x="198493" y="-667"/>
                        <a:pt x="204971" y="3143"/>
                      </a:cubicBezTo>
                      <a:lnTo>
                        <a:pt x="204971" y="3143"/>
                      </a:lnTo>
                      <a:cubicBezTo>
                        <a:pt x="211543" y="6953"/>
                        <a:pt x="212210" y="12668"/>
                        <a:pt x="206590" y="1590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0" name="Google Shape;470;p40"/>
                <p:cNvSpPr/>
                <p:nvPr/>
              </p:nvSpPr>
              <p:spPr>
                <a:xfrm>
                  <a:off x="8945248" y="4148817"/>
                  <a:ext cx="560776" cy="324019"/>
                </a:xfrm>
                <a:custGeom>
                  <a:rect b="b" l="l" r="r" t="t"/>
                  <a:pathLst>
                    <a:path extrusionOk="0" h="324019" w="560776">
                      <a:moveTo>
                        <a:pt x="556661" y="84476"/>
                      </a:moveTo>
                      <a:lnTo>
                        <a:pt x="146514" y="321649"/>
                      </a:lnTo>
                      <a:cubicBezTo>
                        <a:pt x="140418" y="325173"/>
                        <a:pt x="129750" y="324697"/>
                        <a:pt x="122702" y="320696"/>
                      </a:cubicBezTo>
                      <a:lnTo>
                        <a:pt x="5830" y="253259"/>
                      </a:lnTo>
                      <a:cubicBezTo>
                        <a:pt x="-1218" y="249164"/>
                        <a:pt x="-1980" y="243068"/>
                        <a:pt x="4116" y="239543"/>
                      </a:cubicBezTo>
                      <a:lnTo>
                        <a:pt x="414262" y="2371"/>
                      </a:lnTo>
                      <a:cubicBezTo>
                        <a:pt x="420358" y="-1153"/>
                        <a:pt x="431026" y="-677"/>
                        <a:pt x="438075" y="3323"/>
                      </a:cubicBezTo>
                      <a:lnTo>
                        <a:pt x="554946" y="70760"/>
                      </a:lnTo>
                      <a:cubicBezTo>
                        <a:pt x="561995" y="74856"/>
                        <a:pt x="562757" y="80952"/>
                        <a:pt x="556661" y="84476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1" name="Google Shape;471;p40"/>
                <p:cNvSpPr/>
                <p:nvPr/>
              </p:nvSpPr>
              <p:spPr>
                <a:xfrm>
                  <a:off x="9318724" y="4364463"/>
                  <a:ext cx="499816" cy="288491"/>
                </a:xfrm>
                <a:custGeom>
                  <a:rect b="b" l="l" r="r" t="t"/>
                  <a:pathLst>
                    <a:path extrusionOk="0" h="288491" w="499816">
                      <a:moveTo>
                        <a:pt x="495701" y="49329"/>
                      </a:moveTo>
                      <a:lnTo>
                        <a:pt x="85554" y="286121"/>
                      </a:lnTo>
                      <a:cubicBezTo>
                        <a:pt x="79458" y="289645"/>
                        <a:pt x="68791" y="289169"/>
                        <a:pt x="61742" y="285168"/>
                      </a:cubicBezTo>
                      <a:lnTo>
                        <a:pt x="5830" y="252878"/>
                      </a:lnTo>
                      <a:cubicBezTo>
                        <a:pt x="-1218" y="248783"/>
                        <a:pt x="-1980" y="242687"/>
                        <a:pt x="4116" y="239162"/>
                      </a:cubicBezTo>
                      <a:lnTo>
                        <a:pt x="414262" y="2371"/>
                      </a:lnTo>
                      <a:cubicBezTo>
                        <a:pt x="420358" y="-1153"/>
                        <a:pt x="431026" y="-677"/>
                        <a:pt x="438075" y="3323"/>
                      </a:cubicBezTo>
                      <a:lnTo>
                        <a:pt x="493986" y="35613"/>
                      </a:lnTo>
                      <a:cubicBezTo>
                        <a:pt x="501035" y="39709"/>
                        <a:pt x="501797" y="45805"/>
                        <a:pt x="495701" y="4932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472" name="Google Shape;472;p40"/>
            <p:cNvGrpSpPr/>
            <p:nvPr/>
          </p:nvGrpSpPr>
          <p:grpSpPr>
            <a:xfrm>
              <a:off x="8880766" y="4413887"/>
              <a:ext cx="1000523" cy="323480"/>
              <a:chOff x="8880766" y="4413887"/>
              <a:chExt cx="1000523" cy="323480"/>
            </a:xfrm>
          </p:grpSpPr>
          <p:sp>
            <p:nvSpPr>
              <p:cNvPr id="473" name="Google Shape;473;p40"/>
              <p:cNvSpPr/>
              <p:nvPr/>
            </p:nvSpPr>
            <p:spPr>
              <a:xfrm>
                <a:off x="8880766" y="4420269"/>
                <a:ext cx="1000523" cy="317098"/>
              </a:xfrm>
              <a:custGeom>
                <a:rect b="b" l="l" r="r" t="t"/>
                <a:pathLst>
                  <a:path extrusionOk="0" h="317098" w="1000523">
                    <a:moveTo>
                      <a:pt x="988522" y="38195"/>
                    </a:moveTo>
                    <a:lnTo>
                      <a:pt x="548181" y="292417"/>
                    </a:lnTo>
                    <a:cubicBezTo>
                      <a:pt x="530370" y="302705"/>
                      <a:pt x="498937" y="301371"/>
                      <a:pt x="478363" y="289560"/>
                    </a:cubicBezTo>
                    <a:lnTo>
                      <a:pt x="17067" y="23241"/>
                    </a:lnTo>
                    <a:cubicBezTo>
                      <a:pt x="5542" y="16573"/>
                      <a:pt x="-173" y="8001"/>
                      <a:pt x="18" y="0"/>
                    </a:cubicBezTo>
                    <a:lnTo>
                      <a:pt x="18" y="0"/>
                    </a:lnTo>
                    <a:lnTo>
                      <a:pt x="18" y="17431"/>
                    </a:lnTo>
                    <a:cubicBezTo>
                      <a:pt x="-363" y="25622"/>
                      <a:pt x="5447" y="34290"/>
                      <a:pt x="17067" y="40957"/>
                    </a:cubicBezTo>
                    <a:lnTo>
                      <a:pt x="478363" y="307277"/>
                    </a:lnTo>
                    <a:cubicBezTo>
                      <a:pt x="498937" y="319183"/>
                      <a:pt x="530370" y="320421"/>
                      <a:pt x="548181" y="310134"/>
                    </a:cubicBezTo>
                    <a:lnTo>
                      <a:pt x="988522" y="55912"/>
                    </a:lnTo>
                    <a:cubicBezTo>
                      <a:pt x="996428" y="51340"/>
                      <a:pt x="1000333" y="45244"/>
                      <a:pt x="1000524" y="38862"/>
                    </a:cubicBezTo>
                    <a:lnTo>
                      <a:pt x="1000524" y="21431"/>
                    </a:lnTo>
                    <a:lnTo>
                      <a:pt x="1000524" y="21431"/>
                    </a:lnTo>
                    <a:cubicBezTo>
                      <a:pt x="1000238" y="27718"/>
                      <a:pt x="996333" y="33719"/>
                      <a:pt x="988522" y="3819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474;p40"/>
              <p:cNvSpPr/>
              <p:nvPr/>
            </p:nvSpPr>
            <p:spPr>
              <a:xfrm>
                <a:off x="8880947" y="4413887"/>
                <a:ext cx="1000296" cy="305763"/>
              </a:xfrm>
              <a:custGeom>
                <a:rect b="b" l="l" r="r" t="t"/>
                <a:pathLst>
                  <a:path extrusionOk="0" h="305763" w="1000296">
                    <a:moveTo>
                      <a:pt x="988342" y="30766"/>
                    </a:moveTo>
                    <a:lnTo>
                      <a:pt x="548001" y="284988"/>
                    </a:lnTo>
                    <a:cubicBezTo>
                      <a:pt x="530189" y="295275"/>
                      <a:pt x="498757" y="293942"/>
                      <a:pt x="478183" y="282130"/>
                    </a:cubicBezTo>
                    <a:lnTo>
                      <a:pt x="16887" y="15812"/>
                    </a:lnTo>
                    <a:cubicBezTo>
                      <a:pt x="8981" y="11240"/>
                      <a:pt x="3933" y="5715"/>
                      <a:pt x="1552" y="0"/>
                    </a:cubicBezTo>
                    <a:cubicBezTo>
                      <a:pt x="-2925" y="9716"/>
                      <a:pt x="2314" y="21241"/>
                      <a:pt x="16887" y="29623"/>
                    </a:cubicBezTo>
                    <a:lnTo>
                      <a:pt x="478183" y="295942"/>
                    </a:lnTo>
                    <a:cubicBezTo>
                      <a:pt x="498757" y="307848"/>
                      <a:pt x="530189" y="309086"/>
                      <a:pt x="548001" y="298799"/>
                    </a:cubicBezTo>
                    <a:lnTo>
                      <a:pt x="988342" y="44577"/>
                    </a:lnTo>
                    <a:cubicBezTo>
                      <a:pt x="999296" y="38195"/>
                      <a:pt x="1002629" y="28861"/>
                      <a:pt x="998724" y="19907"/>
                    </a:cubicBezTo>
                    <a:cubicBezTo>
                      <a:pt x="996914" y="24003"/>
                      <a:pt x="993581" y="27718"/>
                      <a:pt x="988342" y="3076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5" name="Google Shape;475;p40"/>
            <p:cNvGrpSpPr/>
            <p:nvPr/>
          </p:nvGrpSpPr>
          <p:grpSpPr>
            <a:xfrm>
              <a:off x="8880766" y="4445415"/>
              <a:ext cx="1000523" cy="323480"/>
              <a:chOff x="8880766" y="4445415"/>
              <a:chExt cx="1000523" cy="323480"/>
            </a:xfrm>
          </p:grpSpPr>
          <p:sp>
            <p:nvSpPr>
              <p:cNvPr id="476" name="Google Shape;476;p40"/>
              <p:cNvSpPr/>
              <p:nvPr/>
            </p:nvSpPr>
            <p:spPr>
              <a:xfrm>
                <a:off x="8880766" y="4451797"/>
                <a:ext cx="1000523" cy="317098"/>
              </a:xfrm>
              <a:custGeom>
                <a:rect b="b" l="l" r="r" t="t"/>
                <a:pathLst>
                  <a:path extrusionOk="0" h="317098" w="1000523">
                    <a:moveTo>
                      <a:pt x="988522" y="38195"/>
                    </a:moveTo>
                    <a:lnTo>
                      <a:pt x="548181" y="292418"/>
                    </a:lnTo>
                    <a:cubicBezTo>
                      <a:pt x="530370" y="302705"/>
                      <a:pt x="498937" y="301371"/>
                      <a:pt x="478363" y="289560"/>
                    </a:cubicBezTo>
                    <a:lnTo>
                      <a:pt x="17067" y="23241"/>
                    </a:lnTo>
                    <a:cubicBezTo>
                      <a:pt x="5542" y="16573"/>
                      <a:pt x="-173" y="8001"/>
                      <a:pt x="18" y="0"/>
                    </a:cubicBezTo>
                    <a:lnTo>
                      <a:pt x="18" y="0"/>
                    </a:lnTo>
                    <a:lnTo>
                      <a:pt x="18" y="17431"/>
                    </a:lnTo>
                    <a:cubicBezTo>
                      <a:pt x="-363" y="25622"/>
                      <a:pt x="5447" y="34290"/>
                      <a:pt x="17067" y="40957"/>
                    </a:cubicBezTo>
                    <a:lnTo>
                      <a:pt x="478363" y="307277"/>
                    </a:lnTo>
                    <a:cubicBezTo>
                      <a:pt x="498937" y="319183"/>
                      <a:pt x="530370" y="320421"/>
                      <a:pt x="548181" y="310134"/>
                    </a:cubicBezTo>
                    <a:lnTo>
                      <a:pt x="988522" y="55912"/>
                    </a:lnTo>
                    <a:cubicBezTo>
                      <a:pt x="996428" y="51340"/>
                      <a:pt x="1000333" y="45244"/>
                      <a:pt x="1000524" y="38862"/>
                    </a:cubicBezTo>
                    <a:lnTo>
                      <a:pt x="1000524" y="21431"/>
                    </a:lnTo>
                    <a:lnTo>
                      <a:pt x="1000524" y="21431"/>
                    </a:lnTo>
                    <a:cubicBezTo>
                      <a:pt x="1000238" y="27718"/>
                      <a:pt x="996333" y="33719"/>
                      <a:pt x="988522" y="3819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" name="Google Shape;477;p40"/>
              <p:cNvSpPr/>
              <p:nvPr/>
            </p:nvSpPr>
            <p:spPr>
              <a:xfrm>
                <a:off x="8880947" y="4445415"/>
                <a:ext cx="1000296" cy="305763"/>
              </a:xfrm>
              <a:custGeom>
                <a:rect b="b" l="l" r="r" t="t"/>
                <a:pathLst>
                  <a:path extrusionOk="0" h="305763" w="1000296">
                    <a:moveTo>
                      <a:pt x="988342" y="30766"/>
                    </a:moveTo>
                    <a:lnTo>
                      <a:pt x="548001" y="284988"/>
                    </a:lnTo>
                    <a:cubicBezTo>
                      <a:pt x="530189" y="295275"/>
                      <a:pt x="498757" y="293942"/>
                      <a:pt x="478183" y="282131"/>
                    </a:cubicBezTo>
                    <a:lnTo>
                      <a:pt x="16887" y="15812"/>
                    </a:lnTo>
                    <a:cubicBezTo>
                      <a:pt x="8981" y="11240"/>
                      <a:pt x="3933" y="5715"/>
                      <a:pt x="1552" y="0"/>
                    </a:cubicBezTo>
                    <a:cubicBezTo>
                      <a:pt x="-2925" y="9716"/>
                      <a:pt x="2314" y="21241"/>
                      <a:pt x="16887" y="29623"/>
                    </a:cubicBezTo>
                    <a:lnTo>
                      <a:pt x="478183" y="295942"/>
                    </a:lnTo>
                    <a:cubicBezTo>
                      <a:pt x="498757" y="307848"/>
                      <a:pt x="530189" y="309086"/>
                      <a:pt x="548001" y="298800"/>
                    </a:cubicBezTo>
                    <a:lnTo>
                      <a:pt x="988342" y="44577"/>
                    </a:lnTo>
                    <a:cubicBezTo>
                      <a:pt x="999296" y="38195"/>
                      <a:pt x="1002629" y="28861"/>
                      <a:pt x="998724" y="19908"/>
                    </a:cubicBezTo>
                    <a:cubicBezTo>
                      <a:pt x="996914" y="24003"/>
                      <a:pt x="993581" y="27718"/>
                      <a:pt x="988342" y="3076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8" name="Google Shape;478;p40"/>
            <p:cNvGrpSpPr/>
            <p:nvPr/>
          </p:nvGrpSpPr>
          <p:grpSpPr>
            <a:xfrm>
              <a:off x="8880766" y="4476943"/>
              <a:ext cx="1000523" cy="323480"/>
              <a:chOff x="8880766" y="4476943"/>
              <a:chExt cx="1000523" cy="323480"/>
            </a:xfrm>
          </p:grpSpPr>
          <p:sp>
            <p:nvSpPr>
              <p:cNvPr id="479" name="Google Shape;479;p40"/>
              <p:cNvSpPr/>
              <p:nvPr/>
            </p:nvSpPr>
            <p:spPr>
              <a:xfrm>
                <a:off x="8880766" y="4483325"/>
                <a:ext cx="1000523" cy="317098"/>
              </a:xfrm>
              <a:custGeom>
                <a:rect b="b" l="l" r="r" t="t"/>
                <a:pathLst>
                  <a:path extrusionOk="0" h="317098" w="1000523">
                    <a:moveTo>
                      <a:pt x="988522" y="38195"/>
                    </a:moveTo>
                    <a:lnTo>
                      <a:pt x="548181" y="292418"/>
                    </a:lnTo>
                    <a:cubicBezTo>
                      <a:pt x="530370" y="302705"/>
                      <a:pt x="498937" y="301371"/>
                      <a:pt x="478363" y="289560"/>
                    </a:cubicBezTo>
                    <a:lnTo>
                      <a:pt x="17067" y="23241"/>
                    </a:lnTo>
                    <a:cubicBezTo>
                      <a:pt x="5542" y="16573"/>
                      <a:pt x="-173" y="8001"/>
                      <a:pt x="18" y="0"/>
                    </a:cubicBezTo>
                    <a:lnTo>
                      <a:pt x="18" y="0"/>
                    </a:lnTo>
                    <a:lnTo>
                      <a:pt x="18" y="17431"/>
                    </a:lnTo>
                    <a:cubicBezTo>
                      <a:pt x="-363" y="25622"/>
                      <a:pt x="5447" y="34290"/>
                      <a:pt x="17067" y="40957"/>
                    </a:cubicBezTo>
                    <a:lnTo>
                      <a:pt x="478363" y="307277"/>
                    </a:lnTo>
                    <a:cubicBezTo>
                      <a:pt x="498937" y="319183"/>
                      <a:pt x="530370" y="320421"/>
                      <a:pt x="548181" y="310134"/>
                    </a:cubicBezTo>
                    <a:lnTo>
                      <a:pt x="988522" y="55912"/>
                    </a:lnTo>
                    <a:cubicBezTo>
                      <a:pt x="996428" y="51340"/>
                      <a:pt x="1000333" y="45244"/>
                      <a:pt x="1000524" y="38862"/>
                    </a:cubicBezTo>
                    <a:lnTo>
                      <a:pt x="1000524" y="21431"/>
                    </a:lnTo>
                    <a:lnTo>
                      <a:pt x="1000524" y="21431"/>
                    </a:lnTo>
                    <a:cubicBezTo>
                      <a:pt x="1000238" y="27718"/>
                      <a:pt x="996333" y="33719"/>
                      <a:pt x="988522" y="3819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0" name="Google Shape;480;p40"/>
              <p:cNvSpPr/>
              <p:nvPr/>
            </p:nvSpPr>
            <p:spPr>
              <a:xfrm>
                <a:off x="8880947" y="4476943"/>
                <a:ext cx="1000296" cy="305763"/>
              </a:xfrm>
              <a:custGeom>
                <a:rect b="b" l="l" r="r" t="t"/>
                <a:pathLst>
                  <a:path extrusionOk="0" h="305763" w="1000296">
                    <a:moveTo>
                      <a:pt x="988342" y="30766"/>
                    </a:moveTo>
                    <a:lnTo>
                      <a:pt x="548001" y="284988"/>
                    </a:lnTo>
                    <a:cubicBezTo>
                      <a:pt x="530189" y="295275"/>
                      <a:pt x="498757" y="293942"/>
                      <a:pt x="478183" y="282131"/>
                    </a:cubicBezTo>
                    <a:lnTo>
                      <a:pt x="16887" y="15812"/>
                    </a:lnTo>
                    <a:cubicBezTo>
                      <a:pt x="8981" y="11240"/>
                      <a:pt x="3933" y="5715"/>
                      <a:pt x="1552" y="0"/>
                    </a:cubicBezTo>
                    <a:cubicBezTo>
                      <a:pt x="-2925" y="9716"/>
                      <a:pt x="2314" y="21241"/>
                      <a:pt x="16887" y="29623"/>
                    </a:cubicBezTo>
                    <a:lnTo>
                      <a:pt x="478183" y="295942"/>
                    </a:lnTo>
                    <a:cubicBezTo>
                      <a:pt x="498757" y="307848"/>
                      <a:pt x="530189" y="309086"/>
                      <a:pt x="548001" y="298800"/>
                    </a:cubicBezTo>
                    <a:lnTo>
                      <a:pt x="988342" y="44577"/>
                    </a:lnTo>
                    <a:cubicBezTo>
                      <a:pt x="999296" y="38195"/>
                      <a:pt x="1002629" y="28861"/>
                      <a:pt x="998724" y="19908"/>
                    </a:cubicBezTo>
                    <a:cubicBezTo>
                      <a:pt x="996914" y="24003"/>
                      <a:pt x="993581" y="27718"/>
                      <a:pt x="988342" y="3076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81" name="Google Shape;481;p40"/>
          <p:cNvGrpSpPr/>
          <p:nvPr/>
        </p:nvGrpSpPr>
        <p:grpSpPr>
          <a:xfrm>
            <a:off x="1490894" y="3498337"/>
            <a:ext cx="1191568" cy="779455"/>
            <a:chOff x="8187603" y="4511541"/>
            <a:chExt cx="1027745" cy="672292"/>
          </a:xfrm>
        </p:grpSpPr>
        <p:grpSp>
          <p:nvGrpSpPr>
            <p:cNvPr id="482" name="Google Shape;482;p40"/>
            <p:cNvGrpSpPr/>
            <p:nvPr/>
          </p:nvGrpSpPr>
          <p:grpSpPr>
            <a:xfrm>
              <a:off x="8187603" y="4511541"/>
              <a:ext cx="1027745" cy="672292"/>
              <a:chOff x="8187603" y="4511541"/>
              <a:chExt cx="1027745" cy="672292"/>
            </a:xfrm>
          </p:grpSpPr>
          <p:sp>
            <p:nvSpPr>
              <p:cNvPr id="483" name="Google Shape;483;p40"/>
              <p:cNvSpPr/>
              <p:nvPr/>
            </p:nvSpPr>
            <p:spPr>
              <a:xfrm>
                <a:off x="8187603" y="4511541"/>
                <a:ext cx="1027745" cy="593363"/>
              </a:xfrm>
              <a:custGeom>
                <a:rect b="b" l="l" r="r" t="t"/>
                <a:pathLst>
                  <a:path extrusionOk="0" h="593363" w="1027745">
                    <a:moveTo>
                      <a:pt x="1015602" y="262582"/>
                    </a:moveTo>
                    <a:lnTo>
                      <a:pt x="454770" y="586337"/>
                    </a:lnTo>
                    <a:cubicBezTo>
                      <a:pt x="436768" y="596719"/>
                      <a:pt x="405240" y="595481"/>
                      <a:pt x="384476" y="583384"/>
                    </a:cubicBezTo>
                    <a:lnTo>
                      <a:pt x="17192" y="371358"/>
                    </a:lnTo>
                    <a:cubicBezTo>
                      <a:pt x="-3573" y="359356"/>
                      <a:pt x="-5859" y="341163"/>
                      <a:pt x="12143" y="330781"/>
                    </a:cubicBezTo>
                    <a:lnTo>
                      <a:pt x="572975" y="7026"/>
                    </a:lnTo>
                    <a:cubicBezTo>
                      <a:pt x="590978" y="-3356"/>
                      <a:pt x="622505" y="-2118"/>
                      <a:pt x="643270" y="9979"/>
                    </a:cubicBezTo>
                    <a:lnTo>
                      <a:pt x="1010554" y="222006"/>
                    </a:lnTo>
                    <a:cubicBezTo>
                      <a:pt x="1031318" y="234007"/>
                      <a:pt x="1033604" y="252200"/>
                      <a:pt x="1015602" y="2625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4" name="Google Shape;484;p40"/>
              <p:cNvSpPr/>
              <p:nvPr/>
            </p:nvSpPr>
            <p:spPr>
              <a:xfrm>
                <a:off x="8234463" y="4538525"/>
                <a:ext cx="669135" cy="386327"/>
              </a:xfrm>
              <a:custGeom>
                <a:rect b="b" l="l" r="r" t="t"/>
                <a:pathLst>
                  <a:path extrusionOk="0" h="386327" w="669135">
                    <a:moveTo>
                      <a:pt x="662133" y="71101"/>
                    </a:moveTo>
                    <a:lnTo>
                      <a:pt x="123113" y="382282"/>
                    </a:lnTo>
                    <a:cubicBezTo>
                      <a:pt x="112826" y="388283"/>
                      <a:pt x="94728" y="387521"/>
                      <a:pt x="82822" y="380568"/>
                    </a:cubicBezTo>
                    <a:lnTo>
                      <a:pt x="9861" y="338467"/>
                    </a:lnTo>
                    <a:cubicBezTo>
                      <a:pt x="-2046" y="331610"/>
                      <a:pt x="-3379" y="321132"/>
                      <a:pt x="7003" y="315227"/>
                    </a:cubicBezTo>
                    <a:lnTo>
                      <a:pt x="546023" y="4045"/>
                    </a:lnTo>
                    <a:cubicBezTo>
                      <a:pt x="556310" y="-1956"/>
                      <a:pt x="574407" y="-1194"/>
                      <a:pt x="586314" y="5759"/>
                    </a:cubicBezTo>
                    <a:lnTo>
                      <a:pt x="659275" y="47860"/>
                    </a:lnTo>
                    <a:cubicBezTo>
                      <a:pt x="671182" y="54718"/>
                      <a:pt x="672515" y="65195"/>
                      <a:pt x="662133" y="7110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85" name="Google Shape;485;p40"/>
              <p:cNvGrpSpPr/>
              <p:nvPr/>
            </p:nvGrpSpPr>
            <p:grpSpPr>
              <a:xfrm>
                <a:off x="8383484" y="4624676"/>
                <a:ext cx="610552" cy="352519"/>
                <a:chOff x="8383484" y="4624676"/>
                <a:chExt cx="610552" cy="352519"/>
              </a:xfrm>
            </p:grpSpPr>
            <p:sp>
              <p:nvSpPr>
                <p:cNvPr id="486" name="Google Shape;486;p40"/>
                <p:cNvSpPr/>
                <p:nvPr/>
              </p:nvSpPr>
              <p:spPr>
                <a:xfrm>
                  <a:off x="8383484" y="4896138"/>
                  <a:ext cx="140303" cy="81057"/>
                </a:xfrm>
                <a:custGeom>
                  <a:rect b="b" l="l" r="r" t="t"/>
                  <a:pathLst>
                    <a:path extrusionOk="0" h="81057" w="140303">
                      <a:moveTo>
                        <a:pt x="140303" y="40862"/>
                      </a:moveTo>
                      <a:lnTo>
                        <a:pt x="70771" y="81058"/>
                      </a:lnTo>
                      <a:lnTo>
                        <a:pt x="0" y="40100"/>
                      </a:lnTo>
                      <a:lnTo>
                        <a:pt x="69532" y="0"/>
                      </a:lnTo>
                      <a:lnTo>
                        <a:pt x="140303" y="4086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7" name="Google Shape;487;p40"/>
                <p:cNvSpPr/>
                <p:nvPr/>
              </p:nvSpPr>
              <p:spPr>
                <a:xfrm>
                  <a:off x="8477496" y="4841846"/>
                  <a:ext cx="140398" cy="81057"/>
                </a:xfrm>
                <a:custGeom>
                  <a:rect b="b" l="l" r="r" t="t"/>
                  <a:pathLst>
                    <a:path extrusionOk="0" h="81057" w="140398">
                      <a:moveTo>
                        <a:pt x="140399" y="40862"/>
                      </a:moveTo>
                      <a:lnTo>
                        <a:pt x="70866" y="81058"/>
                      </a:lnTo>
                      <a:lnTo>
                        <a:pt x="0" y="40100"/>
                      </a:lnTo>
                      <a:lnTo>
                        <a:pt x="69533" y="0"/>
                      </a:lnTo>
                      <a:lnTo>
                        <a:pt x="140399" y="4086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8" name="Google Shape;488;p40"/>
                <p:cNvSpPr/>
                <p:nvPr/>
              </p:nvSpPr>
              <p:spPr>
                <a:xfrm>
                  <a:off x="8571603" y="4787553"/>
                  <a:ext cx="140303" cy="81057"/>
                </a:xfrm>
                <a:custGeom>
                  <a:rect b="b" l="l" r="r" t="t"/>
                  <a:pathLst>
                    <a:path extrusionOk="0" h="81057" w="140303">
                      <a:moveTo>
                        <a:pt x="140303" y="40862"/>
                      </a:moveTo>
                      <a:lnTo>
                        <a:pt x="70771" y="81058"/>
                      </a:lnTo>
                      <a:lnTo>
                        <a:pt x="0" y="40100"/>
                      </a:lnTo>
                      <a:lnTo>
                        <a:pt x="69532" y="0"/>
                      </a:lnTo>
                      <a:lnTo>
                        <a:pt x="140303" y="4086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9" name="Google Shape;489;p40"/>
                <p:cNvSpPr/>
                <p:nvPr/>
              </p:nvSpPr>
              <p:spPr>
                <a:xfrm>
                  <a:off x="8665614" y="4733261"/>
                  <a:ext cx="140398" cy="80962"/>
                </a:xfrm>
                <a:custGeom>
                  <a:rect b="b" l="l" r="r" t="t"/>
                  <a:pathLst>
                    <a:path extrusionOk="0" h="80962" w="140398">
                      <a:moveTo>
                        <a:pt x="140399" y="40862"/>
                      </a:moveTo>
                      <a:lnTo>
                        <a:pt x="70866" y="80963"/>
                      </a:lnTo>
                      <a:lnTo>
                        <a:pt x="0" y="40100"/>
                      </a:lnTo>
                      <a:lnTo>
                        <a:pt x="69533" y="0"/>
                      </a:lnTo>
                      <a:lnTo>
                        <a:pt x="140399" y="4086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0" name="Google Shape;490;p40"/>
                <p:cNvSpPr/>
                <p:nvPr/>
              </p:nvSpPr>
              <p:spPr>
                <a:xfrm>
                  <a:off x="8759721" y="4678968"/>
                  <a:ext cx="140303" cy="80962"/>
                </a:xfrm>
                <a:custGeom>
                  <a:rect b="b" l="l" r="r" t="t"/>
                  <a:pathLst>
                    <a:path extrusionOk="0" h="80962" w="140303">
                      <a:moveTo>
                        <a:pt x="140303" y="40862"/>
                      </a:moveTo>
                      <a:lnTo>
                        <a:pt x="70771" y="80963"/>
                      </a:lnTo>
                      <a:lnTo>
                        <a:pt x="0" y="40100"/>
                      </a:lnTo>
                      <a:lnTo>
                        <a:pt x="69437" y="0"/>
                      </a:lnTo>
                      <a:lnTo>
                        <a:pt x="140303" y="4086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1" name="Google Shape;491;p40"/>
                <p:cNvSpPr/>
                <p:nvPr/>
              </p:nvSpPr>
              <p:spPr>
                <a:xfrm>
                  <a:off x="8853733" y="4624676"/>
                  <a:ext cx="140303" cy="80962"/>
                </a:xfrm>
                <a:custGeom>
                  <a:rect b="b" l="l" r="r" t="t"/>
                  <a:pathLst>
                    <a:path extrusionOk="0" h="80962" w="140303">
                      <a:moveTo>
                        <a:pt x="140303" y="40862"/>
                      </a:moveTo>
                      <a:lnTo>
                        <a:pt x="70866" y="80963"/>
                      </a:lnTo>
                      <a:lnTo>
                        <a:pt x="0" y="40100"/>
                      </a:lnTo>
                      <a:lnTo>
                        <a:pt x="69532" y="0"/>
                      </a:lnTo>
                      <a:lnTo>
                        <a:pt x="140303" y="4086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92" name="Google Shape;492;p40"/>
              <p:cNvGrpSpPr/>
              <p:nvPr/>
            </p:nvGrpSpPr>
            <p:grpSpPr>
              <a:xfrm>
                <a:off x="8465113" y="4671729"/>
                <a:ext cx="610647" cy="352615"/>
                <a:chOff x="8465113" y="4671729"/>
                <a:chExt cx="610647" cy="352615"/>
              </a:xfrm>
            </p:grpSpPr>
            <p:sp>
              <p:nvSpPr>
                <p:cNvPr id="493" name="Google Shape;493;p40"/>
                <p:cNvSpPr/>
                <p:nvPr/>
              </p:nvSpPr>
              <p:spPr>
                <a:xfrm>
                  <a:off x="8465113" y="4943287"/>
                  <a:ext cx="140303" cy="81057"/>
                </a:xfrm>
                <a:custGeom>
                  <a:rect b="b" l="l" r="r" t="t"/>
                  <a:pathLst>
                    <a:path extrusionOk="0" h="81057" w="140303">
                      <a:moveTo>
                        <a:pt x="140303" y="40862"/>
                      </a:moveTo>
                      <a:lnTo>
                        <a:pt x="70866" y="81058"/>
                      </a:lnTo>
                      <a:lnTo>
                        <a:pt x="0" y="40100"/>
                      </a:lnTo>
                      <a:lnTo>
                        <a:pt x="69533" y="0"/>
                      </a:lnTo>
                      <a:lnTo>
                        <a:pt x="140303" y="4086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4" name="Google Shape;494;p40"/>
                <p:cNvSpPr/>
                <p:nvPr/>
              </p:nvSpPr>
              <p:spPr>
                <a:xfrm>
                  <a:off x="8559125" y="4888994"/>
                  <a:ext cx="140398" cy="80962"/>
                </a:xfrm>
                <a:custGeom>
                  <a:rect b="b" l="l" r="r" t="t"/>
                  <a:pathLst>
                    <a:path extrusionOk="0" h="80962" w="140398">
                      <a:moveTo>
                        <a:pt x="140399" y="40862"/>
                      </a:moveTo>
                      <a:lnTo>
                        <a:pt x="70866" y="80963"/>
                      </a:lnTo>
                      <a:lnTo>
                        <a:pt x="0" y="40100"/>
                      </a:lnTo>
                      <a:lnTo>
                        <a:pt x="69533" y="0"/>
                      </a:lnTo>
                      <a:lnTo>
                        <a:pt x="140399" y="4086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5" name="Google Shape;495;p40"/>
                <p:cNvSpPr/>
                <p:nvPr/>
              </p:nvSpPr>
              <p:spPr>
                <a:xfrm>
                  <a:off x="8653232" y="4834702"/>
                  <a:ext cx="140303" cy="80962"/>
                </a:xfrm>
                <a:custGeom>
                  <a:rect b="b" l="l" r="r" t="t"/>
                  <a:pathLst>
                    <a:path extrusionOk="0" h="80962" w="140303">
                      <a:moveTo>
                        <a:pt x="140303" y="40862"/>
                      </a:moveTo>
                      <a:lnTo>
                        <a:pt x="70771" y="80963"/>
                      </a:lnTo>
                      <a:lnTo>
                        <a:pt x="0" y="40100"/>
                      </a:lnTo>
                      <a:lnTo>
                        <a:pt x="69533" y="0"/>
                      </a:lnTo>
                      <a:lnTo>
                        <a:pt x="140303" y="4086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6" name="Google Shape;496;p40"/>
                <p:cNvSpPr/>
                <p:nvPr/>
              </p:nvSpPr>
              <p:spPr>
                <a:xfrm>
                  <a:off x="8747243" y="4780410"/>
                  <a:ext cx="140398" cy="80962"/>
                </a:xfrm>
                <a:custGeom>
                  <a:rect b="b" l="l" r="r" t="t"/>
                  <a:pathLst>
                    <a:path extrusionOk="0" h="80962" w="140398">
                      <a:moveTo>
                        <a:pt x="140399" y="40862"/>
                      </a:moveTo>
                      <a:lnTo>
                        <a:pt x="70866" y="80963"/>
                      </a:lnTo>
                      <a:lnTo>
                        <a:pt x="0" y="40100"/>
                      </a:lnTo>
                      <a:lnTo>
                        <a:pt x="69533" y="0"/>
                      </a:lnTo>
                      <a:lnTo>
                        <a:pt x="140399" y="4086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7" name="Google Shape;497;p40"/>
                <p:cNvSpPr/>
                <p:nvPr/>
              </p:nvSpPr>
              <p:spPr>
                <a:xfrm>
                  <a:off x="8841350" y="4726117"/>
                  <a:ext cx="140303" cy="80962"/>
                </a:xfrm>
                <a:custGeom>
                  <a:rect b="b" l="l" r="r" t="t"/>
                  <a:pathLst>
                    <a:path extrusionOk="0" h="80962" w="140303">
                      <a:moveTo>
                        <a:pt x="140303" y="40862"/>
                      </a:moveTo>
                      <a:lnTo>
                        <a:pt x="70771" y="80963"/>
                      </a:lnTo>
                      <a:lnTo>
                        <a:pt x="0" y="40100"/>
                      </a:lnTo>
                      <a:lnTo>
                        <a:pt x="69533" y="0"/>
                      </a:lnTo>
                      <a:lnTo>
                        <a:pt x="140303" y="4086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8" name="Google Shape;498;p40"/>
                <p:cNvSpPr/>
                <p:nvPr/>
              </p:nvSpPr>
              <p:spPr>
                <a:xfrm>
                  <a:off x="8935362" y="4671729"/>
                  <a:ext cx="140398" cy="81057"/>
                </a:xfrm>
                <a:custGeom>
                  <a:rect b="b" l="l" r="r" t="t"/>
                  <a:pathLst>
                    <a:path extrusionOk="0" h="81057" w="140398">
                      <a:moveTo>
                        <a:pt x="140398" y="40957"/>
                      </a:moveTo>
                      <a:lnTo>
                        <a:pt x="70866" y="81058"/>
                      </a:lnTo>
                      <a:lnTo>
                        <a:pt x="0" y="40196"/>
                      </a:lnTo>
                      <a:lnTo>
                        <a:pt x="69532" y="0"/>
                      </a:lnTo>
                      <a:lnTo>
                        <a:pt x="140398" y="4095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99" name="Google Shape;499;p40"/>
              <p:cNvGrpSpPr/>
              <p:nvPr/>
            </p:nvGrpSpPr>
            <p:grpSpPr>
              <a:xfrm>
                <a:off x="8546742" y="4718878"/>
                <a:ext cx="610647" cy="352520"/>
                <a:chOff x="8546742" y="4718878"/>
                <a:chExt cx="610647" cy="352520"/>
              </a:xfrm>
            </p:grpSpPr>
            <p:sp>
              <p:nvSpPr>
                <p:cNvPr id="500" name="Google Shape;500;p40"/>
                <p:cNvSpPr/>
                <p:nvPr/>
              </p:nvSpPr>
              <p:spPr>
                <a:xfrm>
                  <a:off x="8546742" y="4990436"/>
                  <a:ext cx="140303" cy="80962"/>
                </a:xfrm>
                <a:custGeom>
                  <a:rect b="b" l="l" r="r" t="t"/>
                  <a:pathLst>
                    <a:path extrusionOk="0" h="80962" w="140303">
                      <a:moveTo>
                        <a:pt x="140303" y="40862"/>
                      </a:moveTo>
                      <a:lnTo>
                        <a:pt x="70866" y="80963"/>
                      </a:lnTo>
                      <a:lnTo>
                        <a:pt x="0" y="40100"/>
                      </a:lnTo>
                      <a:lnTo>
                        <a:pt x="69532" y="0"/>
                      </a:lnTo>
                      <a:lnTo>
                        <a:pt x="140303" y="4086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1" name="Google Shape;501;p40"/>
                <p:cNvSpPr/>
                <p:nvPr/>
              </p:nvSpPr>
              <p:spPr>
                <a:xfrm>
                  <a:off x="8640754" y="4936143"/>
                  <a:ext cx="140398" cy="80962"/>
                </a:xfrm>
                <a:custGeom>
                  <a:rect b="b" l="l" r="r" t="t"/>
                  <a:pathLst>
                    <a:path extrusionOk="0" h="80962" w="140398">
                      <a:moveTo>
                        <a:pt x="140399" y="40862"/>
                      </a:moveTo>
                      <a:lnTo>
                        <a:pt x="70866" y="80963"/>
                      </a:lnTo>
                      <a:lnTo>
                        <a:pt x="0" y="40100"/>
                      </a:lnTo>
                      <a:lnTo>
                        <a:pt x="69533" y="0"/>
                      </a:lnTo>
                      <a:lnTo>
                        <a:pt x="140399" y="4086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2" name="Google Shape;502;p40"/>
                <p:cNvSpPr/>
                <p:nvPr/>
              </p:nvSpPr>
              <p:spPr>
                <a:xfrm>
                  <a:off x="8734861" y="4881851"/>
                  <a:ext cx="140303" cy="80962"/>
                </a:xfrm>
                <a:custGeom>
                  <a:rect b="b" l="l" r="r" t="t"/>
                  <a:pathLst>
                    <a:path extrusionOk="0" h="80962" w="140303">
                      <a:moveTo>
                        <a:pt x="140303" y="40862"/>
                      </a:moveTo>
                      <a:lnTo>
                        <a:pt x="70771" y="80963"/>
                      </a:lnTo>
                      <a:lnTo>
                        <a:pt x="0" y="40100"/>
                      </a:lnTo>
                      <a:lnTo>
                        <a:pt x="69532" y="0"/>
                      </a:lnTo>
                      <a:lnTo>
                        <a:pt x="140303" y="4086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3" name="Google Shape;503;p40"/>
                <p:cNvSpPr/>
                <p:nvPr/>
              </p:nvSpPr>
              <p:spPr>
                <a:xfrm>
                  <a:off x="8828873" y="4827463"/>
                  <a:ext cx="140398" cy="81057"/>
                </a:xfrm>
                <a:custGeom>
                  <a:rect b="b" l="l" r="r" t="t"/>
                  <a:pathLst>
                    <a:path extrusionOk="0" h="81057" w="140398">
                      <a:moveTo>
                        <a:pt x="140399" y="40957"/>
                      </a:moveTo>
                      <a:lnTo>
                        <a:pt x="70866" y="81058"/>
                      </a:lnTo>
                      <a:lnTo>
                        <a:pt x="0" y="40196"/>
                      </a:lnTo>
                      <a:lnTo>
                        <a:pt x="69533" y="0"/>
                      </a:lnTo>
                      <a:lnTo>
                        <a:pt x="140399" y="4095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4" name="Google Shape;504;p40"/>
                <p:cNvSpPr/>
                <p:nvPr/>
              </p:nvSpPr>
              <p:spPr>
                <a:xfrm>
                  <a:off x="8922980" y="4773170"/>
                  <a:ext cx="140303" cy="81057"/>
                </a:xfrm>
                <a:custGeom>
                  <a:rect b="b" l="l" r="r" t="t"/>
                  <a:pathLst>
                    <a:path extrusionOk="0" h="81057" w="140303">
                      <a:moveTo>
                        <a:pt x="140303" y="40958"/>
                      </a:moveTo>
                      <a:lnTo>
                        <a:pt x="70771" y="81058"/>
                      </a:lnTo>
                      <a:lnTo>
                        <a:pt x="0" y="40196"/>
                      </a:lnTo>
                      <a:lnTo>
                        <a:pt x="69533" y="0"/>
                      </a:lnTo>
                      <a:lnTo>
                        <a:pt x="140303" y="4095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5" name="Google Shape;505;p40"/>
                <p:cNvSpPr/>
                <p:nvPr/>
              </p:nvSpPr>
              <p:spPr>
                <a:xfrm>
                  <a:off x="9016991" y="4718878"/>
                  <a:ext cx="140398" cy="81057"/>
                </a:xfrm>
                <a:custGeom>
                  <a:rect b="b" l="l" r="r" t="t"/>
                  <a:pathLst>
                    <a:path extrusionOk="0" h="81057" w="140398">
                      <a:moveTo>
                        <a:pt x="140399" y="40957"/>
                      </a:moveTo>
                      <a:lnTo>
                        <a:pt x="70866" y="81058"/>
                      </a:lnTo>
                      <a:lnTo>
                        <a:pt x="0" y="40196"/>
                      </a:lnTo>
                      <a:lnTo>
                        <a:pt x="69533" y="0"/>
                      </a:lnTo>
                      <a:lnTo>
                        <a:pt x="140399" y="4095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06" name="Google Shape;506;p40"/>
              <p:cNvGrpSpPr/>
              <p:nvPr/>
            </p:nvGrpSpPr>
            <p:grpSpPr>
              <a:xfrm>
                <a:off x="8255048" y="4550473"/>
                <a:ext cx="487471" cy="281469"/>
                <a:chOff x="8255048" y="4550473"/>
                <a:chExt cx="487471" cy="281469"/>
              </a:xfrm>
            </p:grpSpPr>
            <p:sp>
              <p:nvSpPr>
                <p:cNvPr id="507" name="Google Shape;507;p40"/>
                <p:cNvSpPr/>
                <p:nvPr/>
              </p:nvSpPr>
              <p:spPr>
                <a:xfrm>
                  <a:off x="8255048" y="4779740"/>
                  <a:ext cx="90373" cy="52202"/>
                </a:xfrm>
                <a:custGeom>
                  <a:rect b="b" l="l" r="r" t="t"/>
                  <a:pathLst>
                    <a:path extrusionOk="0" h="52202" w="90373">
                      <a:moveTo>
                        <a:pt x="85954" y="48580"/>
                      </a:moveTo>
                      <a:lnTo>
                        <a:pt x="84144" y="49628"/>
                      </a:lnTo>
                      <a:cubicBezTo>
                        <a:pt x="77477" y="53438"/>
                        <a:pt x="65951" y="52962"/>
                        <a:pt x="58236" y="48580"/>
                      </a:cubicBezTo>
                      <a:lnTo>
                        <a:pt x="6325" y="18577"/>
                      </a:lnTo>
                      <a:cubicBezTo>
                        <a:pt x="-1295" y="14195"/>
                        <a:pt x="-2152" y="7432"/>
                        <a:pt x="4420" y="3622"/>
                      </a:cubicBezTo>
                      <a:lnTo>
                        <a:pt x="6230" y="2575"/>
                      </a:lnTo>
                      <a:cubicBezTo>
                        <a:pt x="12897" y="-1236"/>
                        <a:pt x="24422" y="-759"/>
                        <a:pt x="32138" y="3622"/>
                      </a:cubicBezTo>
                      <a:lnTo>
                        <a:pt x="84049" y="33626"/>
                      </a:lnTo>
                      <a:cubicBezTo>
                        <a:pt x="91669" y="38008"/>
                        <a:pt x="92526" y="44770"/>
                        <a:pt x="85954" y="4858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8" name="Google Shape;508;p40"/>
                <p:cNvSpPr/>
                <p:nvPr/>
              </p:nvSpPr>
              <p:spPr>
                <a:xfrm>
                  <a:off x="8453549" y="4665154"/>
                  <a:ext cx="90358" cy="52202"/>
                </a:xfrm>
                <a:custGeom>
                  <a:rect b="b" l="l" r="r" t="t"/>
                  <a:pathLst>
                    <a:path extrusionOk="0" h="52202" w="90358">
                      <a:moveTo>
                        <a:pt x="85954" y="48580"/>
                      </a:moveTo>
                      <a:lnTo>
                        <a:pt x="84144" y="49628"/>
                      </a:lnTo>
                      <a:cubicBezTo>
                        <a:pt x="77477" y="53438"/>
                        <a:pt x="65951" y="52962"/>
                        <a:pt x="58236" y="48580"/>
                      </a:cubicBezTo>
                      <a:lnTo>
                        <a:pt x="6325" y="18577"/>
                      </a:lnTo>
                      <a:cubicBezTo>
                        <a:pt x="-1295" y="14195"/>
                        <a:pt x="-2152" y="7432"/>
                        <a:pt x="4420" y="3622"/>
                      </a:cubicBezTo>
                      <a:lnTo>
                        <a:pt x="6230" y="2575"/>
                      </a:lnTo>
                      <a:cubicBezTo>
                        <a:pt x="12897" y="-1236"/>
                        <a:pt x="24422" y="-759"/>
                        <a:pt x="32138" y="3622"/>
                      </a:cubicBezTo>
                      <a:lnTo>
                        <a:pt x="84049" y="33626"/>
                      </a:lnTo>
                      <a:cubicBezTo>
                        <a:pt x="91669" y="38007"/>
                        <a:pt x="92526" y="44770"/>
                        <a:pt x="85859" y="4858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9" name="Google Shape;509;p40"/>
                <p:cNvSpPr/>
                <p:nvPr/>
              </p:nvSpPr>
              <p:spPr>
                <a:xfrm>
                  <a:off x="8652066" y="4550473"/>
                  <a:ext cx="90453" cy="52202"/>
                </a:xfrm>
                <a:custGeom>
                  <a:rect b="b" l="l" r="r" t="t"/>
                  <a:pathLst>
                    <a:path extrusionOk="0" h="52202" w="90453">
                      <a:moveTo>
                        <a:pt x="85938" y="48580"/>
                      </a:moveTo>
                      <a:lnTo>
                        <a:pt x="84129" y="49628"/>
                      </a:lnTo>
                      <a:cubicBezTo>
                        <a:pt x="77461" y="53438"/>
                        <a:pt x="65936" y="52962"/>
                        <a:pt x="58221" y="48580"/>
                      </a:cubicBezTo>
                      <a:lnTo>
                        <a:pt x="6309" y="18576"/>
                      </a:lnTo>
                      <a:cubicBezTo>
                        <a:pt x="-1311" y="14195"/>
                        <a:pt x="-2168" y="7432"/>
                        <a:pt x="4500" y="3622"/>
                      </a:cubicBezTo>
                      <a:lnTo>
                        <a:pt x="6309" y="2574"/>
                      </a:lnTo>
                      <a:cubicBezTo>
                        <a:pt x="12977" y="-1235"/>
                        <a:pt x="24502" y="-759"/>
                        <a:pt x="32217" y="3622"/>
                      </a:cubicBezTo>
                      <a:lnTo>
                        <a:pt x="84129" y="33626"/>
                      </a:lnTo>
                      <a:cubicBezTo>
                        <a:pt x="91748" y="38008"/>
                        <a:pt x="92606" y="44770"/>
                        <a:pt x="86034" y="4858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510" name="Google Shape;510;p40"/>
              <p:cNvSpPr/>
              <p:nvPr/>
            </p:nvSpPr>
            <p:spPr>
              <a:xfrm>
                <a:off x="8187745" y="4755263"/>
                <a:ext cx="1027601" cy="428570"/>
              </a:xfrm>
              <a:custGeom>
                <a:rect b="b" l="l" r="r" t="t"/>
                <a:pathLst>
                  <a:path extrusionOk="0" h="428570" w="1027601">
                    <a:moveTo>
                      <a:pt x="1015460" y="18860"/>
                    </a:moveTo>
                    <a:lnTo>
                      <a:pt x="454628" y="342614"/>
                    </a:lnTo>
                    <a:cubicBezTo>
                      <a:pt x="436626" y="352997"/>
                      <a:pt x="405098" y="351758"/>
                      <a:pt x="384334" y="339662"/>
                    </a:cubicBezTo>
                    <a:lnTo>
                      <a:pt x="17050" y="127635"/>
                    </a:lnTo>
                    <a:cubicBezTo>
                      <a:pt x="6667" y="121634"/>
                      <a:pt x="952" y="114110"/>
                      <a:pt x="0" y="106871"/>
                    </a:cubicBezTo>
                    <a:lnTo>
                      <a:pt x="0" y="184976"/>
                    </a:lnTo>
                    <a:cubicBezTo>
                      <a:pt x="667" y="192500"/>
                      <a:pt x="6287" y="200406"/>
                      <a:pt x="17050" y="206597"/>
                    </a:cubicBezTo>
                    <a:lnTo>
                      <a:pt x="384334" y="418624"/>
                    </a:lnTo>
                    <a:cubicBezTo>
                      <a:pt x="405098" y="430625"/>
                      <a:pt x="436626" y="431959"/>
                      <a:pt x="454628" y="421577"/>
                    </a:cubicBezTo>
                    <a:lnTo>
                      <a:pt x="1015460" y="97822"/>
                    </a:lnTo>
                    <a:cubicBezTo>
                      <a:pt x="1024509" y="92583"/>
                      <a:pt x="1028414" y="85439"/>
                      <a:pt x="1027462" y="78010"/>
                    </a:cubicBezTo>
                    <a:cubicBezTo>
                      <a:pt x="1027462" y="77724"/>
                      <a:pt x="1027462" y="77534"/>
                      <a:pt x="1027462" y="77248"/>
                    </a:cubicBezTo>
                    <a:lnTo>
                      <a:pt x="1027462" y="0"/>
                    </a:lnTo>
                    <a:cubicBezTo>
                      <a:pt x="1028033" y="7144"/>
                      <a:pt x="1024223" y="14002"/>
                      <a:pt x="1015460" y="1895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11" name="Google Shape;511;p40"/>
            <p:cNvSpPr/>
            <p:nvPr/>
          </p:nvSpPr>
          <p:spPr>
            <a:xfrm>
              <a:off x="8833826" y="4719735"/>
              <a:ext cx="155257" cy="89534"/>
            </a:xfrm>
            <a:custGeom>
              <a:rect b="b" l="l" r="r" t="t"/>
              <a:pathLst>
                <a:path extrusionOk="0" h="89534" w="155257">
                  <a:moveTo>
                    <a:pt x="87630" y="38957"/>
                  </a:moveTo>
                  <a:lnTo>
                    <a:pt x="87630" y="5810"/>
                  </a:lnTo>
                  <a:cubicBezTo>
                    <a:pt x="87630" y="2572"/>
                    <a:pt x="83153" y="0"/>
                    <a:pt x="77629" y="0"/>
                  </a:cubicBezTo>
                  <a:cubicBezTo>
                    <a:pt x="72104" y="0"/>
                    <a:pt x="67532" y="2572"/>
                    <a:pt x="67532" y="5810"/>
                  </a:cubicBezTo>
                  <a:lnTo>
                    <a:pt x="67532" y="38957"/>
                  </a:lnTo>
                  <a:cubicBezTo>
                    <a:pt x="67532" y="38957"/>
                    <a:pt x="10096" y="38957"/>
                    <a:pt x="10096" y="38957"/>
                  </a:cubicBezTo>
                  <a:cubicBezTo>
                    <a:pt x="4572" y="38957"/>
                    <a:pt x="0" y="41529"/>
                    <a:pt x="0" y="44767"/>
                  </a:cubicBezTo>
                  <a:cubicBezTo>
                    <a:pt x="0" y="48006"/>
                    <a:pt x="4477" y="50578"/>
                    <a:pt x="10096" y="50578"/>
                  </a:cubicBezTo>
                  <a:lnTo>
                    <a:pt x="67532" y="50578"/>
                  </a:lnTo>
                  <a:cubicBezTo>
                    <a:pt x="67532" y="50578"/>
                    <a:pt x="67532" y="83725"/>
                    <a:pt x="67532" y="83725"/>
                  </a:cubicBezTo>
                  <a:cubicBezTo>
                    <a:pt x="67532" y="86963"/>
                    <a:pt x="72009" y="89535"/>
                    <a:pt x="77629" y="89535"/>
                  </a:cubicBezTo>
                  <a:cubicBezTo>
                    <a:pt x="80391" y="89535"/>
                    <a:pt x="82963" y="88868"/>
                    <a:pt x="84772" y="87821"/>
                  </a:cubicBezTo>
                  <a:cubicBezTo>
                    <a:pt x="86582" y="86773"/>
                    <a:pt x="87725" y="85344"/>
                    <a:pt x="87725" y="83725"/>
                  </a:cubicBezTo>
                  <a:lnTo>
                    <a:pt x="87725" y="50578"/>
                  </a:lnTo>
                  <a:cubicBezTo>
                    <a:pt x="87725" y="50578"/>
                    <a:pt x="145161" y="50578"/>
                    <a:pt x="145161" y="50578"/>
                  </a:cubicBezTo>
                  <a:cubicBezTo>
                    <a:pt x="147923" y="50578"/>
                    <a:pt x="150495" y="49911"/>
                    <a:pt x="152305" y="48863"/>
                  </a:cubicBezTo>
                  <a:cubicBezTo>
                    <a:pt x="154114" y="47815"/>
                    <a:pt x="155257" y="46387"/>
                    <a:pt x="155257" y="44767"/>
                  </a:cubicBezTo>
                  <a:cubicBezTo>
                    <a:pt x="155257" y="41529"/>
                    <a:pt x="150781" y="38957"/>
                    <a:pt x="145161" y="38957"/>
                  </a:cubicBezTo>
                  <a:lnTo>
                    <a:pt x="87725" y="3895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2" name="Google Shape;512;p40"/>
          <p:cNvGrpSpPr/>
          <p:nvPr/>
        </p:nvGrpSpPr>
        <p:grpSpPr>
          <a:xfrm>
            <a:off x="865629" y="1041289"/>
            <a:ext cx="1851755" cy="2761583"/>
            <a:chOff x="7638629" y="2023589"/>
            <a:chExt cx="1851755" cy="2761583"/>
          </a:xfrm>
        </p:grpSpPr>
        <p:grpSp>
          <p:nvGrpSpPr>
            <p:cNvPr id="513" name="Google Shape;513;p40"/>
            <p:cNvGrpSpPr/>
            <p:nvPr/>
          </p:nvGrpSpPr>
          <p:grpSpPr>
            <a:xfrm>
              <a:off x="7638629" y="2230186"/>
              <a:ext cx="1851755" cy="2554986"/>
              <a:chOff x="7638629" y="2230186"/>
              <a:chExt cx="1851755" cy="2554986"/>
            </a:xfrm>
          </p:grpSpPr>
          <p:grpSp>
            <p:nvGrpSpPr>
              <p:cNvPr id="514" name="Google Shape;514;p40"/>
              <p:cNvGrpSpPr/>
              <p:nvPr/>
            </p:nvGrpSpPr>
            <p:grpSpPr>
              <a:xfrm>
                <a:off x="8852209" y="2230186"/>
                <a:ext cx="638175" cy="1855374"/>
                <a:chOff x="8852209" y="2230186"/>
                <a:chExt cx="638175" cy="1855374"/>
              </a:xfrm>
            </p:grpSpPr>
            <p:sp>
              <p:nvSpPr>
                <p:cNvPr id="515" name="Google Shape;515;p40"/>
                <p:cNvSpPr/>
                <p:nvPr/>
              </p:nvSpPr>
              <p:spPr>
                <a:xfrm>
                  <a:off x="8852209" y="2230186"/>
                  <a:ext cx="638175" cy="368522"/>
                </a:xfrm>
                <a:custGeom>
                  <a:rect b="b" l="l" r="r" t="t"/>
                  <a:pathLst>
                    <a:path extrusionOk="0" h="368522" w="638175">
                      <a:moveTo>
                        <a:pt x="638175" y="184309"/>
                      </a:moveTo>
                      <a:lnTo>
                        <a:pt x="319088" y="368522"/>
                      </a:lnTo>
                      <a:lnTo>
                        <a:pt x="0" y="184309"/>
                      </a:lnTo>
                      <a:lnTo>
                        <a:pt x="319088" y="0"/>
                      </a:lnTo>
                      <a:lnTo>
                        <a:pt x="638175" y="184309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6" name="Google Shape;516;p40"/>
                <p:cNvSpPr/>
                <p:nvPr/>
              </p:nvSpPr>
              <p:spPr>
                <a:xfrm>
                  <a:off x="8852209" y="2414495"/>
                  <a:ext cx="319087" cy="1671065"/>
                </a:xfrm>
                <a:custGeom>
                  <a:rect b="b" l="l" r="r" t="t"/>
                  <a:pathLst>
                    <a:path extrusionOk="0" h="1671065" w="319087">
                      <a:moveTo>
                        <a:pt x="0" y="0"/>
                      </a:moveTo>
                      <a:lnTo>
                        <a:pt x="0" y="1486852"/>
                      </a:lnTo>
                      <a:lnTo>
                        <a:pt x="319088" y="1671066"/>
                      </a:lnTo>
                      <a:lnTo>
                        <a:pt x="319088" y="1842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7" name="Google Shape;517;p40"/>
                <p:cNvSpPr/>
                <p:nvPr/>
              </p:nvSpPr>
              <p:spPr>
                <a:xfrm>
                  <a:off x="9171296" y="2414495"/>
                  <a:ext cx="319087" cy="1671065"/>
                </a:xfrm>
                <a:custGeom>
                  <a:rect b="b" l="l" r="r" t="t"/>
                  <a:pathLst>
                    <a:path extrusionOk="0" h="1671065" w="319087">
                      <a:moveTo>
                        <a:pt x="319088" y="0"/>
                      </a:moveTo>
                      <a:lnTo>
                        <a:pt x="0" y="184213"/>
                      </a:lnTo>
                      <a:lnTo>
                        <a:pt x="0" y="1671066"/>
                      </a:lnTo>
                      <a:lnTo>
                        <a:pt x="319088" y="1486757"/>
                      </a:lnTo>
                      <a:lnTo>
                        <a:pt x="3190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18" name="Google Shape;518;p40"/>
              <p:cNvGrpSpPr/>
              <p:nvPr/>
            </p:nvGrpSpPr>
            <p:grpSpPr>
              <a:xfrm>
                <a:off x="8440538" y="2650715"/>
                <a:ext cx="638175" cy="1671637"/>
                <a:chOff x="8440538" y="2650715"/>
                <a:chExt cx="638175" cy="1671637"/>
              </a:xfrm>
            </p:grpSpPr>
            <p:sp>
              <p:nvSpPr>
                <p:cNvPr id="519" name="Google Shape;519;p40"/>
                <p:cNvSpPr/>
                <p:nvPr/>
              </p:nvSpPr>
              <p:spPr>
                <a:xfrm>
                  <a:off x="8440538" y="2650715"/>
                  <a:ext cx="638175" cy="368427"/>
                </a:xfrm>
                <a:custGeom>
                  <a:rect b="b" l="l" r="r" t="t"/>
                  <a:pathLst>
                    <a:path extrusionOk="0" h="368427" w="638175">
                      <a:moveTo>
                        <a:pt x="638175" y="184214"/>
                      </a:moveTo>
                      <a:lnTo>
                        <a:pt x="319088" y="368427"/>
                      </a:lnTo>
                      <a:lnTo>
                        <a:pt x="0" y="184214"/>
                      </a:lnTo>
                      <a:lnTo>
                        <a:pt x="319088" y="0"/>
                      </a:lnTo>
                      <a:lnTo>
                        <a:pt x="638175" y="184214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0" name="Google Shape;520;p40"/>
                <p:cNvSpPr/>
                <p:nvPr/>
              </p:nvSpPr>
              <p:spPr>
                <a:xfrm>
                  <a:off x="8440538" y="2834928"/>
                  <a:ext cx="319087" cy="1487424"/>
                </a:xfrm>
                <a:custGeom>
                  <a:rect b="b" l="l" r="r" t="t"/>
                  <a:pathLst>
                    <a:path extrusionOk="0" h="1487424" w="319087">
                      <a:moveTo>
                        <a:pt x="0" y="0"/>
                      </a:moveTo>
                      <a:lnTo>
                        <a:pt x="0" y="1303211"/>
                      </a:lnTo>
                      <a:lnTo>
                        <a:pt x="319088" y="1487424"/>
                      </a:lnTo>
                      <a:lnTo>
                        <a:pt x="319088" y="1842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1" name="Google Shape;521;p40"/>
                <p:cNvSpPr/>
                <p:nvPr/>
              </p:nvSpPr>
              <p:spPr>
                <a:xfrm>
                  <a:off x="8759626" y="2834928"/>
                  <a:ext cx="319087" cy="1487424"/>
                </a:xfrm>
                <a:custGeom>
                  <a:rect b="b" l="l" r="r" t="t"/>
                  <a:pathLst>
                    <a:path extrusionOk="0" h="1487424" w="319087">
                      <a:moveTo>
                        <a:pt x="319088" y="0"/>
                      </a:moveTo>
                      <a:lnTo>
                        <a:pt x="0" y="184213"/>
                      </a:lnTo>
                      <a:lnTo>
                        <a:pt x="0" y="1487424"/>
                      </a:lnTo>
                      <a:lnTo>
                        <a:pt x="319088" y="1303211"/>
                      </a:lnTo>
                      <a:lnTo>
                        <a:pt x="319088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22" name="Google Shape;522;p40"/>
              <p:cNvGrpSpPr/>
              <p:nvPr/>
            </p:nvGrpSpPr>
            <p:grpSpPr>
              <a:xfrm>
                <a:off x="8045918" y="3163636"/>
                <a:ext cx="638175" cy="1386649"/>
                <a:chOff x="8045918" y="3163636"/>
                <a:chExt cx="638175" cy="1386649"/>
              </a:xfrm>
            </p:grpSpPr>
            <p:sp>
              <p:nvSpPr>
                <p:cNvPr id="523" name="Google Shape;523;p40"/>
                <p:cNvSpPr/>
                <p:nvPr/>
              </p:nvSpPr>
              <p:spPr>
                <a:xfrm>
                  <a:off x="8045918" y="3163636"/>
                  <a:ext cx="638175" cy="368427"/>
                </a:xfrm>
                <a:custGeom>
                  <a:rect b="b" l="l" r="r" t="t"/>
                  <a:pathLst>
                    <a:path extrusionOk="0" h="368427" w="638175">
                      <a:moveTo>
                        <a:pt x="638175" y="184214"/>
                      </a:moveTo>
                      <a:lnTo>
                        <a:pt x="319088" y="368427"/>
                      </a:lnTo>
                      <a:lnTo>
                        <a:pt x="0" y="184214"/>
                      </a:lnTo>
                      <a:lnTo>
                        <a:pt x="319088" y="0"/>
                      </a:lnTo>
                      <a:lnTo>
                        <a:pt x="638175" y="184214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4" name="Google Shape;524;p40"/>
                <p:cNvSpPr/>
                <p:nvPr/>
              </p:nvSpPr>
              <p:spPr>
                <a:xfrm>
                  <a:off x="8045918" y="3347850"/>
                  <a:ext cx="319087" cy="1202435"/>
                </a:xfrm>
                <a:custGeom>
                  <a:rect b="b" l="l" r="r" t="t"/>
                  <a:pathLst>
                    <a:path extrusionOk="0" h="1202435" w="319087">
                      <a:moveTo>
                        <a:pt x="0" y="0"/>
                      </a:moveTo>
                      <a:lnTo>
                        <a:pt x="0" y="1018222"/>
                      </a:lnTo>
                      <a:lnTo>
                        <a:pt x="319088" y="1202436"/>
                      </a:lnTo>
                      <a:lnTo>
                        <a:pt x="319088" y="1842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5" name="Google Shape;525;p40"/>
                <p:cNvSpPr/>
                <p:nvPr/>
              </p:nvSpPr>
              <p:spPr>
                <a:xfrm>
                  <a:off x="8365005" y="3347850"/>
                  <a:ext cx="319087" cy="1202435"/>
                </a:xfrm>
                <a:custGeom>
                  <a:rect b="b" l="l" r="r" t="t"/>
                  <a:pathLst>
                    <a:path extrusionOk="0" h="1202435" w="319087">
                      <a:moveTo>
                        <a:pt x="319088" y="0"/>
                      </a:moveTo>
                      <a:lnTo>
                        <a:pt x="0" y="184213"/>
                      </a:lnTo>
                      <a:lnTo>
                        <a:pt x="0" y="1202436"/>
                      </a:lnTo>
                      <a:lnTo>
                        <a:pt x="319088" y="1018222"/>
                      </a:lnTo>
                      <a:lnTo>
                        <a:pt x="3190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26" name="Google Shape;526;p40"/>
              <p:cNvGrpSpPr/>
              <p:nvPr/>
            </p:nvGrpSpPr>
            <p:grpSpPr>
              <a:xfrm>
                <a:off x="7638629" y="3770283"/>
                <a:ext cx="638175" cy="1014889"/>
                <a:chOff x="7638629" y="3770283"/>
                <a:chExt cx="638175" cy="1014889"/>
              </a:xfrm>
            </p:grpSpPr>
            <p:sp>
              <p:nvSpPr>
                <p:cNvPr id="527" name="Google Shape;527;p40"/>
                <p:cNvSpPr/>
                <p:nvPr/>
              </p:nvSpPr>
              <p:spPr>
                <a:xfrm>
                  <a:off x="7638629" y="3770283"/>
                  <a:ext cx="638175" cy="368427"/>
                </a:xfrm>
                <a:custGeom>
                  <a:rect b="b" l="l" r="r" t="t"/>
                  <a:pathLst>
                    <a:path extrusionOk="0" h="368427" w="638175">
                      <a:moveTo>
                        <a:pt x="638175" y="184213"/>
                      </a:moveTo>
                      <a:lnTo>
                        <a:pt x="319088" y="368427"/>
                      </a:lnTo>
                      <a:lnTo>
                        <a:pt x="0" y="184213"/>
                      </a:lnTo>
                      <a:lnTo>
                        <a:pt x="319088" y="0"/>
                      </a:lnTo>
                      <a:lnTo>
                        <a:pt x="638175" y="184213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8" name="Google Shape;528;p40"/>
                <p:cNvSpPr/>
                <p:nvPr/>
              </p:nvSpPr>
              <p:spPr>
                <a:xfrm>
                  <a:off x="7638629" y="3954497"/>
                  <a:ext cx="319087" cy="830675"/>
                </a:xfrm>
                <a:custGeom>
                  <a:rect b="b" l="l" r="r" t="t"/>
                  <a:pathLst>
                    <a:path extrusionOk="0" h="830675" w="319087">
                      <a:moveTo>
                        <a:pt x="0" y="0"/>
                      </a:moveTo>
                      <a:lnTo>
                        <a:pt x="0" y="646462"/>
                      </a:lnTo>
                      <a:lnTo>
                        <a:pt x="319088" y="830675"/>
                      </a:lnTo>
                      <a:lnTo>
                        <a:pt x="319088" y="18421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9" name="Google Shape;529;p40"/>
                <p:cNvSpPr/>
                <p:nvPr/>
              </p:nvSpPr>
              <p:spPr>
                <a:xfrm>
                  <a:off x="7957716" y="3954497"/>
                  <a:ext cx="319087" cy="830675"/>
                </a:xfrm>
                <a:custGeom>
                  <a:rect b="b" l="l" r="r" t="t"/>
                  <a:pathLst>
                    <a:path extrusionOk="0" h="830675" w="319087">
                      <a:moveTo>
                        <a:pt x="319088" y="0"/>
                      </a:moveTo>
                      <a:lnTo>
                        <a:pt x="0" y="184214"/>
                      </a:lnTo>
                      <a:lnTo>
                        <a:pt x="0" y="830675"/>
                      </a:lnTo>
                      <a:lnTo>
                        <a:pt x="319088" y="646462"/>
                      </a:lnTo>
                      <a:lnTo>
                        <a:pt x="31908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530" name="Google Shape;530;p40"/>
            <p:cNvGrpSpPr/>
            <p:nvPr/>
          </p:nvGrpSpPr>
          <p:grpSpPr>
            <a:xfrm>
              <a:off x="7816461" y="2023589"/>
              <a:ext cx="1652015" cy="1979334"/>
              <a:chOff x="7816461" y="2023589"/>
              <a:chExt cx="1652015" cy="1979334"/>
            </a:xfrm>
          </p:grpSpPr>
          <p:sp>
            <p:nvSpPr>
              <p:cNvPr id="531" name="Google Shape;531;p40"/>
              <p:cNvSpPr/>
              <p:nvPr/>
            </p:nvSpPr>
            <p:spPr>
              <a:xfrm>
                <a:off x="9265404" y="2148652"/>
                <a:ext cx="96202" cy="84962"/>
              </a:xfrm>
              <a:custGeom>
                <a:rect b="b" l="l" r="r" t="t"/>
                <a:pathLst>
                  <a:path extrusionOk="0" h="84962" w="96202">
                    <a:moveTo>
                      <a:pt x="96203" y="84963"/>
                    </a:moveTo>
                    <a:lnTo>
                      <a:pt x="31528" y="47435"/>
                    </a:lnTo>
                    <a:lnTo>
                      <a:pt x="0" y="0"/>
                    </a:lnTo>
                    <a:lnTo>
                      <a:pt x="64579" y="37529"/>
                    </a:lnTo>
                    <a:lnTo>
                      <a:pt x="96203" y="84963"/>
                    </a:lnTo>
                    <a:close/>
                  </a:path>
                </a:pathLst>
              </a:custGeom>
              <a:solidFill>
                <a:srgbClr val="0F131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2" name="Google Shape;532;p40"/>
              <p:cNvSpPr/>
              <p:nvPr/>
            </p:nvSpPr>
            <p:spPr>
              <a:xfrm>
                <a:off x="9241877" y="2113314"/>
                <a:ext cx="143160" cy="155543"/>
              </a:xfrm>
              <a:custGeom>
                <a:rect b="b" l="l" r="r" t="t"/>
                <a:pathLst>
                  <a:path extrusionOk="0" h="155543" w="143160">
                    <a:moveTo>
                      <a:pt x="64579" y="37529"/>
                    </a:moveTo>
                    <a:lnTo>
                      <a:pt x="0" y="0"/>
                    </a:lnTo>
                    <a:lnTo>
                      <a:pt x="23527" y="35338"/>
                    </a:lnTo>
                    <a:lnTo>
                      <a:pt x="88106" y="72866"/>
                    </a:lnTo>
                    <a:lnTo>
                      <a:pt x="64579" y="37529"/>
                    </a:lnTo>
                    <a:close/>
                    <a:moveTo>
                      <a:pt x="119634" y="120206"/>
                    </a:moveTo>
                    <a:lnTo>
                      <a:pt x="55054" y="82677"/>
                    </a:lnTo>
                    <a:lnTo>
                      <a:pt x="78581" y="118015"/>
                    </a:lnTo>
                    <a:lnTo>
                      <a:pt x="143161" y="155543"/>
                    </a:lnTo>
                    <a:lnTo>
                      <a:pt x="119634" y="12020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3" name="Google Shape;533;p40"/>
              <p:cNvSpPr/>
              <p:nvPr/>
            </p:nvSpPr>
            <p:spPr>
              <a:xfrm>
                <a:off x="9241877" y="2023589"/>
                <a:ext cx="226599" cy="127254"/>
              </a:xfrm>
              <a:custGeom>
                <a:rect b="b" l="l" r="r" t="t"/>
                <a:pathLst>
                  <a:path extrusionOk="0" h="127254" w="226599">
                    <a:moveTo>
                      <a:pt x="64579" y="127254"/>
                    </a:moveTo>
                    <a:lnTo>
                      <a:pt x="0" y="89725"/>
                    </a:lnTo>
                    <a:lnTo>
                      <a:pt x="162020" y="0"/>
                    </a:lnTo>
                    <a:lnTo>
                      <a:pt x="226600" y="37528"/>
                    </a:lnTo>
                    <a:lnTo>
                      <a:pt x="64579" y="12725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4" name="Google Shape;534;p40"/>
              <p:cNvSpPr/>
              <p:nvPr/>
            </p:nvSpPr>
            <p:spPr>
              <a:xfrm>
                <a:off x="8706762" y="2148652"/>
                <a:ext cx="623220" cy="714660"/>
              </a:xfrm>
              <a:custGeom>
                <a:rect b="b" l="l" r="r" t="t"/>
                <a:pathLst>
                  <a:path extrusionOk="0" h="714660" w="623220">
                    <a:moveTo>
                      <a:pt x="64675" y="714661"/>
                    </a:moveTo>
                    <a:lnTo>
                      <a:pt x="0" y="677132"/>
                    </a:lnTo>
                    <a:lnTo>
                      <a:pt x="558641" y="0"/>
                    </a:lnTo>
                    <a:lnTo>
                      <a:pt x="623221" y="37529"/>
                    </a:lnTo>
                    <a:lnTo>
                      <a:pt x="64675" y="71466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5" name="Google Shape;535;p40"/>
              <p:cNvSpPr/>
              <p:nvPr/>
            </p:nvSpPr>
            <p:spPr>
              <a:xfrm>
                <a:off x="8603511" y="2707008"/>
                <a:ext cx="148113" cy="324611"/>
              </a:xfrm>
              <a:custGeom>
                <a:rect b="b" l="l" r="r" t="t"/>
                <a:pathLst>
                  <a:path extrusionOk="0" h="324611" w="148113">
                    <a:moveTo>
                      <a:pt x="70104" y="321564"/>
                    </a:moveTo>
                    <a:cubicBezTo>
                      <a:pt x="69533" y="320897"/>
                      <a:pt x="68961" y="320135"/>
                      <a:pt x="68390" y="319373"/>
                    </a:cubicBezTo>
                    <a:cubicBezTo>
                      <a:pt x="68199" y="318992"/>
                      <a:pt x="67913" y="318611"/>
                      <a:pt x="67723" y="318230"/>
                    </a:cubicBezTo>
                    <a:cubicBezTo>
                      <a:pt x="67246" y="317373"/>
                      <a:pt x="66770" y="316420"/>
                      <a:pt x="66389" y="315373"/>
                    </a:cubicBezTo>
                    <a:cubicBezTo>
                      <a:pt x="66294" y="315087"/>
                      <a:pt x="66104" y="314801"/>
                      <a:pt x="66008" y="314420"/>
                    </a:cubicBezTo>
                    <a:cubicBezTo>
                      <a:pt x="65532" y="313087"/>
                      <a:pt x="65151" y="311658"/>
                      <a:pt x="64961" y="310134"/>
                    </a:cubicBezTo>
                    <a:cubicBezTo>
                      <a:pt x="64961" y="309753"/>
                      <a:pt x="64961" y="309372"/>
                      <a:pt x="64865" y="309086"/>
                    </a:cubicBezTo>
                    <a:cubicBezTo>
                      <a:pt x="64675" y="307848"/>
                      <a:pt x="64579" y="306610"/>
                      <a:pt x="64484" y="305372"/>
                    </a:cubicBezTo>
                    <a:cubicBezTo>
                      <a:pt x="64484" y="304800"/>
                      <a:pt x="64484" y="304228"/>
                      <a:pt x="64484" y="303657"/>
                    </a:cubicBezTo>
                    <a:cubicBezTo>
                      <a:pt x="64484" y="302419"/>
                      <a:pt x="64484" y="301181"/>
                      <a:pt x="64675" y="299942"/>
                    </a:cubicBezTo>
                    <a:cubicBezTo>
                      <a:pt x="64675" y="299371"/>
                      <a:pt x="64675" y="298894"/>
                      <a:pt x="64770" y="298323"/>
                    </a:cubicBezTo>
                    <a:cubicBezTo>
                      <a:pt x="64961" y="296513"/>
                      <a:pt x="65246" y="294703"/>
                      <a:pt x="65627" y="292798"/>
                    </a:cubicBezTo>
                    <a:cubicBezTo>
                      <a:pt x="65627" y="292798"/>
                      <a:pt x="65627" y="292608"/>
                      <a:pt x="65627" y="292513"/>
                    </a:cubicBezTo>
                    <a:cubicBezTo>
                      <a:pt x="66104" y="290512"/>
                      <a:pt x="66675" y="288417"/>
                      <a:pt x="67342" y="286226"/>
                    </a:cubicBezTo>
                    <a:lnTo>
                      <a:pt x="148114" y="37529"/>
                    </a:lnTo>
                    <a:lnTo>
                      <a:pt x="83534" y="0"/>
                    </a:lnTo>
                    <a:lnTo>
                      <a:pt x="2762" y="248698"/>
                    </a:lnTo>
                    <a:cubicBezTo>
                      <a:pt x="2477" y="249650"/>
                      <a:pt x="2191" y="250603"/>
                      <a:pt x="1905" y="251555"/>
                    </a:cubicBezTo>
                    <a:cubicBezTo>
                      <a:pt x="1619" y="252698"/>
                      <a:pt x="1333" y="253841"/>
                      <a:pt x="1048" y="254984"/>
                    </a:cubicBezTo>
                    <a:cubicBezTo>
                      <a:pt x="1048" y="254984"/>
                      <a:pt x="1048" y="255175"/>
                      <a:pt x="1048" y="255270"/>
                    </a:cubicBezTo>
                    <a:cubicBezTo>
                      <a:pt x="1048" y="255270"/>
                      <a:pt x="1048" y="255270"/>
                      <a:pt x="1048" y="255365"/>
                    </a:cubicBezTo>
                    <a:cubicBezTo>
                      <a:pt x="762" y="256889"/>
                      <a:pt x="476" y="258508"/>
                      <a:pt x="286" y="259937"/>
                    </a:cubicBezTo>
                    <a:cubicBezTo>
                      <a:pt x="286" y="260223"/>
                      <a:pt x="286" y="260509"/>
                      <a:pt x="286" y="260699"/>
                    </a:cubicBezTo>
                    <a:cubicBezTo>
                      <a:pt x="286" y="261271"/>
                      <a:pt x="286" y="261842"/>
                      <a:pt x="191" y="262319"/>
                    </a:cubicBezTo>
                    <a:cubicBezTo>
                      <a:pt x="95" y="263557"/>
                      <a:pt x="0" y="264795"/>
                      <a:pt x="0" y="266033"/>
                    </a:cubicBezTo>
                    <a:cubicBezTo>
                      <a:pt x="0" y="266605"/>
                      <a:pt x="0" y="267176"/>
                      <a:pt x="0" y="267748"/>
                    </a:cubicBezTo>
                    <a:cubicBezTo>
                      <a:pt x="0" y="268986"/>
                      <a:pt x="191" y="270224"/>
                      <a:pt x="381" y="271462"/>
                    </a:cubicBezTo>
                    <a:cubicBezTo>
                      <a:pt x="381" y="271844"/>
                      <a:pt x="381" y="272224"/>
                      <a:pt x="476" y="272510"/>
                    </a:cubicBezTo>
                    <a:cubicBezTo>
                      <a:pt x="762" y="274034"/>
                      <a:pt x="1143" y="275463"/>
                      <a:pt x="1524" y="276797"/>
                    </a:cubicBezTo>
                    <a:cubicBezTo>
                      <a:pt x="1619" y="277082"/>
                      <a:pt x="1810" y="277368"/>
                      <a:pt x="1905" y="277749"/>
                    </a:cubicBezTo>
                    <a:cubicBezTo>
                      <a:pt x="2286" y="278702"/>
                      <a:pt x="2762" y="279654"/>
                      <a:pt x="3238" y="280607"/>
                    </a:cubicBezTo>
                    <a:cubicBezTo>
                      <a:pt x="3429" y="280987"/>
                      <a:pt x="3715" y="281369"/>
                      <a:pt x="3905" y="281749"/>
                    </a:cubicBezTo>
                    <a:cubicBezTo>
                      <a:pt x="4382" y="282511"/>
                      <a:pt x="4953" y="283273"/>
                      <a:pt x="5620" y="283940"/>
                    </a:cubicBezTo>
                    <a:cubicBezTo>
                      <a:pt x="5906" y="284226"/>
                      <a:pt x="6096" y="284512"/>
                      <a:pt x="6382" y="284798"/>
                    </a:cubicBezTo>
                    <a:cubicBezTo>
                      <a:pt x="7239" y="285655"/>
                      <a:pt x="8287" y="286417"/>
                      <a:pt x="9334" y="287083"/>
                    </a:cubicBezTo>
                    <a:lnTo>
                      <a:pt x="73914" y="324612"/>
                    </a:lnTo>
                    <a:cubicBezTo>
                      <a:pt x="72866" y="323945"/>
                      <a:pt x="71819" y="323183"/>
                      <a:pt x="70961" y="322326"/>
                    </a:cubicBezTo>
                    <a:cubicBezTo>
                      <a:pt x="70675" y="322040"/>
                      <a:pt x="70390" y="321755"/>
                      <a:pt x="70199" y="32146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6" name="Google Shape;536;p40"/>
              <p:cNvSpPr/>
              <p:nvPr/>
            </p:nvSpPr>
            <p:spPr>
              <a:xfrm>
                <a:off x="7880349" y="2061308"/>
                <a:ext cx="1588032" cy="1941615"/>
              </a:xfrm>
              <a:custGeom>
                <a:rect b="b" l="l" r="r" t="t"/>
                <a:pathLst>
                  <a:path extrusionOk="0" h="1941615" w="1588032">
                    <a:moveTo>
                      <a:pt x="1426107" y="89535"/>
                    </a:moveTo>
                    <a:lnTo>
                      <a:pt x="1449634" y="124873"/>
                    </a:lnTo>
                    <a:lnTo>
                      <a:pt x="890993" y="802005"/>
                    </a:lnTo>
                    <a:lnTo>
                      <a:pt x="988529" y="501777"/>
                    </a:lnTo>
                    <a:cubicBezTo>
                      <a:pt x="994815" y="482346"/>
                      <a:pt x="990910" y="465963"/>
                      <a:pt x="978908" y="462153"/>
                    </a:cubicBezTo>
                    <a:cubicBezTo>
                      <a:pt x="973003" y="460248"/>
                      <a:pt x="965954" y="461677"/>
                      <a:pt x="958906" y="465773"/>
                    </a:cubicBezTo>
                    <a:cubicBezTo>
                      <a:pt x="951667" y="469963"/>
                      <a:pt x="944523" y="476821"/>
                      <a:pt x="938522" y="485775"/>
                    </a:cubicBezTo>
                    <a:lnTo>
                      <a:pt x="12026" y="1882426"/>
                    </a:lnTo>
                    <a:cubicBezTo>
                      <a:pt x="-1881" y="1903476"/>
                      <a:pt x="-4072" y="1928336"/>
                      <a:pt x="7263" y="1937861"/>
                    </a:cubicBezTo>
                    <a:cubicBezTo>
                      <a:pt x="13645" y="1943291"/>
                      <a:pt x="23075" y="1942624"/>
                      <a:pt x="32600" y="1937195"/>
                    </a:cubicBezTo>
                    <a:cubicBezTo>
                      <a:pt x="39743" y="1933099"/>
                      <a:pt x="46983" y="1926146"/>
                      <a:pt x="52983" y="1917192"/>
                    </a:cubicBezTo>
                    <a:lnTo>
                      <a:pt x="871276" y="683609"/>
                    </a:lnTo>
                    <a:lnTo>
                      <a:pt x="790504" y="932307"/>
                    </a:lnTo>
                    <a:cubicBezTo>
                      <a:pt x="784598" y="950405"/>
                      <a:pt x="787646" y="966026"/>
                      <a:pt x="797934" y="971074"/>
                    </a:cubicBezTo>
                    <a:cubicBezTo>
                      <a:pt x="804125" y="974122"/>
                      <a:pt x="812126" y="972884"/>
                      <a:pt x="820127" y="968312"/>
                    </a:cubicBezTo>
                    <a:cubicBezTo>
                      <a:pt x="825461" y="965168"/>
                      <a:pt x="830890" y="960596"/>
                      <a:pt x="835748" y="954596"/>
                    </a:cubicBezTo>
                    <a:lnTo>
                      <a:pt x="1481066" y="172402"/>
                    </a:lnTo>
                    <a:lnTo>
                      <a:pt x="1504593" y="207740"/>
                    </a:lnTo>
                    <a:lnTo>
                      <a:pt x="1588032" y="0"/>
                    </a:lnTo>
                    <a:lnTo>
                      <a:pt x="1426012" y="8972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7" name="Google Shape;537;p40"/>
              <p:cNvSpPr/>
              <p:nvPr/>
            </p:nvSpPr>
            <p:spPr>
              <a:xfrm>
                <a:off x="7816461" y="2485170"/>
                <a:ext cx="1046321" cy="1515617"/>
              </a:xfrm>
              <a:custGeom>
                <a:rect b="b" l="l" r="r" t="t"/>
                <a:pathLst>
                  <a:path extrusionOk="0" h="1515617" w="1046321">
                    <a:moveTo>
                      <a:pt x="981361" y="2096"/>
                    </a:moveTo>
                    <a:cubicBezTo>
                      <a:pt x="981361" y="2096"/>
                      <a:pt x="981265" y="2096"/>
                      <a:pt x="981170" y="2000"/>
                    </a:cubicBezTo>
                    <a:cubicBezTo>
                      <a:pt x="980694" y="1715"/>
                      <a:pt x="980122" y="1429"/>
                      <a:pt x="979551" y="1238"/>
                    </a:cubicBezTo>
                    <a:cubicBezTo>
                      <a:pt x="979075" y="1048"/>
                      <a:pt x="978694" y="857"/>
                      <a:pt x="978218" y="762"/>
                    </a:cubicBezTo>
                    <a:cubicBezTo>
                      <a:pt x="978122" y="762"/>
                      <a:pt x="977932" y="762"/>
                      <a:pt x="977836" y="667"/>
                    </a:cubicBezTo>
                    <a:cubicBezTo>
                      <a:pt x="977265" y="476"/>
                      <a:pt x="976598" y="381"/>
                      <a:pt x="976027" y="190"/>
                    </a:cubicBezTo>
                    <a:cubicBezTo>
                      <a:pt x="975360" y="95"/>
                      <a:pt x="974693" y="0"/>
                      <a:pt x="974122" y="0"/>
                    </a:cubicBezTo>
                    <a:cubicBezTo>
                      <a:pt x="974026" y="0"/>
                      <a:pt x="973931" y="0"/>
                      <a:pt x="973836" y="0"/>
                    </a:cubicBezTo>
                    <a:cubicBezTo>
                      <a:pt x="973741" y="0"/>
                      <a:pt x="973645" y="0"/>
                      <a:pt x="973550" y="0"/>
                    </a:cubicBezTo>
                    <a:cubicBezTo>
                      <a:pt x="973074" y="0"/>
                      <a:pt x="972502" y="0"/>
                      <a:pt x="972026" y="0"/>
                    </a:cubicBezTo>
                    <a:cubicBezTo>
                      <a:pt x="971264" y="0"/>
                      <a:pt x="970407" y="95"/>
                      <a:pt x="969645" y="286"/>
                    </a:cubicBezTo>
                    <a:cubicBezTo>
                      <a:pt x="969455" y="286"/>
                      <a:pt x="969264" y="286"/>
                      <a:pt x="969073" y="381"/>
                    </a:cubicBezTo>
                    <a:cubicBezTo>
                      <a:pt x="968883" y="381"/>
                      <a:pt x="968597" y="476"/>
                      <a:pt x="968407" y="571"/>
                    </a:cubicBezTo>
                    <a:cubicBezTo>
                      <a:pt x="967835" y="667"/>
                      <a:pt x="967359" y="762"/>
                      <a:pt x="966788" y="952"/>
                    </a:cubicBezTo>
                    <a:cubicBezTo>
                      <a:pt x="966026" y="1143"/>
                      <a:pt x="965263" y="1524"/>
                      <a:pt x="964406" y="1715"/>
                    </a:cubicBezTo>
                    <a:cubicBezTo>
                      <a:pt x="964025" y="1810"/>
                      <a:pt x="963739" y="1905"/>
                      <a:pt x="963359" y="2096"/>
                    </a:cubicBezTo>
                    <a:cubicBezTo>
                      <a:pt x="963263" y="2096"/>
                      <a:pt x="963073" y="2096"/>
                      <a:pt x="962977" y="2191"/>
                    </a:cubicBezTo>
                    <a:cubicBezTo>
                      <a:pt x="961453" y="2858"/>
                      <a:pt x="959930" y="3619"/>
                      <a:pt x="958405" y="4477"/>
                    </a:cubicBezTo>
                    <a:cubicBezTo>
                      <a:pt x="956596" y="5525"/>
                      <a:pt x="954786" y="6763"/>
                      <a:pt x="952976" y="8192"/>
                    </a:cubicBezTo>
                    <a:cubicBezTo>
                      <a:pt x="952405" y="8668"/>
                      <a:pt x="951738" y="9239"/>
                      <a:pt x="951166" y="9811"/>
                    </a:cubicBezTo>
                    <a:cubicBezTo>
                      <a:pt x="950023" y="10763"/>
                      <a:pt x="948785" y="11811"/>
                      <a:pt x="947642" y="12859"/>
                    </a:cubicBezTo>
                    <a:cubicBezTo>
                      <a:pt x="947642" y="12859"/>
                      <a:pt x="947642" y="12859"/>
                      <a:pt x="947547" y="12954"/>
                    </a:cubicBezTo>
                    <a:cubicBezTo>
                      <a:pt x="946309" y="14097"/>
                      <a:pt x="945166" y="15431"/>
                      <a:pt x="944023" y="16764"/>
                    </a:cubicBezTo>
                    <a:cubicBezTo>
                      <a:pt x="943737" y="17145"/>
                      <a:pt x="943451" y="17526"/>
                      <a:pt x="943165" y="17812"/>
                    </a:cubicBezTo>
                    <a:cubicBezTo>
                      <a:pt x="942975" y="18098"/>
                      <a:pt x="942689" y="18383"/>
                      <a:pt x="942499" y="18669"/>
                    </a:cubicBezTo>
                    <a:cubicBezTo>
                      <a:pt x="942118" y="19050"/>
                      <a:pt x="941832" y="19431"/>
                      <a:pt x="941451" y="19907"/>
                    </a:cubicBezTo>
                    <a:cubicBezTo>
                      <a:pt x="940689" y="20860"/>
                      <a:pt x="940022" y="21812"/>
                      <a:pt x="939260" y="22860"/>
                    </a:cubicBezTo>
                    <a:cubicBezTo>
                      <a:pt x="938879" y="23431"/>
                      <a:pt x="938498" y="24003"/>
                      <a:pt x="938117" y="24575"/>
                    </a:cubicBezTo>
                    <a:lnTo>
                      <a:pt x="11620" y="1421225"/>
                    </a:lnTo>
                    <a:cubicBezTo>
                      <a:pt x="11620" y="1421225"/>
                      <a:pt x="11144" y="1421987"/>
                      <a:pt x="10954" y="1422273"/>
                    </a:cubicBezTo>
                    <a:cubicBezTo>
                      <a:pt x="10382" y="1423226"/>
                      <a:pt x="9811" y="1424083"/>
                      <a:pt x="9239" y="1425035"/>
                    </a:cubicBezTo>
                    <a:cubicBezTo>
                      <a:pt x="8668" y="1425988"/>
                      <a:pt x="8191" y="1426845"/>
                      <a:pt x="7715" y="1427798"/>
                    </a:cubicBezTo>
                    <a:cubicBezTo>
                      <a:pt x="7525" y="1428179"/>
                      <a:pt x="7334" y="1428560"/>
                      <a:pt x="7144" y="1429036"/>
                    </a:cubicBezTo>
                    <a:cubicBezTo>
                      <a:pt x="7144" y="1429226"/>
                      <a:pt x="6953" y="1429322"/>
                      <a:pt x="6953" y="1429512"/>
                    </a:cubicBezTo>
                    <a:cubicBezTo>
                      <a:pt x="6763" y="1429893"/>
                      <a:pt x="6572" y="1430274"/>
                      <a:pt x="6382" y="1430560"/>
                    </a:cubicBezTo>
                    <a:cubicBezTo>
                      <a:pt x="5905" y="1431512"/>
                      <a:pt x="5524" y="1432465"/>
                      <a:pt x="5143" y="1433322"/>
                    </a:cubicBezTo>
                    <a:cubicBezTo>
                      <a:pt x="4763" y="1434275"/>
                      <a:pt x="4286" y="1435227"/>
                      <a:pt x="4000" y="1436275"/>
                    </a:cubicBezTo>
                    <a:cubicBezTo>
                      <a:pt x="3905" y="1436561"/>
                      <a:pt x="3810" y="1436846"/>
                      <a:pt x="3715" y="1437132"/>
                    </a:cubicBezTo>
                    <a:cubicBezTo>
                      <a:pt x="3715" y="1437323"/>
                      <a:pt x="3619" y="1437513"/>
                      <a:pt x="3524" y="1437704"/>
                    </a:cubicBezTo>
                    <a:cubicBezTo>
                      <a:pt x="3334" y="1438275"/>
                      <a:pt x="3143" y="1438751"/>
                      <a:pt x="2953" y="1439323"/>
                    </a:cubicBezTo>
                    <a:cubicBezTo>
                      <a:pt x="2572" y="1440466"/>
                      <a:pt x="2286" y="1441514"/>
                      <a:pt x="1905" y="1442657"/>
                    </a:cubicBezTo>
                    <a:cubicBezTo>
                      <a:pt x="1714" y="1443418"/>
                      <a:pt x="1524" y="1444276"/>
                      <a:pt x="1333" y="1445038"/>
                    </a:cubicBezTo>
                    <a:cubicBezTo>
                      <a:pt x="1333" y="1445228"/>
                      <a:pt x="1238" y="1445514"/>
                      <a:pt x="1143" y="1445705"/>
                    </a:cubicBezTo>
                    <a:cubicBezTo>
                      <a:pt x="1143" y="1445895"/>
                      <a:pt x="1048" y="1446181"/>
                      <a:pt x="952" y="1446371"/>
                    </a:cubicBezTo>
                    <a:cubicBezTo>
                      <a:pt x="571" y="1447991"/>
                      <a:pt x="381" y="1449514"/>
                      <a:pt x="190" y="1451039"/>
                    </a:cubicBezTo>
                    <a:cubicBezTo>
                      <a:pt x="190" y="1451420"/>
                      <a:pt x="190" y="1451705"/>
                      <a:pt x="190" y="1451991"/>
                    </a:cubicBezTo>
                    <a:cubicBezTo>
                      <a:pt x="0" y="1453515"/>
                      <a:pt x="0" y="1454944"/>
                      <a:pt x="0" y="1456373"/>
                    </a:cubicBezTo>
                    <a:cubicBezTo>
                      <a:pt x="0" y="1457420"/>
                      <a:pt x="0" y="1458468"/>
                      <a:pt x="0" y="1459516"/>
                    </a:cubicBezTo>
                    <a:cubicBezTo>
                      <a:pt x="0" y="1460945"/>
                      <a:pt x="381" y="1462278"/>
                      <a:pt x="571" y="1463612"/>
                    </a:cubicBezTo>
                    <a:cubicBezTo>
                      <a:pt x="762" y="1464469"/>
                      <a:pt x="857" y="1465421"/>
                      <a:pt x="1048" y="1466279"/>
                    </a:cubicBezTo>
                    <a:cubicBezTo>
                      <a:pt x="1429" y="1467707"/>
                      <a:pt x="2000" y="1468850"/>
                      <a:pt x="2572" y="1470089"/>
                    </a:cubicBezTo>
                    <a:cubicBezTo>
                      <a:pt x="2857" y="1470755"/>
                      <a:pt x="3048" y="1471422"/>
                      <a:pt x="3429" y="1471993"/>
                    </a:cubicBezTo>
                    <a:cubicBezTo>
                      <a:pt x="4477" y="1473708"/>
                      <a:pt x="5715" y="1475232"/>
                      <a:pt x="7144" y="1476470"/>
                    </a:cubicBezTo>
                    <a:cubicBezTo>
                      <a:pt x="7906" y="1477042"/>
                      <a:pt x="8572" y="1477613"/>
                      <a:pt x="9430" y="1478089"/>
                    </a:cubicBezTo>
                    <a:lnTo>
                      <a:pt x="74009" y="1515618"/>
                    </a:lnTo>
                    <a:cubicBezTo>
                      <a:pt x="73247" y="1515142"/>
                      <a:pt x="72485" y="1514666"/>
                      <a:pt x="71723" y="1513999"/>
                    </a:cubicBezTo>
                    <a:cubicBezTo>
                      <a:pt x="70294" y="1512761"/>
                      <a:pt x="69056" y="1511237"/>
                      <a:pt x="68008" y="1509522"/>
                    </a:cubicBezTo>
                    <a:cubicBezTo>
                      <a:pt x="67627" y="1508951"/>
                      <a:pt x="67437" y="1508284"/>
                      <a:pt x="67151" y="1507617"/>
                    </a:cubicBezTo>
                    <a:cubicBezTo>
                      <a:pt x="66580" y="1506379"/>
                      <a:pt x="66008" y="1505141"/>
                      <a:pt x="65627" y="1503807"/>
                    </a:cubicBezTo>
                    <a:cubicBezTo>
                      <a:pt x="65437" y="1502950"/>
                      <a:pt x="65341" y="1501997"/>
                      <a:pt x="65151" y="1501140"/>
                    </a:cubicBezTo>
                    <a:cubicBezTo>
                      <a:pt x="64865" y="1499807"/>
                      <a:pt x="64675" y="1498473"/>
                      <a:pt x="64579" y="1497044"/>
                    </a:cubicBezTo>
                    <a:cubicBezTo>
                      <a:pt x="64579" y="1495997"/>
                      <a:pt x="64579" y="1494949"/>
                      <a:pt x="64579" y="1493901"/>
                    </a:cubicBezTo>
                    <a:cubicBezTo>
                      <a:pt x="64579" y="1492472"/>
                      <a:pt x="64579" y="1491043"/>
                      <a:pt x="64770" y="1489520"/>
                    </a:cubicBezTo>
                    <a:cubicBezTo>
                      <a:pt x="64960" y="1487424"/>
                      <a:pt x="65341" y="1485329"/>
                      <a:pt x="65818" y="1483138"/>
                    </a:cubicBezTo>
                    <a:cubicBezTo>
                      <a:pt x="65818" y="1482947"/>
                      <a:pt x="65913" y="1482662"/>
                      <a:pt x="66008" y="1482471"/>
                    </a:cubicBezTo>
                    <a:cubicBezTo>
                      <a:pt x="66580" y="1480090"/>
                      <a:pt x="67342" y="1477613"/>
                      <a:pt x="68199" y="1475137"/>
                    </a:cubicBezTo>
                    <a:cubicBezTo>
                      <a:pt x="68199" y="1474946"/>
                      <a:pt x="68294" y="1474756"/>
                      <a:pt x="68389" y="1474565"/>
                    </a:cubicBezTo>
                    <a:cubicBezTo>
                      <a:pt x="69342" y="1471993"/>
                      <a:pt x="70485" y="1469422"/>
                      <a:pt x="71723" y="1466850"/>
                    </a:cubicBezTo>
                    <a:cubicBezTo>
                      <a:pt x="71723" y="1466660"/>
                      <a:pt x="71914" y="1466564"/>
                      <a:pt x="71914" y="1466374"/>
                    </a:cubicBezTo>
                    <a:cubicBezTo>
                      <a:pt x="73247" y="1463707"/>
                      <a:pt x="74771" y="1461135"/>
                      <a:pt x="76486" y="1458563"/>
                    </a:cubicBezTo>
                    <a:lnTo>
                      <a:pt x="1002982" y="61913"/>
                    </a:lnTo>
                    <a:cubicBezTo>
                      <a:pt x="1004316" y="59817"/>
                      <a:pt x="1005840" y="57912"/>
                      <a:pt x="1007269" y="56007"/>
                    </a:cubicBezTo>
                    <a:cubicBezTo>
                      <a:pt x="1007459" y="55721"/>
                      <a:pt x="1007745" y="55435"/>
                      <a:pt x="1007935" y="55150"/>
                    </a:cubicBezTo>
                    <a:cubicBezTo>
                      <a:pt x="1009459" y="53340"/>
                      <a:pt x="1010888" y="51721"/>
                      <a:pt x="1012507" y="50197"/>
                    </a:cubicBezTo>
                    <a:cubicBezTo>
                      <a:pt x="1013651" y="49054"/>
                      <a:pt x="1014889" y="48101"/>
                      <a:pt x="1016032" y="47054"/>
                    </a:cubicBezTo>
                    <a:cubicBezTo>
                      <a:pt x="1016603" y="46577"/>
                      <a:pt x="1017175" y="46006"/>
                      <a:pt x="1017841" y="45529"/>
                    </a:cubicBezTo>
                    <a:cubicBezTo>
                      <a:pt x="1019651" y="44101"/>
                      <a:pt x="1021461" y="42863"/>
                      <a:pt x="1023271" y="41815"/>
                    </a:cubicBezTo>
                    <a:cubicBezTo>
                      <a:pt x="1024985" y="40862"/>
                      <a:pt x="1026605" y="40100"/>
                      <a:pt x="1028224" y="39433"/>
                    </a:cubicBezTo>
                    <a:cubicBezTo>
                      <a:pt x="1028605" y="39338"/>
                      <a:pt x="1028890" y="39243"/>
                      <a:pt x="1029272" y="39052"/>
                    </a:cubicBezTo>
                    <a:cubicBezTo>
                      <a:pt x="1030605" y="38576"/>
                      <a:pt x="1031938" y="38195"/>
                      <a:pt x="1033272" y="37910"/>
                    </a:cubicBezTo>
                    <a:cubicBezTo>
                      <a:pt x="1033463" y="37910"/>
                      <a:pt x="1033748" y="37814"/>
                      <a:pt x="1033939" y="37719"/>
                    </a:cubicBezTo>
                    <a:cubicBezTo>
                      <a:pt x="1035463" y="37433"/>
                      <a:pt x="1036987" y="37338"/>
                      <a:pt x="1038415" y="37338"/>
                    </a:cubicBezTo>
                    <a:cubicBezTo>
                      <a:pt x="1038511" y="37338"/>
                      <a:pt x="1038606" y="37338"/>
                      <a:pt x="1038701" y="37338"/>
                    </a:cubicBezTo>
                    <a:cubicBezTo>
                      <a:pt x="1040225" y="37338"/>
                      <a:pt x="1041749" y="37624"/>
                      <a:pt x="1043178" y="38100"/>
                    </a:cubicBezTo>
                    <a:cubicBezTo>
                      <a:pt x="1044321" y="38481"/>
                      <a:pt x="1045369" y="38957"/>
                      <a:pt x="1046321" y="39529"/>
                    </a:cubicBezTo>
                    <a:lnTo>
                      <a:pt x="981742" y="20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1"/>
          <p:cNvSpPr txBox="1"/>
          <p:nvPr>
            <p:ph type="title"/>
          </p:nvPr>
        </p:nvSpPr>
        <p:spPr>
          <a:xfrm>
            <a:off x="995450" y="280825"/>
            <a:ext cx="3310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Stakeholders</a:t>
            </a:r>
            <a:endParaRPr sz="4000"/>
          </a:p>
        </p:txBody>
      </p:sp>
      <p:grpSp>
        <p:nvGrpSpPr>
          <p:cNvPr id="543" name="Google Shape;543;p41"/>
          <p:cNvGrpSpPr/>
          <p:nvPr/>
        </p:nvGrpSpPr>
        <p:grpSpPr>
          <a:xfrm>
            <a:off x="6378891" y="1764491"/>
            <a:ext cx="1366434" cy="1748730"/>
            <a:chOff x="9702601" y="2413637"/>
            <a:chExt cx="1019651" cy="1304925"/>
          </a:xfrm>
        </p:grpSpPr>
        <p:sp>
          <p:nvSpPr>
            <p:cNvPr id="544" name="Google Shape;544;p41"/>
            <p:cNvSpPr/>
            <p:nvPr/>
          </p:nvSpPr>
          <p:spPr>
            <a:xfrm>
              <a:off x="9702601" y="2413637"/>
              <a:ext cx="1019651" cy="1304925"/>
            </a:xfrm>
            <a:custGeom>
              <a:rect b="b" l="l" r="r" t="t"/>
              <a:pathLst>
                <a:path extrusionOk="0" h="1304925" w="1019651">
                  <a:moveTo>
                    <a:pt x="1019651" y="587502"/>
                  </a:moveTo>
                  <a:lnTo>
                    <a:pt x="1017651" y="1304925"/>
                  </a:lnTo>
                  <a:lnTo>
                    <a:pt x="0" y="717518"/>
                  </a:lnTo>
                  <a:lnTo>
                    <a:pt x="2096" y="0"/>
                  </a:lnTo>
                  <a:lnTo>
                    <a:pt x="1019651" y="587502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41"/>
            <p:cNvSpPr/>
            <p:nvPr/>
          </p:nvSpPr>
          <p:spPr>
            <a:xfrm>
              <a:off x="9741749" y="2518984"/>
              <a:ext cx="930211" cy="1105280"/>
            </a:xfrm>
            <a:custGeom>
              <a:rect b="b" l="l" r="r" t="t"/>
              <a:pathLst>
                <a:path extrusionOk="0" h="1105280" w="930211">
                  <a:moveTo>
                    <a:pt x="4096" y="565785"/>
                  </a:moveTo>
                  <a:lnTo>
                    <a:pt x="4096" y="460058"/>
                  </a:lnTo>
                  <a:lnTo>
                    <a:pt x="925544" y="992124"/>
                  </a:lnTo>
                  <a:lnTo>
                    <a:pt x="925544" y="987362"/>
                  </a:lnTo>
                  <a:lnTo>
                    <a:pt x="4096" y="455295"/>
                  </a:lnTo>
                  <a:lnTo>
                    <a:pt x="4096" y="353759"/>
                  </a:lnTo>
                  <a:lnTo>
                    <a:pt x="925544" y="885825"/>
                  </a:lnTo>
                  <a:lnTo>
                    <a:pt x="925544" y="881063"/>
                  </a:lnTo>
                  <a:lnTo>
                    <a:pt x="4096" y="348996"/>
                  </a:lnTo>
                  <a:lnTo>
                    <a:pt x="4096" y="247459"/>
                  </a:lnTo>
                  <a:lnTo>
                    <a:pt x="925544" y="779431"/>
                  </a:lnTo>
                  <a:lnTo>
                    <a:pt x="925544" y="774668"/>
                  </a:lnTo>
                  <a:lnTo>
                    <a:pt x="4096" y="242697"/>
                  </a:lnTo>
                  <a:lnTo>
                    <a:pt x="4096" y="141161"/>
                  </a:lnTo>
                  <a:lnTo>
                    <a:pt x="925544" y="673132"/>
                  </a:lnTo>
                  <a:lnTo>
                    <a:pt x="925544" y="668369"/>
                  </a:lnTo>
                  <a:lnTo>
                    <a:pt x="4096" y="136398"/>
                  </a:lnTo>
                  <a:lnTo>
                    <a:pt x="4096" y="34766"/>
                  </a:lnTo>
                  <a:lnTo>
                    <a:pt x="925544" y="566833"/>
                  </a:lnTo>
                  <a:lnTo>
                    <a:pt x="925544" y="562070"/>
                  </a:lnTo>
                  <a:lnTo>
                    <a:pt x="4096" y="30004"/>
                  </a:lnTo>
                  <a:lnTo>
                    <a:pt x="4096" y="2381"/>
                  </a:lnTo>
                  <a:lnTo>
                    <a:pt x="0" y="0"/>
                  </a:lnTo>
                  <a:lnTo>
                    <a:pt x="0" y="568166"/>
                  </a:lnTo>
                  <a:lnTo>
                    <a:pt x="930211" y="1105281"/>
                  </a:lnTo>
                  <a:lnTo>
                    <a:pt x="930211" y="1100518"/>
                  </a:lnTo>
                  <a:lnTo>
                    <a:pt x="4096" y="56578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41"/>
            <p:cNvSpPr/>
            <p:nvPr/>
          </p:nvSpPr>
          <p:spPr>
            <a:xfrm>
              <a:off x="9739177" y="2925035"/>
              <a:ext cx="947356" cy="668559"/>
            </a:xfrm>
            <a:custGeom>
              <a:rect b="b" l="l" r="r" t="t"/>
              <a:pathLst>
                <a:path extrusionOk="0" h="668559" w="947356">
                  <a:moveTo>
                    <a:pt x="0" y="121539"/>
                  </a:moveTo>
                  <a:lnTo>
                    <a:pt x="140303" y="15240"/>
                  </a:lnTo>
                  <a:lnTo>
                    <a:pt x="201739" y="177260"/>
                  </a:lnTo>
                  <a:lnTo>
                    <a:pt x="359664" y="0"/>
                  </a:lnTo>
                  <a:lnTo>
                    <a:pt x="443008" y="255842"/>
                  </a:lnTo>
                  <a:lnTo>
                    <a:pt x="557022" y="17717"/>
                  </a:lnTo>
                  <a:lnTo>
                    <a:pt x="631603" y="293751"/>
                  </a:lnTo>
                  <a:lnTo>
                    <a:pt x="728091" y="177260"/>
                  </a:lnTo>
                  <a:lnTo>
                    <a:pt x="947357" y="668560"/>
                  </a:lnTo>
                  <a:lnTo>
                    <a:pt x="0" y="1215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7" name="Google Shape;547;p41"/>
          <p:cNvGrpSpPr/>
          <p:nvPr/>
        </p:nvGrpSpPr>
        <p:grpSpPr>
          <a:xfrm>
            <a:off x="5304836" y="1444999"/>
            <a:ext cx="951334" cy="1790214"/>
            <a:chOff x="7230768" y="2578420"/>
            <a:chExt cx="709898" cy="1335881"/>
          </a:xfrm>
        </p:grpSpPr>
        <p:grpSp>
          <p:nvGrpSpPr>
            <p:cNvPr id="548" name="Google Shape;548;p41"/>
            <p:cNvGrpSpPr/>
            <p:nvPr/>
          </p:nvGrpSpPr>
          <p:grpSpPr>
            <a:xfrm>
              <a:off x="7230768" y="2578420"/>
              <a:ext cx="709898" cy="1335881"/>
              <a:chOff x="7230768" y="2578420"/>
              <a:chExt cx="709898" cy="1335881"/>
            </a:xfrm>
          </p:grpSpPr>
          <p:sp>
            <p:nvSpPr>
              <p:cNvPr id="549" name="Google Shape;549;p41"/>
              <p:cNvSpPr/>
              <p:nvPr/>
            </p:nvSpPr>
            <p:spPr>
              <a:xfrm>
                <a:off x="7270773" y="2601661"/>
                <a:ext cx="669893" cy="1312640"/>
              </a:xfrm>
              <a:custGeom>
                <a:rect b="b" l="l" r="r" t="t"/>
                <a:pathLst>
                  <a:path extrusionOk="0" h="1312640" w="669893">
                    <a:moveTo>
                      <a:pt x="667322" y="0"/>
                    </a:moveTo>
                    <a:lnTo>
                      <a:pt x="669893" y="927354"/>
                    </a:lnTo>
                    <a:lnTo>
                      <a:pt x="2572" y="1312640"/>
                    </a:lnTo>
                    <a:lnTo>
                      <a:pt x="0" y="385286"/>
                    </a:lnTo>
                    <a:lnTo>
                      <a:pt x="6673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0" name="Google Shape;550;p41"/>
              <p:cNvSpPr/>
              <p:nvPr/>
            </p:nvSpPr>
            <p:spPr>
              <a:xfrm>
                <a:off x="7230768" y="2963706"/>
                <a:ext cx="42576" cy="950594"/>
              </a:xfrm>
              <a:custGeom>
                <a:rect b="b" l="l" r="r" t="t"/>
                <a:pathLst>
                  <a:path extrusionOk="0" h="950594" w="42576">
                    <a:moveTo>
                      <a:pt x="42577" y="950595"/>
                    </a:moveTo>
                    <a:lnTo>
                      <a:pt x="2667" y="927354"/>
                    </a:lnTo>
                    <a:lnTo>
                      <a:pt x="0" y="0"/>
                    </a:lnTo>
                    <a:lnTo>
                      <a:pt x="40005" y="23241"/>
                    </a:lnTo>
                    <a:lnTo>
                      <a:pt x="42577" y="9505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1" name="Google Shape;551;p41"/>
              <p:cNvSpPr/>
              <p:nvPr/>
            </p:nvSpPr>
            <p:spPr>
              <a:xfrm>
                <a:off x="7230768" y="2578420"/>
                <a:ext cx="707326" cy="408527"/>
              </a:xfrm>
              <a:custGeom>
                <a:rect b="b" l="l" r="r" t="t"/>
                <a:pathLst>
                  <a:path extrusionOk="0" h="408527" w="707326">
                    <a:moveTo>
                      <a:pt x="40005" y="408527"/>
                    </a:moveTo>
                    <a:lnTo>
                      <a:pt x="0" y="385286"/>
                    </a:lnTo>
                    <a:lnTo>
                      <a:pt x="667322" y="0"/>
                    </a:lnTo>
                    <a:lnTo>
                      <a:pt x="707326" y="23241"/>
                    </a:lnTo>
                    <a:lnTo>
                      <a:pt x="40005" y="40852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2" name="Google Shape;552;p41"/>
            <p:cNvGrpSpPr/>
            <p:nvPr/>
          </p:nvGrpSpPr>
          <p:grpSpPr>
            <a:xfrm>
              <a:off x="7330971" y="2895204"/>
              <a:ext cx="547592" cy="811279"/>
              <a:chOff x="7330971" y="2895204"/>
              <a:chExt cx="547592" cy="811279"/>
            </a:xfrm>
          </p:grpSpPr>
          <p:sp>
            <p:nvSpPr>
              <p:cNvPr id="553" name="Google Shape;553;p41"/>
              <p:cNvSpPr/>
              <p:nvPr/>
            </p:nvSpPr>
            <p:spPr>
              <a:xfrm>
                <a:off x="7330971" y="2895204"/>
                <a:ext cx="425958" cy="321217"/>
              </a:xfrm>
              <a:custGeom>
                <a:rect b="b" l="l" r="r" t="t"/>
                <a:pathLst>
                  <a:path extrusionOk="0" h="321217" w="425958">
                    <a:moveTo>
                      <a:pt x="383000" y="119746"/>
                    </a:moveTo>
                    <a:lnTo>
                      <a:pt x="42958" y="316057"/>
                    </a:lnTo>
                    <a:cubicBezTo>
                      <a:pt x="19241" y="329773"/>
                      <a:pt x="0" y="315199"/>
                      <a:pt x="0" y="283576"/>
                    </a:cubicBezTo>
                    <a:lnTo>
                      <a:pt x="0" y="283576"/>
                    </a:lnTo>
                    <a:cubicBezTo>
                      <a:pt x="0" y="251953"/>
                      <a:pt x="19241" y="215187"/>
                      <a:pt x="42958" y="201471"/>
                    </a:cubicBezTo>
                    <a:lnTo>
                      <a:pt x="383000" y="5161"/>
                    </a:lnTo>
                    <a:cubicBezTo>
                      <a:pt x="406718" y="-8555"/>
                      <a:pt x="425958" y="6018"/>
                      <a:pt x="425958" y="37641"/>
                    </a:cubicBezTo>
                    <a:lnTo>
                      <a:pt x="425958" y="37641"/>
                    </a:lnTo>
                    <a:cubicBezTo>
                      <a:pt x="425958" y="69264"/>
                      <a:pt x="406718" y="106030"/>
                      <a:pt x="383000" y="11974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41"/>
              <p:cNvSpPr/>
              <p:nvPr/>
            </p:nvSpPr>
            <p:spPr>
              <a:xfrm>
                <a:off x="7330971" y="3385266"/>
                <a:ext cx="425958" cy="321217"/>
              </a:xfrm>
              <a:custGeom>
                <a:rect b="b" l="l" r="r" t="t"/>
                <a:pathLst>
                  <a:path extrusionOk="0" h="321217" w="425958">
                    <a:moveTo>
                      <a:pt x="383000" y="119746"/>
                    </a:moveTo>
                    <a:lnTo>
                      <a:pt x="42958" y="316057"/>
                    </a:lnTo>
                    <a:cubicBezTo>
                      <a:pt x="19241" y="329773"/>
                      <a:pt x="0" y="315199"/>
                      <a:pt x="0" y="283576"/>
                    </a:cubicBezTo>
                    <a:lnTo>
                      <a:pt x="0" y="283576"/>
                    </a:lnTo>
                    <a:cubicBezTo>
                      <a:pt x="0" y="251953"/>
                      <a:pt x="19241" y="215187"/>
                      <a:pt x="42958" y="201471"/>
                    </a:cubicBezTo>
                    <a:lnTo>
                      <a:pt x="383000" y="5161"/>
                    </a:lnTo>
                    <a:cubicBezTo>
                      <a:pt x="406718" y="-8555"/>
                      <a:pt x="425958" y="6018"/>
                      <a:pt x="425958" y="37641"/>
                    </a:cubicBezTo>
                    <a:lnTo>
                      <a:pt x="425958" y="37641"/>
                    </a:lnTo>
                    <a:cubicBezTo>
                      <a:pt x="425958" y="69264"/>
                      <a:pt x="406718" y="106030"/>
                      <a:pt x="383000" y="11974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41"/>
              <p:cNvSpPr/>
              <p:nvPr/>
            </p:nvSpPr>
            <p:spPr>
              <a:xfrm>
                <a:off x="7330971" y="2984454"/>
                <a:ext cx="547592" cy="391416"/>
              </a:xfrm>
              <a:custGeom>
                <a:rect b="b" l="l" r="r" t="t"/>
                <a:pathLst>
                  <a:path extrusionOk="0" h="391416" w="547592">
                    <a:moveTo>
                      <a:pt x="504635" y="119746"/>
                    </a:moveTo>
                    <a:lnTo>
                      <a:pt x="42958" y="386256"/>
                    </a:lnTo>
                    <a:cubicBezTo>
                      <a:pt x="19241" y="399972"/>
                      <a:pt x="0" y="385399"/>
                      <a:pt x="0" y="353776"/>
                    </a:cubicBezTo>
                    <a:lnTo>
                      <a:pt x="0" y="353776"/>
                    </a:lnTo>
                    <a:cubicBezTo>
                      <a:pt x="0" y="322153"/>
                      <a:pt x="19241" y="285386"/>
                      <a:pt x="42958" y="271670"/>
                    </a:cubicBezTo>
                    <a:lnTo>
                      <a:pt x="504635" y="5161"/>
                    </a:lnTo>
                    <a:cubicBezTo>
                      <a:pt x="528352" y="-8555"/>
                      <a:pt x="547592" y="6018"/>
                      <a:pt x="547592" y="37641"/>
                    </a:cubicBezTo>
                    <a:lnTo>
                      <a:pt x="547592" y="37641"/>
                    </a:lnTo>
                    <a:cubicBezTo>
                      <a:pt x="547592" y="69264"/>
                      <a:pt x="528352" y="106030"/>
                      <a:pt x="504635" y="11974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41"/>
              <p:cNvSpPr/>
              <p:nvPr/>
            </p:nvSpPr>
            <p:spPr>
              <a:xfrm>
                <a:off x="7331067" y="3261060"/>
                <a:ext cx="344709" cy="274354"/>
              </a:xfrm>
              <a:custGeom>
                <a:rect b="b" l="l" r="r" t="t"/>
                <a:pathLst>
                  <a:path extrusionOk="0" h="274354" w="344709">
                    <a:moveTo>
                      <a:pt x="301752" y="119746"/>
                    </a:moveTo>
                    <a:lnTo>
                      <a:pt x="42958" y="269194"/>
                    </a:lnTo>
                    <a:cubicBezTo>
                      <a:pt x="19240" y="282910"/>
                      <a:pt x="0" y="268336"/>
                      <a:pt x="0" y="236713"/>
                    </a:cubicBezTo>
                    <a:lnTo>
                      <a:pt x="0" y="236713"/>
                    </a:lnTo>
                    <a:cubicBezTo>
                      <a:pt x="0" y="205090"/>
                      <a:pt x="19240" y="168324"/>
                      <a:pt x="42958" y="154608"/>
                    </a:cubicBezTo>
                    <a:lnTo>
                      <a:pt x="301752" y="5161"/>
                    </a:lnTo>
                    <a:cubicBezTo>
                      <a:pt x="325469" y="-8555"/>
                      <a:pt x="344710" y="6018"/>
                      <a:pt x="344710" y="37641"/>
                    </a:cubicBezTo>
                    <a:lnTo>
                      <a:pt x="344710" y="37641"/>
                    </a:lnTo>
                    <a:cubicBezTo>
                      <a:pt x="344710" y="69264"/>
                      <a:pt x="325469" y="106030"/>
                      <a:pt x="301752" y="11974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57" name="Google Shape;557;p41"/>
          <p:cNvGrpSpPr/>
          <p:nvPr/>
        </p:nvGrpSpPr>
        <p:grpSpPr>
          <a:xfrm>
            <a:off x="5574542" y="2839741"/>
            <a:ext cx="1397039" cy="953983"/>
            <a:chOff x="929585" y="2983947"/>
            <a:chExt cx="1289971" cy="880871"/>
          </a:xfrm>
        </p:grpSpPr>
        <p:sp>
          <p:nvSpPr>
            <p:cNvPr id="558" name="Google Shape;558;p41"/>
            <p:cNvSpPr/>
            <p:nvPr/>
          </p:nvSpPr>
          <p:spPr>
            <a:xfrm>
              <a:off x="929585" y="2983947"/>
              <a:ext cx="1289971" cy="880871"/>
            </a:xfrm>
            <a:custGeom>
              <a:rect b="b" l="l" r="r" t="t"/>
              <a:pathLst>
                <a:path extrusionOk="0" h="880871" w="1289971">
                  <a:moveTo>
                    <a:pt x="1289971" y="344853"/>
                  </a:moveTo>
                  <a:cubicBezTo>
                    <a:pt x="1289971" y="309896"/>
                    <a:pt x="1272826" y="274939"/>
                    <a:pt x="1238250" y="254937"/>
                  </a:cubicBezTo>
                  <a:lnTo>
                    <a:pt x="820769" y="13859"/>
                  </a:lnTo>
                  <a:cubicBezTo>
                    <a:pt x="788765" y="-4620"/>
                    <a:pt x="749332" y="-4620"/>
                    <a:pt x="717233" y="13859"/>
                  </a:cubicBezTo>
                  <a:lnTo>
                    <a:pt x="51721" y="398193"/>
                  </a:lnTo>
                  <a:cubicBezTo>
                    <a:pt x="17145" y="418100"/>
                    <a:pt x="0" y="453152"/>
                    <a:pt x="0" y="488013"/>
                  </a:cubicBezTo>
                  <a:lnTo>
                    <a:pt x="0" y="536019"/>
                  </a:lnTo>
                  <a:cubicBezTo>
                    <a:pt x="0" y="570976"/>
                    <a:pt x="17145" y="605933"/>
                    <a:pt x="51721" y="625935"/>
                  </a:cubicBezTo>
                  <a:lnTo>
                    <a:pt x="469201" y="867013"/>
                  </a:lnTo>
                  <a:cubicBezTo>
                    <a:pt x="501206" y="885492"/>
                    <a:pt x="540639" y="885492"/>
                    <a:pt x="572738" y="867013"/>
                  </a:cubicBezTo>
                  <a:lnTo>
                    <a:pt x="1238250" y="482775"/>
                  </a:lnTo>
                  <a:cubicBezTo>
                    <a:pt x="1272826" y="462772"/>
                    <a:pt x="1290066" y="427815"/>
                    <a:pt x="1289971" y="392859"/>
                  </a:cubicBezTo>
                  <a:lnTo>
                    <a:pt x="1289971" y="34485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41"/>
            <p:cNvSpPr/>
            <p:nvPr/>
          </p:nvSpPr>
          <p:spPr>
            <a:xfrm>
              <a:off x="929585" y="2983947"/>
              <a:ext cx="1289970" cy="832294"/>
            </a:xfrm>
            <a:custGeom>
              <a:rect b="b" l="l" r="r" t="t"/>
              <a:pathLst>
                <a:path extrusionOk="0" h="832294" w="1289970">
                  <a:moveTo>
                    <a:pt x="469201" y="818436"/>
                  </a:moveTo>
                  <a:lnTo>
                    <a:pt x="51721" y="577358"/>
                  </a:lnTo>
                  <a:cubicBezTo>
                    <a:pt x="-17240" y="537543"/>
                    <a:pt x="-17240" y="437912"/>
                    <a:pt x="51721" y="398097"/>
                  </a:cubicBezTo>
                  <a:lnTo>
                    <a:pt x="717233" y="13859"/>
                  </a:lnTo>
                  <a:cubicBezTo>
                    <a:pt x="749237" y="-4620"/>
                    <a:pt x="788670" y="-4620"/>
                    <a:pt x="820769" y="13859"/>
                  </a:cubicBezTo>
                  <a:lnTo>
                    <a:pt x="1238250" y="254937"/>
                  </a:lnTo>
                  <a:cubicBezTo>
                    <a:pt x="1307211" y="294751"/>
                    <a:pt x="1307211" y="394383"/>
                    <a:pt x="1238250" y="434197"/>
                  </a:cubicBezTo>
                  <a:lnTo>
                    <a:pt x="572738" y="818436"/>
                  </a:lnTo>
                  <a:cubicBezTo>
                    <a:pt x="540734" y="836914"/>
                    <a:pt x="501301" y="836914"/>
                    <a:pt x="469201" y="8184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0" name="Google Shape;560;p41"/>
            <p:cNvGrpSpPr/>
            <p:nvPr/>
          </p:nvGrpSpPr>
          <p:grpSpPr>
            <a:xfrm>
              <a:off x="1051327" y="3100390"/>
              <a:ext cx="1011433" cy="579310"/>
              <a:chOff x="1051327" y="3100390"/>
              <a:chExt cx="1011433" cy="579310"/>
            </a:xfrm>
          </p:grpSpPr>
          <p:sp>
            <p:nvSpPr>
              <p:cNvPr id="561" name="Google Shape;561;p41"/>
              <p:cNvSpPr/>
              <p:nvPr/>
            </p:nvSpPr>
            <p:spPr>
              <a:xfrm>
                <a:off x="1051327" y="3100390"/>
                <a:ext cx="1011433" cy="579310"/>
              </a:xfrm>
              <a:custGeom>
                <a:rect b="b" l="l" r="r" t="t"/>
                <a:pathLst>
                  <a:path extrusionOk="0" h="579310" w="1011433">
                    <a:moveTo>
                      <a:pt x="337553" y="577882"/>
                    </a:moveTo>
                    <a:cubicBezTo>
                      <a:pt x="332791" y="578834"/>
                      <a:pt x="327647" y="579311"/>
                      <a:pt x="322218" y="579311"/>
                    </a:cubicBezTo>
                    <a:cubicBezTo>
                      <a:pt x="308216" y="579311"/>
                      <a:pt x="294500" y="576072"/>
                      <a:pt x="284785" y="570452"/>
                    </a:cubicBezTo>
                    <a:lnTo>
                      <a:pt x="14084" y="414147"/>
                    </a:lnTo>
                    <a:cubicBezTo>
                      <a:pt x="-3156" y="404241"/>
                      <a:pt x="-4775" y="389573"/>
                      <a:pt x="10369" y="380905"/>
                    </a:cubicBezTo>
                    <a:lnTo>
                      <a:pt x="658641" y="6667"/>
                    </a:lnTo>
                    <a:cubicBezTo>
                      <a:pt x="666166" y="2381"/>
                      <a:pt x="677024" y="0"/>
                      <a:pt x="689216" y="0"/>
                    </a:cubicBezTo>
                    <a:cubicBezTo>
                      <a:pt x="703218" y="0"/>
                      <a:pt x="716934" y="3238"/>
                      <a:pt x="726649" y="8858"/>
                    </a:cubicBezTo>
                    <a:lnTo>
                      <a:pt x="997350" y="165163"/>
                    </a:lnTo>
                    <a:cubicBezTo>
                      <a:pt x="1014590" y="175070"/>
                      <a:pt x="1016209" y="189738"/>
                      <a:pt x="1001065" y="198406"/>
                    </a:cubicBezTo>
                    <a:lnTo>
                      <a:pt x="352888" y="572643"/>
                    </a:lnTo>
                    <a:cubicBezTo>
                      <a:pt x="348697" y="575024"/>
                      <a:pt x="343554" y="576834"/>
                      <a:pt x="337648" y="577977"/>
                    </a:cubicBezTo>
                    <a:close/>
                    <a:moveTo>
                      <a:pt x="682739" y="6477"/>
                    </a:moveTo>
                    <a:cubicBezTo>
                      <a:pt x="679024" y="7239"/>
                      <a:pt x="676167" y="8477"/>
                      <a:pt x="674167" y="9620"/>
                    </a:cubicBezTo>
                    <a:lnTo>
                      <a:pt x="25895" y="383858"/>
                    </a:lnTo>
                    <a:cubicBezTo>
                      <a:pt x="14179" y="390620"/>
                      <a:pt x="15894" y="403098"/>
                      <a:pt x="29610" y="411099"/>
                    </a:cubicBezTo>
                    <a:lnTo>
                      <a:pt x="300310" y="567404"/>
                    </a:lnTo>
                    <a:cubicBezTo>
                      <a:pt x="306692" y="571119"/>
                      <a:pt x="314884" y="573310"/>
                      <a:pt x="322123" y="573310"/>
                    </a:cubicBezTo>
                    <a:cubicBezTo>
                      <a:pt x="329171" y="573310"/>
                      <a:pt x="334124" y="571310"/>
                      <a:pt x="337077" y="569595"/>
                    </a:cubicBezTo>
                    <a:lnTo>
                      <a:pt x="985348" y="195358"/>
                    </a:lnTo>
                    <a:cubicBezTo>
                      <a:pt x="997159" y="188595"/>
                      <a:pt x="995350" y="176117"/>
                      <a:pt x="981634" y="168116"/>
                    </a:cubicBezTo>
                    <a:lnTo>
                      <a:pt x="710933" y="11811"/>
                    </a:lnTo>
                    <a:cubicBezTo>
                      <a:pt x="704551" y="8096"/>
                      <a:pt x="696360" y="5906"/>
                      <a:pt x="689121" y="5906"/>
                    </a:cubicBezTo>
                    <a:cubicBezTo>
                      <a:pt x="686740" y="5906"/>
                      <a:pt x="684644" y="6096"/>
                      <a:pt x="682739" y="647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41"/>
              <p:cNvSpPr/>
              <p:nvPr/>
            </p:nvSpPr>
            <p:spPr>
              <a:xfrm>
                <a:off x="1513780" y="3364964"/>
                <a:ext cx="337891" cy="195132"/>
              </a:xfrm>
              <a:custGeom>
                <a:rect b="b" l="l" r="r" t="t"/>
                <a:pathLst>
                  <a:path extrusionOk="0" h="195132" w="337891">
                    <a:moveTo>
                      <a:pt x="334871" y="12603"/>
                    </a:moveTo>
                    <a:lnTo>
                      <a:pt x="21785" y="193388"/>
                    </a:lnTo>
                    <a:cubicBezTo>
                      <a:pt x="17308" y="195959"/>
                      <a:pt x="9402" y="195674"/>
                      <a:pt x="4259" y="192626"/>
                    </a:cubicBezTo>
                    <a:lnTo>
                      <a:pt x="4259" y="192626"/>
                    </a:lnTo>
                    <a:cubicBezTo>
                      <a:pt x="-885" y="189673"/>
                      <a:pt x="-1456" y="185101"/>
                      <a:pt x="3020" y="182529"/>
                    </a:cubicBezTo>
                    <a:lnTo>
                      <a:pt x="316107" y="1745"/>
                    </a:lnTo>
                    <a:cubicBezTo>
                      <a:pt x="320584" y="-827"/>
                      <a:pt x="328490" y="-541"/>
                      <a:pt x="333633" y="2507"/>
                    </a:cubicBezTo>
                    <a:lnTo>
                      <a:pt x="333633" y="2507"/>
                    </a:lnTo>
                    <a:cubicBezTo>
                      <a:pt x="338777" y="5459"/>
                      <a:pt x="339348" y="10031"/>
                      <a:pt x="334871" y="1260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63" name="Google Shape;563;p41"/>
              <p:cNvGrpSpPr/>
              <p:nvPr/>
            </p:nvGrpSpPr>
            <p:grpSpPr>
              <a:xfrm>
                <a:off x="1312537" y="3193544"/>
                <a:ext cx="402097" cy="296585"/>
                <a:chOff x="1312537" y="3193544"/>
                <a:chExt cx="402097" cy="296585"/>
              </a:xfrm>
            </p:grpSpPr>
            <p:grpSp>
              <p:nvGrpSpPr>
                <p:cNvPr id="564" name="Google Shape;564;p41"/>
                <p:cNvGrpSpPr/>
                <p:nvPr/>
              </p:nvGrpSpPr>
              <p:grpSpPr>
                <a:xfrm>
                  <a:off x="1344684" y="3193544"/>
                  <a:ext cx="369950" cy="280892"/>
                  <a:chOff x="1344684" y="3193544"/>
                  <a:chExt cx="369950" cy="280892"/>
                </a:xfrm>
              </p:grpSpPr>
              <p:sp>
                <p:nvSpPr>
                  <p:cNvPr id="565" name="Google Shape;565;p41"/>
                  <p:cNvSpPr/>
                  <p:nvPr/>
                </p:nvSpPr>
                <p:spPr>
                  <a:xfrm>
                    <a:off x="1344684" y="3223072"/>
                    <a:ext cx="339470" cy="251364"/>
                  </a:xfrm>
                  <a:custGeom>
                    <a:rect b="b" l="l" r="r" t="t"/>
                    <a:pathLst>
                      <a:path extrusionOk="0" h="251364" w="339470">
                        <a:moveTo>
                          <a:pt x="167259" y="251365"/>
                        </a:moveTo>
                        <a:lnTo>
                          <a:pt x="0" y="240697"/>
                        </a:lnTo>
                        <a:lnTo>
                          <a:pt x="1143" y="234982"/>
                        </a:lnTo>
                        <a:lnTo>
                          <a:pt x="157734" y="245078"/>
                        </a:lnTo>
                        <a:lnTo>
                          <a:pt x="163068" y="117253"/>
                        </a:lnTo>
                        <a:lnTo>
                          <a:pt x="323183" y="99917"/>
                        </a:lnTo>
                        <a:lnTo>
                          <a:pt x="329660" y="0"/>
                        </a:lnTo>
                        <a:lnTo>
                          <a:pt x="339471" y="191"/>
                        </a:lnTo>
                        <a:lnTo>
                          <a:pt x="332708" y="104584"/>
                        </a:lnTo>
                        <a:lnTo>
                          <a:pt x="172688" y="122015"/>
                        </a:lnTo>
                        <a:lnTo>
                          <a:pt x="167259" y="25136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66" name="Google Shape;566;p41"/>
                  <p:cNvSpPr/>
                  <p:nvPr/>
                </p:nvSpPr>
                <p:spPr>
                  <a:xfrm>
                    <a:off x="1643197" y="3193544"/>
                    <a:ext cx="71437" cy="36480"/>
                  </a:xfrm>
                  <a:custGeom>
                    <a:rect b="b" l="l" r="r" t="t"/>
                    <a:pathLst>
                      <a:path extrusionOk="0" h="36480" w="71437">
                        <a:moveTo>
                          <a:pt x="71438" y="36481"/>
                        </a:moveTo>
                        <a:lnTo>
                          <a:pt x="38005" y="0"/>
                        </a:lnTo>
                        <a:lnTo>
                          <a:pt x="0" y="34862"/>
                        </a:lnTo>
                        <a:lnTo>
                          <a:pt x="71438" y="3648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567" name="Google Shape;567;p41"/>
                <p:cNvSpPr/>
                <p:nvPr/>
              </p:nvSpPr>
              <p:spPr>
                <a:xfrm>
                  <a:off x="1312537" y="3442076"/>
                  <a:ext cx="65436" cy="37671"/>
                </a:xfrm>
                <a:custGeom>
                  <a:rect b="b" l="l" r="r" t="t"/>
                  <a:pathLst>
                    <a:path extrusionOk="0" h="37671" w="65436">
                      <a:moveTo>
                        <a:pt x="55864" y="5501"/>
                      </a:moveTo>
                      <a:cubicBezTo>
                        <a:pt x="68628" y="12835"/>
                        <a:pt x="68628" y="24836"/>
                        <a:pt x="55864" y="32171"/>
                      </a:cubicBezTo>
                      <a:cubicBezTo>
                        <a:pt x="43101" y="39505"/>
                        <a:pt x="22431" y="39505"/>
                        <a:pt x="9573" y="32171"/>
                      </a:cubicBezTo>
                      <a:cubicBezTo>
                        <a:pt x="-3191" y="24836"/>
                        <a:pt x="-3191" y="12835"/>
                        <a:pt x="9573" y="5501"/>
                      </a:cubicBezTo>
                      <a:cubicBezTo>
                        <a:pt x="22336" y="-1834"/>
                        <a:pt x="43005" y="-1834"/>
                        <a:pt x="55864" y="550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8" name="Google Shape;568;p41"/>
                <p:cNvSpPr/>
                <p:nvPr/>
              </p:nvSpPr>
              <p:spPr>
                <a:xfrm>
                  <a:off x="1474462" y="3452458"/>
                  <a:ext cx="65436" cy="37671"/>
                </a:xfrm>
                <a:custGeom>
                  <a:rect b="b" l="l" r="r" t="t"/>
                  <a:pathLst>
                    <a:path extrusionOk="0" h="37671" w="65436">
                      <a:moveTo>
                        <a:pt x="55864" y="5501"/>
                      </a:moveTo>
                      <a:cubicBezTo>
                        <a:pt x="68628" y="12835"/>
                        <a:pt x="68628" y="24836"/>
                        <a:pt x="55864" y="32171"/>
                      </a:cubicBezTo>
                      <a:cubicBezTo>
                        <a:pt x="43101" y="39505"/>
                        <a:pt x="22431" y="39505"/>
                        <a:pt x="9573" y="32171"/>
                      </a:cubicBezTo>
                      <a:cubicBezTo>
                        <a:pt x="-3191" y="24836"/>
                        <a:pt x="-3191" y="12835"/>
                        <a:pt x="9573" y="5501"/>
                      </a:cubicBezTo>
                      <a:cubicBezTo>
                        <a:pt x="22336" y="-1834"/>
                        <a:pt x="43005" y="-1834"/>
                        <a:pt x="55864" y="550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9" name="Google Shape;569;p41"/>
                <p:cNvSpPr/>
                <p:nvPr/>
              </p:nvSpPr>
              <p:spPr>
                <a:xfrm>
                  <a:off x="1479796" y="3323870"/>
                  <a:ext cx="65436" cy="37671"/>
                </a:xfrm>
                <a:custGeom>
                  <a:rect b="b" l="l" r="r" t="t"/>
                  <a:pathLst>
                    <a:path extrusionOk="0" h="37671" w="65436">
                      <a:moveTo>
                        <a:pt x="55864" y="5501"/>
                      </a:moveTo>
                      <a:cubicBezTo>
                        <a:pt x="68628" y="12835"/>
                        <a:pt x="68628" y="24836"/>
                        <a:pt x="55864" y="32171"/>
                      </a:cubicBezTo>
                      <a:cubicBezTo>
                        <a:pt x="43101" y="39505"/>
                        <a:pt x="22431" y="39505"/>
                        <a:pt x="9573" y="32171"/>
                      </a:cubicBezTo>
                      <a:cubicBezTo>
                        <a:pt x="-3191" y="24836"/>
                        <a:pt x="-3191" y="12835"/>
                        <a:pt x="9573" y="5501"/>
                      </a:cubicBezTo>
                      <a:cubicBezTo>
                        <a:pt x="22336" y="-1834"/>
                        <a:pt x="43005" y="-1834"/>
                        <a:pt x="55864" y="550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0" name="Google Shape;570;p41"/>
                <p:cNvSpPr/>
                <p:nvPr/>
              </p:nvSpPr>
              <p:spPr>
                <a:xfrm>
                  <a:off x="1639911" y="3306440"/>
                  <a:ext cx="65436" cy="37671"/>
                </a:xfrm>
                <a:custGeom>
                  <a:rect b="b" l="l" r="r" t="t"/>
                  <a:pathLst>
                    <a:path extrusionOk="0" h="37671" w="65436">
                      <a:moveTo>
                        <a:pt x="55864" y="5501"/>
                      </a:moveTo>
                      <a:cubicBezTo>
                        <a:pt x="68628" y="12835"/>
                        <a:pt x="68628" y="24836"/>
                        <a:pt x="55864" y="32171"/>
                      </a:cubicBezTo>
                      <a:cubicBezTo>
                        <a:pt x="43101" y="39505"/>
                        <a:pt x="22431" y="39505"/>
                        <a:pt x="9573" y="32171"/>
                      </a:cubicBezTo>
                      <a:cubicBezTo>
                        <a:pt x="-3191" y="24836"/>
                        <a:pt x="-3191" y="12835"/>
                        <a:pt x="9573" y="5501"/>
                      </a:cubicBezTo>
                      <a:cubicBezTo>
                        <a:pt x="22336" y="-1834"/>
                        <a:pt x="43005" y="-1834"/>
                        <a:pt x="55864" y="550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71" name="Google Shape;571;p41"/>
              <p:cNvGrpSpPr/>
              <p:nvPr/>
            </p:nvGrpSpPr>
            <p:grpSpPr>
              <a:xfrm>
                <a:off x="1272103" y="3225834"/>
                <a:ext cx="669893" cy="386715"/>
                <a:chOff x="1272103" y="3225834"/>
                <a:chExt cx="669893" cy="386715"/>
              </a:xfrm>
            </p:grpSpPr>
            <p:sp>
              <p:nvSpPr>
                <p:cNvPr id="572" name="Google Shape;572;p41"/>
                <p:cNvSpPr/>
                <p:nvPr/>
              </p:nvSpPr>
              <p:spPr>
                <a:xfrm>
                  <a:off x="1272103" y="3512632"/>
                  <a:ext cx="173164" cy="99917"/>
                </a:xfrm>
                <a:custGeom>
                  <a:rect b="b" l="l" r="r" t="t"/>
                  <a:pathLst>
                    <a:path extrusionOk="0" h="99917" w="173164">
                      <a:moveTo>
                        <a:pt x="173165" y="36671"/>
                      </a:moveTo>
                      <a:lnTo>
                        <a:pt x="63532" y="99917"/>
                      </a:lnTo>
                      <a:lnTo>
                        <a:pt x="0" y="63246"/>
                      </a:lnTo>
                      <a:lnTo>
                        <a:pt x="109728" y="0"/>
                      </a:lnTo>
                      <a:lnTo>
                        <a:pt x="173165" y="3667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3" name="Google Shape;573;p41"/>
                <p:cNvSpPr/>
                <p:nvPr/>
              </p:nvSpPr>
              <p:spPr>
                <a:xfrm>
                  <a:off x="1768832" y="3225834"/>
                  <a:ext cx="173164" cy="100012"/>
                </a:xfrm>
                <a:custGeom>
                  <a:rect b="b" l="l" r="r" t="t"/>
                  <a:pathLst>
                    <a:path extrusionOk="0" h="100012" w="173164">
                      <a:moveTo>
                        <a:pt x="173165" y="36671"/>
                      </a:moveTo>
                      <a:lnTo>
                        <a:pt x="63532" y="100013"/>
                      </a:lnTo>
                      <a:lnTo>
                        <a:pt x="0" y="63341"/>
                      </a:lnTo>
                      <a:lnTo>
                        <a:pt x="109633" y="0"/>
                      </a:lnTo>
                      <a:lnTo>
                        <a:pt x="173165" y="3667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574" name="Google Shape;574;p41"/>
          <p:cNvSpPr txBox="1"/>
          <p:nvPr>
            <p:ph idx="4294967295" type="subTitle"/>
          </p:nvPr>
        </p:nvSpPr>
        <p:spPr>
          <a:xfrm>
            <a:off x="1412250" y="1241100"/>
            <a:ext cx="6319500" cy="26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Internal Stakeholders: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Logistics Team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Finance Department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Customer Service Team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External Stakeholders: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Customers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Shipping Partners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4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KPI’s(Key Performance Indicator)</a:t>
            </a:r>
            <a:endParaRPr/>
          </a:p>
        </p:txBody>
      </p:sp>
      <p:sp>
        <p:nvSpPr>
          <p:cNvPr id="580" name="Google Shape;580;p42"/>
          <p:cNvSpPr/>
          <p:nvPr/>
        </p:nvSpPr>
        <p:spPr>
          <a:xfrm>
            <a:off x="1549313" y="1672528"/>
            <a:ext cx="572700" cy="57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581" name="Google Shape;581;p42"/>
          <p:cNvGrpSpPr/>
          <p:nvPr/>
        </p:nvGrpSpPr>
        <p:grpSpPr>
          <a:xfrm>
            <a:off x="1662195" y="1796244"/>
            <a:ext cx="346934" cy="325249"/>
            <a:chOff x="1292145" y="4110351"/>
            <a:chExt cx="595800" cy="558560"/>
          </a:xfrm>
        </p:grpSpPr>
        <p:sp>
          <p:nvSpPr>
            <p:cNvPr id="582" name="Google Shape;582;p42"/>
            <p:cNvSpPr/>
            <p:nvPr/>
          </p:nvSpPr>
          <p:spPr>
            <a:xfrm>
              <a:off x="1432954" y="4599099"/>
              <a:ext cx="314181" cy="69812"/>
            </a:xfrm>
            <a:custGeom>
              <a:rect b="b" l="l" r="r" t="t"/>
              <a:pathLst>
                <a:path extrusionOk="0" h="69812" w="314181">
                  <a:moveTo>
                    <a:pt x="296729" y="69812"/>
                  </a:moveTo>
                  <a:cubicBezTo>
                    <a:pt x="306371" y="69812"/>
                    <a:pt x="314182" y="62001"/>
                    <a:pt x="314182" y="52359"/>
                  </a:cubicBezTo>
                  <a:cubicBezTo>
                    <a:pt x="314182" y="42717"/>
                    <a:pt x="306371" y="34906"/>
                    <a:pt x="296729" y="34906"/>
                  </a:cubicBezTo>
                  <a:lnTo>
                    <a:pt x="237699" y="34906"/>
                  </a:lnTo>
                  <a:lnTo>
                    <a:pt x="220246" y="0"/>
                  </a:lnTo>
                  <a:lnTo>
                    <a:pt x="93936" y="0"/>
                  </a:lnTo>
                  <a:lnTo>
                    <a:pt x="76483" y="34906"/>
                  </a:lnTo>
                  <a:lnTo>
                    <a:pt x="17453" y="34906"/>
                  </a:lnTo>
                  <a:cubicBezTo>
                    <a:pt x="7811" y="34906"/>
                    <a:pt x="0" y="42717"/>
                    <a:pt x="0" y="52359"/>
                  </a:cubicBezTo>
                  <a:cubicBezTo>
                    <a:pt x="0" y="62001"/>
                    <a:pt x="7811" y="69812"/>
                    <a:pt x="17453" y="69812"/>
                  </a:cubicBezTo>
                  <a:lnTo>
                    <a:pt x="296729" y="6981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42"/>
            <p:cNvSpPr/>
            <p:nvPr/>
          </p:nvSpPr>
          <p:spPr>
            <a:xfrm>
              <a:off x="1292154" y="4494363"/>
              <a:ext cx="595791" cy="69821"/>
            </a:xfrm>
            <a:custGeom>
              <a:rect b="b" l="l" r="r" t="t"/>
              <a:pathLst>
                <a:path extrusionOk="0" h="69821" w="595791">
                  <a:moveTo>
                    <a:pt x="52359" y="69821"/>
                  </a:moveTo>
                  <a:lnTo>
                    <a:pt x="543424" y="69821"/>
                  </a:lnTo>
                  <a:cubicBezTo>
                    <a:pt x="572297" y="69821"/>
                    <a:pt x="595792" y="46326"/>
                    <a:pt x="595792" y="17453"/>
                  </a:cubicBezTo>
                  <a:lnTo>
                    <a:pt x="595792" y="0"/>
                  </a:lnTo>
                  <a:lnTo>
                    <a:pt x="0" y="0"/>
                  </a:lnTo>
                  <a:lnTo>
                    <a:pt x="0" y="17453"/>
                  </a:lnTo>
                  <a:cubicBezTo>
                    <a:pt x="0" y="46326"/>
                    <a:pt x="23495" y="69821"/>
                    <a:pt x="52368" y="6982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42"/>
            <p:cNvSpPr/>
            <p:nvPr/>
          </p:nvSpPr>
          <p:spPr>
            <a:xfrm>
              <a:off x="1396881" y="4354730"/>
              <a:ext cx="70979" cy="34906"/>
            </a:xfrm>
            <a:custGeom>
              <a:rect b="b" l="l" r="r" t="t"/>
              <a:pathLst>
                <a:path extrusionOk="0" h="34906" w="70979">
                  <a:moveTo>
                    <a:pt x="0" y="0"/>
                  </a:moveTo>
                  <a:lnTo>
                    <a:pt x="70979" y="0"/>
                  </a:lnTo>
                  <a:lnTo>
                    <a:pt x="70979" y="34906"/>
                  </a:lnTo>
                  <a:lnTo>
                    <a:pt x="0" y="349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42"/>
            <p:cNvSpPr/>
            <p:nvPr/>
          </p:nvSpPr>
          <p:spPr>
            <a:xfrm>
              <a:off x="1682109" y="4324600"/>
              <a:ext cx="65781" cy="65790"/>
            </a:xfrm>
            <a:custGeom>
              <a:rect b="b" l="l" r="r" t="t"/>
              <a:pathLst>
                <a:path extrusionOk="0" h="65790" w="65781">
                  <a:moveTo>
                    <a:pt x="13162" y="65790"/>
                  </a:moveTo>
                  <a:lnTo>
                    <a:pt x="39422" y="39521"/>
                  </a:lnTo>
                  <a:cubicBezTo>
                    <a:pt x="39422" y="39521"/>
                    <a:pt x="39449" y="39485"/>
                    <a:pt x="39458" y="39467"/>
                  </a:cubicBezTo>
                  <a:cubicBezTo>
                    <a:pt x="39467" y="39449"/>
                    <a:pt x="39494" y="39449"/>
                    <a:pt x="39512" y="39431"/>
                  </a:cubicBezTo>
                  <a:lnTo>
                    <a:pt x="65781" y="13162"/>
                  </a:lnTo>
                  <a:lnTo>
                    <a:pt x="0" y="0"/>
                  </a:lnTo>
                  <a:lnTo>
                    <a:pt x="13162" y="6578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42"/>
            <p:cNvSpPr/>
            <p:nvPr/>
          </p:nvSpPr>
          <p:spPr>
            <a:xfrm>
              <a:off x="1396881" y="4215087"/>
              <a:ext cx="70979" cy="34906"/>
            </a:xfrm>
            <a:custGeom>
              <a:rect b="b" l="l" r="r" t="t"/>
              <a:pathLst>
                <a:path extrusionOk="0" h="34906" w="70979">
                  <a:moveTo>
                    <a:pt x="0" y="0"/>
                  </a:moveTo>
                  <a:lnTo>
                    <a:pt x="70979" y="0"/>
                  </a:lnTo>
                  <a:lnTo>
                    <a:pt x="70979" y="34906"/>
                  </a:lnTo>
                  <a:lnTo>
                    <a:pt x="0" y="349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42"/>
            <p:cNvSpPr/>
            <p:nvPr/>
          </p:nvSpPr>
          <p:spPr>
            <a:xfrm>
              <a:off x="1292145" y="4110351"/>
              <a:ext cx="595800" cy="349097"/>
            </a:xfrm>
            <a:custGeom>
              <a:rect b="b" l="l" r="r" t="t"/>
              <a:pathLst>
                <a:path extrusionOk="0" h="349097" w="595800">
                  <a:moveTo>
                    <a:pt x="595801" y="52368"/>
                  </a:moveTo>
                  <a:cubicBezTo>
                    <a:pt x="595801" y="23495"/>
                    <a:pt x="572306" y="0"/>
                    <a:pt x="543433" y="0"/>
                  </a:cubicBezTo>
                  <a:lnTo>
                    <a:pt x="52368" y="0"/>
                  </a:lnTo>
                  <a:cubicBezTo>
                    <a:pt x="23495" y="0"/>
                    <a:pt x="0" y="23495"/>
                    <a:pt x="0" y="52368"/>
                  </a:cubicBezTo>
                  <a:lnTo>
                    <a:pt x="0" y="349097"/>
                  </a:lnTo>
                  <a:lnTo>
                    <a:pt x="595792" y="349097"/>
                  </a:lnTo>
                  <a:lnTo>
                    <a:pt x="595792" y="52368"/>
                  </a:lnTo>
                  <a:close/>
                  <a:moveTo>
                    <a:pt x="404751" y="130306"/>
                  </a:moveTo>
                  <a:lnTo>
                    <a:pt x="429431" y="105625"/>
                  </a:lnTo>
                  <a:cubicBezTo>
                    <a:pt x="436246" y="98811"/>
                    <a:pt x="447297" y="98811"/>
                    <a:pt x="454112" y="105625"/>
                  </a:cubicBezTo>
                  <a:cubicBezTo>
                    <a:pt x="460926" y="112439"/>
                    <a:pt x="460926" y="123491"/>
                    <a:pt x="454112" y="130306"/>
                  </a:cubicBezTo>
                  <a:lnTo>
                    <a:pt x="429431" y="154986"/>
                  </a:lnTo>
                  <a:cubicBezTo>
                    <a:pt x="422617" y="161800"/>
                    <a:pt x="411565" y="161800"/>
                    <a:pt x="404751" y="154986"/>
                  </a:cubicBezTo>
                  <a:cubicBezTo>
                    <a:pt x="397937" y="148171"/>
                    <a:pt x="397937" y="137120"/>
                    <a:pt x="404751" y="130306"/>
                  </a:cubicBezTo>
                  <a:close/>
                  <a:moveTo>
                    <a:pt x="210631" y="296738"/>
                  </a:moveTo>
                  <a:cubicBezTo>
                    <a:pt x="210631" y="306380"/>
                    <a:pt x="202820" y="314191"/>
                    <a:pt x="193178" y="314191"/>
                  </a:cubicBezTo>
                  <a:lnTo>
                    <a:pt x="87283" y="314191"/>
                  </a:lnTo>
                  <a:cubicBezTo>
                    <a:pt x="77641" y="314191"/>
                    <a:pt x="69830" y="306380"/>
                    <a:pt x="69830" y="296738"/>
                  </a:cubicBezTo>
                  <a:lnTo>
                    <a:pt x="69830" y="226917"/>
                  </a:lnTo>
                  <a:cubicBezTo>
                    <a:pt x="69830" y="217274"/>
                    <a:pt x="77641" y="209464"/>
                    <a:pt x="87283" y="209464"/>
                  </a:cubicBezTo>
                  <a:lnTo>
                    <a:pt x="193178" y="209464"/>
                  </a:lnTo>
                  <a:cubicBezTo>
                    <a:pt x="202820" y="209464"/>
                    <a:pt x="210631" y="217274"/>
                    <a:pt x="210631" y="226917"/>
                  </a:cubicBezTo>
                  <a:lnTo>
                    <a:pt x="210631" y="296738"/>
                  </a:lnTo>
                  <a:close/>
                  <a:moveTo>
                    <a:pt x="210631" y="157095"/>
                  </a:moveTo>
                  <a:cubicBezTo>
                    <a:pt x="210631" y="166738"/>
                    <a:pt x="202820" y="174549"/>
                    <a:pt x="193178" y="174549"/>
                  </a:cubicBezTo>
                  <a:lnTo>
                    <a:pt x="87283" y="174549"/>
                  </a:lnTo>
                  <a:cubicBezTo>
                    <a:pt x="77641" y="174549"/>
                    <a:pt x="69830" y="166738"/>
                    <a:pt x="69830" y="157095"/>
                  </a:cubicBezTo>
                  <a:lnTo>
                    <a:pt x="69830" y="87274"/>
                  </a:lnTo>
                  <a:cubicBezTo>
                    <a:pt x="69830" y="77632"/>
                    <a:pt x="77641" y="69821"/>
                    <a:pt x="87283" y="69821"/>
                  </a:cubicBezTo>
                  <a:lnTo>
                    <a:pt x="193178" y="69821"/>
                  </a:lnTo>
                  <a:cubicBezTo>
                    <a:pt x="202820" y="69821"/>
                    <a:pt x="210631" y="77632"/>
                    <a:pt x="210631" y="87274"/>
                  </a:cubicBezTo>
                  <a:lnTo>
                    <a:pt x="210631" y="157095"/>
                  </a:lnTo>
                  <a:close/>
                  <a:moveTo>
                    <a:pt x="245537" y="192002"/>
                  </a:moveTo>
                  <a:cubicBezTo>
                    <a:pt x="245537" y="182359"/>
                    <a:pt x="253348" y="174549"/>
                    <a:pt x="262990" y="174549"/>
                  </a:cubicBezTo>
                  <a:lnTo>
                    <a:pt x="297896" y="174549"/>
                  </a:lnTo>
                  <a:cubicBezTo>
                    <a:pt x="307538" y="174549"/>
                    <a:pt x="315349" y="182359"/>
                    <a:pt x="315349" y="192002"/>
                  </a:cubicBezTo>
                  <a:cubicBezTo>
                    <a:pt x="315349" y="201644"/>
                    <a:pt x="307538" y="209455"/>
                    <a:pt x="297896" y="209455"/>
                  </a:cubicBezTo>
                  <a:lnTo>
                    <a:pt x="262990" y="209455"/>
                  </a:lnTo>
                  <a:cubicBezTo>
                    <a:pt x="253348" y="209455"/>
                    <a:pt x="245537" y="201644"/>
                    <a:pt x="245537" y="192002"/>
                  </a:cubicBezTo>
                  <a:close/>
                  <a:moveTo>
                    <a:pt x="330701" y="253707"/>
                  </a:moveTo>
                  <a:lnTo>
                    <a:pt x="306021" y="278387"/>
                  </a:lnTo>
                  <a:cubicBezTo>
                    <a:pt x="299207" y="285201"/>
                    <a:pt x="288155" y="285201"/>
                    <a:pt x="281341" y="278387"/>
                  </a:cubicBezTo>
                  <a:cubicBezTo>
                    <a:pt x="274527" y="271573"/>
                    <a:pt x="274527" y="260521"/>
                    <a:pt x="281341" y="253707"/>
                  </a:cubicBezTo>
                  <a:lnTo>
                    <a:pt x="306021" y="229027"/>
                  </a:lnTo>
                  <a:cubicBezTo>
                    <a:pt x="312835" y="222212"/>
                    <a:pt x="323887" y="222212"/>
                    <a:pt x="330701" y="229027"/>
                  </a:cubicBezTo>
                  <a:cubicBezTo>
                    <a:pt x="337515" y="235841"/>
                    <a:pt x="337515" y="246893"/>
                    <a:pt x="330701" y="253707"/>
                  </a:cubicBezTo>
                  <a:close/>
                  <a:moveTo>
                    <a:pt x="330701" y="154977"/>
                  </a:moveTo>
                  <a:cubicBezTo>
                    <a:pt x="323887" y="161791"/>
                    <a:pt x="312835" y="161791"/>
                    <a:pt x="306021" y="154977"/>
                  </a:cubicBezTo>
                  <a:lnTo>
                    <a:pt x="281341" y="130297"/>
                  </a:lnTo>
                  <a:cubicBezTo>
                    <a:pt x="274527" y="123482"/>
                    <a:pt x="274527" y="112430"/>
                    <a:pt x="281341" y="105616"/>
                  </a:cubicBezTo>
                  <a:cubicBezTo>
                    <a:pt x="288155" y="98802"/>
                    <a:pt x="299207" y="98802"/>
                    <a:pt x="306021" y="105616"/>
                  </a:cubicBezTo>
                  <a:lnTo>
                    <a:pt x="330701" y="130297"/>
                  </a:lnTo>
                  <a:cubicBezTo>
                    <a:pt x="337515" y="137111"/>
                    <a:pt x="337515" y="148162"/>
                    <a:pt x="330701" y="154977"/>
                  </a:cubicBezTo>
                  <a:close/>
                  <a:moveTo>
                    <a:pt x="350273" y="87274"/>
                  </a:moveTo>
                  <a:cubicBezTo>
                    <a:pt x="350273" y="77632"/>
                    <a:pt x="358084" y="69821"/>
                    <a:pt x="367726" y="69821"/>
                  </a:cubicBezTo>
                  <a:cubicBezTo>
                    <a:pt x="377368" y="69821"/>
                    <a:pt x="385179" y="77632"/>
                    <a:pt x="385179" y="87274"/>
                  </a:cubicBezTo>
                  <a:lnTo>
                    <a:pt x="385179" y="122180"/>
                  </a:lnTo>
                  <a:cubicBezTo>
                    <a:pt x="385179" y="131823"/>
                    <a:pt x="377368" y="139633"/>
                    <a:pt x="367726" y="139633"/>
                  </a:cubicBezTo>
                  <a:cubicBezTo>
                    <a:pt x="358084" y="139633"/>
                    <a:pt x="350273" y="131823"/>
                    <a:pt x="350273" y="122180"/>
                  </a:cubicBezTo>
                  <a:lnTo>
                    <a:pt x="350273" y="87274"/>
                  </a:lnTo>
                  <a:close/>
                  <a:moveTo>
                    <a:pt x="503499" y="327775"/>
                  </a:moveTo>
                  <a:cubicBezTo>
                    <a:pt x="496685" y="334589"/>
                    <a:pt x="485633" y="334589"/>
                    <a:pt x="478819" y="327775"/>
                  </a:cubicBezTo>
                  <a:lnTo>
                    <a:pt x="441785" y="290741"/>
                  </a:lnTo>
                  <a:lnTo>
                    <a:pt x="404751" y="327775"/>
                  </a:lnTo>
                  <a:cubicBezTo>
                    <a:pt x="400127" y="332398"/>
                    <a:pt x="393385" y="333987"/>
                    <a:pt x="387343" y="332138"/>
                  </a:cubicBezTo>
                  <a:cubicBezTo>
                    <a:pt x="381184" y="330279"/>
                    <a:pt x="376560" y="325162"/>
                    <a:pt x="375295" y="318860"/>
                  </a:cubicBezTo>
                  <a:lnTo>
                    <a:pt x="350614" y="195431"/>
                  </a:lnTo>
                  <a:cubicBezTo>
                    <a:pt x="349474" y="189703"/>
                    <a:pt x="351261" y="183787"/>
                    <a:pt x="355391" y="179666"/>
                  </a:cubicBezTo>
                  <a:cubicBezTo>
                    <a:pt x="359520" y="175527"/>
                    <a:pt x="365410" y="173821"/>
                    <a:pt x="371156" y="174890"/>
                  </a:cubicBezTo>
                  <a:lnTo>
                    <a:pt x="494584" y="199570"/>
                  </a:lnTo>
                  <a:cubicBezTo>
                    <a:pt x="500887" y="200836"/>
                    <a:pt x="506004" y="205469"/>
                    <a:pt x="507862" y="211618"/>
                  </a:cubicBezTo>
                  <a:cubicBezTo>
                    <a:pt x="509739" y="217795"/>
                    <a:pt x="508051" y="224475"/>
                    <a:pt x="503499" y="229027"/>
                  </a:cubicBezTo>
                  <a:lnTo>
                    <a:pt x="466465" y="266060"/>
                  </a:lnTo>
                  <a:lnTo>
                    <a:pt x="503499" y="303094"/>
                  </a:lnTo>
                  <a:cubicBezTo>
                    <a:pt x="510313" y="309909"/>
                    <a:pt x="510313" y="320960"/>
                    <a:pt x="503499" y="32777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8" name="Google Shape;588;p42"/>
          <p:cNvSpPr/>
          <p:nvPr/>
        </p:nvSpPr>
        <p:spPr>
          <a:xfrm>
            <a:off x="4285638" y="1672515"/>
            <a:ext cx="572700" cy="57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589" name="Google Shape;589;p42"/>
          <p:cNvGrpSpPr/>
          <p:nvPr/>
        </p:nvGrpSpPr>
        <p:grpSpPr>
          <a:xfrm>
            <a:off x="4421481" y="1785401"/>
            <a:ext cx="301013" cy="346929"/>
            <a:chOff x="2623282" y="1225821"/>
            <a:chExt cx="516938" cy="595791"/>
          </a:xfrm>
        </p:grpSpPr>
        <p:sp>
          <p:nvSpPr>
            <p:cNvPr id="590" name="Google Shape;590;p42"/>
            <p:cNvSpPr/>
            <p:nvPr/>
          </p:nvSpPr>
          <p:spPr>
            <a:xfrm>
              <a:off x="2759575" y="1225821"/>
              <a:ext cx="244360" cy="141967"/>
            </a:xfrm>
            <a:custGeom>
              <a:rect b="b" l="l" r="r" t="t"/>
              <a:pathLst>
                <a:path extrusionOk="0" h="141967" w="244360">
                  <a:moveTo>
                    <a:pt x="34906" y="123348"/>
                  </a:moveTo>
                  <a:cubicBezTo>
                    <a:pt x="34906" y="75172"/>
                    <a:pt x="74005" y="34906"/>
                    <a:pt x="122180" y="34906"/>
                  </a:cubicBezTo>
                  <a:cubicBezTo>
                    <a:pt x="170356" y="34906"/>
                    <a:pt x="209455" y="75172"/>
                    <a:pt x="209455" y="123348"/>
                  </a:cubicBezTo>
                  <a:lnTo>
                    <a:pt x="209455" y="141968"/>
                  </a:lnTo>
                  <a:lnTo>
                    <a:pt x="244361" y="141968"/>
                  </a:lnTo>
                  <a:lnTo>
                    <a:pt x="244361" y="123348"/>
                  </a:lnTo>
                  <a:cubicBezTo>
                    <a:pt x="244361" y="55977"/>
                    <a:pt x="189551" y="0"/>
                    <a:pt x="122180" y="0"/>
                  </a:cubicBezTo>
                  <a:cubicBezTo>
                    <a:pt x="54810" y="0"/>
                    <a:pt x="0" y="55977"/>
                    <a:pt x="0" y="123348"/>
                  </a:cubicBezTo>
                  <a:lnTo>
                    <a:pt x="0" y="141968"/>
                  </a:lnTo>
                  <a:lnTo>
                    <a:pt x="34906" y="141968"/>
                  </a:lnTo>
                  <a:lnTo>
                    <a:pt x="34906" y="12334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42"/>
            <p:cNvSpPr/>
            <p:nvPr/>
          </p:nvSpPr>
          <p:spPr>
            <a:xfrm>
              <a:off x="2626568" y="1367788"/>
              <a:ext cx="510367" cy="453824"/>
            </a:xfrm>
            <a:custGeom>
              <a:rect b="b" l="l" r="r" t="t"/>
              <a:pathLst>
                <a:path extrusionOk="0" h="453824" w="510367">
                  <a:moveTo>
                    <a:pt x="464643" y="0"/>
                  </a:moveTo>
                  <a:lnTo>
                    <a:pt x="377368" y="0"/>
                  </a:lnTo>
                  <a:lnTo>
                    <a:pt x="377368" y="69821"/>
                  </a:lnTo>
                  <a:lnTo>
                    <a:pt x="394822" y="69821"/>
                  </a:lnTo>
                  <a:cubicBezTo>
                    <a:pt x="404464" y="69821"/>
                    <a:pt x="412275" y="77632"/>
                    <a:pt x="412275" y="87274"/>
                  </a:cubicBezTo>
                  <a:cubicBezTo>
                    <a:pt x="412275" y="96917"/>
                    <a:pt x="404464" y="104727"/>
                    <a:pt x="394822" y="104727"/>
                  </a:cubicBezTo>
                  <a:lnTo>
                    <a:pt x="325000" y="104727"/>
                  </a:lnTo>
                  <a:cubicBezTo>
                    <a:pt x="315349" y="104727"/>
                    <a:pt x="307547" y="96917"/>
                    <a:pt x="307547" y="87274"/>
                  </a:cubicBezTo>
                  <a:cubicBezTo>
                    <a:pt x="307547" y="77632"/>
                    <a:pt x="315349" y="69821"/>
                    <a:pt x="325000" y="69821"/>
                  </a:cubicBezTo>
                  <a:lnTo>
                    <a:pt x="342453" y="69821"/>
                  </a:lnTo>
                  <a:lnTo>
                    <a:pt x="342453" y="0"/>
                  </a:lnTo>
                  <a:lnTo>
                    <a:pt x="167905" y="0"/>
                  </a:lnTo>
                  <a:lnTo>
                    <a:pt x="167905" y="69821"/>
                  </a:lnTo>
                  <a:lnTo>
                    <a:pt x="185358" y="69821"/>
                  </a:lnTo>
                  <a:cubicBezTo>
                    <a:pt x="195000" y="69821"/>
                    <a:pt x="202811" y="77632"/>
                    <a:pt x="202811" y="87274"/>
                  </a:cubicBezTo>
                  <a:cubicBezTo>
                    <a:pt x="202811" y="96917"/>
                    <a:pt x="195000" y="104727"/>
                    <a:pt x="185358" y="104727"/>
                  </a:cubicBezTo>
                  <a:lnTo>
                    <a:pt x="115537" y="104727"/>
                  </a:lnTo>
                  <a:cubicBezTo>
                    <a:pt x="105885" y="104727"/>
                    <a:pt x="98084" y="96917"/>
                    <a:pt x="98084" y="87274"/>
                  </a:cubicBezTo>
                  <a:cubicBezTo>
                    <a:pt x="98084" y="77632"/>
                    <a:pt x="105885" y="69821"/>
                    <a:pt x="115537" y="69821"/>
                  </a:cubicBezTo>
                  <a:lnTo>
                    <a:pt x="132990" y="69821"/>
                  </a:lnTo>
                  <a:lnTo>
                    <a:pt x="132990" y="0"/>
                  </a:lnTo>
                  <a:lnTo>
                    <a:pt x="45715" y="0"/>
                  </a:lnTo>
                  <a:cubicBezTo>
                    <a:pt x="36639" y="0"/>
                    <a:pt x="28963" y="6985"/>
                    <a:pt x="28262" y="16061"/>
                  </a:cubicBezTo>
                  <a:lnTo>
                    <a:pt x="0" y="355193"/>
                  </a:lnTo>
                  <a:cubicBezTo>
                    <a:pt x="8664" y="351341"/>
                    <a:pt x="18180" y="349097"/>
                    <a:pt x="28262" y="349097"/>
                  </a:cubicBezTo>
                  <a:cubicBezTo>
                    <a:pt x="66769" y="349097"/>
                    <a:pt x="98084" y="380412"/>
                    <a:pt x="98084" y="418918"/>
                  </a:cubicBezTo>
                  <a:cubicBezTo>
                    <a:pt x="98084" y="431694"/>
                    <a:pt x="94385" y="443518"/>
                    <a:pt x="88378" y="453824"/>
                  </a:cubicBezTo>
                  <a:lnTo>
                    <a:pt x="421989" y="453824"/>
                  </a:lnTo>
                  <a:cubicBezTo>
                    <a:pt x="415973" y="443518"/>
                    <a:pt x="412284" y="431685"/>
                    <a:pt x="412284" y="418918"/>
                  </a:cubicBezTo>
                  <a:cubicBezTo>
                    <a:pt x="412284" y="380412"/>
                    <a:pt x="443589" y="349097"/>
                    <a:pt x="482105" y="349097"/>
                  </a:cubicBezTo>
                  <a:cubicBezTo>
                    <a:pt x="492178" y="349097"/>
                    <a:pt x="501703" y="351341"/>
                    <a:pt x="510367" y="355193"/>
                  </a:cubicBezTo>
                  <a:lnTo>
                    <a:pt x="482105" y="16061"/>
                  </a:lnTo>
                  <a:cubicBezTo>
                    <a:pt x="481404" y="6985"/>
                    <a:pt x="473728" y="0"/>
                    <a:pt x="464652" y="0"/>
                  </a:cubicBezTo>
                  <a:close/>
                  <a:moveTo>
                    <a:pt x="255188" y="244370"/>
                  </a:moveTo>
                  <a:cubicBezTo>
                    <a:pt x="284061" y="244370"/>
                    <a:pt x="307556" y="267865"/>
                    <a:pt x="307556" y="296738"/>
                  </a:cubicBezTo>
                  <a:cubicBezTo>
                    <a:pt x="307556" y="319470"/>
                    <a:pt x="292922" y="338656"/>
                    <a:pt x="272650" y="345892"/>
                  </a:cubicBezTo>
                  <a:lnTo>
                    <a:pt x="272650" y="366559"/>
                  </a:lnTo>
                  <a:cubicBezTo>
                    <a:pt x="272650" y="376201"/>
                    <a:pt x="264839" y="384012"/>
                    <a:pt x="255197" y="384012"/>
                  </a:cubicBezTo>
                  <a:cubicBezTo>
                    <a:pt x="245555" y="384012"/>
                    <a:pt x="237744" y="376201"/>
                    <a:pt x="237744" y="366559"/>
                  </a:cubicBezTo>
                  <a:lnTo>
                    <a:pt x="237744" y="345892"/>
                  </a:lnTo>
                  <a:cubicBezTo>
                    <a:pt x="217472" y="338656"/>
                    <a:pt x="202838" y="319470"/>
                    <a:pt x="202838" y="296738"/>
                  </a:cubicBezTo>
                  <a:cubicBezTo>
                    <a:pt x="202838" y="287096"/>
                    <a:pt x="210640" y="279285"/>
                    <a:pt x="220291" y="279285"/>
                  </a:cubicBezTo>
                  <a:cubicBezTo>
                    <a:pt x="229942" y="279285"/>
                    <a:pt x="237744" y="287096"/>
                    <a:pt x="237744" y="296738"/>
                  </a:cubicBezTo>
                  <a:cubicBezTo>
                    <a:pt x="237744" y="306380"/>
                    <a:pt x="245564" y="314191"/>
                    <a:pt x="255197" y="314191"/>
                  </a:cubicBezTo>
                  <a:cubicBezTo>
                    <a:pt x="264830" y="314191"/>
                    <a:pt x="272650" y="306371"/>
                    <a:pt x="272650" y="296738"/>
                  </a:cubicBezTo>
                  <a:cubicBezTo>
                    <a:pt x="272650" y="287105"/>
                    <a:pt x="264821" y="279285"/>
                    <a:pt x="255197" y="279285"/>
                  </a:cubicBezTo>
                  <a:cubicBezTo>
                    <a:pt x="226315" y="279285"/>
                    <a:pt x="202829" y="255790"/>
                    <a:pt x="202829" y="226917"/>
                  </a:cubicBezTo>
                  <a:cubicBezTo>
                    <a:pt x="202829" y="204185"/>
                    <a:pt x="217463" y="184999"/>
                    <a:pt x="237735" y="177763"/>
                  </a:cubicBezTo>
                  <a:lnTo>
                    <a:pt x="237735" y="157095"/>
                  </a:lnTo>
                  <a:cubicBezTo>
                    <a:pt x="237735" y="147453"/>
                    <a:pt x="245537" y="139642"/>
                    <a:pt x="255188" y="139642"/>
                  </a:cubicBezTo>
                  <a:cubicBezTo>
                    <a:pt x="264839" y="139642"/>
                    <a:pt x="272641" y="147453"/>
                    <a:pt x="272641" y="157095"/>
                  </a:cubicBezTo>
                  <a:lnTo>
                    <a:pt x="272641" y="177763"/>
                  </a:lnTo>
                  <a:cubicBezTo>
                    <a:pt x="292913" y="184999"/>
                    <a:pt x="307547" y="204185"/>
                    <a:pt x="307547" y="226917"/>
                  </a:cubicBezTo>
                  <a:cubicBezTo>
                    <a:pt x="307547" y="236559"/>
                    <a:pt x="299736" y="244370"/>
                    <a:pt x="290094" y="244370"/>
                  </a:cubicBezTo>
                  <a:cubicBezTo>
                    <a:pt x="280452" y="244370"/>
                    <a:pt x="272641" y="236559"/>
                    <a:pt x="272641" y="226917"/>
                  </a:cubicBezTo>
                  <a:cubicBezTo>
                    <a:pt x="272641" y="217274"/>
                    <a:pt x="264812" y="209464"/>
                    <a:pt x="255188" y="209464"/>
                  </a:cubicBezTo>
                  <a:cubicBezTo>
                    <a:pt x="245564" y="209464"/>
                    <a:pt x="237735" y="217283"/>
                    <a:pt x="237735" y="226917"/>
                  </a:cubicBezTo>
                  <a:cubicBezTo>
                    <a:pt x="237735" y="236550"/>
                    <a:pt x="245555" y="244370"/>
                    <a:pt x="255188" y="24437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42"/>
            <p:cNvSpPr/>
            <p:nvPr/>
          </p:nvSpPr>
          <p:spPr>
            <a:xfrm>
              <a:off x="3073757" y="1751800"/>
              <a:ext cx="66463" cy="68160"/>
            </a:xfrm>
            <a:custGeom>
              <a:rect b="b" l="l" r="r" t="t"/>
              <a:pathLst>
                <a:path extrusionOk="0" h="68160" w="66463">
                  <a:moveTo>
                    <a:pt x="0" y="34906"/>
                  </a:moveTo>
                  <a:cubicBezTo>
                    <a:pt x="0" y="51246"/>
                    <a:pt x="11528" y="64381"/>
                    <a:pt x="26718" y="68160"/>
                  </a:cubicBezTo>
                  <a:cubicBezTo>
                    <a:pt x="36675" y="65709"/>
                    <a:pt x="45859" y="60511"/>
                    <a:pt x="53060" y="53059"/>
                  </a:cubicBezTo>
                  <a:cubicBezTo>
                    <a:pt x="61203" y="44046"/>
                    <a:pt x="65709" y="32356"/>
                    <a:pt x="66463" y="20443"/>
                  </a:cubicBezTo>
                  <a:cubicBezTo>
                    <a:pt x="60933" y="8457"/>
                    <a:pt x="48957" y="0"/>
                    <a:pt x="34906" y="0"/>
                  </a:cubicBezTo>
                  <a:cubicBezTo>
                    <a:pt x="15657" y="0"/>
                    <a:pt x="0" y="15666"/>
                    <a:pt x="0" y="349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42"/>
            <p:cNvSpPr/>
            <p:nvPr/>
          </p:nvSpPr>
          <p:spPr>
            <a:xfrm>
              <a:off x="2623282" y="1751800"/>
              <a:ext cx="66472" cy="68160"/>
            </a:xfrm>
            <a:custGeom>
              <a:rect b="b" l="l" r="r" t="t"/>
              <a:pathLst>
                <a:path extrusionOk="0" h="68160" w="66472">
                  <a:moveTo>
                    <a:pt x="0" y="20443"/>
                  </a:moveTo>
                  <a:cubicBezTo>
                    <a:pt x="754" y="32356"/>
                    <a:pt x="5261" y="44046"/>
                    <a:pt x="13404" y="53059"/>
                  </a:cubicBezTo>
                  <a:cubicBezTo>
                    <a:pt x="20604" y="60511"/>
                    <a:pt x="29789" y="65709"/>
                    <a:pt x="39745" y="68160"/>
                  </a:cubicBezTo>
                  <a:cubicBezTo>
                    <a:pt x="54945" y="64381"/>
                    <a:pt x="66472" y="51255"/>
                    <a:pt x="66472" y="34906"/>
                  </a:cubicBezTo>
                  <a:cubicBezTo>
                    <a:pt x="66472" y="15657"/>
                    <a:pt x="50806" y="0"/>
                    <a:pt x="31566" y="0"/>
                  </a:cubicBezTo>
                  <a:cubicBezTo>
                    <a:pt x="17525" y="0"/>
                    <a:pt x="5540" y="8457"/>
                    <a:pt x="9" y="2044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94" name="Google Shape;594;p42"/>
          <p:cNvSpPr/>
          <p:nvPr/>
        </p:nvSpPr>
        <p:spPr>
          <a:xfrm>
            <a:off x="6667988" y="1635828"/>
            <a:ext cx="572700" cy="57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595" name="Google Shape;595;p42"/>
          <p:cNvGrpSpPr/>
          <p:nvPr/>
        </p:nvGrpSpPr>
        <p:grpSpPr>
          <a:xfrm>
            <a:off x="6780878" y="1800211"/>
            <a:ext cx="346935" cy="243941"/>
            <a:chOff x="3859872" y="2275078"/>
            <a:chExt cx="595801" cy="418927"/>
          </a:xfrm>
        </p:grpSpPr>
        <p:sp>
          <p:nvSpPr>
            <p:cNvPr id="596" name="Google Shape;596;p42"/>
            <p:cNvSpPr/>
            <p:nvPr/>
          </p:nvSpPr>
          <p:spPr>
            <a:xfrm>
              <a:off x="3859881" y="2275087"/>
              <a:ext cx="219689" cy="219689"/>
            </a:xfrm>
            <a:custGeom>
              <a:rect b="b" l="l" r="r" t="t"/>
              <a:pathLst>
                <a:path extrusionOk="0" h="219689" w="219689">
                  <a:moveTo>
                    <a:pt x="164322" y="0"/>
                  </a:moveTo>
                  <a:lnTo>
                    <a:pt x="0" y="164323"/>
                  </a:lnTo>
                  <a:lnTo>
                    <a:pt x="0" y="219690"/>
                  </a:lnTo>
                  <a:lnTo>
                    <a:pt x="219689" y="0"/>
                  </a:lnTo>
                  <a:lnTo>
                    <a:pt x="1643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42"/>
            <p:cNvSpPr/>
            <p:nvPr/>
          </p:nvSpPr>
          <p:spPr>
            <a:xfrm>
              <a:off x="4281124" y="2379814"/>
              <a:ext cx="34906" cy="34906"/>
            </a:xfrm>
            <a:custGeom>
              <a:rect b="b" l="l" r="r" t="t"/>
              <a:pathLst>
                <a:path extrusionOk="0" h="34906" w="34906">
                  <a:moveTo>
                    <a:pt x="34906" y="17453"/>
                  </a:moveTo>
                  <a:cubicBezTo>
                    <a:pt x="34906" y="7820"/>
                    <a:pt x="27087" y="0"/>
                    <a:pt x="17453" y="0"/>
                  </a:cubicBezTo>
                  <a:cubicBezTo>
                    <a:pt x="7820" y="0"/>
                    <a:pt x="0" y="7820"/>
                    <a:pt x="0" y="17453"/>
                  </a:cubicBezTo>
                  <a:lnTo>
                    <a:pt x="0" y="34906"/>
                  </a:lnTo>
                  <a:lnTo>
                    <a:pt x="17453" y="34906"/>
                  </a:lnTo>
                  <a:cubicBezTo>
                    <a:pt x="27087" y="34906"/>
                    <a:pt x="34906" y="27086"/>
                    <a:pt x="34906" y="1745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42"/>
            <p:cNvSpPr/>
            <p:nvPr/>
          </p:nvSpPr>
          <p:spPr>
            <a:xfrm>
              <a:off x="3859872" y="2275087"/>
              <a:ext cx="114953" cy="114962"/>
            </a:xfrm>
            <a:custGeom>
              <a:rect b="b" l="l" r="r" t="t"/>
              <a:pathLst>
                <a:path extrusionOk="0" h="114962" w="114953">
                  <a:moveTo>
                    <a:pt x="52368" y="0"/>
                  </a:moveTo>
                  <a:cubicBezTo>
                    <a:pt x="23496" y="0"/>
                    <a:pt x="0" y="23495"/>
                    <a:pt x="0" y="52368"/>
                  </a:cubicBezTo>
                  <a:lnTo>
                    <a:pt x="0" y="114962"/>
                  </a:lnTo>
                  <a:lnTo>
                    <a:pt x="114953" y="9"/>
                  </a:lnTo>
                  <a:lnTo>
                    <a:pt x="52359" y="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42"/>
            <p:cNvSpPr/>
            <p:nvPr/>
          </p:nvSpPr>
          <p:spPr>
            <a:xfrm>
              <a:off x="3859872" y="2275078"/>
              <a:ext cx="595801" cy="418927"/>
            </a:xfrm>
            <a:custGeom>
              <a:rect b="b" l="l" r="r" t="t"/>
              <a:pathLst>
                <a:path extrusionOk="0" h="418927" w="595801">
                  <a:moveTo>
                    <a:pt x="543433" y="9"/>
                  </a:moveTo>
                  <a:lnTo>
                    <a:pt x="270217" y="9"/>
                  </a:lnTo>
                  <a:lnTo>
                    <a:pt x="0" y="269059"/>
                  </a:lnTo>
                  <a:lnTo>
                    <a:pt x="0" y="366559"/>
                  </a:lnTo>
                  <a:cubicBezTo>
                    <a:pt x="0" y="395432"/>
                    <a:pt x="23496" y="418927"/>
                    <a:pt x="52368" y="418927"/>
                  </a:cubicBezTo>
                  <a:lnTo>
                    <a:pt x="543433" y="418927"/>
                  </a:lnTo>
                  <a:cubicBezTo>
                    <a:pt x="572306" y="418927"/>
                    <a:pt x="595801" y="395432"/>
                    <a:pt x="595801" y="366559"/>
                  </a:cubicBezTo>
                  <a:lnTo>
                    <a:pt x="595801" y="52368"/>
                  </a:lnTo>
                  <a:cubicBezTo>
                    <a:pt x="595801" y="23495"/>
                    <a:pt x="572306" y="0"/>
                    <a:pt x="543433" y="0"/>
                  </a:cubicBezTo>
                  <a:close/>
                  <a:moveTo>
                    <a:pt x="192011" y="349106"/>
                  </a:moveTo>
                  <a:lnTo>
                    <a:pt x="87283" y="349106"/>
                  </a:lnTo>
                  <a:cubicBezTo>
                    <a:pt x="77641" y="349106"/>
                    <a:pt x="69830" y="341295"/>
                    <a:pt x="69830" y="331653"/>
                  </a:cubicBezTo>
                  <a:cubicBezTo>
                    <a:pt x="69830" y="322011"/>
                    <a:pt x="77641" y="314200"/>
                    <a:pt x="87283" y="314200"/>
                  </a:cubicBezTo>
                  <a:lnTo>
                    <a:pt x="192011" y="314200"/>
                  </a:lnTo>
                  <a:cubicBezTo>
                    <a:pt x="201653" y="314200"/>
                    <a:pt x="209464" y="322011"/>
                    <a:pt x="209464" y="331653"/>
                  </a:cubicBezTo>
                  <a:cubicBezTo>
                    <a:pt x="209464" y="341295"/>
                    <a:pt x="201653" y="349106"/>
                    <a:pt x="192011" y="349106"/>
                  </a:cubicBezTo>
                  <a:close/>
                  <a:moveTo>
                    <a:pt x="192011" y="279285"/>
                  </a:moveTo>
                  <a:lnTo>
                    <a:pt x="87283" y="279285"/>
                  </a:lnTo>
                  <a:cubicBezTo>
                    <a:pt x="77641" y="279285"/>
                    <a:pt x="69830" y="271474"/>
                    <a:pt x="69830" y="261832"/>
                  </a:cubicBezTo>
                  <a:cubicBezTo>
                    <a:pt x="69830" y="252190"/>
                    <a:pt x="77641" y="244379"/>
                    <a:pt x="87283" y="244379"/>
                  </a:cubicBezTo>
                  <a:lnTo>
                    <a:pt x="192011" y="244379"/>
                  </a:lnTo>
                  <a:cubicBezTo>
                    <a:pt x="201653" y="244379"/>
                    <a:pt x="209464" y="252190"/>
                    <a:pt x="209464" y="261832"/>
                  </a:cubicBezTo>
                  <a:cubicBezTo>
                    <a:pt x="209464" y="271474"/>
                    <a:pt x="201653" y="279285"/>
                    <a:pt x="192011" y="279285"/>
                  </a:cubicBezTo>
                  <a:close/>
                  <a:moveTo>
                    <a:pt x="525980" y="226917"/>
                  </a:moveTo>
                  <a:cubicBezTo>
                    <a:pt x="525980" y="236559"/>
                    <a:pt x="518169" y="244370"/>
                    <a:pt x="508527" y="244370"/>
                  </a:cubicBezTo>
                  <a:lnTo>
                    <a:pt x="491074" y="244370"/>
                  </a:lnTo>
                  <a:lnTo>
                    <a:pt x="491074" y="331644"/>
                  </a:lnTo>
                  <a:cubicBezTo>
                    <a:pt x="491074" y="341286"/>
                    <a:pt x="483263" y="349097"/>
                    <a:pt x="473621" y="349097"/>
                  </a:cubicBezTo>
                  <a:lnTo>
                    <a:pt x="333978" y="349097"/>
                  </a:lnTo>
                  <a:cubicBezTo>
                    <a:pt x="324336" y="349097"/>
                    <a:pt x="316525" y="341286"/>
                    <a:pt x="316525" y="331644"/>
                  </a:cubicBezTo>
                  <a:lnTo>
                    <a:pt x="316525" y="244370"/>
                  </a:lnTo>
                  <a:lnTo>
                    <a:pt x="299072" y="244370"/>
                  </a:lnTo>
                  <a:cubicBezTo>
                    <a:pt x="289430" y="244370"/>
                    <a:pt x="281619" y="236559"/>
                    <a:pt x="281619" y="226917"/>
                  </a:cubicBezTo>
                  <a:lnTo>
                    <a:pt x="281619" y="157095"/>
                  </a:lnTo>
                  <a:cubicBezTo>
                    <a:pt x="281619" y="147453"/>
                    <a:pt x="289430" y="139642"/>
                    <a:pt x="299072" y="139642"/>
                  </a:cubicBezTo>
                  <a:lnTo>
                    <a:pt x="319739" y="139642"/>
                  </a:lnTo>
                  <a:cubicBezTo>
                    <a:pt x="317782" y="134157"/>
                    <a:pt x="316525" y="128339"/>
                    <a:pt x="316525" y="122189"/>
                  </a:cubicBezTo>
                  <a:cubicBezTo>
                    <a:pt x="316525" y="93316"/>
                    <a:pt x="340020" y="69821"/>
                    <a:pt x="368893" y="69821"/>
                  </a:cubicBezTo>
                  <a:cubicBezTo>
                    <a:pt x="382352" y="69821"/>
                    <a:pt x="394516" y="75064"/>
                    <a:pt x="403799" y="83441"/>
                  </a:cubicBezTo>
                  <a:cubicBezTo>
                    <a:pt x="413083" y="75064"/>
                    <a:pt x="425248" y="69821"/>
                    <a:pt x="438706" y="69821"/>
                  </a:cubicBezTo>
                  <a:cubicBezTo>
                    <a:pt x="467579" y="69821"/>
                    <a:pt x="491074" y="93316"/>
                    <a:pt x="491074" y="122189"/>
                  </a:cubicBezTo>
                  <a:cubicBezTo>
                    <a:pt x="491074" y="128339"/>
                    <a:pt x="489817" y="134157"/>
                    <a:pt x="487860" y="139642"/>
                  </a:cubicBezTo>
                  <a:lnTo>
                    <a:pt x="508527" y="139642"/>
                  </a:lnTo>
                  <a:cubicBezTo>
                    <a:pt x="518169" y="139642"/>
                    <a:pt x="525980" y="147453"/>
                    <a:pt x="525980" y="157095"/>
                  </a:cubicBezTo>
                  <a:lnTo>
                    <a:pt x="525980" y="22691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42"/>
            <p:cNvSpPr/>
            <p:nvPr/>
          </p:nvSpPr>
          <p:spPr>
            <a:xfrm>
              <a:off x="4211303" y="2379823"/>
              <a:ext cx="34906" cy="34906"/>
            </a:xfrm>
            <a:custGeom>
              <a:rect b="b" l="l" r="r" t="t"/>
              <a:pathLst>
                <a:path extrusionOk="0" h="34906" w="34906">
                  <a:moveTo>
                    <a:pt x="17453" y="34906"/>
                  </a:moveTo>
                  <a:lnTo>
                    <a:pt x="34906" y="34906"/>
                  </a:lnTo>
                  <a:lnTo>
                    <a:pt x="34906" y="17453"/>
                  </a:lnTo>
                  <a:cubicBezTo>
                    <a:pt x="34906" y="7820"/>
                    <a:pt x="27086" y="0"/>
                    <a:pt x="17453" y="0"/>
                  </a:cubicBezTo>
                  <a:cubicBezTo>
                    <a:pt x="7820" y="0"/>
                    <a:pt x="0" y="7820"/>
                    <a:pt x="0" y="17453"/>
                  </a:cubicBezTo>
                  <a:cubicBezTo>
                    <a:pt x="0" y="27086"/>
                    <a:pt x="7820" y="34906"/>
                    <a:pt x="17453" y="349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42"/>
            <p:cNvSpPr/>
            <p:nvPr/>
          </p:nvSpPr>
          <p:spPr>
            <a:xfrm>
              <a:off x="4280928" y="2449635"/>
              <a:ext cx="70017" cy="34906"/>
            </a:xfrm>
            <a:custGeom>
              <a:rect b="b" l="l" r="r" t="t"/>
              <a:pathLst>
                <a:path extrusionOk="0" h="34906" w="70017">
                  <a:moveTo>
                    <a:pt x="196" y="34906"/>
                  </a:moveTo>
                  <a:lnTo>
                    <a:pt x="70017" y="34906"/>
                  </a:lnTo>
                  <a:lnTo>
                    <a:pt x="70017" y="0"/>
                  </a:lnTo>
                  <a:cubicBezTo>
                    <a:pt x="63922" y="0"/>
                    <a:pt x="-4113" y="0"/>
                    <a:pt x="196" y="0"/>
                  </a:cubicBezTo>
                  <a:lnTo>
                    <a:pt x="196" y="3490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42"/>
            <p:cNvSpPr/>
            <p:nvPr/>
          </p:nvSpPr>
          <p:spPr>
            <a:xfrm>
              <a:off x="4176249" y="2449635"/>
              <a:ext cx="69968" cy="34906"/>
            </a:xfrm>
            <a:custGeom>
              <a:rect b="b" l="l" r="r" t="t"/>
              <a:pathLst>
                <a:path extrusionOk="0" h="34906" w="69968">
                  <a:moveTo>
                    <a:pt x="69969" y="0"/>
                  </a:moveTo>
                  <a:cubicBezTo>
                    <a:pt x="66387" y="0"/>
                    <a:pt x="-3632" y="0"/>
                    <a:pt x="148" y="0"/>
                  </a:cubicBezTo>
                  <a:lnTo>
                    <a:pt x="148" y="34906"/>
                  </a:lnTo>
                  <a:lnTo>
                    <a:pt x="69969" y="34906"/>
                  </a:lnTo>
                  <a:lnTo>
                    <a:pt x="699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42"/>
            <p:cNvSpPr/>
            <p:nvPr/>
          </p:nvSpPr>
          <p:spPr>
            <a:xfrm>
              <a:off x="4211312" y="2519456"/>
              <a:ext cx="104727" cy="69821"/>
            </a:xfrm>
            <a:custGeom>
              <a:rect b="b" l="l" r="r" t="t"/>
              <a:pathLst>
                <a:path extrusionOk="0" h="69821" w="104727">
                  <a:moveTo>
                    <a:pt x="69812" y="17453"/>
                  </a:moveTo>
                  <a:cubicBezTo>
                    <a:pt x="69812" y="27095"/>
                    <a:pt x="62001" y="34906"/>
                    <a:pt x="52359" y="34906"/>
                  </a:cubicBezTo>
                  <a:cubicBezTo>
                    <a:pt x="42717" y="34906"/>
                    <a:pt x="34906" y="27095"/>
                    <a:pt x="34906" y="17453"/>
                  </a:cubicBezTo>
                  <a:lnTo>
                    <a:pt x="34906" y="0"/>
                  </a:lnTo>
                  <a:lnTo>
                    <a:pt x="0" y="0"/>
                  </a:lnTo>
                  <a:lnTo>
                    <a:pt x="0" y="69821"/>
                  </a:lnTo>
                  <a:lnTo>
                    <a:pt x="104727" y="69821"/>
                  </a:lnTo>
                  <a:lnTo>
                    <a:pt x="104727" y="0"/>
                  </a:lnTo>
                  <a:lnTo>
                    <a:pt x="69821" y="0"/>
                  </a:lnTo>
                  <a:lnTo>
                    <a:pt x="69821" y="1745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04" name="Google Shape;604;p42"/>
          <p:cNvSpPr txBox="1"/>
          <p:nvPr>
            <p:ph idx="4294967295" type="subTitle"/>
          </p:nvPr>
        </p:nvSpPr>
        <p:spPr>
          <a:xfrm>
            <a:off x="1243625" y="2343150"/>
            <a:ext cx="118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2.3M</a:t>
            </a:r>
            <a:br>
              <a:rPr lang="en"/>
            </a:br>
            <a:r>
              <a:rPr b="1" lang="en" sz="1300"/>
              <a:t>Total Sales</a:t>
            </a:r>
            <a:endParaRPr b="1" sz="1300"/>
          </a:p>
        </p:txBody>
      </p:sp>
      <p:sp>
        <p:nvSpPr>
          <p:cNvPr id="605" name="Google Shape;605;p42"/>
          <p:cNvSpPr txBox="1"/>
          <p:nvPr>
            <p:ph idx="4294967295" type="subTitle"/>
          </p:nvPr>
        </p:nvSpPr>
        <p:spPr>
          <a:xfrm>
            <a:off x="3979938" y="2343150"/>
            <a:ext cx="118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₹442.53K</a:t>
            </a:r>
            <a:br>
              <a:rPr b="1" lang="en"/>
            </a:br>
            <a:r>
              <a:rPr b="1" lang="en" sz="1300"/>
              <a:t>Total Profit</a:t>
            </a:r>
            <a:endParaRPr b="1" sz="1300"/>
          </a:p>
        </p:txBody>
      </p:sp>
      <p:sp>
        <p:nvSpPr>
          <p:cNvPr id="606" name="Google Shape;606;p42"/>
          <p:cNvSpPr txBox="1"/>
          <p:nvPr>
            <p:ph idx="4294967295" type="subTitle"/>
          </p:nvPr>
        </p:nvSpPr>
        <p:spPr>
          <a:xfrm>
            <a:off x="6362288" y="2343150"/>
            <a:ext cx="118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5000</a:t>
            </a:r>
            <a:br>
              <a:rPr b="1" lang="en"/>
            </a:br>
            <a:r>
              <a:rPr b="1" lang="en" sz="1300"/>
              <a:t>Total Orders</a:t>
            </a:r>
            <a:endParaRPr b="1" sz="1300"/>
          </a:p>
        </p:txBody>
      </p:sp>
      <p:sp>
        <p:nvSpPr>
          <p:cNvPr id="607" name="Google Shape;607;p42"/>
          <p:cNvSpPr/>
          <p:nvPr/>
        </p:nvSpPr>
        <p:spPr>
          <a:xfrm>
            <a:off x="2844713" y="3137503"/>
            <a:ext cx="572700" cy="57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08" name="Google Shape;608;p42"/>
          <p:cNvSpPr/>
          <p:nvPr/>
        </p:nvSpPr>
        <p:spPr>
          <a:xfrm>
            <a:off x="2957554" y="3250314"/>
            <a:ext cx="347047" cy="347054"/>
          </a:xfrm>
          <a:custGeom>
            <a:rect b="b" l="l" r="r" t="t"/>
            <a:pathLst>
              <a:path extrusionOk="0" h="595800" w="595789">
                <a:moveTo>
                  <a:pt x="212799" y="580489"/>
                </a:moveTo>
                <a:cubicBezTo>
                  <a:pt x="233178" y="600904"/>
                  <a:pt x="266396" y="600904"/>
                  <a:pt x="286867" y="580489"/>
                </a:cubicBezTo>
                <a:lnTo>
                  <a:pt x="503055" y="364247"/>
                </a:lnTo>
                <a:lnTo>
                  <a:pt x="466065" y="327222"/>
                </a:lnTo>
                <a:cubicBezTo>
                  <a:pt x="459243" y="320399"/>
                  <a:pt x="459243" y="309356"/>
                  <a:pt x="466065" y="302533"/>
                </a:cubicBezTo>
                <a:cubicBezTo>
                  <a:pt x="472888" y="295709"/>
                  <a:pt x="483932" y="295709"/>
                  <a:pt x="490755" y="302533"/>
                </a:cubicBezTo>
                <a:lnTo>
                  <a:pt x="527744" y="339558"/>
                </a:lnTo>
                <a:lnTo>
                  <a:pt x="540133" y="327213"/>
                </a:lnTo>
                <a:cubicBezTo>
                  <a:pt x="610790" y="256575"/>
                  <a:pt x="613842" y="144620"/>
                  <a:pt x="551176" y="69269"/>
                </a:cubicBezTo>
                <a:lnTo>
                  <a:pt x="589512" y="30996"/>
                </a:lnTo>
                <a:cubicBezTo>
                  <a:pt x="596335" y="24173"/>
                  <a:pt x="596335" y="13130"/>
                  <a:pt x="589512" y="6307"/>
                </a:cubicBezTo>
                <a:cubicBezTo>
                  <a:pt x="582689" y="-517"/>
                  <a:pt x="571645" y="-517"/>
                  <a:pt x="564822" y="6307"/>
                </a:cubicBezTo>
                <a:lnTo>
                  <a:pt x="526487" y="44580"/>
                </a:lnTo>
                <a:cubicBezTo>
                  <a:pt x="451163" y="-18077"/>
                  <a:pt x="339208" y="-14962"/>
                  <a:pt x="268551" y="55676"/>
                </a:cubicBezTo>
                <a:lnTo>
                  <a:pt x="256252" y="68021"/>
                </a:lnTo>
                <a:lnTo>
                  <a:pt x="293241" y="105046"/>
                </a:lnTo>
                <a:cubicBezTo>
                  <a:pt x="300064" y="111869"/>
                  <a:pt x="300064" y="122912"/>
                  <a:pt x="293241" y="129735"/>
                </a:cubicBezTo>
                <a:cubicBezTo>
                  <a:pt x="286507" y="136558"/>
                  <a:pt x="275374" y="136558"/>
                  <a:pt x="268551" y="129735"/>
                </a:cubicBezTo>
                <a:lnTo>
                  <a:pt x="231562" y="92710"/>
                </a:lnTo>
                <a:lnTo>
                  <a:pt x="15285" y="308952"/>
                </a:lnTo>
                <a:cubicBezTo>
                  <a:pt x="-5095" y="329368"/>
                  <a:pt x="-5095" y="362586"/>
                  <a:pt x="15285" y="383002"/>
                </a:cubicBezTo>
                <a:lnTo>
                  <a:pt x="212799" y="580480"/>
                </a:lnTo>
                <a:close/>
                <a:moveTo>
                  <a:pt x="416687" y="105055"/>
                </a:moveTo>
                <a:cubicBezTo>
                  <a:pt x="437067" y="84639"/>
                  <a:pt x="470285" y="84639"/>
                  <a:pt x="490755" y="105055"/>
                </a:cubicBezTo>
                <a:cubicBezTo>
                  <a:pt x="511135" y="125471"/>
                  <a:pt x="511135" y="158689"/>
                  <a:pt x="490755" y="179104"/>
                </a:cubicBezTo>
                <a:cubicBezTo>
                  <a:pt x="470285" y="199520"/>
                  <a:pt x="437067" y="199520"/>
                  <a:pt x="416687" y="179104"/>
                </a:cubicBezTo>
                <a:cubicBezTo>
                  <a:pt x="396307" y="158689"/>
                  <a:pt x="396307" y="125471"/>
                  <a:pt x="416687" y="105055"/>
                </a:cubicBezTo>
                <a:close/>
                <a:moveTo>
                  <a:pt x="391998" y="228474"/>
                </a:moveTo>
                <a:cubicBezTo>
                  <a:pt x="398821" y="221651"/>
                  <a:pt x="409864" y="221651"/>
                  <a:pt x="416687" y="228474"/>
                </a:cubicBezTo>
                <a:lnTo>
                  <a:pt x="441376" y="253163"/>
                </a:lnTo>
                <a:cubicBezTo>
                  <a:pt x="448199" y="259986"/>
                  <a:pt x="448199" y="271020"/>
                  <a:pt x="441376" y="277843"/>
                </a:cubicBezTo>
                <a:cubicBezTo>
                  <a:pt x="434553" y="284667"/>
                  <a:pt x="423510" y="284667"/>
                  <a:pt x="416687" y="277843"/>
                </a:cubicBezTo>
                <a:lnTo>
                  <a:pt x="391998" y="253163"/>
                </a:lnTo>
                <a:cubicBezTo>
                  <a:pt x="385175" y="246340"/>
                  <a:pt x="385175" y="235297"/>
                  <a:pt x="391998" y="228474"/>
                </a:cubicBezTo>
                <a:close/>
                <a:moveTo>
                  <a:pt x="317930" y="154415"/>
                </a:moveTo>
                <a:cubicBezTo>
                  <a:pt x="324753" y="147601"/>
                  <a:pt x="335796" y="147601"/>
                  <a:pt x="342619" y="154415"/>
                </a:cubicBezTo>
                <a:lnTo>
                  <a:pt x="367308" y="179104"/>
                </a:lnTo>
                <a:cubicBezTo>
                  <a:pt x="374131" y="185928"/>
                  <a:pt x="374131" y="196970"/>
                  <a:pt x="367308" y="203794"/>
                </a:cubicBezTo>
                <a:cubicBezTo>
                  <a:pt x="360486" y="210608"/>
                  <a:pt x="349442" y="210608"/>
                  <a:pt x="342619" y="203794"/>
                </a:cubicBezTo>
                <a:lnTo>
                  <a:pt x="317930" y="179104"/>
                </a:lnTo>
                <a:cubicBezTo>
                  <a:pt x="311107" y="172281"/>
                  <a:pt x="311107" y="161238"/>
                  <a:pt x="317930" y="154415"/>
                </a:cubicBezTo>
                <a:close/>
                <a:moveTo>
                  <a:pt x="169794" y="401263"/>
                </a:moveTo>
                <a:lnTo>
                  <a:pt x="184428" y="386647"/>
                </a:lnTo>
                <a:cubicBezTo>
                  <a:pt x="175181" y="367201"/>
                  <a:pt x="178503" y="343274"/>
                  <a:pt x="194484" y="327213"/>
                </a:cubicBezTo>
                <a:cubicBezTo>
                  <a:pt x="201307" y="320390"/>
                  <a:pt x="212350" y="320390"/>
                  <a:pt x="219173" y="327213"/>
                </a:cubicBezTo>
                <a:cubicBezTo>
                  <a:pt x="225996" y="334027"/>
                  <a:pt x="225996" y="345079"/>
                  <a:pt x="219173" y="351893"/>
                </a:cubicBezTo>
                <a:cubicBezTo>
                  <a:pt x="212440" y="358708"/>
                  <a:pt x="212440" y="369768"/>
                  <a:pt x="219173" y="376582"/>
                </a:cubicBezTo>
                <a:cubicBezTo>
                  <a:pt x="225996" y="383388"/>
                  <a:pt x="237129" y="383388"/>
                  <a:pt x="243862" y="376582"/>
                </a:cubicBezTo>
                <a:cubicBezTo>
                  <a:pt x="250685" y="369777"/>
                  <a:pt x="250685" y="358708"/>
                  <a:pt x="243862" y="351893"/>
                </a:cubicBezTo>
                <a:cubicBezTo>
                  <a:pt x="223482" y="331478"/>
                  <a:pt x="223482" y="298259"/>
                  <a:pt x="243862" y="277843"/>
                </a:cubicBezTo>
                <a:cubicBezTo>
                  <a:pt x="259933" y="261773"/>
                  <a:pt x="283903" y="258550"/>
                  <a:pt x="303296" y="267779"/>
                </a:cubicBezTo>
                <a:lnTo>
                  <a:pt x="317930" y="253163"/>
                </a:lnTo>
                <a:cubicBezTo>
                  <a:pt x="324753" y="246340"/>
                  <a:pt x="335796" y="246340"/>
                  <a:pt x="342619" y="253163"/>
                </a:cubicBezTo>
                <a:cubicBezTo>
                  <a:pt x="349442" y="259986"/>
                  <a:pt x="349442" y="271029"/>
                  <a:pt x="342619" y="277853"/>
                </a:cubicBezTo>
                <a:lnTo>
                  <a:pt x="327985" y="292468"/>
                </a:lnTo>
                <a:cubicBezTo>
                  <a:pt x="337232" y="311915"/>
                  <a:pt x="334001" y="335841"/>
                  <a:pt x="317930" y="351902"/>
                </a:cubicBezTo>
                <a:cubicBezTo>
                  <a:pt x="311107" y="358725"/>
                  <a:pt x="300064" y="358725"/>
                  <a:pt x="293241" y="351902"/>
                </a:cubicBezTo>
                <a:cubicBezTo>
                  <a:pt x="286418" y="345079"/>
                  <a:pt x="286418" y="334036"/>
                  <a:pt x="293241" y="327222"/>
                </a:cubicBezTo>
                <a:cubicBezTo>
                  <a:pt x="300064" y="320417"/>
                  <a:pt x="300064" y="309347"/>
                  <a:pt x="293241" y="302533"/>
                </a:cubicBezTo>
                <a:cubicBezTo>
                  <a:pt x="286418" y="295727"/>
                  <a:pt x="275374" y="295727"/>
                  <a:pt x="268551" y="302533"/>
                </a:cubicBezTo>
                <a:cubicBezTo>
                  <a:pt x="261729" y="309347"/>
                  <a:pt x="261729" y="320408"/>
                  <a:pt x="268551" y="327222"/>
                </a:cubicBezTo>
                <a:cubicBezTo>
                  <a:pt x="289021" y="347638"/>
                  <a:pt x="289021" y="380856"/>
                  <a:pt x="268551" y="401272"/>
                </a:cubicBezTo>
                <a:cubicBezTo>
                  <a:pt x="252481" y="417342"/>
                  <a:pt x="228600" y="420565"/>
                  <a:pt x="209118" y="411345"/>
                </a:cubicBezTo>
                <a:lnTo>
                  <a:pt x="194484" y="425961"/>
                </a:lnTo>
                <a:cubicBezTo>
                  <a:pt x="187661" y="432784"/>
                  <a:pt x="176617" y="432784"/>
                  <a:pt x="169794" y="425961"/>
                </a:cubicBezTo>
                <a:cubicBezTo>
                  <a:pt x="163061" y="419138"/>
                  <a:pt x="163061" y="408095"/>
                  <a:pt x="169794" y="40127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Google Shape;609;p42"/>
          <p:cNvSpPr txBox="1"/>
          <p:nvPr>
            <p:ph idx="4294967295" type="subTitle"/>
          </p:nvPr>
        </p:nvSpPr>
        <p:spPr>
          <a:xfrm>
            <a:off x="2539025" y="3789125"/>
            <a:ext cx="118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₹229.86</a:t>
            </a:r>
            <a:br>
              <a:rPr lang="en"/>
            </a:br>
            <a:r>
              <a:rPr b="1" lang="en" sz="1300"/>
              <a:t>Avg Sales</a:t>
            </a:r>
            <a:endParaRPr b="1" sz="1300"/>
          </a:p>
        </p:txBody>
      </p:sp>
      <p:sp>
        <p:nvSpPr>
          <p:cNvPr id="610" name="Google Shape;610;p42"/>
          <p:cNvSpPr/>
          <p:nvPr/>
        </p:nvSpPr>
        <p:spPr>
          <a:xfrm>
            <a:off x="5692613" y="3137503"/>
            <a:ext cx="572700" cy="57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611" name="Google Shape;611;p42"/>
          <p:cNvGrpSpPr/>
          <p:nvPr/>
        </p:nvGrpSpPr>
        <p:grpSpPr>
          <a:xfrm>
            <a:off x="5805516" y="3250377"/>
            <a:ext cx="346929" cy="346938"/>
            <a:chOff x="6444172" y="3131493"/>
            <a:chExt cx="595791" cy="595806"/>
          </a:xfrm>
        </p:grpSpPr>
        <p:sp>
          <p:nvSpPr>
            <p:cNvPr id="612" name="Google Shape;612;p42"/>
            <p:cNvSpPr/>
            <p:nvPr/>
          </p:nvSpPr>
          <p:spPr>
            <a:xfrm>
              <a:off x="6865415" y="3464301"/>
              <a:ext cx="174548" cy="104736"/>
            </a:xfrm>
            <a:custGeom>
              <a:rect b="b" l="l" r="r" t="t"/>
              <a:pathLst>
                <a:path extrusionOk="0" h="104736" w="174548">
                  <a:moveTo>
                    <a:pt x="52368" y="0"/>
                  </a:moveTo>
                  <a:cubicBezTo>
                    <a:pt x="23450" y="0"/>
                    <a:pt x="0" y="23450"/>
                    <a:pt x="0" y="52368"/>
                  </a:cubicBezTo>
                  <a:cubicBezTo>
                    <a:pt x="0" y="81286"/>
                    <a:pt x="23450" y="104736"/>
                    <a:pt x="52368" y="104736"/>
                  </a:cubicBezTo>
                  <a:lnTo>
                    <a:pt x="157096" y="104736"/>
                  </a:lnTo>
                  <a:cubicBezTo>
                    <a:pt x="166738" y="104736"/>
                    <a:pt x="174549" y="96925"/>
                    <a:pt x="174549" y="87283"/>
                  </a:cubicBezTo>
                  <a:lnTo>
                    <a:pt x="174549" y="17462"/>
                  </a:lnTo>
                  <a:cubicBezTo>
                    <a:pt x="174549" y="7820"/>
                    <a:pt x="166738" y="9"/>
                    <a:pt x="157096" y="9"/>
                  </a:cubicBezTo>
                  <a:lnTo>
                    <a:pt x="52368" y="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42"/>
            <p:cNvSpPr/>
            <p:nvPr/>
          </p:nvSpPr>
          <p:spPr>
            <a:xfrm>
              <a:off x="6576847" y="3131493"/>
              <a:ext cx="309010" cy="139639"/>
            </a:xfrm>
            <a:custGeom>
              <a:rect b="b" l="l" r="r" t="t"/>
              <a:pathLst>
                <a:path extrusionOk="0" h="139639" w="309010">
                  <a:moveTo>
                    <a:pt x="269436" y="1783"/>
                  </a:moveTo>
                  <a:cubicBezTo>
                    <a:pt x="255934" y="-1790"/>
                    <a:pt x="241820" y="33"/>
                    <a:pt x="229700" y="7017"/>
                  </a:cubicBezTo>
                  <a:lnTo>
                    <a:pt x="0" y="139639"/>
                  </a:lnTo>
                  <a:lnTo>
                    <a:pt x="139149" y="139639"/>
                  </a:lnTo>
                  <a:lnTo>
                    <a:pt x="309011" y="39688"/>
                  </a:lnTo>
                  <a:lnTo>
                    <a:pt x="301227" y="26212"/>
                  </a:lnTo>
                  <a:cubicBezTo>
                    <a:pt x="294242" y="14092"/>
                    <a:pt x="282957" y="5419"/>
                    <a:pt x="269436" y="178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42"/>
            <p:cNvSpPr/>
            <p:nvPr/>
          </p:nvSpPr>
          <p:spPr>
            <a:xfrm>
              <a:off x="6784838" y="3201418"/>
              <a:ext cx="158729" cy="69713"/>
            </a:xfrm>
            <a:custGeom>
              <a:rect b="b" l="l" r="r" t="t"/>
              <a:pathLst>
                <a:path extrusionOk="0" h="69713" w="158729">
                  <a:moveTo>
                    <a:pt x="118473" y="0"/>
                  </a:moveTo>
                  <a:lnTo>
                    <a:pt x="0" y="69713"/>
                  </a:lnTo>
                  <a:lnTo>
                    <a:pt x="158730" y="69713"/>
                  </a:lnTo>
                  <a:lnTo>
                    <a:pt x="1184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42"/>
            <p:cNvSpPr/>
            <p:nvPr/>
          </p:nvSpPr>
          <p:spPr>
            <a:xfrm>
              <a:off x="6444172" y="3306047"/>
              <a:ext cx="560885" cy="52367"/>
            </a:xfrm>
            <a:custGeom>
              <a:rect b="b" l="l" r="r" t="t"/>
              <a:pathLst>
                <a:path extrusionOk="0" h="52367" w="560885">
                  <a:moveTo>
                    <a:pt x="560886" y="17453"/>
                  </a:moveTo>
                  <a:cubicBezTo>
                    <a:pt x="560886" y="7802"/>
                    <a:pt x="553075" y="0"/>
                    <a:pt x="543433" y="0"/>
                  </a:cubicBezTo>
                  <a:lnTo>
                    <a:pt x="52368" y="0"/>
                  </a:lnTo>
                  <a:cubicBezTo>
                    <a:pt x="23495" y="0"/>
                    <a:pt x="0" y="23495"/>
                    <a:pt x="0" y="52368"/>
                  </a:cubicBezTo>
                  <a:lnTo>
                    <a:pt x="560886" y="52368"/>
                  </a:lnTo>
                  <a:lnTo>
                    <a:pt x="560886" y="1746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42"/>
            <p:cNvSpPr/>
            <p:nvPr/>
          </p:nvSpPr>
          <p:spPr>
            <a:xfrm>
              <a:off x="6444172" y="3393321"/>
              <a:ext cx="560885" cy="246695"/>
            </a:xfrm>
            <a:custGeom>
              <a:rect b="b" l="l" r="r" t="t"/>
              <a:pathLst>
                <a:path extrusionOk="0" h="246695" w="560885">
                  <a:moveTo>
                    <a:pt x="560886" y="210622"/>
                  </a:moveTo>
                  <a:lnTo>
                    <a:pt x="473611" y="210622"/>
                  </a:lnTo>
                  <a:cubicBezTo>
                    <a:pt x="425490" y="210622"/>
                    <a:pt x="386337" y="171469"/>
                    <a:pt x="386337" y="123347"/>
                  </a:cubicBezTo>
                  <a:cubicBezTo>
                    <a:pt x="386337" y="75226"/>
                    <a:pt x="425490" y="36073"/>
                    <a:pt x="473611" y="36073"/>
                  </a:cubicBezTo>
                  <a:lnTo>
                    <a:pt x="560886" y="36073"/>
                  </a:lnTo>
                  <a:lnTo>
                    <a:pt x="560886" y="0"/>
                  </a:lnTo>
                  <a:lnTo>
                    <a:pt x="0" y="0"/>
                  </a:lnTo>
                  <a:lnTo>
                    <a:pt x="0" y="246695"/>
                  </a:lnTo>
                  <a:lnTo>
                    <a:pt x="560886" y="246695"/>
                  </a:lnTo>
                  <a:lnTo>
                    <a:pt x="560886" y="21062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42"/>
            <p:cNvSpPr/>
            <p:nvPr/>
          </p:nvSpPr>
          <p:spPr>
            <a:xfrm>
              <a:off x="6444172" y="3674931"/>
              <a:ext cx="560885" cy="52368"/>
            </a:xfrm>
            <a:custGeom>
              <a:rect b="b" l="l" r="r" t="t"/>
              <a:pathLst>
                <a:path extrusionOk="0" h="52368" w="560885">
                  <a:moveTo>
                    <a:pt x="52368" y="52359"/>
                  </a:moveTo>
                  <a:lnTo>
                    <a:pt x="543433" y="52359"/>
                  </a:lnTo>
                  <a:cubicBezTo>
                    <a:pt x="553075" y="52359"/>
                    <a:pt x="560886" y="44548"/>
                    <a:pt x="560886" y="34906"/>
                  </a:cubicBezTo>
                  <a:lnTo>
                    <a:pt x="560886" y="0"/>
                  </a:lnTo>
                  <a:lnTo>
                    <a:pt x="0" y="0"/>
                  </a:lnTo>
                  <a:cubicBezTo>
                    <a:pt x="0" y="28873"/>
                    <a:pt x="23495" y="52368"/>
                    <a:pt x="52368" y="523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8" name="Google Shape;618;p42"/>
          <p:cNvSpPr txBox="1"/>
          <p:nvPr>
            <p:ph idx="4294967295" type="subTitle"/>
          </p:nvPr>
        </p:nvSpPr>
        <p:spPr>
          <a:xfrm>
            <a:off x="5234525" y="3789125"/>
            <a:ext cx="1593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783</a:t>
            </a:r>
            <a:br>
              <a:rPr lang="en"/>
            </a:br>
            <a:r>
              <a:rPr b="1" lang="en" sz="1300"/>
              <a:t>Total Customer</a:t>
            </a:r>
            <a:endParaRPr b="1" sz="1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43"/>
          <p:cNvSpPr txBox="1"/>
          <p:nvPr>
            <p:ph type="title"/>
          </p:nvPr>
        </p:nvSpPr>
        <p:spPr>
          <a:xfrm>
            <a:off x="720000" y="2926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Recommended Analysis</a:t>
            </a:r>
            <a:endParaRPr/>
          </a:p>
        </p:txBody>
      </p:sp>
      <p:sp>
        <p:nvSpPr>
          <p:cNvPr id="624" name="Google Shape;624;p43"/>
          <p:cNvSpPr txBox="1"/>
          <p:nvPr>
            <p:ph idx="4294967295" type="subTitle"/>
          </p:nvPr>
        </p:nvSpPr>
        <p:spPr>
          <a:xfrm>
            <a:off x="852275" y="1043375"/>
            <a:ext cx="6258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Q1. Find the Quarterly Sales?</a:t>
            </a:r>
            <a:endParaRPr b="1" sz="1600"/>
          </a:p>
        </p:txBody>
      </p:sp>
      <p:pic>
        <p:nvPicPr>
          <p:cNvPr id="625" name="Google Shape;62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678625"/>
            <a:ext cx="7832901" cy="308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44"/>
          <p:cNvSpPr txBox="1"/>
          <p:nvPr>
            <p:ph type="title"/>
          </p:nvPr>
        </p:nvSpPr>
        <p:spPr>
          <a:xfrm>
            <a:off x="720000" y="2926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Recommended Analysis</a:t>
            </a:r>
            <a:endParaRPr/>
          </a:p>
        </p:txBody>
      </p:sp>
      <p:sp>
        <p:nvSpPr>
          <p:cNvPr id="631" name="Google Shape;631;p44"/>
          <p:cNvSpPr txBox="1"/>
          <p:nvPr>
            <p:ph idx="4294967295" type="subTitle"/>
          </p:nvPr>
        </p:nvSpPr>
        <p:spPr>
          <a:xfrm>
            <a:off x="852275" y="1043375"/>
            <a:ext cx="6258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Q2. Calculate Total Sales in Each Segment?</a:t>
            </a:r>
            <a:endParaRPr b="1" sz="1600"/>
          </a:p>
        </p:txBody>
      </p:sp>
      <p:pic>
        <p:nvPicPr>
          <p:cNvPr id="632" name="Google Shape;63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125" y="1678625"/>
            <a:ext cx="4609001" cy="28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45"/>
          <p:cNvSpPr txBox="1"/>
          <p:nvPr>
            <p:ph type="title"/>
          </p:nvPr>
        </p:nvSpPr>
        <p:spPr>
          <a:xfrm>
            <a:off x="720000" y="2926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Recommended Analysis</a:t>
            </a:r>
            <a:endParaRPr/>
          </a:p>
        </p:txBody>
      </p:sp>
      <p:sp>
        <p:nvSpPr>
          <p:cNvPr id="638" name="Google Shape;638;p45"/>
          <p:cNvSpPr txBox="1"/>
          <p:nvPr>
            <p:ph idx="4294967295" type="subTitle"/>
          </p:nvPr>
        </p:nvSpPr>
        <p:spPr>
          <a:xfrm>
            <a:off x="852275" y="1043375"/>
            <a:ext cx="6258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Q3. Calculate Total Sales in Each Region?</a:t>
            </a:r>
            <a:endParaRPr b="1" sz="1600"/>
          </a:p>
        </p:txBody>
      </p:sp>
      <p:pic>
        <p:nvPicPr>
          <p:cNvPr id="639" name="Google Shape;63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1925" y="1670375"/>
            <a:ext cx="3286375" cy="287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6"/>
          <p:cNvSpPr txBox="1"/>
          <p:nvPr>
            <p:ph type="title"/>
          </p:nvPr>
        </p:nvSpPr>
        <p:spPr>
          <a:xfrm>
            <a:off x="720000" y="2926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Recommended Analysis</a:t>
            </a:r>
            <a:endParaRPr/>
          </a:p>
        </p:txBody>
      </p:sp>
      <p:sp>
        <p:nvSpPr>
          <p:cNvPr id="645" name="Google Shape;645;p46"/>
          <p:cNvSpPr txBox="1"/>
          <p:nvPr>
            <p:ph idx="4294967295" type="subTitle"/>
          </p:nvPr>
        </p:nvSpPr>
        <p:spPr>
          <a:xfrm>
            <a:off x="852275" y="1043375"/>
            <a:ext cx="6258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Q4. Calculate Total Sales by Region and Payment Mode</a:t>
            </a:r>
            <a:endParaRPr b="1" sz="1600"/>
          </a:p>
        </p:txBody>
      </p:sp>
      <p:pic>
        <p:nvPicPr>
          <p:cNvPr id="646" name="Google Shape;64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925" y="1564800"/>
            <a:ext cx="3830150" cy="333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usiness Metrics: Sales Volume by Slidesgo">
  <a:themeElements>
    <a:clrScheme name="Simple Light">
      <a:dk1>
        <a:srgbClr val="FFFFFF"/>
      </a:dk1>
      <a:lt1>
        <a:srgbClr val="2C1F64"/>
      </a:lt1>
      <a:dk2>
        <a:srgbClr val="5101BA"/>
      </a:dk2>
      <a:lt2>
        <a:srgbClr val="8053EC"/>
      </a:lt2>
      <a:accent1>
        <a:srgbClr val="B5B9FF"/>
      </a:accent1>
      <a:accent2>
        <a:srgbClr val="E7E9FE"/>
      </a:accent2>
      <a:accent3>
        <a:srgbClr val="FFA4FF"/>
      </a:accent3>
      <a:accent4>
        <a:srgbClr val="D52DE4"/>
      </a:accent4>
      <a:accent5>
        <a:srgbClr val="A500B4"/>
      </a:accent5>
      <a:accent6>
        <a:srgbClr val="02A2D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