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Ubuntu"/>
      <p:regular r:id="rId18"/>
      <p:bold r:id="rId19"/>
      <p:italic r:id="rId20"/>
      <p:boldItalic r:id="rId21"/>
    </p:embeddedFont>
    <p:embeddedFont>
      <p:font typeface="Fira Sans Extra Condensed Medium"/>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Ubuntu-italic.fntdata"/><Relationship Id="rId22" Type="http://schemas.openxmlformats.org/officeDocument/2006/relationships/font" Target="fonts/FiraSansExtraCondensedMedium-regular.fntdata"/><Relationship Id="rId21" Type="http://schemas.openxmlformats.org/officeDocument/2006/relationships/font" Target="fonts/Ubuntu-boldItalic.fntdata"/><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regular.fntdata"/><Relationship Id="rId25" Type="http://schemas.openxmlformats.org/officeDocument/2006/relationships/font" Target="fonts/FiraSansExtraCondensedMedium-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Ubuntu-bold.fntdata"/><Relationship Id="rId18" Type="http://schemas.openxmlformats.org/officeDocument/2006/relationships/font" Target="fonts/Ubuntu-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fd83f62a1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fd83f62a1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fd83f62a1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fd83f62a1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89974e4bac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89974e4bac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864273537c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864273537c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752b7af7d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52b7af7d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752b7af7d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52b7af7d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70f1f795c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0f1f795c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0f1f795cd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0f1f795cd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864273537c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864273537c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fd83f62a1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fd83f62a1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fd83f62a1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fd83f62a1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fd83f62a1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fd83f62a1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418703">
            <a:off x="31953" y="4541594"/>
            <a:ext cx="2078788" cy="1838684"/>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418703">
            <a:off x="8433253" y="135694"/>
            <a:ext cx="2078788" cy="1838684"/>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10418703">
            <a:off x="-1282359" y="-677181"/>
            <a:ext cx="2078788" cy="1838684"/>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8994338">
            <a:off x="7415559" y="-1292815"/>
            <a:ext cx="2934893" cy="1912091"/>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3685975">
            <a:off x="-691263" y="4153714"/>
            <a:ext cx="1918984" cy="2293221"/>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915987" y="1333775"/>
            <a:ext cx="3468900" cy="20436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5200"/>
              <a:buNone/>
              <a:defRPr sz="6000"/>
            </a:lvl1pPr>
            <a:lvl2pPr lvl="1" algn="ctr">
              <a:spcBef>
                <a:spcPts val="0"/>
              </a:spcBef>
              <a:spcAft>
                <a:spcPts val="0"/>
              </a:spcAft>
              <a:buClr>
                <a:srgbClr val="000000"/>
              </a:buClr>
              <a:buSzPts val="5200"/>
              <a:buNone/>
              <a:defRPr sz="5200">
                <a:solidFill>
                  <a:srgbClr val="000000"/>
                </a:solidFill>
              </a:defRPr>
            </a:lvl2pPr>
            <a:lvl3pPr lvl="2" algn="ctr">
              <a:spcBef>
                <a:spcPts val="0"/>
              </a:spcBef>
              <a:spcAft>
                <a:spcPts val="0"/>
              </a:spcAft>
              <a:buClr>
                <a:srgbClr val="000000"/>
              </a:buClr>
              <a:buSzPts val="5200"/>
              <a:buNone/>
              <a:defRPr sz="5200">
                <a:solidFill>
                  <a:srgbClr val="000000"/>
                </a:solidFill>
              </a:defRPr>
            </a:lvl3pPr>
            <a:lvl4pPr lvl="3" algn="ctr">
              <a:spcBef>
                <a:spcPts val="0"/>
              </a:spcBef>
              <a:spcAft>
                <a:spcPts val="0"/>
              </a:spcAft>
              <a:buClr>
                <a:srgbClr val="000000"/>
              </a:buClr>
              <a:buSzPts val="5200"/>
              <a:buNone/>
              <a:defRPr sz="5200">
                <a:solidFill>
                  <a:srgbClr val="000000"/>
                </a:solidFill>
              </a:defRPr>
            </a:lvl4pPr>
            <a:lvl5pPr lvl="4" algn="ctr">
              <a:spcBef>
                <a:spcPts val="0"/>
              </a:spcBef>
              <a:spcAft>
                <a:spcPts val="0"/>
              </a:spcAft>
              <a:buClr>
                <a:srgbClr val="000000"/>
              </a:buClr>
              <a:buSzPts val="5200"/>
              <a:buNone/>
              <a:defRPr sz="5200">
                <a:solidFill>
                  <a:srgbClr val="000000"/>
                </a:solidFill>
              </a:defRPr>
            </a:lvl5pPr>
            <a:lvl6pPr lvl="5" algn="ctr">
              <a:spcBef>
                <a:spcPts val="0"/>
              </a:spcBef>
              <a:spcAft>
                <a:spcPts val="0"/>
              </a:spcAft>
              <a:buClr>
                <a:srgbClr val="000000"/>
              </a:buClr>
              <a:buSzPts val="5200"/>
              <a:buNone/>
              <a:defRPr sz="5200">
                <a:solidFill>
                  <a:srgbClr val="000000"/>
                </a:solidFill>
              </a:defRPr>
            </a:lvl6pPr>
            <a:lvl7pPr lvl="6" algn="ctr">
              <a:spcBef>
                <a:spcPts val="0"/>
              </a:spcBef>
              <a:spcAft>
                <a:spcPts val="0"/>
              </a:spcAft>
              <a:buClr>
                <a:srgbClr val="000000"/>
              </a:buClr>
              <a:buSzPts val="5200"/>
              <a:buNone/>
              <a:defRPr sz="5200">
                <a:solidFill>
                  <a:srgbClr val="000000"/>
                </a:solidFill>
              </a:defRPr>
            </a:lvl7pPr>
            <a:lvl8pPr lvl="7" algn="ctr">
              <a:spcBef>
                <a:spcPts val="0"/>
              </a:spcBef>
              <a:spcAft>
                <a:spcPts val="0"/>
              </a:spcAft>
              <a:buClr>
                <a:srgbClr val="000000"/>
              </a:buClr>
              <a:buSzPts val="5200"/>
              <a:buNone/>
              <a:defRPr sz="5200">
                <a:solidFill>
                  <a:srgbClr val="000000"/>
                </a:solidFill>
              </a:defRPr>
            </a:lvl8pPr>
            <a:lvl9pPr lvl="8" algn="ctr">
              <a:spcBef>
                <a:spcPts val="0"/>
              </a:spcBef>
              <a:spcAft>
                <a:spcPts val="0"/>
              </a:spcAft>
              <a:buClr>
                <a:srgbClr val="000000"/>
              </a:buClr>
              <a:buSzPts val="5200"/>
              <a:buNone/>
              <a:defRPr sz="5200">
                <a:solidFill>
                  <a:srgbClr val="000000"/>
                </a:solidFill>
              </a:defRPr>
            </a:lvl9pPr>
          </a:lstStyle>
          <a:p/>
        </p:txBody>
      </p:sp>
      <p:sp>
        <p:nvSpPr>
          <p:cNvPr id="15" name="Google Shape;15;p2"/>
          <p:cNvSpPr txBox="1"/>
          <p:nvPr>
            <p:ph idx="1" type="subTitle"/>
          </p:nvPr>
        </p:nvSpPr>
        <p:spPr>
          <a:xfrm>
            <a:off x="1250637" y="3310500"/>
            <a:ext cx="2799600" cy="499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p:txBody>
      </p:sp>
      <p:sp>
        <p:nvSpPr>
          <p:cNvPr id="16" name="Google Shape;16;p2"/>
          <p:cNvSpPr/>
          <p:nvPr/>
        </p:nvSpPr>
        <p:spPr>
          <a:xfrm rot="10418703">
            <a:off x="-364847" y="-1321081"/>
            <a:ext cx="2078788" cy="1838684"/>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 name="Shape 82"/>
        <p:cNvGrpSpPr/>
        <p:nvPr/>
      </p:nvGrpSpPr>
      <p:grpSpPr>
        <a:xfrm>
          <a:off x="0" y="0"/>
          <a:ext cx="0" cy="0"/>
          <a:chOff x="0" y="0"/>
          <a:chExt cx="0" cy="0"/>
        </a:xfrm>
      </p:grpSpPr>
      <p:sp>
        <p:nvSpPr>
          <p:cNvPr id="83" name="Google Shape;83;p11"/>
          <p:cNvSpPr txBox="1"/>
          <p:nvPr>
            <p:ph hasCustomPrompt="1" type="title"/>
          </p:nvPr>
        </p:nvSpPr>
        <p:spPr>
          <a:xfrm>
            <a:off x="2053825" y="908825"/>
            <a:ext cx="6189900" cy="1233000"/>
          </a:xfrm>
          <a:prstGeom prst="rect">
            <a:avLst/>
          </a:prstGeom>
        </p:spPr>
        <p:txBody>
          <a:bodyPr anchorCtr="0" anchor="b" bIns="91425" lIns="91425" spcFirstLastPara="1" rIns="91425" wrap="square" tIns="91425">
            <a:noAutofit/>
          </a:bodyPr>
          <a:lstStyle>
            <a:lvl1pPr lvl="0" algn="r">
              <a:spcBef>
                <a:spcPts val="0"/>
              </a:spcBef>
              <a:spcAft>
                <a:spcPts val="0"/>
              </a:spcAft>
              <a:buSzPts val="12000"/>
              <a:buNone/>
              <a:defRPr sz="7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4" name="Google Shape;84;p11"/>
          <p:cNvSpPr txBox="1"/>
          <p:nvPr>
            <p:ph idx="1" type="subTitle"/>
          </p:nvPr>
        </p:nvSpPr>
        <p:spPr>
          <a:xfrm>
            <a:off x="2457025" y="2067888"/>
            <a:ext cx="5786700" cy="37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2100"/>
              <a:buNone/>
              <a:defRPr sz="1400">
                <a:solidFill>
                  <a:schemeClr val="dk2"/>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
        <p:nvSpPr>
          <p:cNvPr id="85" name="Google Shape;85;p11"/>
          <p:cNvSpPr/>
          <p:nvPr/>
        </p:nvSpPr>
        <p:spPr>
          <a:xfrm rot="10800000">
            <a:off x="5602396" y="4607225"/>
            <a:ext cx="2027814" cy="1504441"/>
          </a:xfrm>
          <a:custGeom>
            <a:rect b="b" l="l" r="r" t="t"/>
            <a:pathLst>
              <a:path extrusionOk="0" h="52147" w="71572">
                <a:moveTo>
                  <a:pt x="52882" y="1"/>
                </a:moveTo>
                <a:cubicBezTo>
                  <a:pt x="51233" y="1"/>
                  <a:pt x="49702" y="339"/>
                  <a:pt x="48496" y="1093"/>
                </a:cubicBezTo>
                <a:cubicBezTo>
                  <a:pt x="45552" y="2903"/>
                  <a:pt x="45850" y="6384"/>
                  <a:pt x="42349" y="8234"/>
                </a:cubicBezTo>
                <a:cubicBezTo>
                  <a:pt x="41142" y="8876"/>
                  <a:pt x="39883" y="9103"/>
                  <a:pt x="38665" y="9103"/>
                </a:cubicBezTo>
                <a:cubicBezTo>
                  <a:pt x="36331" y="9103"/>
                  <a:pt x="34146" y="8269"/>
                  <a:pt x="32761" y="7916"/>
                </a:cubicBezTo>
                <a:cubicBezTo>
                  <a:pt x="31721" y="7653"/>
                  <a:pt x="30607" y="7528"/>
                  <a:pt x="29440" y="7528"/>
                </a:cubicBezTo>
                <a:cubicBezTo>
                  <a:pt x="17482" y="7528"/>
                  <a:pt x="0" y="20625"/>
                  <a:pt x="435" y="31608"/>
                </a:cubicBezTo>
                <a:cubicBezTo>
                  <a:pt x="813" y="41774"/>
                  <a:pt x="16635" y="52146"/>
                  <a:pt x="31896" y="52146"/>
                </a:cubicBezTo>
                <a:cubicBezTo>
                  <a:pt x="34315" y="52146"/>
                  <a:pt x="36720" y="51885"/>
                  <a:pt x="39047" y="51322"/>
                </a:cubicBezTo>
                <a:cubicBezTo>
                  <a:pt x="60830" y="46031"/>
                  <a:pt x="71572" y="15257"/>
                  <a:pt x="64410" y="5390"/>
                </a:cubicBezTo>
                <a:cubicBezTo>
                  <a:pt x="62120" y="2227"/>
                  <a:pt x="57112" y="1"/>
                  <a:pt x="528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p:nvPr/>
        </p:nvSpPr>
        <p:spPr>
          <a:xfrm>
            <a:off x="-1167449" y="-1102000"/>
            <a:ext cx="2863059" cy="1825406"/>
          </a:xfrm>
          <a:custGeom>
            <a:rect b="b" l="l" r="r" t="t"/>
            <a:pathLst>
              <a:path extrusionOk="0" h="52147" w="71572">
                <a:moveTo>
                  <a:pt x="52882" y="1"/>
                </a:moveTo>
                <a:cubicBezTo>
                  <a:pt x="51233" y="1"/>
                  <a:pt x="49702" y="339"/>
                  <a:pt x="48496" y="1093"/>
                </a:cubicBezTo>
                <a:cubicBezTo>
                  <a:pt x="45552" y="2903"/>
                  <a:pt x="45850" y="6384"/>
                  <a:pt x="42349" y="8234"/>
                </a:cubicBezTo>
                <a:cubicBezTo>
                  <a:pt x="41142" y="8876"/>
                  <a:pt x="39883" y="9103"/>
                  <a:pt x="38665" y="9103"/>
                </a:cubicBezTo>
                <a:cubicBezTo>
                  <a:pt x="36331" y="9103"/>
                  <a:pt x="34146" y="8269"/>
                  <a:pt x="32761" y="7916"/>
                </a:cubicBezTo>
                <a:cubicBezTo>
                  <a:pt x="31721" y="7653"/>
                  <a:pt x="30607" y="7528"/>
                  <a:pt x="29440" y="7528"/>
                </a:cubicBezTo>
                <a:cubicBezTo>
                  <a:pt x="17482" y="7528"/>
                  <a:pt x="0" y="20625"/>
                  <a:pt x="435" y="31608"/>
                </a:cubicBezTo>
                <a:cubicBezTo>
                  <a:pt x="813" y="41774"/>
                  <a:pt x="16635" y="52146"/>
                  <a:pt x="31896" y="52146"/>
                </a:cubicBezTo>
                <a:cubicBezTo>
                  <a:pt x="34315" y="52146"/>
                  <a:pt x="36720" y="51885"/>
                  <a:pt x="39047" y="51322"/>
                </a:cubicBezTo>
                <a:cubicBezTo>
                  <a:pt x="60830" y="46031"/>
                  <a:pt x="71572" y="15257"/>
                  <a:pt x="64410" y="5390"/>
                </a:cubicBezTo>
                <a:cubicBezTo>
                  <a:pt x="62120" y="2227"/>
                  <a:pt x="57112" y="1"/>
                  <a:pt x="52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rot="-1205736">
            <a:off x="6752479" y="4327841"/>
            <a:ext cx="2078789" cy="1838680"/>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p:nvPr/>
        </p:nvSpPr>
        <p:spPr>
          <a:xfrm rot="-1418089">
            <a:off x="7116533" y="4075289"/>
            <a:ext cx="2761383" cy="1982996"/>
          </a:xfrm>
          <a:custGeom>
            <a:rect b="b" l="l" r="r" t="t"/>
            <a:pathLst>
              <a:path extrusionOk="0" h="45357" w="63161">
                <a:moveTo>
                  <a:pt x="34393" y="1"/>
                </a:moveTo>
                <a:cubicBezTo>
                  <a:pt x="33155" y="1"/>
                  <a:pt x="31994" y="250"/>
                  <a:pt x="30954" y="807"/>
                </a:cubicBezTo>
                <a:cubicBezTo>
                  <a:pt x="25861" y="3512"/>
                  <a:pt x="28885" y="10852"/>
                  <a:pt x="22997" y="15408"/>
                </a:cubicBezTo>
                <a:cubicBezTo>
                  <a:pt x="20593" y="17264"/>
                  <a:pt x="17876" y="17744"/>
                  <a:pt x="15195" y="17744"/>
                </a:cubicBezTo>
                <a:cubicBezTo>
                  <a:pt x="12322" y="17744"/>
                  <a:pt x="9491" y="17193"/>
                  <a:pt x="7133" y="17193"/>
                </a:cubicBezTo>
                <a:cubicBezTo>
                  <a:pt x="5138" y="17193"/>
                  <a:pt x="3482" y="17588"/>
                  <a:pt x="2428" y="19048"/>
                </a:cubicBezTo>
                <a:cubicBezTo>
                  <a:pt x="1" y="22430"/>
                  <a:pt x="2229" y="29651"/>
                  <a:pt x="6227" y="31819"/>
                </a:cubicBezTo>
                <a:cubicBezTo>
                  <a:pt x="7071" y="32274"/>
                  <a:pt x="7850" y="32429"/>
                  <a:pt x="8610" y="32429"/>
                </a:cubicBezTo>
                <a:cubicBezTo>
                  <a:pt x="10215" y="32429"/>
                  <a:pt x="11737" y="31741"/>
                  <a:pt x="13619" y="31741"/>
                </a:cubicBezTo>
                <a:cubicBezTo>
                  <a:pt x="14354" y="31741"/>
                  <a:pt x="15143" y="31846"/>
                  <a:pt x="16014" y="32138"/>
                </a:cubicBezTo>
                <a:cubicBezTo>
                  <a:pt x="21505" y="33968"/>
                  <a:pt x="20590" y="39936"/>
                  <a:pt x="25782" y="43397"/>
                </a:cubicBezTo>
                <a:cubicBezTo>
                  <a:pt x="27924" y="44823"/>
                  <a:pt x="30414" y="45356"/>
                  <a:pt x="32957" y="45356"/>
                </a:cubicBezTo>
                <a:cubicBezTo>
                  <a:pt x="38607" y="45356"/>
                  <a:pt x="44522" y="42725"/>
                  <a:pt x="47485" y="41408"/>
                </a:cubicBezTo>
                <a:cubicBezTo>
                  <a:pt x="52876" y="39001"/>
                  <a:pt x="60077" y="35818"/>
                  <a:pt x="61589" y="29154"/>
                </a:cubicBezTo>
                <a:cubicBezTo>
                  <a:pt x="63160" y="22211"/>
                  <a:pt x="57610" y="16005"/>
                  <a:pt x="53950" y="11927"/>
                </a:cubicBezTo>
                <a:cubicBezTo>
                  <a:pt x="49410" y="6769"/>
                  <a:pt x="40850" y="1"/>
                  <a:pt x="34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89" name="Shape 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15">
    <p:spTree>
      <p:nvGrpSpPr>
        <p:cNvPr id="90" name="Shape 90"/>
        <p:cNvGrpSpPr/>
        <p:nvPr/>
      </p:nvGrpSpPr>
      <p:grpSpPr>
        <a:xfrm>
          <a:off x="0" y="0"/>
          <a:ext cx="0" cy="0"/>
          <a:chOff x="0" y="0"/>
          <a:chExt cx="0" cy="0"/>
        </a:xfrm>
      </p:grpSpPr>
      <p:sp>
        <p:nvSpPr>
          <p:cNvPr id="91" name="Google Shape;91;p13"/>
          <p:cNvSpPr/>
          <p:nvPr/>
        </p:nvSpPr>
        <p:spPr>
          <a:xfrm rot="-5961619">
            <a:off x="7987038" y="4320175"/>
            <a:ext cx="1185970" cy="1734817"/>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flipH="1" rot="3293602">
            <a:off x="-194516" y="-773071"/>
            <a:ext cx="1238600" cy="1811836"/>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rot="-4042362">
            <a:off x="8138686" y="-337628"/>
            <a:ext cx="1480627" cy="1214336"/>
          </a:xfrm>
          <a:custGeom>
            <a:rect b="b" l="l" r="r" t="t"/>
            <a:pathLst>
              <a:path extrusionOk="0" h="151781" w="199877">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rot="-7005916">
            <a:off x="-491993" y="4174914"/>
            <a:ext cx="1233882" cy="1804867"/>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ph type="title"/>
          </p:nvPr>
        </p:nvSpPr>
        <p:spPr>
          <a:xfrm>
            <a:off x="1605425" y="499574"/>
            <a:ext cx="5933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6" name="Google Shape;96;p13"/>
          <p:cNvSpPr/>
          <p:nvPr/>
        </p:nvSpPr>
        <p:spPr>
          <a:xfrm rot="-1205771">
            <a:off x="409858" y="-589322"/>
            <a:ext cx="991652" cy="877121"/>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rot="-1205736">
            <a:off x="8316504" y="3962841"/>
            <a:ext cx="2078789" cy="1838680"/>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1">
    <p:spTree>
      <p:nvGrpSpPr>
        <p:cNvPr id="98" name="Shape 98"/>
        <p:cNvGrpSpPr/>
        <p:nvPr/>
      </p:nvGrpSpPr>
      <p:grpSpPr>
        <a:xfrm>
          <a:off x="0" y="0"/>
          <a:ext cx="0" cy="0"/>
          <a:chOff x="0" y="0"/>
          <a:chExt cx="0" cy="0"/>
        </a:xfrm>
      </p:grpSpPr>
      <p:sp>
        <p:nvSpPr>
          <p:cNvPr id="99" name="Google Shape;99;p14"/>
          <p:cNvSpPr txBox="1"/>
          <p:nvPr>
            <p:ph type="title"/>
          </p:nvPr>
        </p:nvSpPr>
        <p:spPr>
          <a:xfrm>
            <a:off x="844400" y="1983425"/>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0" name="Google Shape;100;p14"/>
          <p:cNvSpPr txBox="1"/>
          <p:nvPr>
            <p:ph idx="1" type="subTitle"/>
          </p:nvPr>
        </p:nvSpPr>
        <p:spPr>
          <a:xfrm>
            <a:off x="844405" y="23275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14"/>
          <p:cNvSpPr txBox="1"/>
          <p:nvPr>
            <p:ph idx="2" type="title"/>
          </p:nvPr>
        </p:nvSpPr>
        <p:spPr>
          <a:xfrm>
            <a:off x="3433643" y="1983425"/>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2" name="Google Shape;102;p14"/>
          <p:cNvSpPr txBox="1"/>
          <p:nvPr>
            <p:ph idx="3" type="subTitle"/>
          </p:nvPr>
        </p:nvSpPr>
        <p:spPr>
          <a:xfrm>
            <a:off x="3433645" y="23275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14"/>
          <p:cNvSpPr txBox="1"/>
          <p:nvPr>
            <p:ph idx="4" type="title"/>
          </p:nvPr>
        </p:nvSpPr>
        <p:spPr>
          <a:xfrm>
            <a:off x="6022897" y="1983425"/>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4" name="Google Shape;104;p14"/>
          <p:cNvSpPr txBox="1"/>
          <p:nvPr>
            <p:ph idx="5" type="subTitle"/>
          </p:nvPr>
        </p:nvSpPr>
        <p:spPr>
          <a:xfrm>
            <a:off x="6022895" y="23275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14"/>
          <p:cNvSpPr txBox="1"/>
          <p:nvPr>
            <p:ph idx="6" type="title"/>
          </p:nvPr>
        </p:nvSpPr>
        <p:spPr>
          <a:xfrm>
            <a:off x="844400" y="3620201"/>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6" name="Google Shape;106;p14"/>
          <p:cNvSpPr txBox="1"/>
          <p:nvPr>
            <p:ph idx="7" type="subTitle"/>
          </p:nvPr>
        </p:nvSpPr>
        <p:spPr>
          <a:xfrm>
            <a:off x="844405" y="3964301"/>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4"/>
          <p:cNvSpPr txBox="1"/>
          <p:nvPr>
            <p:ph idx="8" type="title"/>
          </p:nvPr>
        </p:nvSpPr>
        <p:spPr>
          <a:xfrm>
            <a:off x="3433643" y="3620201"/>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8" name="Google Shape;108;p14"/>
          <p:cNvSpPr txBox="1"/>
          <p:nvPr>
            <p:ph idx="9" type="subTitle"/>
          </p:nvPr>
        </p:nvSpPr>
        <p:spPr>
          <a:xfrm>
            <a:off x="3433645" y="3964301"/>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14"/>
          <p:cNvSpPr txBox="1"/>
          <p:nvPr>
            <p:ph idx="13" type="title"/>
          </p:nvPr>
        </p:nvSpPr>
        <p:spPr>
          <a:xfrm>
            <a:off x="6022897" y="3620201"/>
            <a:ext cx="22767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0" name="Google Shape;110;p14"/>
          <p:cNvSpPr txBox="1"/>
          <p:nvPr>
            <p:ph idx="14" type="subTitle"/>
          </p:nvPr>
        </p:nvSpPr>
        <p:spPr>
          <a:xfrm>
            <a:off x="6022895" y="3964301"/>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14"/>
          <p:cNvSpPr txBox="1"/>
          <p:nvPr>
            <p:ph idx="15" type="title"/>
          </p:nvPr>
        </p:nvSpPr>
        <p:spPr>
          <a:xfrm>
            <a:off x="599025" y="501771"/>
            <a:ext cx="793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12" name="Google Shape;112;p14"/>
          <p:cNvGrpSpPr/>
          <p:nvPr/>
        </p:nvGrpSpPr>
        <p:grpSpPr>
          <a:xfrm flipH="1">
            <a:off x="-1513340" y="-1247042"/>
            <a:ext cx="11409325" cy="6854067"/>
            <a:chOff x="-440954" y="-1247042"/>
            <a:chExt cx="11409325" cy="6854067"/>
          </a:xfrm>
        </p:grpSpPr>
        <p:sp>
          <p:nvSpPr>
            <p:cNvPr id="113" name="Google Shape;113;p14"/>
            <p:cNvSpPr/>
            <p:nvPr/>
          </p:nvSpPr>
          <p:spPr>
            <a:xfrm flipH="1" rot="4785726">
              <a:off x="438271" y="-313890"/>
              <a:ext cx="1262334" cy="1035318"/>
            </a:xfrm>
            <a:custGeom>
              <a:rect b="b" l="l" r="r" t="t"/>
              <a:pathLst>
                <a:path extrusionOk="0" h="151781" w="199877">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flipH="1" rot="7005908">
              <a:off x="8591019" y="-1170433"/>
              <a:ext cx="1724969" cy="2523276"/>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rot="-7675260">
              <a:off x="-161990" y="4463488"/>
              <a:ext cx="725918" cy="1061879"/>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4"/>
          <p:cNvSpPr/>
          <p:nvPr/>
        </p:nvSpPr>
        <p:spPr>
          <a:xfrm rot="6256118">
            <a:off x="8450494" y="-66965"/>
            <a:ext cx="1374222" cy="1215511"/>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2">
    <p:spTree>
      <p:nvGrpSpPr>
        <p:cNvPr id="117" name="Shape 117"/>
        <p:cNvGrpSpPr/>
        <p:nvPr/>
      </p:nvGrpSpPr>
      <p:grpSpPr>
        <a:xfrm>
          <a:off x="0" y="0"/>
          <a:ext cx="0" cy="0"/>
          <a:chOff x="0" y="0"/>
          <a:chExt cx="0" cy="0"/>
        </a:xfrm>
      </p:grpSpPr>
      <p:grpSp>
        <p:nvGrpSpPr>
          <p:cNvPr id="118" name="Google Shape;118;p15"/>
          <p:cNvGrpSpPr/>
          <p:nvPr/>
        </p:nvGrpSpPr>
        <p:grpSpPr>
          <a:xfrm>
            <a:off x="-1919706" y="-1296537"/>
            <a:ext cx="12658906" cy="8074509"/>
            <a:chOff x="-1919706" y="-1296537"/>
            <a:chExt cx="12658906" cy="8074509"/>
          </a:xfrm>
        </p:grpSpPr>
        <p:grpSp>
          <p:nvGrpSpPr>
            <p:cNvPr id="119" name="Google Shape;119;p15"/>
            <p:cNvGrpSpPr/>
            <p:nvPr/>
          </p:nvGrpSpPr>
          <p:grpSpPr>
            <a:xfrm>
              <a:off x="-1919706" y="-1296537"/>
              <a:ext cx="11992156" cy="2643067"/>
              <a:chOff x="-1919706" y="-1296537"/>
              <a:chExt cx="11992156" cy="2643067"/>
            </a:xfrm>
          </p:grpSpPr>
          <p:sp>
            <p:nvSpPr>
              <p:cNvPr id="120" name="Google Shape;120;p15"/>
              <p:cNvSpPr/>
              <p:nvPr/>
            </p:nvSpPr>
            <p:spPr>
              <a:xfrm rot="-280773">
                <a:off x="-1831530" y="-1102960"/>
                <a:ext cx="3572380" cy="2307614"/>
              </a:xfrm>
              <a:custGeom>
                <a:rect b="b" l="l" r="r" t="t"/>
                <a:pathLst>
                  <a:path extrusionOk="0" h="46086" w="71345">
                    <a:moveTo>
                      <a:pt x="55310" y="0"/>
                    </a:moveTo>
                    <a:cubicBezTo>
                      <a:pt x="48274" y="0"/>
                      <a:pt x="43945" y="10017"/>
                      <a:pt x="26725" y="19097"/>
                    </a:cubicBezTo>
                    <a:cubicBezTo>
                      <a:pt x="10930" y="27392"/>
                      <a:pt x="1581" y="25781"/>
                      <a:pt x="865" y="30535"/>
                    </a:cubicBezTo>
                    <a:cubicBezTo>
                      <a:pt x="0" y="36383"/>
                      <a:pt x="13158" y="46086"/>
                      <a:pt x="24527" y="46086"/>
                    </a:cubicBezTo>
                    <a:cubicBezTo>
                      <a:pt x="26502" y="46086"/>
                      <a:pt x="28422" y="45793"/>
                      <a:pt x="30206" y="45136"/>
                    </a:cubicBezTo>
                    <a:cubicBezTo>
                      <a:pt x="35438" y="43187"/>
                      <a:pt x="34841" y="39825"/>
                      <a:pt x="41963" y="34195"/>
                    </a:cubicBezTo>
                    <a:cubicBezTo>
                      <a:pt x="54615" y="24130"/>
                      <a:pt x="65257" y="27850"/>
                      <a:pt x="68321" y="21086"/>
                    </a:cubicBezTo>
                    <a:cubicBezTo>
                      <a:pt x="71344" y="14422"/>
                      <a:pt x="64979" y="1969"/>
                      <a:pt x="57061" y="199"/>
                    </a:cubicBezTo>
                    <a:cubicBezTo>
                      <a:pt x="56455" y="64"/>
                      <a:pt x="55874" y="0"/>
                      <a:pt x="553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rot="2146714">
                <a:off x="7853315" y="-856839"/>
                <a:ext cx="1977229" cy="1465779"/>
              </a:xfrm>
              <a:custGeom>
                <a:rect b="b" l="l" r="r" t="t"/>
                <a:pathLst>
                  <a:path extrusionOk="0" h="52485" w="57670">
                    <a:moveTo>
                      <a:pt x="28456" y="1"/>
                    </a:moveTo>
                    <a:cubicBezTo>
                      <a:pt x="26076" y="1"/>
                      <a:pt x="23754" y="372"/>
                      <a:pt x="21585" y="1167"/>
                    </a:cubicBezTo>
                    <a:cubicBezTo>
                      <a:pt x="6009" y="6876"/>
                      <a:pt x="1" y="33731"/>
                      <a:pt x="11817" y="45925"/>
                    </a:cubicBezTo>
                    <a:cubicBezTo>
                      <a:pt x="16187" y="50435"/>
                      <a:pt x="22550" y="52484"/>
                      <a:pt x="28928" y="52484"/>
                    </a:cubicBezTo>
                    <a:cubicBezTo>
                      <a:pt x="32565" y="52484"/>
                      <a:pt x="36208" y="51817"/>
                      <a:pt x="39488" y="50560"/>
                    </a:cubicBezTo>
                    <a:cubicBezTo>
                      <a:pt x="49574" y="46721"/>
                      <a:pt x="57670" y="36735"/>
                      <a:pt x="57391" y="26032"/>
                    </a:cubicBezTo>
                    <a:cubicBezTo>
                      <a:pt x="57003" y="11698"/>
                      <a:pt x="41812" y="1"/>
                      <a:pt x="284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5"/>
            <p:cNvSpPr/>
            <p:nvPr/>
          </p:nvSpPr>
          <p:spPr>
            <a:xfrm rot="-1581237">
              <a:off x="-1341996" y="4766852"/>
              <a:ext cx="2337650" cy="1574046"/>
            </a:xfrm>
            <a:custGeom>
              <a:rect b="b" l="l" r="r" t="t"/>
              <a:pathLst>
                <a:path extrusionOk="0" h="43587" w="64736">
                  <a:moveTo>
                    <a:pt x="45029" y="0"/>
                  </a:moveTo>
                  <a:cubicBezTo>
                    <a:pt x="44456" y="0"/>
                    <a:pt x="43894" y="47"/>
                    <a:pt x="43347" y="145"/>
                  </a:cubicBezTo>
                  <a:cubicBezTo>
                    <a:pt x="32824" y="2015"/>
                    <a:pt x="32306" y="21709"/>
                    <a:pt x="20968" y="23340"/>
                  </a:cubicBezTo>
                  <a:cubicBezTo>
                    <a:pt x="20481" y="23410"/>
                    <a:pt x="20004" y="23443"/>
                    <a:pt x="19535" y="23443"/>
                  </a:cubicBezTo>
                  <a:cubicBezTo>
                    <a:pt x="12649" y="23443"/>
                    <a:pt x="7652" y="16392"/>
                    <a:pt x="4557" y="16392"/>
                  </a:cubicBezTo>
                  <a:cubicBezTo>
                    <a:pt x="4200" y="16392"/>
                    <a:pt x="3868" y="16486"/>
                    <a:pt x="3562" y="16696"/>
                  </a:cubicBezTo>
                  <a:cubicBezTo>
                    <a:pt x="1" y="19143"/>
                    <a:pt x="2587" y="35176"/>
                    <a:pt x="12832" y="41244"/>
                  </a:cubicBezTo>
                  <a:cubicBezTo>
                    <a:pt x="15726" y="42946"/>
                    <a:pt x="18762" y="43587"/>
                    <a:pt x="21875" y="43587"/>
                  </a:cubicBezTo>
                  <a:cubicBezTo>
                    <a:pt x="26657" y="43587"/>
                    <a:pt x="31620" y="42073"/>
                    <a:pt x="36524" y="40567"/>
                  </a:cubicBezTo>
                  <a:cubicBezTo>
                    <a:pt x="45456" y="37862"/>
                    <a:pt x="63578" y="32312"/>
                    <a:pt x="64194" y="20356"/>
                  </a:cubicBezTo>
                  <a:cubicBezTo>
                    <a:pt x="64735" y="10712"/>
                    <a:pt x="53661" y="0"/>
                    <a:pt x="450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7166777" y="3934952"/>
              <a:ext cx="3572423" cy="2307641"/>
            </a:xfrm>
            <a:custGeom>
              <a:rect b="b" l="l" r="r" t="t"/>
              <a:pathLst>
                <a:path extrusionOk="0" h="46086" w="71345">
                  <a:moveTo>
                    <a:pt x="55310" y="0"/>
                  </a:moveTo>
                  <a:cubicBezTo>
                    <a:pt x="48274" y="0"/>
                    <a:pt x="43945" y="10017"/>
                    <a:pt x="26725" y="19097"/>
                  </a:cubicBezTo>
                  <a:cubicBezTo>
                    <a:pt x="10930" y="27392"/>
                    <a:pt x="1581" y="25781"/>
                    <a:pt x="865" y="30535"/>
                  </a:cubicBezTo>
                  <a:cubicBezTo>
                    <a:pt x="0" y="36383"/>
                    <a:pt x="13158" y="46086"/>
                    <a:pt x="24527" y="46086"/>
                  </a:cubicBezTo>
                  <a:cubicBezTo>
                    <a:pt x="26502" y="46086"/>
                    <a:pt x="28422" y="45793"/>
                    <a:pt x="30206" y="45136"/>
                  </a:cubicBezTo>
                  <a:cubicBezTo>
                    <a:pt x="35438" y="43187"/>
                    <a:pt x="34841" y="39825"/>
                    <a:pt x="41963" y="34195"/>
                  </a:cubicBezTo>
                  <a:cubicBezTo>
                    <a:pt x="54615" y="24130"/>
                    <a:pt x="65257" y="27850"/>
                    <a:pt x="68321" y="21086"/>
                  </a:cubicBezTo>
                  <a:cubicBezTo>
                    <a:pt x="71344" y="14422"/>
                    <a:pt x="64979" y="1969"/>
                    <a:pt x="57061" y="199"/>
                  </a:cubicBezTo>
                  <a:cubicBezTo>
                    <a:pt x="56455" y="64"/>
                    <a:pt x="55874" y="0"/>
                    <a:pt x="55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5"/>
          <p:cNvSpPr txBox="1"/>
          <p:nvPr>
            <p:ph type="title"/>
          </p:nvPr>
        </p:nvSpPr>
        <p:spPr>
          <a:xfrm>
            <a:off x="599025" y="1591598"/>
            <a:ext cx="1916700" cy="44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5" name="Google Shape;125;p15"/>
          <p:cNvSpPr txBox="1"/>
          <p:nvPr>
            <p:ph idx="1" type="subTitle"/>
          </p:nvPr>
        </p:nvSpPr>
        <p:spPr>
          <a:xfrm>
            <a:off x="599025" y="1979673"/>
            <a:ext cx="1916700" cy="83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6" name="Google Shape;126;p15"/>
          <p:cNvSpPr txBox="1"/>
          <p:nvPr>
            <p:ph idx="2" type="title"/>
          </p:nvPr>
        </p:nvSpPr>
        <p:spPr>
          <a:xfrm>
            <a:off x="599025" y="3337723"/>
            <a:ext cx="1916700" cy="47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15"/>
          <p:cNvSpPr txBox="1"/>
          <p:nvPr>
            <p:ph idx="3" type="subTitle"/>
          </p:nvPr>
        </p:nvSpPr>
        <p:spPr>
          <a:xfrm>
            <a:off x="599025" y="3750430"/>
            <a:ext cx="1916700" cy="83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8" name="Google Shape;128;p15"/>
          <p:cNvSpPr txBox="1"/>
          <p:nvPr>
            <p:ph idx="4" type="title"/>
          </p:nvPr>
        </p:nvSpPr>
        <p:spPr>
          <a:xfrm>
            <a:off x="6621601" y="1591598"/>
            <a:ext cx="1916700" cy="44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9" name="Google Shape;129;p15"/>
          <p:cNvSpPr txBox="1"/>
          <p:nvPr>
            <p:ph idx="5" type="subTitle"/>
          </p:nvPr>
        </p:nvSpPr>
        <p:spPr>
          <a:xfrm>
            <a:off x="6621600" y="1979673"/>
            <a:ext cx="1916700" cy="83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0" name="Google Shape;130;p15"/>
          <p:cNvSpPr txBox="1"/>
          <p:nvPr>
            <p:ph idx="6" type="title"/>
          </p:nvPr>
        </p:nvSpPr>
        <p:spPr>
          <a:xfrm>
            <a:off x="6621600" y="3337723"/>
            <a:ext cx="1916700" cy="47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1" name="Google Shape;131;p15"/>
          <p:cNvSpPr txBox="1"/>
          <p:nvPr>
            <p:ph idx="7" type="subTitle"/>
          </p:nvPr>
        </p:nvSpPr>
        <p:spPr>
          <a:xfrm>
            <a:off x="6621599" y="3750430"/>
            <a:ext cx="1916700" cy="83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2" name="Google Shape;132;p15"/>
          <p:cNvSpPr txBox="1"/>
          <p:nvPr>
            <p:ph idx="8" type="title"/>
          </p:nvPr>
        </p:nvSpPr>
        <p:spPr>
          <a:xfrm>
            <a:off x="599025" y="501771"/>
            <a:ext cx="793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3" name="Google Shape;133;p15"/>
          <p:cNvSpPr/>
          <p:nvPr/>
        </p:nvSpPr>
        <p:spPr>
          <a:xfrm rot="-1205781">
            <a:off x="230620" y="-556205"/>
            <a:ext cx="1060633" cy="938139"/>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rot="-1205748">
            <a:off x="3980241" y="4671328"/>
            <a:ext cx="1318821" cy="1166493"/>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4">
    <p:spTree>
      <p:nvGrpSpPr>
        <p:cNvPr id="135" name="Shape 135"/>
        <p:cNvGrpSpPr/>
        <p:nvPr/>
      </p:nvGrpSpPr>
      <p:grpSpPr>
        <a:xfrm>
          <a:off x="0" y="0"/>
          <a:ext cx="0" cy="0"/>
          <a:chOff x="0" y="0"/>
          <a:chExt cx="0" cy="0"/>
        </a:xfrm>
      </p:grpSpPr>
      <p:grpSp>
        <p:nvGrpSpPr>
          <p:cNvPr id="136" name="Google Shape;136;p16"/>
          <p:cNvGrpSpPr/>
          <p:nvPr/>
        </p:nvGrpSpPr>
        <p:grpSpPr>
          <a:xfrm>
            <a:off x="-388575" y="-1326737"/>
            <a:ext cx="10467650" cy="2434062"/>
            <a:chOff x="-388575" y="-1326737"/>
            <a:chExt cx="10467650" cy="2434062"/>
          </a:xfrm>
        </p:grpSpPr>
        <p:sp>
          <p:nvSpPr>
            <p:cNvPr id="137" name="Google Shape;137;p16"/>
            <p:cNvSpPr/>
            <p:nvPr/>
          </p:nvSpPr>
          <p:spPr>
            <a:xfrm rot="10798950">
              <a:off x="-388575" y="551"/>
              <a:ext cx="1635993" cy="728549"/>
            </a:xfrm>
            <a:custGeom>
              <a:rect b="b" l="l" r="r" t="t"/>
              <a:pathLst>
                <a:path extrusionOk="0" h="151781" w="199877">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flipH="1" rot="7005908">
              <a:off x="7942055" y="-1102174"/>
              <a:ext cx="1724969" cy="1984935"/>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6"/>
          <p:cNvSpPr txBox="1"/>
          <p:nvPr>
            <p:ph type="title"/>
          </p:nvPr>
        </p:nvSpPr>
        <p:spPr>
          <a:xfrm>
            <a:off x="700300" y="2842949"/>
            <a:ext cx="2320800" cy="45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40" name="Google Shape;140;p16"/>
          <p:cNvSpPr txBox="1"/>
          <p:nvPr>
            <p:ph idx="1" type="subTitle"/>
          </p:nvPr>
        </p:nvSpPr>
        <p:spPr>
          <a:xfrm>
            <a:off x="822749" y="3239450"/>
            <a:ext cx="1956300" cy="10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16"/>
          <p:cNvSpPr txBox="1"/>
          <p:nvPr>
            <p:ph idx="2" type="title"/>
          </p:nvPr>
        </p:nvSpPr>
        <p:spPr>
          <a:xfrm>
            <a:off x="3411597" y="2842949"/>
            <a:ext cx="2320800" cy="45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42" name="Google Shape;142;p16"/>
          <p:cNvSpPr txBox="1"/>
          <p:nvPr>
            <p:ph idx="3" type="subTitle"/>
          </p:nvPr>
        </p:nvSpPr>
        <p:spPr>
          <a:xfrm>
            <a:off x="3598612" y="3239450"/>
            <a:ext cx="1956300" cy="10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16"/>
          <p:cNvSpPr txBox="1"/>
          <p:nvPr>
            <p:ph idx="4" type="title"/>
          </p:nvPr>
        </p:nvSpPr>
        <p:spPr>
          <a:xfrm>
            <a:off x="6122904" y="2842949"/>
            <a:ext cx="2320800" cy="45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44" name="Google Shape;144;p16"/>
          <p:cNvSpPr txBox="1"/>
          <p:nvPr>
            <p:ph idx="5" type="subTitle"/>
          </p:nvPr>
        </p:nvSpPr>
        <p:spPr>
          <a:xfrm>
            <a:off x="6305150" y="3239450"/>
            <a:ext cx="1956300" cy="10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16"/>
          <p:cNvSpPr txBox="1"/>
          <p:nvPr>
            <p:ph idx="6" type="title"/>
          </p:nvPr>
        </p:nvSpPr>
        <p:spPr>
          <a:xfrm>
            <a:off x="599025" y="501771"/>
            <a:ext cx="793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6" name="Google Shape;146;p16"/>
          <p:cNvSpPr txBox="1"/>
          <p:nvPr>
            <p:ph hasCustomPrompt="1" idx="7" type="title"/>
          </p:nvPr>
        </p:nvSpPr>
        <p:spPr>
          <a:xfrm>
            <a:off x="1469925" y="1887251"/>
            <a:ext cx="1549800" cy="439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4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7" name="Google Shape;147;p16"/>
          <p:cNvSpPr txBox="1"/>
          <p:nvPr>
            <p:ph hasCustomPrompt="1" idx="8" type="title"/>
          </p:nvPr>
        </p:nvSpPr>
        <p:spPr>
          <a:xfrm>
            <a:off x="3793721" y="1887259"/>
            <a:ext cx="1549800" cy="4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8" name="Google Shape;148;p16"/>
          <p:cNvSpPr txBox="1"/>
          <p:nvPr>
            <p:ph hasCustomPrompt="1" idx="9" type="title"/>
          </p:nvPr>
        </p:nvSpPr>
        <p:spPr>
          <a:xfrm>
            <a:off x="6117524" y="1887259"/>
            <a:ext cx="1549800" cy="439200"/>
          </a:xfrm>
          <a:prstGeom prst="rect">
            <a:avLst/>
          </a:prstGeom>
        </p:spPr>
        <p:txBody>
          <a:bodyPr anchorCtr="0" anchor="ctr" bIns="91425" lIns="91425" spcFirstLastPara="1" rIns="91425" wrap="square" tIns="91425">
            <a:noAutofit/>
          </a:bodyPr>
          <a:lstStyle>
            <a:lvl1pPr lvl="0" rtl="0">
              <a:spcBef>
                <a:spcPts val="0"/>
              </a:spcBef>
              <a:spcAft>
                <a:spcPts val="0"/>
              </a:spcAft>
              <a:buSzPts val="44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9" name="Google Shape;149;p16"/>
          <p:cNvSpPr/>
          <p:nvPr/>
        </p:nvSpPr>
        <p:spPr>
          <a:xfrm rot="5400060">
            <a:off x="7065433" y="-1456958"/>
            <a:ext cx="2078790" cy="1838690"/>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14">
    <p:spTree>
      <p:nvGrpSpPr>
        <p:cNvPr id="150" name="Shape 150"/>
        <p:cNvGrpSpPr/>
        <p:nvPr/>
      </p:nvGrpSpPr>
      <p:grpSpPr>
        <a:xfrm>
          <a:off x="0" y="0"/>
          <a:ext cx="0" cy="0"/>
          <a:chOff x="0" y="0"/>
          <a:chExt cx="0" cy="0"/>
        </a:xfrm>
      </p:grpSpPr>
      <p:sp>
        <p:nvSpPr>
          <p:cNvPr id="151" name="Google Shape;151;p17"/>
          <p:cNvSpPr/>
          <p:nvPr/>
        </p:nvSpPr>
        <p:spPr>
          <a:xfrm rot="-1205736">
            <a:off x="-780796" y="4011966"/>
            <a:ext cx="2078789" cy="1838680"/>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txBox="1"/>
          <p:nvPr>
            <p:ph idx="1" type="subTitle"/>
          </p:nvPr>
        </p:nvSpPr>
        <p:spPr>
          <a:xfrm>
            <a:off x="599025" y="1795613"/>
            <a:ext cx="3639300" cy="479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Font typeface="Signika SemiBold"/>
              <a:buNone/>
              <a:defRPr b="1" sz="2000">
                <a:latin typeface="Ubuntu"/>
                <a:ea typeface="Ubuntu"/>
                <a:cs typeface="Ubuntu"/>
                <a:sym typeface="Ubuntu"/>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3" name="Google Shape;153;p17"/>
          <p:cNvSpPr txBox="1"/>
          <p:nvPr>
            <p:ph idx="2" type="body"/>
          </p:nvPr>
        </p:nvSpPr>
        <p:spPr>
          <a:xfrm>
            <a:off x="599025" y="2231525"/>
            <a:ext cx="2978100" cy="1403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54" name="Google Shape;154;p17"/>
          <p:cNvSpPr txBox="1"/>
          <p:nvPr>
            <p:ph idx="3" type="subTitle"/>
          </p:nvPr>
        </p:nvSpPr>
        <p:spPr>
          <a:xfrm>
            <a:off x="599025" y="1255949"/>
            <a:ext cx="2183700" cy="35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5" name="Google Shape;155;p17"/>
          <p:cNvSpPr txBox="1"/>
          <p:nvPr>
            <p:ph type="title"/>
          </p:nvPr>
        </p:nvSpPr>
        <p:spPr>
          <a:xfrm>
            <a:off x="599025" y="501775"/>
            <a:ext cx="396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6" name="Google Shape;156;p17"/>
          <p:cNvSpPr/>
          <p:nvPr/>
        </p:nvSpPr>
        <p:spPr>
          <a:xfrm rot="4389316">
            <a:off x="681544" y="4241836"/>
            <a:ext cx="1261118" cy="1907726"/>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rot="10418717">
            <a:off x="7681391" y="-808445"/>
            <a:ext cx="2585667" cy="1588682"/>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4_1">
    <p:spTree>
      <p:nvGrpSpPr>
        <p:cNvPr id="158" name="Shape 158"/>
        <p:cNvGrpSpPr/>
        <p:nvPr/>
      </p:nvGrpSpPr>
      <p:grpSpPr>
        <a:xfrm>
          <a:off x="0" y="0"/>
          <a:ext cx="0" cy="0"/>
          <a:chOff x="0" y="0"/>
          <a:chExt cx="0" cy="0"/>
        </a:xfrm>
      </p:grpSpPr>
      <p:sp>
        <p:nvSpPr>
          <p:cNvPr id="159" name="Google Shape;159;p18"/>
          <p:cNvSpPr/>
          <p:nvPr/>
        </p:nvSpPr>
        <p:spPr>
          <a:xfrm rot="-1205736">
            <a:off x="6607154" y="4316341"/>
            <a:ext cx="2078789" cy="1838680"/>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rot="-8760994">
            <a:off x="8362630" y="4386938"/>
            <a:ext cx="1430985" cy="1587596"/>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rot="4389343">
            <a:off x="5663066" y="4464762"/>
            <a:ext cx="1135177" cy="1717221"/>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txBox="1"/>
          <p:nvPr>
            <p:ph idx="1" type="subTitle"/>
          </p:nvPr>
        </p:nvSpPr>
        <p:spPr>
          <a:xfrm>
            <a:off x="4899125" y="1795613"/>
            <a:ext cx="3639300" cy="479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Font typeface="Signika SemiBold"/>
              <a:buNone/>
              <a:defRPr b="1" sz="2000">
                <a:latin typeface="Ubuntu"/>
                <a:ea typeface="Ubuntu"/>
                <a:cs typeface="Ubuntu"/>
                <a:sym typeface="Ubuntu"/>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63" name="Google Shape;163;p18"/>
          <p:cNvSpPr txBox="1"/>
          <p:nvPr>
            <p:ph idx="2" type="body"/>
          </p:nvPr>
        </p:nvSpPr>
        <p:spPr>
          <a:xfrm>
            <a:off x="5560225" y="2231525"/>
            <a:ext cx="2978100" cy="1403100"/>
          </a:xfrm>
          <a:prstGeom prst="rect">
            <a:avLst/>
          </a:prstGeom>
        </p:spPr>
        <p:txBody>
          <a:bodyPr anchorCtr="0" anchor="t" bIns="91425" lIns="91425" spcFirstLastPara="1" rIns="91425" wrap="square" tIns="91425">
            <a:noAutofit/>
          </a:bodyPr>
          <a:lstStyle>
            <a:lvl1pPr indent="-317500" lvl="0" marL="457200" rtl="0" algn="r">
              <a:spcBef>
                <a:spcPts val="0"/>
              </a:spcBef>
              <a:spcAft>
                <a:spcPts val="0"/>
              </a:spcAft>
              <a:buSzPts val="1400"/>
              <a:buChar char="●"/>
              <a:defRPr sz="1200"/>
            </a:lvl1pPr>
            <a:lvl2pPr indent="-317500" lvl="1" marL="914400" rtl="0" algn="r">
              <a:spcBef>
                <a:spcPts val="0"/>
              </a:spcBef>
              <a:spcAft>
                <a:spcPts val="0"/>
              </a:spcAft>
              <a:buSzPts val="1400"/>
              <a:buChar char="○"/>
              <a:defRPr/>
            </a:lvl2pPr>
            <a:lvl3pPr indent="-317500" lvl="2" marL="1371600" rtl="0" algn="r">
              <a:spcBef>
                <a:spcPts val="1600"/>
              </a:spcBef>
              <a:spcAft>
                <a:spcPts val="0"/>
              </a:spcAft>
              <a:buSzPts val="1400"/>
              <a:buChar char="■"/>
              <a:defRPr/>
            </a:lvl3pPr>
            <a:lvl4pPr indent="-317500" lvl="3" marL="1828800" rtl="0" algn="r">
              <a:spcBef>
                <a:spcPts val="1600"/>
              </a:spcBef>
              <a:spcAft>
                <a:spcPts val="0"/>
              </a:spcAft>
              <a:buSzPts val="1400"/>
              <a:buChar char="●"/>
              <a:defRPr/>
            </a:lvl4pPr>
            <a:lvl5pPr indent="-317500" lvl="4" marL="2286000" rtl="0" algn="r">
              <a:spcBef>
                <a:spcPts val="1600"/>
              </a:spcBef>
              <a:spcAft>
                <a:spcPts val="0"/>
              </a:spcAft>
              <a:buSzPts val="1400"/>
              <a:buChar char="○"/>
              <a:defRPr/>
            </a:lvl5pPr>
            <a:lvl6pPr indent="-317500" lvl="5" marL="2743200" rtl="0" algn="r">
              <a:spcBef>
                <a:spcPts val="1600"/>
              </a:spcBef>
              <a:spcAft>
                <a:spcPts val="0"/>
              </a:spcAft>
              <a:buSzPts val="1400"/>
              <a:buChar char="■"/>
              <a:defRPr/>
            </a:lvl6pPr>
            <a:lvl7pPr indent="-317500" lvl="6" marL="3200400" rtl="0" algn="r">
              <a:spcBef>
                <a:spcPts val="1600"/>
              </a:spcBef>
              <a:spcAft>
                <a:spcPts val="0"/>
              </a:spcAft>
              <a:buSzPts val="1400"/>
              <a:buChar char="●"/>
              <a:defRPr/>
            </a:lvl7pPr>
            <a:lvl8pPr indent="-317500" lvl="7" marL="3657600" rtl="0" algn="r">
              <a:spcBef>
                <a:spcPts val="1600"/>
              </a:spcBef>
              <a:spcAft>
                <a:spcPts val="0"/>
              </a:spcAft>
              <a:buSzPts val="1400"/>
              <a:buChar char="○"/>
              <a:defRPr/>
            </a:lvl8pPr>
            <a:lvl9pPr indent="-317500" lvl="8" marL="4114800" rtl="0" algn="r">
              <a:spcBef>
                <a:spcPts val="1600"/>
              </a:spcBef>
              <a:spcAft>
                <a:spcPts val="1600"/>
              </a:spcAft>
              <a:buSzPts val="1400"/>
              <a:buChar char="■"/>
              <a:defRPr/>
            </a:lvl9pPr>
          </a:lstStyle>
          <a:p/>
        </p:txBody>
      </p:sp>
      <p:sp>
        <p:nvSpPr>
          <p:cNvPr id="164" name="Google Shape;164;p18"/>
          <p:cNvSpPr/>
          <p:nvPr/>
        </p:nvSpPr>
        <p:spPr>
          <a:xfrm rot="10418703">
            <a:off x="-672039" y="-1260531"/>
            <a:ext cx="2078788" cy="1984711"/>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ph idx="3" type="subTitle"/>
          </p:nvPr>
        </p:nvSpPr>
        <p:spPr>
          <a:xfrm>
            <a:off x="6354525" y="1255949"/>
            <a:ext cx="2183700" cy="35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66" name="Google Shape;166;p18"/>
          <p:cNvSpPr txBox="1"/>
          <p:nvPr>
            <p:ph type="title"/>
          </p:nvPr>
        </p:nvSpPr>
        <p:spPr>
          <a:xfrm>
            <a:off x="4572000" y="501775"/>
            <a:ext cx="39663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
  <p:cSld name="CUSTOM_6">
    <p:spTree>
      <p:nvGrpSpPr>
        <p:cNvPr id="167" name="Shape 167"/>
        <p:cNvGrpSpPr/>
        <p:nvPr/>
      </p:nvGrpSpPr>
      <p:grpSpPr>
        <a:xfrm>
          <a:off x="0" y="0"/>
          <a:ext cx="0" cy="0"/>
          <a:chOff x="0" y="0"/>
          <a:chExt cx="0" cy="0"/>
        </a:xfrm>
      </p:grpSpPr>
      <p:sp>
        <p:nvSpPr>
          <p:cNvPr id="168" name="Google Shape;168;p19"/>
          <p:cNvSpPr txBox="1"/>
          <p:nvPr>
            <p:ph type="title"/>
          </p:nvPr>
        </p:nvSpPr>
        <p:spPr>
          <a:xfrm>
            <a:off x="1278625" y="2164355"/>
            <a:ext cx="272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69" name="Google Shape;169;p19"/>
          <p:cNvSpPr txBox="1"/>
          <p:nvPr>
            <p:ph idx="2" type="title"/>
          </p:nvPr>
        </p:nvSpPr>
        <p:spPr>
          <a:xfrm>
            <a:off x="5135850" y="2164355"/>
            <a:ext cx="272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70" name="Google Shape;170;p19"/>
          <p:cNvSpPr txBox="1"/>
          <p:nvPr>
            <p:ph idx="1" type="subTitle"/>
          </p:nvPr>
        </p:nvSpPr>
        <p:spPr>
          <a:xfrm>
            <a:off x="1527850" y="2626200"/>
            <a:ext cx="2231100" cy="122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19"/>
          <p:cNvSpPr txBox="1"/>
          <p:nvPr>
            <p:ph idx="3" type="subTitle"/>
          </p:nvPr>
        </p:nvSpPr>
        <p:spPr>
          <a:xfrm>
            <a:off x="5385000" y="2626200"/>
            <a:ext cx="2231100" cy="122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19"/>
          <p:cNvSpPr txBox="1"/>
          <p:nvPr>
            <p:ph idx="4" type="title"/>
          </p:nvPr>
        </p:nvSpPr>
        <p:spPr>
          <a:xfrm>
            <a:off x="599025" y="501771"/>
            <a:ext cx="793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19"/>
          <p:cNvSpPr/>
          <p:nvPr/>
        </p:nvSpPr>
        <p:spPr>
          <a:xfrm rot="9899937">
            <a:off x="-479789" y="-776374"/>
            <a:ext cx="2219024" cy="1616770"/>
          </a:xfrm>
          <a:custGeom>
            <a:rect b="b" l="l" r="r" t="t"/>
            <a:pathLst>
              <a:path extrusionOk="0" h="52147" w="71572">
                <a:moveTo>
                  <a:pt x="52882" y="1"/>
                </a:moveTo>
                <a:cubicBezTo>
                  <a:pt x="51233" y="1"/>
                  <a:pt x="49702" y="339"/>
                  <a:pt x="48496" y="1093"/>
                </a:cubicBezTo>
                <a:cubicBezTo>
                  <a:pt x="45552" y="2903"/>
                  <a:pt x="45850" y="6384"/>
                  <a:pt x="42349" y="8234"/>
                </a:cubicBezTo>
                <a:cubicBezTo>
                  <a:pt x="41142" y="8876"/>
                  <a:pt x="39883" y="9103"/>
                  <a:pt x="38665" y="9103"/>
                </a:cubicBezTo>
                <a:cubicBezTo>
                  <a:pt x="36331" y="9103"/>
                  <a:pt x="34146" y="8269"/>
                  <a:pt x="32761" y="7916"/>
                </a:cubicBezTo>
                <a:cubicBezTo>
                  <a:pt x="31721" y="7653"/>
                  <a:pt x="30607" y="7528"/>
                  <a:pt x="29440" y="7528"/>
                </a:cubicBezTo>
                <a:cubicBezTo>
                  <a:pt x="17482" y="7528"/>
                  <a:pt x="0" y="20625"/>
                  <a:pt x="435" y="31608"/>
                </a:cubicBezTo>
                <a:cubicBezTo>
                  <a:pt x="813" y="41774"/>
                  <a:pt x="16635" y="52146"/>
                  <a:pt x="31896" y="52146"/>
                </a:cubicBezTo>
                <a:cubicBezTo>
                  <a:pt x="34315" y="52146"/>
                  <a:pt x="36720" y="51885"/>
                  <a:pt x="39047" y="51322"/>
                </a:cubicBezTo>
                <a:cubicBezTo>
                  <a:pt x="60830" y="46031"/>
                  <a:pt x="71572" y="15257"/>
                  <a:pt x="64410" y="5390"/>
                </a:cubicBezTo>
                <a:cubicBezTo>
                  <a:pt x="62120" y="2227"/>
                  <a:pt x="57112" y="1"/>
                  <a:pt x="528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rot="9150209">
            <a:off x="8113530" y="-829292"/>
            <a:ext cx="2078773" cy="1984720"/>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rot="10418703">
            <a:off x="-1274547" y="4424019"/>
            <a:ext cx="2078788" cy="1838684"/>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rot="10418663">
            <a:off x="8138537" y="4660830"/>
            <a:ext cx="1261265" cy="1115582"/>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flipH="1">
            <a:off x="8432700" y="4082400"/>
            <a:ext cx="1618400" cy="1430198"/>
          </a:xfrm>
          <a:custGeom>
            <a:rect b="b" l="l" r="r" t="t"/>
            <a:pathLst>
              <a:path extrusionOk="0" h="43587" w="64736">
                <a:moveTo>
                  <a:pt x="45029" y="0"/>
                </a:moveTo>
                <a:cubicBezTo>
                  <a:pt x="44456" y="0"/>
                  <a:pt x="43894" y="47"/>
                  <a:pt x="43347" y="145"/>
                </a:cubicBezTo>
                <a:cubicBezTo>
                  <a:pt x="32824" y="2015"/>
                  <a:pt x="32306" y="21709"/>
                  <a:pt x="20968" y="23340"/>
                </a:cubicBezTo>
                <a:cubicBezTo>
                  <a:pt x="20481" y="23410"/>
                  <a:pt x="20004" y="23443"/>
                  <a:pt x="19535" y="23443"/>
                </a:cubicBezTo>
                <a:cubicBezTo>
                  <a:pt x="12649" y="23443"/>
                  <a:pt x="7652" y="16392"/>
                  <a:pt x="4557" y="16392"/>
                </a:cubicBezTo>
                <a:cubicBezTo>
                  <a:pt x="4200" y="16392"/>
                  <a:pt x="3868" y="16486"/>
                  <a:pt x="3562" y="16696"/>
                </a:cubicBezTo>
                <a:cubicBezTo>
                  <a:pt x="1" y="19143"/>
                  <a:pt x="2587" y="35176"/>
                  <a:pt x="12832" y="41244"/>
                </a:cubicBezTo>
                <a:cubicBezTo>
                  <a:pt x="15726" y="42946"/>
                  <a:pt x="18762" y="43587"/>
                  <a:pt x="21875" y="43587"/>
                </a:cubicBezTo>
                <a:cubicBezTo>
                  <a:pt x="26657" y="43587"/>
                  <a:pt x="31620" y="42073"/>
                  <a:pt x="36524" y="40567"/>
                </a:cubicBezTo>
                <a:cubicBezTo>
                  <a:pt x="45456" y="37862"/>
                  <a:pt x="63578" y="32312"/>
                  <a:pt x="64194" y="20356"/>
                </a:cubicBezTo>
                <a:cubicBezTo>
                  <a:pt x="64735" y="10712"/>
                  <a:pt x="53661" y="0"/>
                  <a:pt x="450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8">
    <p:spTree>
      <p:nvGrpSpPr>
        <p:cNvPr id="178" name="Shape 178"/>
        <p:cNvGrpSpPr/>
        <p:nvPr/>
      </p:nvGrpSpPr>
      <p:grpSpPr>
        <a:xfrm>
          <a:off x="0" y="0"/>
          <a:ext cx="0" cy="0"/>
          <a:chOff x="0" y="0"/>
          <a:chExt cx="0" cy="0"/>
        </a:xfrm>
      </p:grpSpPr>
      <p:sp>
        <p:nvSpPr>
          <p:cNvPr id="179" name="Google Shape;179;p20"/>
          <p:cNvSpPr/>
          <p:nvPr/>
        </p:nvSpPr>
        <p:spPr>
          <a:xfrm rot="-4741850">
            <a:off x="7147199" y="4414857"/>
            <a:ext cx="2078807" cy="1838686"/>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rot="3939088">
            <a:off x="-797708" y="-1036863"/>
            <a:ext cx="2085859" cy="2261040"/>
          </a:xfrm>
          <a:custGeom>
            <a:rect b="b" l="l" r="r" t="t"/>
            <a:pathLst>
              <a:path extrusionOk="0" h="151781" w="199877">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rot="2980767">
            <a:off x="8072508" y="3994296"/>
            <a:ext cx="3044790" cy="2523262"/>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rot="2980732">
            <a:off x="7920062" y="-608649"/>
            <a:ext cx="1534802" cy="1271916"/>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txBox="1"/>
          <p:nvPr>
            <p:ph type="title"/>
          </p:nvPr>
        </p:nvSpPr>
        <p:spPr>
          <a:xfrm>
            <a:off x="5398025" y="1209750"/>
            <a:ext cx="2797800" cy="15468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4" name="Google Shape;184;p20"/>
          <p:cNvSpPr/>
          <p:nvPr/>
        </p:nvSpPr>
        <p:spPr>
          <a:xfrm rot="-1205736">
            <a:off x="-1536171" y="3984241"/>
            <a:ext cx="2078789" cy="1838680"/>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599025" y="2247900"/>
            <a:ext cx="3972900" cy="996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4200"/>
              <a:buNone/>
              <a:defRPr sz="4000">
                <a:solidFill>
                  <a:schemeClr val="dk1"/>
                </a:solidFill>
              </a:defRPr>
            </a:lvl1pPr>
            <a:lvl2pPr lvl="1" rtl="0" algn="ctr">
              <a:spcBef>
                <a:spcPts val="0"/>
              </a:spcBef>
              <a:spcAft>
                <a:spcPts val="0"/>
              </a:spcAft>
              <a:buClr>
                <a:schemeClr val="dk1"/>
              </a:buClr>
              <a:buSzPts val="4200"/>
              <a:buNone/>
              <a:defRPr sz="4200">
                <a:solidFill>
                  <a:schemeClr val="dk1"/>
                </a:solidFill>
              </a:defRPr>
            </a:lvl2pPr>
            <a:lvl3pPr lvl="2" rtl="0" algn="ctr">
              <a:spcBef>
                <a:spcPts val="0"/>
              </a:spcBef>
              <a:spcAft>
                <a:spcPts val="0"/>
              </a:spcAft>
              <a:buClr>
                <a:schemeClr val="dk1"/>
              </a:buClr>
              <a:buSzPts val="4200"/>
              <a:buNone/>
              <a:defRPr sz="4200">
                <a:solidFill>
                  <a:schemeClr val="dk1"/>
                </a:solidFill>
              </a:defRPr>
            </a:lvl3pPr>
            <a:lvl4pPr lvl="3" rtl="0" algn="ctr">
              <a:spcBef>
                <a:spcPts val="0"/>
              </a:spcBef>
              <a:spcAft>
                <a:spcPts val="0"/>
              </a:spcAft>
              <a:buClr>
                <a:schemeClr val="dk1"/>
              </a:buClr>
              <a:buSzPts val="4200"/>
              <a:buNone/>
              <a:defRPr sz="4200">
                <a:solidFill>
                  <a:schemeClr val="dk1"/>
                </a:solidFill>
              </a:defRPr>
            </a:lvl4pPr>
            <a:lvl5pPr lvl="4" rtl="0" algn="ctr">
              <a:spcBef>
                <a:spcPts val="0"/>
              </a:spcBef>
              <a:spcAft>
                <a:spcPts val="0"/>
              </a:spcAft>
              <a:buClr>
                <a:schemeClr val="dk1"/>
              </a:buClr>
              <a:buSzPts val="4200"/>
              <a:buNone/>
              <a:defRPr sz="4200">
                <a:solidFill>
                  <a:schemeClr val="dk1"/>
                </a:solidFill>
              </a:defRPr>
            </a:lvl5pPr>
            <a:lvl6pPr lvl="5" rtl="0" algn="ctr">
              <a:spcBef>
                <a:spcPts val="0"/>
              </a:spcBef>
              <a:spcAft>
                <a:spcPts val="0"/>
              </a:spcAft>
              <a:buClr>
                <a:schemeClr val="dk1"/>
              </a:buClr>
              <a:buSzPts val="4200"/>
              <a:buNone/>
              <a:defRPr sz="4200">
                <a:solidFill>
                  <a:schemeClr val="dk1"/>
                </a:solidFill>
              </a:defRPr>
            </a:lvl6pPr>
            <a:lvl7pPr lvl="6" rtl="0" algn="ctr">
              <a:spcBef>
                <a:spcPts val="0"/>
              </a:spcBef>
              <a:spcAft>
                <a:spcPts val="0"/>
              </a:spcAft>
              <a:buClr>
                <a:schemeClr val="dk1"/>
              </a:buClr>
              <a:buSzPts val="4200"/>
              <a:buNone/>
              <a:defRPr sz="4200">
                <a:solidFill>
                  <a:schemeClr val="dk1"/>
                </a:solidFill>
              </a:defRPr>
            </a:lvl7pPr>
            <a:lvl8pPr lvl="7" rtl="0" algn="ctr">
              <a:spcBef>
                <a:spcPts val="0"/>
              </a:spcBef>
              <a:spcAft>
                <a:spcPts val="0"/>
              </a:spcAft>
              <a:buClr>
                <a:schemeClr val="dk1"/>
              </a:buClr>
              <a:buSzPts val="4200"/>
              <a:buNone/>
              <a:defRPr sz="4200">
                <a:solidFill>
                  <a:schemeClr val="dk1"/>
                </a:solidFill>
              </a:defRPr>
            </a:lvl8pPr>
            <a:lvl9pPr lvl="8" rtl="0" algn="ctr">
              <a:spcBef>
                <a:spcPts val="0"/>
              </a:spcBef>
              <a:spcAft>
                <a:spcPts val="0"/>
              </a:spcAft>
              <a:buClr>
                <a:schemeClr val="dk1"/>
              </a:buClr>
              <a:buSzPts val="4200"/>
              <a:buNone/>
              <a:defRPr sz="4200">
                <a:solidFill>
                  <a:schemeClr val="dk1"/>
                </a:solidFill>
              </a:defRPr>
            </a:lvl9pPr>
          </a:lstStyle>
          <a:p/>
        </p:txBody>
      </p:sp>
      <p:sp>
        <p:nvSpPr>
          <p:cNvPr id="19" name="Google Shape;19;p3"/>
          <p:cNvSpPr txBox="1"/>
          <p:nvPr>
            <p:ph hasCustomPrompt="1" idx="2" type="title"/>
          </p:nvPr>
        </p:nvSpPr>
        <p:spPr>
          <a:xfrm flipH="1">
            <a:off x="3867450" y="647775"/>
            <a:ext cx="1409100" cy="1333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1"/>
              </a:buClr>
              <a:buSzPts val="3600"/>
              <a:buNone/>
              <a:defRPr sz="8000">
                <a:solidFill>
                  <a:schemeClr val="dk1"/>
                </a:solidFill>
              </a:defRPr>
            </a:lvl1pPr>
            <a:lvl2pPr lvl="1" rtl="0" algn="ctr">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p:nvPr>
            <p:ph idx="1" type="subTitle"/>
          </p:nvPr>
        </p:nvSpPr>
        <p:spPr>
          <a:xfrm>
            <a:off x="1346775" y="3150400"/>
            <a:ext cx="2477400" cy="60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21" name="Google Shape;21;p3"/>
          <p:cNvGrpSpPr/>
          <p:nvPr/>
        </p:nvGrpSpPr>
        <p:grpSpPr>
          <a:xfrm>
            <a:off x="-947075" y="-1524068"/>
            <a:ext cx="11456896" cy="7821133"/>
            <a:chOff x="-947075" y="-1524068"/>
            <a:chExt cx="11456896" cy="7821133"/>
          </a:xfrm>
        </p:grpSpPr>
        <p:sp>
          <p:nvSpPr>
            <p:cNvPr id="22" name="Google Shape;22;p3"/>
            <p:cNvSpPr/>
            <p:nvPr/>
          </p:nvSpPr>
          <p:spPr>
            <a:xfrm>
              <a:off x="-947075" y="-204424"/>
              <a:ext cx="1658445" cy="1509337"/>
            </a:xfrm>
            <a:custGeom>
              <a:rect b="b" l="l" r="r" t="t"/>
              <a:pathLst>
                <a:path extrusionOk="0" h="52485" w="57670">
                  <a:moveTo>
                    <a:pt x="28456" y="1"/>
                  </a:moveTo>
                  <a:cubicBezTo>
                    <a:pt x="26076" y="1"/>
                    <a:pt x="23754" y="372"/>
                    <a:pt x="21585" y="1167"/>
                  </a:cubicBezTo>
                  <a:cubicBezTo>
                    <a:pt x="6009" y="6876"/>
                    <a:pt x="1" y="33731"/>
                    <a:pt x="11817" y="45925"/>
                  </a:cubicBezTo>
                  <a:cubicBezTo>
                    <a:pt x="16187" y="50435"/>
                    <a:pt x="22550" y="52484"/>
                    <a:pt x="28928" y="52484"/>
                  </a:cubicBezTo>
                  <a:cubicBezTo>
                    <a:pt x="32565" y="52484"/>
                    <a:pt x="36208" y="51817"/>
                    <a:pt x="39488" y="50560"/>
                  </a:cubicBezTo>
                  <a:cubicBezTo>
                    <a:pt x="49574" y="46721"/>
                    <a:pt x="57670" y="36735"/>
                    <a:pt x="57391" y="26032"/>
                  </a:cubicBezTo>
                  <a:cubicBezTo>
                    <a:pt x="57003" y="11698"/>
                    <a:pt x="41812" y="1"/>
                    <a:pt x="284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7199660">
              <a:off x="-531894" y="4504616"/>
              <a:ext cx="1830052" cy="1333367"/>
            </a:xfrm>
            <a:custGeom>
              <a:rect b="b" l="l" r="r" t="t"/>
              <a:pathLst>
                <a:path extrusionOk="0" h="52147" w="71572">
                  <a:moveTo>
                    <a:pt x="52882" y="1"/>
                  </a:moveTo>
                  <a:cubicBezTo>
                    <a:pt x="51233" y="1"/>
                    <a:pt x="49702" y="339"/>
                    <a:pt x="48496" y="1093"/>
                  </a:cubicBezTo>
                  <a:cubicBezTo>
                    <a:pt x="45552" y="2903"/>
                    <a:pt x="45850" y="6384"/>
                    <a:pt x="42349" y="8234"/>
                  </a:cubicBezTo>
                  <a:cubicBezTo>
                    <a:pt x="41142" y="8876"/>
                    <a:pt x="39883" y="9103"/>
                    <a:pt x="38665" y="9103"/>
                  </a:cubicBezTo>
                  <a:cubicBezTo>
                    <a:pt x="36331" y="9103"/>
                    <a:pt x="34146" y="8269"/>
                    <a:pt x="32761" y="7916"/>
                  </a:cubicBezTo>
                  <a:cubicBezTo>
                    <a:pt x="31721" y="7653"/>
                    <a:pt x="30607" y="7528"/>
                    <a:pt x="29440" y="7528"/>
                  </a:cubicBezTo>
                  <a:cubicBezTo>
                    <a:pt x="17482" y="7528"/>
                    <a:pt x="0" y="20625"/>
                    <a:pt x="435" y="31608"/>
                  </a:cubicBezTo>
                  <a:cubicBezTo>
                    <a:pt x="813" y="41774"/>
                    <a:pt x="16635" y="52146"/>
                    <a:pt x="31896" y="52146"/>
                  </a:cubicBezTo>
                  <a:cubicBezTo>
                    <a:pt x="34315" y="52146"/>
                    <a:pt x="36720" y="51885"/>
                    <a:pt x="39047" y="51322"/>
                  </a:cubicBezTo>
                  <a:cubicBezTo>
                    <a:pt x="60830" y="46031"/>
                    <a:pt x="71572" y="15257"/>
                    <a:pt x="64410" y="5390"/>
                  </a:cubicBezTo>
                  <a:cubicBezTo>
                    <a:pt x="62120" y="2227"/>
                    <a:pt x="57112" y="1"/>
                    <a:pt x="528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9150209">
              <a:off x="8090280" y="-1156292"/>
              <a:ext cx="2078773" cy="1984720"/>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3"/>
          <p:cNvSpPr/>
          <p:nvPr/>
        </p:nvSpPr>
        <p:spPr>
          <a:xfrm rot="8274980">
            <a:off x="-598889" y="-1300287"/>
            <a:ext cx="2078799" cy="1838694"/>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9">
    <p:spTree>
      <p:nvGrpSpPr>
        <p:cNvPr id="185" name="Shape 185"/>
        <p:cNvGrpSpPr/>
        <p:nvPr/>
      </p:nvGrpSpPr>
      <p:grpSpPr>
        <a:xfrm>
          <a:off x="0" y="0"/>
          <a:ext cx="0" cy="0"/>
          <a:chOff x="0" y="0"/>
          <a:chExt cx="0" cy="0"/>
        </a:xfrm>
      </p:grpSpPr>
      <p:sp>
        <p:nvSpPr>
          <p:cNvPr id="186" name="Google Shape;186;p21"/>
          <p:cNvSpPr txBox="1"/>
          <p:nvPr>
            <p:ph idx="1" type="subTitle"/>
          </p:nvPr>
        </p:nvSpPr>
        <p:spPr>
          <a:xfrm>
            <a:off x="2071013" y="4159489"/>
            <a:ext cx="23637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7" name="Google Shape;187;p21"/>
          <p:cNvSpPr txBox="1"/>
          <p:nvPr>
            <p:ph idx="2" type="subTitle"/>
          </p:nvPr>
        </p:nvSpPr>
        <p:spPr>
          <a:xfrm>
            <a:off x="4696038" y="4159489"/>
            <a:ext cx="23637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8" name="Google Shape;188;p21"/>
          <p:cNvSpPr txBox="1"/>
          <p:nvPr>
            <p:ph hasCustomPrompt="1" type="title"/>
          </p:nvPr>
        </p:nvSpPr>
        <p:spPr>
          <a:xfrm>
            <a:off x="2476724" y="1472495"/>
            <a:ext cx="1549800" cy="67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sz="4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9" name="Google Shape;189;p21"/>
          <p:cNvSpPr txBox="1"/>
          <p:nvPr>
            <p:ph hasCustomPrompt="1" idx="3" type="title"/>
          </p:nvPr>
        </p:nvSpPr>
        <p:spPr>
          <a:xfrm>
            <a:off x="5105767" y="1505084"/>
            <a:ext cx="1549800" cy="64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sz="4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0" name="Google Shape;190;p21"/>
          <p:cNvSpPr txBox="1"/>
          <p:nvPr>
            <p:ph hasCustomPrompt="1" idx="4" type="title"/>
          </p:nvPr>
        </p:nvSpPr>
        <p:spPr>
          <a:xfrm>
            <a:off x="2477961" y="3368463"/>
            <a:ext cx="1549800" cy="64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sz="4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1" name="Google Shape;191;p21"/>
          <p:cNvSpPr txBox="1"/>
          <p:nvPr>
            <p:ph hasCustomPrompt="1" idx="5" type="title"/>
          </p:nvPr>
        </p:nvSpPr>
        <p:spPr>
          <a:xfrm>
            <a:off x="5107005" y="3368463"/>
            <a:ext cx="1549800" cy="64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sz="4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2" name="Google Shape;192;p21"/>
          <p:cNvSpPr txBox="1"/>
          <p:nvPr>
            <p:ph idx="6" type="subTitle"/>
          </p:nvPr>
        </p:nvSpPr>
        <p:spPr>
          <a:xfrm>
            <a:off x="1950749" y="2019196"/>
            <a:ext cx="26022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600">
                <a:solidFill>
                  <a:schemeClr val="dk1"/>
                </a:solidFill>
              </a:defRPr>
            </a:lvl1pPr>
            <a:lvl2pPr lvl="1" rtl="0" algn="ctr">
              <a:lnSpc>
                <a:spcPct val="100000"/>
              </a:lnSpc>
              <a:spcBef>
                <a:spcPts val="0"/>
              </a:spcBef>
              <a:spcAft>
                <a:spcPts val="0"/>
              </a:spcAft>
              <a:buNone/>
              <a:defRPr b="1" sz="1600">
                <a:solidFill>
                  <a:schemeClr val="dk1"/>
                </a:solidFill>
              </a:defRPr>
            </a:lvl2pPr>
            <a:lvl3pPr lvl="2" rtl="0" algn="ctr">
              <a:lnSpc>
                <a:spcPct val="100000"/>
              </a:lnSpc>
              <a:spcBef>
                <a:spcPts val="0"/>
              </a:spcBef>
              <a:spcAft>
                <a:spcPts val="0"/>
              </a:spcAft>
              <a:buNone/>
              <a:defRPr b="1" sz="1600">
                <a:solidFill>
                  <a:schemeClr val="dk1"/>
                </a:solidFill>
              </a:defRPr>
            </a:lvl3pPr>
            <a:lvl4pPr lvl="3" rtl="0" algn="ctr">
              <a:lnSpc>
                <a:spcPct val="100000"/>
              </a:lnSpc>
              <a:spcBef>
                <a:spcPts val="0"/>
              </a:spcBef>
              <a:spcAft>
                <a:spcPts val="0"/>
              </a:spcAft>
              <a:buNone/>
              <a:defRPr b="1" sz="1600">
                <a:solidFill>
                  <a:schemeClr val="dk1"/>
                </a:solidFill>
              </a:defRPr>
            </a:lvl4pPr>
            <a:lvl5pPr lvl="4" rtl="0" algn="ctr">
              <a:lnSpc>
                <a:spcPct val="100000"/>
              </a:lnSpc>
              <a:spcBef>
                <a:spcPts val="0"/>
              </a:spcBef>
              <a:spcAft>
                <a:spcPts val="0"/>
              </a:spcAft>
              <a:buNone/>
              <a:defRPr b="1" sz="1600">
                <a:solidFill>
                  <a:schemeClr val="dk1"/>
                </a:solidFill>
              </a:defRPr>
            </a:lvl5pPr>
            <a:lvl6pPr lvl="5" rtl="0" algn="ctr">
              <a:lnSpc>
                <a:spcPct val="100000"/>
              </a:lnSpc>
              <a:spcBef>
                <a:spcPts val="0"/>
              </a:spcBef>
              <a:spcAft>
                <a:spcPts val="0"/>
              </a:spcAft>
              <a:buNone/>
              <a:defRPr b="1" sz="1600">
                <a:solidFill>
                  <a:schemeClr val="dk1"/>
                </a:solidFill>
              </a:defRPr>
            </a:lvl6pPr>
            <a:lvl7pPr lvl="6" rtl="0" algn="ctr">
              <a:lnSpc>
                <a:spcPct val="100000"/>
              </a:lnSpc>
              <a:spcBef>
                <a:spcPts val="0"/>
              </a:spcBef>
              <a:spcAft>
                <a:spcPts val="0"/>
              </a:spcAft>
              <a:buNone/>
              <a:defRPr b="1" sz="1600">
                <a:solidFill>
                  <a:schemeClr val="dk1"/>
                </a:solidFill>
              </a:defRPr>
            </a:lvl7pPr>
            <a:lvl8pPr lvl="7" rtl="0" algn="ctr">
              <a:lnSpc>
                <a:spcPct val="100000"/>
              </a:lnSpc>
              <a:spcBef>
                <a:spcPts val="0"/>
              </a:spcBef>
              <a:spcAft>
                <a:spcPts val="0"/>
              </a:spcAft>
              <a:buNone/>
              <a:defRPr b="1" sz="1600">
                <a:solidFill>
                  <a:schemeClr val="dk1"/>
                </a:solidFill>
              </a:defRPr>
            </a:lvl8pPr>
            <a:lvl9pPr lvl="8" rtl="0" algn="ctr">
              <a:lnSpc>
                <a:spcPct val="100000"/>
              </a:lnSpc>
              <a:spcBef>
                <a:spcPts val="0"/>
              </a:spcBef>
              <a:spcAft>
                <a:spcPts val="0"/>
              </a:spcAft>
              <a:buNone/>
              <a:defRPr b="1" sz="1600">
                <a:solidFill>
                  <a:schemeClr val="dk1"/>
                </a:solidFill>
              </a:defRPr>
            </a:lvl9pPr>
          </a:lstStyle>
          <a:p/>
        </p:txBody>
      </p:sp>
      <p:sp>
        <p:nvSpPr>
          <p:cNvPr id="193" name="Google Shape;193;p21"/>
          <p:cNvSpPr txBox="1"/>
          <p:nvPr>
            <p:ph idx="7" type="subTitle"/>
          </p:nvPr>
        </p:nvSpPr>
        <p:spPr>
          <a:xfrm>
            <a:off x="4606899" y="2002037"/>
            <a:ext cx="25401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600">
                <a:solidFill>
                  <a:schemeClr val="dk1"/>
                </a:solidFill>
              </a:defRPr>
            </a:lvl1pPr>
            <a:lvl2pPr lvl="1" rtl="0" algn="ctr">
              <a:lnSpc>
                <a:spcPct val="100000"/>
              </a:lnSpc>
              <a:spcBef>
                <a:spcPts val="0"/>
              </a:spcBef>
              <a:spcAft>
                <a:spcPts val="0"/>
              </a:spcAft>
              <a:buNone/>
              <a:defRPr b="1" sz="1600">
                <a:solidFill>
                  <a:schemeClr val="dk1"/>
                </a:solidFill>
              </a:defRPr>
            </a:lvl2pPr>
            <a:lvl3pPr lvl="2" rtl="0" algn="ctr">
              <a:lnSpc>
                <a:spcPct val="100000"/>
              </a:lnSpc>
              <a:spcBef>
                <a:spcPts val="0"/>
              </a:spcBef>
              <a:spcAft>
                <a:spcPts val="0"/>
              </a:spcAft>
              <a:buNone/>
              <a:defRPr b="1" sz="1600">
                <a:solidFill>
                  <a:schemeClr val="dk1"/>
                </a:solidFill>
              </a:defRPr>
            </a:lvl3pPr>
            <a:lvl4pPr lvl="3" rtl="0" algn="ctr">
              <a:lnSpc>
                <a:spcPct val="100000"/>
              </a:lnSpc>
              <a:spcBef>
                <a:spcPts val="0"/>
              </a:spcBef>
              <a:spcAft>
                <a:spcPts val="0"/>
              </a:spcAft>
              <a:buNone/>
              <a:defRPr b="1" sz="1600">
                <a:solidFill>
                  <a:schemeClr val="dk1"/>
                </a:solidFill>
              </a:defRPr>
            </a:lvl4pPr>
            <a:lvl5pPr lvl="4" rtl="0" algn="ctr">
              <a:lnSpc>
                <a:spcPct val="100000"/>
              </a:lnSpc>
              <a:spcBef>
                <a:spcPts val="0"/>
              </a:spcBef>
              <a:spcAft>
                <a:spcPts val="0"/>
              </a:spcAft>
              <a:buNone/>
              <a:defRPr b="1" sz="1600">
                <a:solidFill>
                  <a:schemeClr val="dk1"/>
                </a:solidFill>
              </a:defRPr>
            </a:lvl5pPr>
            <a:lvl6pPr lvl="5" rtl="0" algn="ctr">
              <a:lnSpc>
                <a:spcPct val="100000"/>
              </a:lnSpc>
              <a:spcBef>
                <a:spcPts val="0"/>
              </a:spcBef>
              <a:spcAft>
                <a:spcPts val="0"/>
              </a:spcAft>
              <a:buNone/>
              <a:defRPr b="1" sz="1600">
                <a:solidFill>
                  <a:schemeClr val="dk1"/>
                </a:solidFill>
              </a:defRPr>
            </a:lvl6pPr>
            <a:lvl7pPr lvl="6" rtl="0" algn="ctr">
              <a:lnSpc>
                <a:spcPct val="100000"/>
              </a:lnSpc>
              <a:spcBef>
                <a:spcPts val="0"/>
              </a:spcBef>
              <a:spcAft>
                <a:spcPts val="0"/>
              </a:spcAft>
              <a:buNone/>
              <a:defRPr b="1" sz="1600">
                <a:solidFill>
                  <a:schemeClr val="dk1"/>
                </a:solidFill>
              </a:defRPr>
            </a:lvl7pPr>
            <a:lvl8pPr lvl="7" rtl="0" algn="ctr">
              <a:lnSpc>
                <a:spcPct val="100000"/>
              </a:lnSpc>
              <a:spcBef>
                <a:spcPts val="0"/>
              </a:spcBef>
              <a:spcAft>
                <a:spcPts val="0"/>
              </a:spcAft>
              <a:buNone/>
              <a:defRPr b="1" sz="1600">
                <a:solidFill>
                  <a:schemeClr val="dk1"/>
                </a:solidFill>
              </a:defRPr>
            </a:lvl8pPr>
            <a:lvl9pPr lvl="8" rtl="0" algn="ctr">
              <a:lnSpc>
                <a:spcPct val="100000"/>
              </a:lnSpc>
              <a:spcBef>
                <a:spcPts val="0"/>
              </a:spcBef>
              <a:spcAft>
                <a:spcPts val="0"/>
              </a:spcAft>
              <a:buNone/>
              <a:defRPr b="1" sz="1600">
                <a:solidFill>
                  <a:schemeClr val="dk1"/>
                </a:solidFill>
              </a:defRPr>
            </a:lvl9pPr>
          </a:lstStyle>
          <a:p/>
        </p:txBody>
      </p:sp>
      <p:sp>
        <p:nvSpPr>
          <p:cNvPr id="194" name="Google Shape;194;p21"/>
          <p:cNvSpPr txBox="1"/>
          <p:nvPr>
            <p:ph idx="8" type="subTitle"/>
          </p:nvPr>
        </p:nvSpPr>
        <p:spPr>
          <a:xfrm>
            <a:off x="4584318" y="3886639"/>
            <a:ext cx="26022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600">
                <a:solidFill>
                  <a:schemeClr val="dk1"/>
                </a:solidFill>
              </a:defRPr>
            </a:lvl1pPr>
            <a:lvl2pPr lvl="1" rtl="0" algn="ctr">
              <a:lnSpc>
                <a:spcPct val="100000"/>
              </a:lnSpc>
              <a:spcBef>
                <a:spcPts val="0"/>
              </a:spcBef>
              <a:spcAft>
                <a:spcPts val="0"/>
              </a:spcAft>
              <a:buNone/>
              <a:defRPr b="1" sz="1600">
                <a:solidFill>
                  <a:schemeClr val="dk1"/>
                </a:solidFill>
              </a:defRPr>
            </a:lvl2pPr>
            <a:lvl3pPr lvl="2" rtl="0" algn="ctr">
              <a:lnSpc>
                <a:spcPct val="100000"/>
              </a:lnSpc>
              <a:spcBef>
                <a:spcPts val="0"/>
              </a:spcBef>
              <a:spcAft>
                <a:spcPts val="0"/>
              </a:spcAft>
              <a:buNone/>
              <a:defRPr b="1" sz="1600">
                <a:solidFill>
                  <a:schemeClr val="dk1"/>
                </a:solidFill>
              </a:defRPr>
            </a:lvl3pPr>
            <a:lvl4pPr lvl="3" rtl="0" algn="ctr">
              <a:lnSpc>
                <a:spcPct val="100000"/>
              </a:lnSpc>
              <a:spcBef>
                <a:spcPts val="0"/>
              </a:spcBef>
              <a:spcAft>
                <a:spcPts val="0"/>
              </a:spcAft>
              <a:buNone/>
              <a:defRPr b="1" sz="1600">
                <a:solidFill>
                  <a:schemeClr val="dk1"/>
                </a:solidFill>
              </a:defRPr>
            </a:lvl4pPr>
            <a:lvl5pPr lvl="4" rtl="0" algn="ctr">
              <a:lnSpc>
                <a:spcPct val="100000"/>
              </a:lnSpc>
              <a:spcBef>
                <a:spcPts val="0"/>
              </a:spcBef>
              <a:spcAft>
                <a:spcPts val="0"/>
              </a:spcAft>
              <a:buNone/>
              <a:defRPr b="1" sz="1600">
                <a:solidFill>
                  <a:schemeClr val="dk1"/>
                </a:solidFill>
              </a:defRPr>
            </a:lvl5pPr>
            <a:lvl6pPr lvl="5" rtl="0" algn="ctr">
              <a:lnSpc>
                <a:spcPct val="100000"/>
              </a:lnSpc>
              <a:spcBef>
                <a:spcPts val="0"/>
              </a:spcBef>
              <a:spcAft>
                <a:spcPts val="0"/>
              </a:spcAft>
              <a:buNone/>
              <a:defRPr b="1" sz="1600">
                <a:solidFill>
                  <a:schemeClr val="dk1"/>
                </a:solidFill>
              </a:defRPr>
            </a:lvl6pPr>
            <a:lvl7pPr lvl="6" rtl="0" algn="ctr">
              <a:lnSpc>
                <a:spcPct val="100000"/>
              </a:lnSpc>
              <a:spcBef>
                <a:spcPts val="0"/>
              </a:spcBef>
              <a:spcAft>
                <a:spcPts val="0"/>
              </a:spcAft>
              <a:buNone/>
              <a:defRPr b="1" sz="1600">
                <a:solidFill>
                  <a:schemeClr val="dk1"/>
                </a:solidFill>
              </a:defRPr>
            </a:lvl7pPr>
            <a:lvl8pPr lvl="7" rtl="0" algn="ctr">
              <a:lnSpc>
                <a:spcPct val="100000"/>
              </a:lnSpc>
              <a:spcBef>
                <a:spcPts val="0"/>
              </a:spcBef>
              <a:spcAft>
                <a:spcPts val="0"/>
              </a:spcAft>
              <a:buNone/>
              <a:defRPr b="1" sz="1600">
                <a:solidFill>
                  <a:schemeClr val="dk1"/>
                </a:solidFill>
              </a:defRPr>
            </a:lvl8pPr>
            <a:lvl9pPr lvl="8" rtl="0" algn="ctr">
              <a:lnSpc>
                <a:spcPct val="100000"/>
              </a:lnSpc>
              <a:spcBef>
                <a:spcPts val="0"/>
              </a:spcBef>
              <a:spcAft>
                <a:spcPts val="0"/>
              </a:spcAft>
              <a:buNone/>
              <a:defRPr b="1" sz="1600">
                <a:solidFill>
                  <a:schemeClr val="dk1"/>
                </a:solidFill>
              </a:defRPr>
            </a:lvl9pPr>
          </a:lstStyle>
          <a:p/>
        </p:txBody>
      </p:sp>
      <p:sp>
        <p:nvSpPr>
          <p:cNvPr id="195" name="Google Shape;195;p21"/>
          <p:cNvSpPr txBox="1"/>
          <p:nvPr>
            <p:ph idx="9" type="subTitle"/>
          </p:nvPr>
        </p:nvSpPr>
        <p:spPr>
          <a:xfrm>
            <a:off x="2068988" y="2289673"/>
            <a:ext cx="23637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6" name="Google Shape;196;p21"/>
          <p:cNvSpPr txBox="1"/>
          <p:nvPr>
            <p:ph idx="13" type="subTitle"/>
          </p:nvPr>
        </p:nvSpPr>
        <p:spPr>
          <a:xfrm>
            <a:off x="4699038" y="2270765"/>
            <a:ext cx="23637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21"/>
          <p:cNvSpPr txBox="1"/>
          <p:nvPr>
            <p:ph idx="14" type="subTitle"/>
          </p:nvPr>
        </p:nvSpPr>
        <p:spPr>
          <a:xfrm>
            <a:off x="1950743" y="3886639"/>
            <a:ext cx="26022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600">
                <a:solidFill>
                  <a:schemeClr val="dk1"/>
                </a:solidFill>
              </a:defRPr>
            </a:lvl1pPr>
            <a:lvl2pPr lvl="1" rtl="0" algn="ctr">
              <a:lnSpc>
                <a:spcPct val="100000"/>
              </a:lnSpc>
              <a:spcBef>
                <a:spcPts val="0"/>
              </a:spcBef>
              <a:spcAft>
                <a:spcPts val="0"/>
              </a:spcAft>
              <a:buNone/>
              <a:defRPr b="1" sz="1600">
                <a:solidFill>
                  <a:schemeClr val="dk1"/>
                </a:solidFill>
              </a:defRPr>
            </a:lvl2pPr>
            <a:lvl3pPr lvl="2" rtl="0" algn="ctr">
              <a:lnSpc>
                <a:spcPct val="100000"/>
              </a:lnSpc>
              <a:spcBef>
                <a:spcPts val="0"/>
              </a:spcBef>
              <a:spcAft>
                <a:spcPts val="0"/>
              </a:spcAft>
              <a:buNone/>
              <a:defRPr b="1" sz="1600">
                <a:solidFill>
                  <a:schemeClr val="dk1"/>
                </a:solidFill>
              </a:defRPr>
            </a:lvl3pPr>
            <a:lvl4pPr lvl="3" rtl="0" algn="ctr">
              <a:lnSpc>
                <a:spcPct val="100000"/>
              </a:lnSpc>
              <a:spcBef>
                <a:spcPts val="0"/>
              </a:spcBef>
              <a:spcAft>
                <a:spcPts val="0"/>
              </a:spcAft>
              <a:buNone/>
              <a:defRPr b="1" sz="1600">
                <a:solidFill>
                  <a:schemeClr val="dk1"/>
                </a:solidFill>
              </a:defRPr>
            </a:lvl4pPr>
            <a:lvl5pPr lvl="4" rtl="0" algn="ctr">
              <a:lnSpc>
                <a:spcPct val="100000"/>
              </a:lnSpc>
              <a:spcBef>
                <a:spcPts val="0"/>
              </a:spcBef>
              <a:spcAft>
                <a:spcPts val="0"/>
              </a:spcAft>
              <a:buNone/>
              <a:defRPr b="1" sz="1600">
                <a:solidFill>
                  <a:schemeClr val="dk1"/>
                </a:solidFill>
              </a:defRPr>
            </a:lvl5pPr>
            <a:lvl6pPr lvl="5" rtl="0" algn="ctr">
              <a:lnSpc>
                <a:spcPct val="100000"/>
              </a:lnSpc>
              <a:spcBef>
                <a:spcPts val="0"/>
              </a:spcBef>
              <a:spcAft>
                <a:spcPts val="0"/>
              </a:spcAft>
              <a:buNone/>
              <a:defRPr b="1" sz="1600">
                <a:solidFill>
                  <a:schemeClr val="dk1"/>
                </a:solidFill>
              </a:defRPr>
            </a:lvl6pPr>
            <a:lvl7pPr lvl="6" rtl="0" algn="ctr">
              <a:lnSpc>
                <a:spcPct val="100000"/>
              </a:lnSpc>
              <a:spcBef>
                <a:spcPts val="0"/>
              </a:spcBef>
              <a:spcAft>
                <a:spcPts val="0"/>
              </a:spcAft>
              <a:buNone/>
              <a:defRPr b="1" sz="1600">
                <a:solidFill>
                  <a:schemeClr val="dk1"/>
                </a:solidFill>
              </a:defRPr>
            </a:lvl7pPr>
            <a:lvl8pPr lvl="7" rtl="0" algn="ctr">
              <a:lnSpc>
                <a:spcPct val="100000"/>
              </a:lnSpc>
              <a:spcBef>
                <a:spcPts val="0"/>
              </a:spcBef>
              <a:spcAft>
                <a:spcPts val="0"/>
              </a:spcAft>
              <a:buNone/>
              <a:defRPr b="1" sz="1600">
                <a:solidFill>
                  <a:schemeClr val="dk1"/>
                </a:solidFill>
              </a:defRPr>
            </a:lvl8pPr>
            <a:lvl9pPr lvl="8" rtl="0" algn="ctr">
              <a:lnSpc>
                <a:spcPct val="100000"/>
              </a:lnSpc>
              <a:spcBef>
                <a:spcPts val="0"/>
              </a:spcBef>
              <a:spcAft>
                <a:spcPts val="0"/>
              </a:spcAft>
              <a:buNone/>
              <a:defRPr b="1" sz="1600">
                <a:solidFill>
                  <a:schemeClr val="dk1"/>
                </a:solidFill>
              </a:defRPr>
            </a:lvl9pPr>
          </a:lstStyle>
          <a:p/>
        </p:txBody>
      </p:sp>
      <p:sp>
        <p:nvSpPr>
          <p:cNvPr id="198" name="Google Shape;198;p21"/>
          <p:cNvSpPr txBox="1"/>
          <p:nvPr>
            <p:ph idx="15" type="title"/>
          </p:nvPr>
        </p:nvSpPr>
        <p:spPr>
          <a:xfrm>
            <a:off x="599025" y="501771"/>
            <a:ext cx="793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9" name="Google Shape;199;p21"/>
          <p:cNvSpPr/>
          <p:nvPr/>
        </p:nvSpPr>
        <p:spPr>
          <a:xfrm rot="1213345">
            <a:off x="8025344" y="3507810"/>
            <a:ext cx="2892638" cy="3135285"/>
          </a:xfrm>
          <a:custGeom>
            <a:rect b="b" l="l" r="r" t="t"/>
            <a:pathLst>
              <a:path extrusionOk="0" h="151781" w="199877">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rot="-1587102">
            <a:off x="-1733628" y="-1164707"/>
            <a:ext cx="3044791" cy="2523265"/>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rot="10614379">
            <a:off x="8222660" y="-600650"/>
            <a:ext cx="2078779" cy="1838666"/>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redits">
  <p:cSld name="CUSTOM_12">
    <p:spTree>
      <p:nvGrpSpPr>
        <p:cNvPr id="202" name="Shape 202"/>
        <p:cNvGrpSpPr/>
        <p:nvPr/>
      </p:nvGrpSpPr>
      <p:grpSpPr>
        <a:xfrm>
          <a:off x="0" y="0"/>
          <a:ext cx="0" cy="0"/>
          <a:chOff x="0" y="0"/>
          <a:chExt cx="0" cy="0"/>
        </a:xfrm>
      </p:grpSpPr>
      <p:sp>
        <p:nvSpPr>
          <p:cNvPr id="203" name="Google Shape;203;p22"/>
          <p:cNvSpPr/>
          <p:nvPr/>
        </p:nvSpPr>
        <p:spPr>
          <a:xfrm rot="-6638496">
            <a:off x="8275201" y="4346931"/>
            <a:ext cx="1333355" cy="1179337"/>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txBox="1"/>
          <p:nvPr>
            <p:ph type="title"/>
          </p:nvPr>
        </p:nvSpPr>
        <p:spPr>
          <a:xfrm>
            <a:off x="606150" y="567250"/>
            <a:ext cx="3965700" cy="841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000000"/>
              </a:buClr>
              <a:buSzPts val="4800"/>
              <a:buNone/>
              <a:defRPr sz="6000">
                <a:solidFill>
                  <a:schemeClr val="dk1"/>
                </a:solidFill>
              </a:defRPr>
            </a:lvl1pPr>
            <a:lvl2pPr lvl="1" rtl="0" algn="ctr">
              <a:spcBef>
                <a:spcPts val="0"/>
              </a:spcBef>
              <a:spcAft>
                <a:spcPts val="0"/>
              </a:spcAft>
              <a:buClr>
                <a:srgbClr val="000000"/>
              </a:buClr>
              <a:buSzPts val="3600"/>
              <a:buNone/>
              <a:defRPr sz="3600">
                <a:solidFill>
                  <a:srgbClr val="000000"/>
                </a:solidFill>
              </a:defRPr>
            </a:lvl2pPr>
            <a:lvl3pPr lvl="2" rtl="0" algn="ctr">
              <a:spcBef>
                <a:spcPts val="0"/>
              </a:spcBef>
              <a:spcAft>
                <a:spcPts val="0"/>
              </a:spcAft>
              <a:buClr>
                <a:srgbClr val="000000"/>
              </a:buClr>
              <a:buSzPts val="3600"/>
              <a:buNone/>
              <a:defRPr sz="3600">
                <a:solidFill>
                  <a:srgbClr val="000000"/>
                </a:solidFill>
              </a:defRPr>
            </a:lvl3pPr>
            <a:lvl4pPr lvl="3" rtl="0" algn="ctr">
              <a:spcBef>
                <a:spcPts val="0"/>
              </a:spcBef>
              <a:spcAft>
                <a:spcPts val="0"/>
              </a:spcAft>
              <a:buClr>
                <a:srgbClr val="000000"/>
              </a:buClr>
              <a:buSzPts val="3600"/>
              <a:buNone/>
              <a:defRPr sz="3600">
                <a:solidFill>
                  <a:srgbClr val="000000"/>
                </a:solidFill>
              </a:defRPr>
            </a:lvl4pPr>
            <a:lvl5pPr lvl="4" rtl="0" algn="ctr">
              <a:spcBef>
                <a:spcPts val="0"/>
              </a:spcBef>
              <a:spcAft>
                <a:spcPts val="0"/>
              </a:spcAft>
              <a:buClr>
                <a:srgbClr val="000000"/>
              </a:buClr>
              <a:buSzPts val="3600"/>
              <a:buNone/>
              <a:defRPr sz="3600">
                <a:solidFill>
                  <a:srgbClr val="000000"/>
                </a:solidFill>
              </a:defRPr>
            </a:lvl5pPr>
            <a:lvl6pPr lvl="5" rtl="0" algn="ctr">
              <a:spcBef>
                <a:spcPts val="0"/>
              </a:spcBef>
              <a:spcAft>
                <a:spcPts val="0"/>
              </a:spcAft>
              <a:buClr>
                <a:srgbClr val="000000"/>
              </a:buClr>
              <a:buSzPts val="3600"/>
              <a:buNone/>
              <a:defRPr sz="3600">
                <a:solidFill>
                  <a:srgbClr val="000000"/>
                </a:solidFill>
              </a:defRPr>
            </a:lvl6pPr>
            <a:lvl7pPr lvl="6" rtl="0" algn="ctr">
              <a:spcBef>
                <a:spcPts val="0"/>
              </a:spcBef>
              <a:spcAft>
                <a:spcPts val="0"/>
              </a:spcAft>
              <a:buClr>
                <a:srgbClr val="000000"/>
              </a:buClr>
              <a:buSzPts val="3600"/>
              <a:buNone/>
              <a:defRPr sz="3600">
                <a:solidFill>
                  <a:srgbClr val="000000"/>
                </a:solidFill>
              </a:defRPr>
            </a:lvl7pPr>
            <a:lvl8pPr lvl="7" rtl="0" algn="ctr">
              <a:spcBef>
                <a:spcPts val="0"/>
              </a:spcBef>
              <a:spcAft>
                <a:spcPts val="0"/>
              </a:spcAft>
              <a:buClr>
                <a:srgbClr val="000000"/>
              </a:buClr>
              <a:buSzPts val="3600"/>
              <a:buNone/>
              <a:defRPr sz="3600">
                <a:solidFill>
                  <a:srgbClr val="000000"/>
                </a:solidFill>
              </a:defRPr>
            </a:lvl8pPr>
            <a:lvl9pPr lvl="8" rtl="0" algn="ctr">
              <a:spcBef>
                <a:spcPts val="0"/>
              </a:spcBef>
              <a:spcAft>
                <a:spcPts val="0"/>
              </a:spcAft>
              <a:buClr>
                <a:srgbClr val="000000"/>
              </a:buClr>
              <a:buSzPts val="3600"/>
              <a:buNone/>
              <a:defRPr sz="3600">
                <a:solidFill>
                  <a:srgbClr val="000000"/>
                </a:solidFill>
              </a:defRPr>
            </a:lvl9pPr>
          </a:lstStyle>
          <a:p/>
        </p:txBody>
      </p:sp>
      <p:sp>
        <p:nvSpPr>
          <p:cNvPr id="205" name="Google Shape;205;p22"/>
          <p:cNvSpPr txBox="1"/>
          <p:nvPr>
            <p:ph idx="1" type="subTitle"/>
          </p:nvPr>
        </p:nvSpPr>
        <p:spPr>
          <a:xfrm>
            <a:off x="611025" y="1530825"/>
            <a:ext cx="2946900" cy="10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06" name="Google Shape;206;p22"/>
          <p:cNvSpPr txBox="1"/>
          <p:nvPr/>
        </p:nvSpPr>
        <p:spPr>
          <a:xfrm>
            <a:off x="625650" y="3549250"/>
            <a:ext cx="3362400" cy="5556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000">
                <a:solidFill>
                  <a:schemeClr val="accent2"/>
                </a:solidFill>
                <a:latin typeface="Open Sans"/>
                <a:ea typeface="Open Sans"/>
                <a:cs typeface="Open Sans"/>
                <a:sym typeface="Open Sans"/>
              </a:rPr>
              <a:t>CREDITS: This presentation template was created by </a:t>
            </a:r>
            <a:r>
              <a:rPr b="1" lang="en" sz="1000">
                <a:solidFill>
                  <a:schemeClr val="accent2"/>
                </a:solidFill>
                <a:uFill>
                  <a:noFill/>
                </a:uFill>
                <a:latin typeface="Open Sans"/>
                <a:ea typeface="Open Sans"/>
                <a:cs typeface="Open Sans"/>
                <a:sym typeface="Open Sans"/>
                <a:hlinkClick r:id="rId2">
                  <a:extLst>
                    <a:ext uri="{A12FA001-AC4F-418D-AE19-62706E023703}">
                      <ahyp:hlinkClr val="tx"/>
                    </a:ext>
                  </a:extLst>
                </a:hlinkClick>
              </a:rPr>
              <a:t>Slidesgo</a:t>
            </a:r>
            <a:r>
              <a:rPr lang="en" sz="1000">
                <a:solidFill>
                  <a:schemeClr val="accent2"/>
                </a:solidFill>
                <a:latin typeface="Open Sans"/>
                <a:ea typeface="Open Sans"/>
                <a:cs typeface="Open Sans"/>
                <a:sym typeface="Open Sans"/>
              </a:rPr>
              <a:t>, including icons by </a:t>
            </a:r>
            <a:r>
              <a:rPr b="1" lang="en" sz="1000">
                <a:solidFill>
                  <a:schemeClr val="accent2"/>
                </a:solidFill>
                <a:uFill>
                  <a:noFill/>
                </a:uFill>
                <a:latin typeface="Open Sans"/>
                <a:ea typeface="Open Sans"/>
                <a:cs typeface="Open Sans"/>
                <a:sym typeface="Open Sans"/>
                <a:hlinkClick r:id="rId3">
                  <a:extLst>
                    <a:ext uri="{A12FA001-AC4F-418D-AE19-62706E023703}">
                      <ahyp:hlinkClr val="tx"/>
                    </a:ext>
                  </a:extLst>
                </a:hlinkClick>
              </a:rPr>
              <a:t>Flaticon</a:t>
            </a:r>
            <a:r>
              <a:rPr lang="en" sz="1000">
                <a:solidFill>
                  <a:schemeClr val="accent2"/>
                </a:solidFill>
                <a:latin typeface="Open Sans"/>
                <a:ea typeface="Open Sans"/>
                <a:cs typeface="Open Sans"/>
                <a:sym typeface="Open Sans"/>
              </a:rPr>
              <a:t>, infographics &amp; images by </a:t>
            </a:r>
            <a:r>
              <a:rPr b="1" lang="en" sz="1000">
                <a:solidFill>
                  <a:schemeClr val="accent2"/>
                </a:solidFill>
                <a:uFill>
                  <a:noFill/>
                </a:uFill>
                <a:latin typeface="Open Sans"/>
                <a:ea typeface="Open Sans"/>
                <a:cs typeface="Open Sans"/>
                <a:sym typeface="Open Sans"/>
                <a:hlinkClick r:id="rId4">
                  <a:extLst>
                    <a:ext uri="{A12FA001-AC4F-418D-AE19-62706E023703}">
                      <ahyp:hlinkClr val="tx"/>
                    </a:ext>
                  </a:extLst>
                </a:hlinkClick>
              </a:rPr>
              <a:t>Freepik</a:t>
            </a:r>
            <a:r>
              <a:rPr lang="en" sz="1000">
                <a:solidFill>
                  <a:schemeClr val="accent2"/>
                </a:solidFill>
                <a:latin typeface="Open Sans"/>
                <a:ea typeface="Open Sans"/>
                <a:cs typeface="Open Sans"/>
                <a:sym typeface="Open Sans"/>
              </a:rPr>
              <a:t> and illustrations by </a:t>
            </a:r>
            <a:r>
              <a:rPr b="1" lang="en" sz="1000">
                <a:solidFill>
                  <a:schemeClr val="accent2"/>
                </a:solidFill>
                <a:uFill>
                  <a:noFill/>
                </a:uFill>
                <a:latin typeface="Open Sans"/>
                <a:ea typeface="Open Sans"/>
                <a:cs typeface="Open Sans"/>
                <a:sym typeface="Open Sans"/>
                <a:hlinkClick r:id="rId5">
                  <a:extLst>
                    <a:ext uri="{A12FA001-AC4F-418D-AE19-62706E023703}">
                      <ahyp:hlinkClr val="tx"/>
                    </a:ext>
                  </a:extLst>
                </a:hlinkClick>
              </a:rPr>
              <a:t>Stories</a:t>
            </a:r>
            <a:endParaRPr b="1" sz="1000">
              <a:solidFill>
                <a:schemeClr val="accent2"/>
              </a:solidFill>
              <a:latin typeface="Open Sans"/>
              <a:ea typeface="Open Sans"/>
              <a:cs typeface="Open Sans"/>
              <a:sym typeface="Open Sans"/>
            </a:endParaRPr>
          </a:p>
        </p:txBody>
      </p:sp>
      <p:grpSp>
        <p:nvGrpSpPr>
          <p:cNvPr id="207" name="Google Shape;207;p22"/>
          <p:cNvGrpSpPr/>
          <p:nvPr/>
        </p:nvGrpSpPr>
        <p:grpSpPr>
          <a:xfrm>
            <a:off x="-705848" y="-1257296"/>
            <a:ext cx="10929619" cy="8000620"/>
            <a:chOff x="-705848" y="-1257296"/>
            <a:chExt cx="10929619" cy="8000620"/>
          </a:xfrm>
        </p:grpSpPr>
        <p:sp>
          <p:nvSpPr>
            <p:cNvPr id="208" name="Google Shape;208;p22"/>
            <p:cNvSpPr/>
            <p:nvPr/>
          </p:nvSpPr>
          <p:spPr>
            <a:xfrm rot="-7578236">
              <a:off x="7798729" y="-767638"/>
              <a:ext cx="2130806" cy="1808803"/>
            </a:xfrm>
            <a:custGeom>
              <a:rect b="b" l="l" r="r" t="t"/>
              <a:pathLst>
                <a:path extrusionOk="0" h="4982" w="7513">
                  <a:moveTo>
                    <a:pt x="5336" y="1"/>
                  </a:moveTo>
                  <a:cubicBezTo>
                    <a:pt x="4958" y="1"/>
                    <a:pt x="4536" y="111"/>
                    <a:pt x="4071" y="365"/>
                  </a:cubicBezTo>
                  <a:cubicBezTo>
                    <a:pt x="2643" y="1148"/>
                    <a:pt x="0" y="1429"/>
                    <a:pt x="107" y="2807"/>
                  </a:cubicBezTo>
                  <a:cubicBezTo>
                    <a:pt x="207" y="4095"/>
                    <a:pt x="2519" y="4981"/>
                    <a:pt x="4201" y="4981"/>
                  </a:cubicBezTo>
                  <a:cubicBezTo>
                    <a:pt x="4319" y="4981"/>
                    <a:pt x="4429" y="4975"/>
                    <a:pt x="4539" y="4968"/>
                  </a:cubicBezTo>
                  <a:cubicBezTo>
                    <a:pt x="6228" y="4834"/>
                    <a:pt x="7513" y="3610"/>
                    <a:pt x="7403" y="2235"/>
                  </a:cubicBezTo>
                  <a:cubicBezTo>
                    <a:pt x="7323" y="1178"/>
                    <a:pt x="6577" y="1"/>
                    <a:pt x="53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rot="-1587142">
              <a:off x="-470134" y="4623126"/>
              <a:ext cx="1282176" cy="1359730"/>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rot="-590105">
              <a:off x="6523492" y="4814042"/>
              <a:ext cx="3044800" cy="1681592"/>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2"/>
          <p:cNvSpPr/>
          <p:nvPr/>
        </p:nvSpPr>
        <p:spPr>
          <a:xfrm rot="-2843613">
            <a:off x="-665837" y="-565380"/>
            <a:ext cx="1333338" cy="1179353"/>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txBox="1"/>
          <p:nvPr>
            <p:ph idx="1" type="body"/>
          </p:nvPr>
        </p:nvSpPr>
        <p:spPr>
          <a:xfrm>
            <a:off x="610700" y="1291951"/>
            <a:ext cx="7922700" cy="3114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6"/>
              </a:buClr>
              <a:buSzPts val="1400"/>
              <a:buChar char="●"/>
              <a:defRPr sz="1200"/>
            </a:lvl1pPr>
            <a:lvl2pPr indent="-317500" lvl="1" marL="914400">
              <a:spcBef>
                <a:spcPts val="1600"/>
              </a:spcBef>
              <a:spcAft>
                <a:spcPts val="0"/>
              </a:spcAft>
              <a:buClr>
                <a:srgbClr val="000000"/>
              </a:buClr>
              <a:buSzPts val="1400"/>
              <a:buChar char="○"/>
              <a:defRPr>
                <a:solidFill>
                  <a:srgbClr val="000000"/>
                </a:solidFill>
              </a:defRPr>
            </a:lvl2pPr>
            <a:lvl3pPr indent="-317500" lvl="2" marL="1371600">
              <a:spcBef>
                <a:spcPts val="1600"/>
              </a:spcBef>
              <a:spcAft>
                <a:spcPts val="0"/>
              </a:spcAft>
              <a:buClr>
                <a:srgbClr val="000000"/>
              </a:buClr>
              <a:buSzPts val="1400"/>
              <a:buChar char="■"/>
              <a:defRPr>
                <a:solidFill>
                  <a:srgbClr val="000000"/>
                </a:solidFill>
              </a:defRPr>
            </a:lvl3pPr>
            <a:lvl4pPr indent="-317500" lvl="3" marL="1828800">
              <a:spcBef>
                <a:spcPts val="1600"/>
              </a:spcBef>
              <a:spcAft>
                <a:spcPts val="0"/>
              </a:spcAft>
              <a:buClr>
                <a:srgbClr val="000000"/>
              </a:buClr>
              <a:buSzPts val="1400"/>
              <a:buChar char="●"/>
              <a:defRPr>
                <a:solidFill>
                  <a:srgbClr val="000000"/>
                </a:solidFill>
              </a:defRPr>
            </a:lvl4pPr>
            <a:lvl5pPr indent="-317500" lvl="4" marL="2286000">
              <a:spcBef>
                <a:spcPts val="1600"/>
              </a:spcBef>
              <a:spcAft>
                <a:spcPts val="0"/>
              </a:spcAft>
              <a:buClr>
                <a:srgbClr val="000000"/>
              </a:buClr>
              <a:buSzPts val="1400"/>
              <a:buChar char="○"/>
              <a:defRPr>
                <a:solidFill>
                  <a:srgbClr val="000000"/>
                </a:solidFill>
              </a:defRPr>
            </a:lvl5pPr>
            <a:lvl6pPr indent="-317500" lvl="5" marL="2743200">
              <a:spcBef>
                <a:spcPts val="1600"/>
              </a:spcBef>
              <a:spcAft>
                <a:spcPts val="0"/>
              </a:spcAft>
              <a:buClr>
                <a:srgbClr val="000000"/>
              </a:buClr>
              <a:buSzPts val="1400"/>
              <a:buChar char="■"/>
              <a:defRPr>
                <a:solidFill>
                  <a:srgbClr val="000000"/>
                </a:solidFill>
              </a:defRPr>
            </a:lvl6pPr>
            <a:lvl7pPr indent="-317500" lvl="6" marL="3200400">
              <a:spcBef>
                <a:spcPts val="1600"/>
              </a:spcBef>
              <a:spcAft>
                <a:spcPts val="0"/>
              </a:spcAft>
              <a:buClr>
                <a:srgbClr val="000000"/>
              </a:buClr>
              <a:buSzPts val="1400"/>
              <a:buChar char="●"/>
              <a:defRPr>
                <a:solidFill>
                  <a:srgbClr val="000000"/>
                </a:solidFill>
              </a:defRPr>
            </a:lvl7pPr>
            <a:lvl8pPr indent="-317500" lvl="7" marL="3657600">
              <a:spcBef>
                <a:spcPts val="1600"/>
              </a:spcBef>
              <a:spcAft>
                <a:spcPts val="0"/>
              </a:spcAft>
              <a:buClr>
                <a:srgbClr val="000000"/>
              </a:buClr>
              <a:buSzPts val="1400"/>
              <a:buChar char="○"/>
              <a:defRPr>
                <a:solidFill>
                  <a:srgbClr val="000000"/>
                </a:solidFill>
              </a:defRPr>
            </a:lvl8pPr>
            <a:lvl9pPr indent="-317500" lvl="8" marL="4114800">
              <a:spcBef>
                <a:spcPts val="1600"/>
              </a:spcBef>
              <a:spcAft>
                <a:spcPts val="1600"/>
              </a:spcAft>
              <a:buClr>
                <a:srgbClr val="000000"/>
              </a:buClr>
              <a:buSzPts val="1400"/>
              <a:buChar char="■"/>
              <a:defRPr>
                <a:solidFill>
                  <a:srgbClr val="000000"/>
                </a:solidFill>
              </a:defRPr>
            </a:lvl9pPr>
          </a:lstStyle>
          <a:p/>
        </p:txBody>
      </p:sp>
      <p:sp>
        <p:nvSpPr>
          <p:cNvPr id="28" name="Google Shape;28;p4"/>
          <p:cNvSpPr/>
          <p:nvPr/>
        </p:nvSpPr>
        <p:spPr>
          <a:xfrm rot="-4499959">
            <a:off x="8007940" y="-1755745"/>
            <a:ext cx="3742407" cy="3427636"/>
          </a:xfrm>
          <a:custGeom>
            <a:rect b="b" l="l" r="r" t="t"/>
            <a:pathLst>
              <a:path extrusionOk="0" h="47163" w="69029">
                <a:moveTo>
                  <a:pt x="49721" y="1"/>
                </a:moveTo>
                <a:cubicBezTo>
                  <a:pt x="45687" y="1"/>
                  <a:pt x="41583" y="1235"/>
                  <a:pt x="37957" y="3081"/>
                </a:cubicBezTo>
                <a:cubicBezTo>
                  <a:pt x="34762" y="4714"/>
                  <a:pt x="31698" y="6871"/>
                  <a:pt x="28119" y="7346"/>
                </a:cubicBezTo>
                <a:cubicBezTo>
                  <a:pt x="27557" y="7420"/>
                  <a:pt x="26998" y="7453"/>
                  <a:pt x="26440" y="7453"/>
                </a:cubicBezTo>
                <a:cubicBezTo>
                  <a:pt x="24560" y="7453"/>
                  <a:pt x="22694" y="7106"/>
                  <a:pt x="20823" y="6922"/>
                </a:cubicBezTo>
                <a:cubicBezTo>
                  <a:pt x="19960" y="6838"/>
                  <a:pt x="19084" y="6794"/>
                  <a:pt x="18201" y="6794"/>
                </a:cubicBezTo>
                <a:cubicBezTo>
                  <a:pt x="13150" y="6797"/>
                  <a:pt x="7908" y="8210"/>
                  <a:pt x="4382" y="11548"/>
                </a:cubicBezTo>
                <a:cubicBezTo>
                  <a:pt x="1720" y="14063"/>
                  <a:pt x="285" y="17468"/>
                  <a:pt x="121" y="20803"/>
                </a:cubicBezTo>
                <a:cubicBezTo>
                  <a:pt x="1" y="23245"/>
                  <a:pt x="466" y="25911"/>
                  <a:pt x="1583" y="28092"/>
                </a:cubicBezTo>
                <a:cubicBezTo>
                  <a:pt x="2837" y="30540"/>
                  <a:pt x="5858" y="32608"/>
                  <a:pt x="4924" y="35354"/>
                </a:cubicBezTo>
                <a:cubicBezTo>
                  <a:pt x="4915" y="35388"/>
                  <a:pt x="4901" y="35425"/>
                  <a:pt x="4891" y="35458"/>
                </a:cubicBezTo>
                <a:cubicBezTo>
                  <a:pt x="3731" y="38967"/>
                  <a:pt x="6417" y="42422"/>
                  <a:pt x="9909" y="42422"/>
                </a:cubicBezTo>
                <a:cubicBezTo>
                  <a:pt x="10257" y="42422"/>
                  <a:pt x="10615" y="42386"/>
                  <a:pt x="10979" y="42315"/>
                </a:cubicBezTo>
                <a:cubicBezTo>
                  <a:pt x="13826" y="41744"/>
                  <a:pt x="16716" y="41459"/>
                  <a:pt x="19599" y="41459"/>
                </a:cubicBezTo>
                <a:cubicBezTo>
                  <a:pt x="23289" y="41459"/>
                  <a:pt x="26972" y="41924"/>
                  <a:pt x="30564" y="42851"/>
                </a:cubicBezTo>
                <a:lnTo>
                  <a:pt x="46758" y="47035"/>
                </a:lnTo>
                <a:cubicBezTo>
                  <a:pt x="47584" y="47118"/>
                  <a:pt x="48410" y="47163"/>
                  <a:pt x="49236" y="47163"/>
                </a:cubicBezTo>
                <a:cubicBezTo>
                  <a:pt x="55512" y="47163"/>
                  <a:pt x="61579" y="44700"/>
                  <a:pt x="66095" y="40248"/>
                </a:cubicBezTo>
                <a:cubicBezTo>
                  <a:pt x="67807" y="37622"/>
                  <a:pt x="69029" y="36007"/>
                  <a:pt x="68915" y="31016"/>
                </a:cubicBezTo>
                <a:cubicBezTo>
                  <a:pt x="68798" y="26009"/>
                  <a:pt x="62814" y="19723"/>
                  <a:pt x="61931" y="17615"/>
                </a:cubicBezTo>
                <a:cubicBezTo>
                  <a:pt x="61057" y="15538"/>
                  <a:pt x="63276" y="11481"/>
                  <a:pt x="62924" y="9260"/>
                </a:cubicBezTo>
                <a:cubicBezTo>
                  <a:pt x="62148" y="4356"/>
                  <a:pt x="57559" y="867"/>
                  <a:pt x="52140" y="158"/>
                </a:cubicBezTo>
                <a:cubicBezTo>
                  <a:pt x="51340" y="51"/>
                  <a:pt x="50531" y="1"/>
                  <a:pt x="497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flipH="1" rot="4641791">
            <a:off x="-1013165" y="4801991"/>
            <a:ext cx="2390385" cy="1068327"/>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599025" y="501771"/>
            <a:ext cx="793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4"/>
          <p:cNvSpPr/>
          <p:nvPr/>
        </p:nvSpPr>
        <p:spPr>
          <a:xfrm flipH="1" rot="-1510799">
            <a:off x="7789032" y="4549655"/>
            <a:ext cx="2390363" cy="1068329"/>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rot="9766545">
            <a:off x="8100328" y="-928529"/>
            <a:ext cx="2078792" cy="1838673"/>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grpSp>
        <p:nvGrpSpPr>
          <p:cNvPr id="34" name="Google Shape;34;p5"/>
          <p:cNvGrpSpPr/>
          <p:nvPr/>
        </p:nvGrpSpPr>
        <p:grpSpPr>
          <a:xfrm>
            <a:off x="-462534" y="-873704"/>
            <a:ext cx="10502036" cy="7544505"/>
            <a:chOff x="-462534" y="-873704"/>
            <a:chExt cx="10502036" cy="7544505"/>
          </a:xfrm>
        </p:grpSpPr>
        <p:sp>
          <p:nvSpPr>
            <p:cNvPr id="35" name="Google Shape;35;p5"/>
            <p:cNvSpPr/>
            <p:nvPr/>
          </p:nvSpPr>
          <p:spPr>
            <a:xfrm rot="-7005908">
              <a:off x="2656393" y="4070917"/>
              <a:ext cx="1724969" cy="2523276"/>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8322249" y="-264727"/>
              <a:ext cx="1212600" cy="121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flipH="1" rot="7675267">
              <a:off x="-245645" y="-584696"/>
              <a:ext cx="1315461" cy="1192537"/>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flipH="1" rot="-8856605">
              <a:off x="8541996" y="4641136"/>
              <a:ext cx="1315458" cy="1061873"/>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173326" y="4729324"/>
              <a:ext cx="591900" cy="59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5"/>
          <p:cNvSpPr/>
          <p:nvPr/>
        </p:nvSpPr>
        <p:spPr>
          <a:xfrm rot="-1205741">
            <a:off x="-381125" y="4566917"/>
            <a:ext cx="929952" cy="822517"/>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1205697">
            <a:off x="8181731" y="-416870"/>
            <a:ext cx="1558507" cy="1378421"/>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idx="1" type="body"/>
          </p:nvPr>
        </p:nvSpPr>
        <p:spPr>
          <a:xfrm>
            <a:off x="609725" y="1874688"/>
            <a:ext cx="3962400" cy="2526000"/>
          </a:xfrm>
          <a:prstGeom prst="rect">
            <a:avLst/>
          </a:prstGeom>
        </p:spPr>
        <p:txBody>
          <a:bodyPr anchorCtr="0" anchor="t" bIns="91425" lIns="91425" spcFirstLastPara="1" rIns="91425" wrap="square" tIns="91425">
            <a:noAutofit/>
          </a:bodyPr>
          <a:lstStyle>
            <a:lvl1pPr indent="-311150" lvl="0" marL="457200" marR="50800" rtl="0">
              <a:spcBef>
                <a:spcPts val="0"/>
              </a:spcBef>
              <a:spcAft>
                <a:spcPts val="0"/>
              </a:spcAft>
              <a:buSzPts val="1300"/>
              <a:buChar char="●"/>
              <a:defRPr sz="1300"/>
            </a:lvl1pPr>
            <a:lvl2pPr indent="-311150" lvl="1" marL="914400" rtl="0">
              <a:spcBef>
                <a:spcPts val="0"/>
              </a:spcBef>
              <a:spcAft>
                <a:spcPts val="0"/>
              </a:spcAft>
              <a:buSzPts val="1300"/>
              <a:buChar char="○"/>
              <a:defRPr sz="1300"/>
            </a:lvl2pPr>
            <a:lvl3pPr indent="-311150" lvl="2" marL="1371600" rtl="0">
              <a:spcBef>
                <a:spcPts val="1600"/>
              </a:spcBef>
              <a:spcAft>
                <a:spcPts val="0"/>
              </a:spcAft>
              <a:buSzPts val="1300"/>
              <a:buChar char="■"/>
              <a:defRPr sz="1300"/>
            </a:lvl3pPr>
            <a:lvl4pPr indent="-311150" lvl="3" marL="1828800" rtl="0">
              <a:spcBef>
                <a:spcPts val="1600"/>
              </a:spcBef>
              <a:spcAft>
                <a:spcPts val="0"/>
              </a:spcAft>
              <a:buSzPts val="1300"/>
              <a:buChar char="●"/>
              <a:defRPr sz="1300"/>
            </a:lvl4pPr>
            <a:lvl5pPr indent="-311150" lvl="4" marL="2286000" rtl="0">
              <a:spcBef>
                <a:spcPts val="1600"/>
              </a:spcBef>
              <a:spcAft>
                <a:spcPts val="0"/>
              </a:spcAft>
              <a:buSzPts val="1300"/>
              <a:buChar char="○"/>
              <a:defRPr sz="1300"/>
            </a:lvl5pPr>
            <a:lvl6pPr indent="-311150" lvl="5" marL="2743200" rtl="0">
              <a:spcBef>
                <a:spcPts val="1600"/>
              </a:spcBef>
              <a:spcAft>
                <a:spcPts val="0"/>
              </a:spcAft>
              <a:buSzPts val="1300"/>
              <a:buChar char="■"/>
              <a:defRPr sz="1300"/>
            </a:lvl6pPr>
            <a:lvl7pPr indent="-311150" lvl="6" marL="3200400" rtl="0">
              <a:spcBef>
                <a:spcPts val="1600"/>
              </a:spcBef>
              <a:spcAft>
                <a:spcPts val="0"/>
              </a:spcAft>
              <a:buSzPts val="1300"/>
              <a:buChar char="●"/>
              <a:defRPr sz="1300"/>
            </a:lvl7pPr>
            <a:lvl8pPr indent="-311150" lvl="7" marL="3657600" rtl="0">
              <a:spcBef>
                <a:spcPts val="1600"/>
              </a:spcBef>
              <a:spcAft>
                <a:spcPts val="0"/>
              </a:spcAft>
              <a:buSzPts val="1300"/>
              <a:buChar char="○"/>
              <a:defRPr sz="1300"/>
            </a:lvl8pPr>
            <a:lvl9pPr indent="-311150" lvl="8" marL="4114800" rtl="0">
              <a:spcBef>
                <a:spcPts val="1600"/>
              </a:spcBef>
              <a:spcAft>
                <a:spcPts val="1600"/>
              </a:spcAft>
              <a:buSzPts val="1300"/>
              <a:buChar char="■"/>
              <a:defRPr sz="1300"/>
            </a:lvl9pPr>
          </a:lstStyle>
          <a:p/>
        </p:txBody>
      </p:sp>
      <p:sp>
        <p:nvSpPr>
          <p:cNvPr id="43" name="Google Shape;43;p5"/>
          <p:cNvSpPr txBox="1"/>
          <p:nvPr>
            <p:ph idx="2" type="body"/>
          </p:nvPr>
        </p:nvSpPr>
        <p:spPr>
          <a:xfrm>
            <a:off x="4575975" y="1950888"/>
            <a:ext cx="3962400" cy="2526000"/>
          </a:xfrm>
          <a:prstGeom prst="rect">
            <a:avLst/>
          </a:prstGeom>
        </p:spPr>
        <p:txBody>
          <a:bodyPr anchorCtr="0" anchor="t" bIns="91425" lIns="91425" spcFirstLastPara="1" rIns="91425" wrap="square" tIns="91425">
            <a:noAutofit/>
          </a:bodyPr>
          <a:lstStyle>
            <a:lvl1pPr indent="-311150" lvl="0" marL="457200" marR="50800" rtl="0">
              <a:spcBef>
                <a:spcPts val="0"/>
              </a:spcBef>
              <a:spcAft>
                <a:spcPts val="0"/>
              </a:spcAft>
              <a:buSzPts val="1300"/>
              <a:buChar char="●"/>
              <a:defRPr sz="1200"/>
            </a:lvl1pPr>
            <a:lvl2pPr indent="-311150" lvl="1" marL="914400" rtl="0">
              <a:spcBef>
                <a:spcPts val="0"/>
              </a:spcBef>
              <a:spcAft>
                <a:spcPts val="0"/>
              </a:spcAft>
              <a:buSzPts val="1300"/>
              <a:buChar char="○"/>
              <a:defRPr sz="1300"/>
            </a:lvl2pPr>
            <a:lvl3pPr indent="-311150" lvl="2" marL="1371600" rtl="0">
              <a:spcBef>
                <a:spcPts val="1600"/>
              </a:spcBef>
              <a:spcAft>
                <a:spcPts val="0"/>
              </a:spcAft>
              <a:buSzPts val="1300"/>
              <a:buChar char="■"/>
              <a:defRPr sz="1300"/>
            </a:lvl3pPr>
            <a:lvl4pPr indent="-311150" lvl="3" marL="1828800" rtl="0">
              <a:spcBef>
                <a:spcPts val="1600"/>
              </a:spcBef>
              <a:spcAft>
                <a:spcPts val="0"/>
              </a:spcAft>
              <a:buSzPts val="1300"/>
              <a:buChar char="●"/>
              <a:defRPr sz="1300"/>
            </a:lvl4pPr>
            <a:lvl5pPr indent="-311150" lvl="4" marL="2286000" rtl="0">
              <a:spcBef>
                <a:spcPts val="1600"/>
              </a:spcBef>
              <a:spcAft>
                <a:spcPts val="0"/>
              </a:spcAft>
              <a:buSzPts val="1300"/>
              <a:buChar char="○"/>
              <a:defRPr sz="1300"/>
            </a:lvl5pPr>
            <a:lvl6pPr indent="-311150" lvl="5" marL="2743200" rtl="0">
              <a:spcBef>
                <a:spcPts val="1600"/>
              </a:spcBef>
              <a:spcAft>
                <a:spcPts val="0"/>
              </a:spcAft>
              <a:buSzPts val="1300"/>
              <a:buChar char="■"/>
              <a:defRPr sz="1300"/>
            </a:lvl6pPr>
            <a:lvl7pPr indent="-311150" lvl="6" marL="3200400" rtl="0">
              <a:spcBef>
                <a:spcPts val="1600"/>
              </a:spcBef>
              <a:spcAft>
                <a:spcPts val="0"/>
              </a:spcAft>
              <a:buSzPts val="1300"/>
              <a:buChar char="●"/>
              <a:defRPr sz="1300"/>
            </a:lvl7pPr>
            <a:lvl8pPr indent="-311150" lvl="7" marL="3657600" rtl="0">
              <a:spcBef>
                <a:spcPts val="1600"/>
              </a:spcBef>
              <a:spcAft>
                <a:spcPts val="0"/>
              </a:spcAft>
              <a:buSzPts val="1300"/>
              <a:buChar char="○"/>
              <a:defRPr sz="1300"/>
            </a:lvl8pPr>
            <a:lvl9pPr indent="-311150" lvl="8" marL="4114800" rtl="0">
              <a:spcBef>
                <a:spcPts val="1600"/>
              </a:spcBef>
              <a:spcAft>
                <a:spcPts val="1600"/>
              </a:spcAft>
              <a:buSzPts val="1300"/>
              <a:buChar char="■"/>
              <a:defRPr sz="1300"/>
            </a:lvl9pPr>
          </a:lstStyle>
          <a:p/>
        </p:txBody>
      </p:sp>
      <p:sp>
        <p:nvSpPr>
          <p:cNvPr id="44" name="Google Shape;44;p5"/>
          <p:cNvSpPr txBox="1"/>
          <p:nvPr>
            <p:ph type="title"/>
          </p:nvPr>
        </p:nvSpPr>
        <p:spPr>
          <a:xfrm>
            <a:off x="599025" y="501771"/>
            <a:ext cx="793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grpSp>
        <p:nvGrpSpPr>
          <p:cNvPr id="46" name="Google Shape;46;p6"/>
          <p:cNvGrpSpPr/>
          <p:nvPr/>
        </p:nvGrpSpPr>
        <p:grpSpPr>
          <a:xfrm>
            <a:off x="-534483" y="-1139667"/>
            <a:ext cx="11251354" cy="6870467"/>
            <a:chOff x="-534483" y="-1139667"/>
            <a:chExt cx="11251354" cy="6870467"/>
          </a:xfrm>
        </p:grpSpPr>
        <p:sp>
          <p:nvSpPr>
            <p:cNvPr id="47" name="Google Shape;47;p6"/>
            <p:cNvSpPr/>
            <p:nvPr/>
          </p:nvSpPr>
          <p:spPr>
            <a:xfrm flipH="1" rot="4786237">
              <a:off x="273477" y="-371422"/>
              <a:ext cx="1153639" cy="946227"/>
            </a:xfrm>
            <a:custGeom>
              <a:rect b="b" l="l" r="r" t="t"/>
              <a:pathLst>
                <a:path extrusionOk="0" h="151781" w="199877">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flipH="1" rot="7005908">
              <a:off x="8339519" y="-1063058"/>
              <a:ext cx="1724969" cy="2523276"/>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rot="-7675327">
              <a:off x="-245026" y="4544299"/>
              <a:ext cx="753196" cy="1101784"/>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6"/>
          <p:cNvSpPr txBox="1"/>
          <p:nvPr>
            <p:ph type="title"/>
          </p:nvPr>
        </p:nvSpPr>
        <p:spPr>
          <a:xfrm>
            <a:off x="1381075" y="499574"/>
            <a:ext cx="6381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1" name="Google Shape;51;p6"/>
          <p:cNvSpPr/>
          <p:nvPr/>
        </p:nvSpPr>
        <p:spPr>
          <a:xfrm rot="927170">
            <a:off x="-1265657" y="-627263"/>
            <a:ext cx="2078808" cy="1838697"/>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rot="8274948">
            <a:off x="8397332" y="4522766"/>
            <a:ext cx="1161584" cy="1027434"/>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53" name="Shape 53"/>
        <p:cNvGrpSpPr/>
        <p:nvPr/>
      </p:nvGrpSpPr>
      <p:grpSpPr>
        <a:xfrm>
          <a:off x="0" y="0"/>
          <a:ext cx="0" cy="0"/>
          <a:chOff x="0" y="0"/>
          <a:chExt cx="0" cy="0"/>
        </a:xfrm>
      </p:grpSpPr>
      <p:sp>
        <p:nvSpPr>
          <p:cNvPr id="54" name="Google Shape;54;p7"/>
          <p:cNvSpPr/>
          <p:nvPr/>
        </p:nvSpPr>
        <p:spPr>
          <a:xfrm rot="84">
            <a:off x="-323608" y="4432224"/>
            <a:ext cx="1422585" cy="1178897"/>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rot="-1154865">
            <a:off x="6927368" y="-1614576"/>
            <a:ext cx="3403812" cy="2307669"/>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txBox="1"/>
          <p:nvPr>
            <p:ph type="title"/>
          </p:nvPr>
        </p:nvSpPr>
        <p:spPr>
          <a:xfrm>
            <a:off x="5161575" y="1569725"/>
            <a:ext cx="3270600" cy="689100"/>
          </a:xfrm>
          <a:prstGeom prst="rect">
            <a:avLst/>
          </a:prstGeom>
        </p:spPr>
        <p:txBody>
          <a:bodyPr anchorCtr="0" anchor="b"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7"/>
          <p:cNvSpPr txBox="1"/>
          <p:nvPr>
            <p:ph idx="1" type="body"/>
          </p:nvPr>
        </p:nvSpPr>
        <p:spPr>
          <a:xfrm>
            <a:off x="5161600" y="2169175"/>
            <a:ext cx="3270600" cy="1404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solidFill>
                  <a:schemeClr val="dk1"/>
                </a:solidFill>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8" name="Google Shape;58;p7"/>
          <p:cNvSpPr/>
          <p:nvPr/>
        </p:nvSpPr>
        <p:spPr>
          <a:xfrm rot="9766545">
            <a:off x="7660828" y="4542496"/>
            <a:ext cx="2078792" cy="1838673"/>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sp>
        <p:nvSpPr>
          <p:cNvPr id="60" name="Google Shape;60;p8"/>
          <p:cNvSpPr/>
          <p:nvPr/>
        </p:nvSpPr>
        <p:spPr>
          <a:xfrm rot="-6647802">
            <a:off x="4777024" y="-1949665"/>
            <a:ext cx="7184259" cy="6341251"/>
          </a:xfrm>
          <a:custGeom>
            <a:rect b="b" l="l" r="r" t="t"/>
            <a:pathLst>
              <a:path extrusionOk="0" h="47163" w="69029">
                <a:moveTo>
                  <a:pt x="49721" y="1"/>
                </a:moveTo>
                <a:cubicBezTo>
                  <a:pt x="45687" y="1"/>
                  <a:pt x="41583" y="1235"/>
                  <a:pt x="37957" y="3081"/>
                </a:cubicBezTo>
                <a:cubicBezTo>
                  <a:pt x="34762" y="4714"/>
                  <a:pt x="31698" y="6871"/>
                  <a:pt x="28119" y="7346"/>
                </a:cubicBezTo>
                <a:cubicBezTo>
                  <a:pt x="27557" y="7420"/>
                  <a:pt x="26998" y="7453"/>
                  <a:pt x="26440" y="7453"/>
                </a:cubicBezTo>
                <a:cubicBezTo>
                  <a:pt x="24560" y="7453"/>
                  <a:pt x="22694" y="7106"/>
                  <a:pt x="20823" y="6922"/>
                </a:cubicBezTo>
                <a:cubicBezTo>
                  <a:pt x="19960" y="6838"/>
                  <a:pt x="19084" y="6794"/>
                  <a:pt x="18201" y="6794"/>
                </a:cubicBezTo>
                <a:cubicBezTo>
                  <a:pt x="13150" y="6797"/>
                  <a:pt x="7908" y="8210"/>
                  <a:pt x="4382" y="11548"/>
                </a:cubicBezTo>
                <a:cubicBezTo>
                  <a:pt x="1720" y="14063"/>
                  <a:pt x="285" y="17468"/>
                  <a:pt x="121" y="20803"/>
                </a:cubicBezTo>
                <a:cubicBezTo>
                  <a:pt x="1" y="23245"/>
                  <a:pt x="466" y="25911"/>
                  <a:pt x="1583" y="28092"/>
                </a:cubicBezTo>
                <a:cubicBezTo>
                  <a:pt x="2837" y="30540"/>
                  <a:pt x="5858" y="32608"/>
                  <a:pt x="4924" y="35354"/>
                </a:cubicBezTo>
                <a:cubicBezTo>
                  <a:pt x="4915" y="35388"/>
                  <a:pt x="4901" y="35425"/>
                  <a:pt x="4891" y="35458"/>
                </a:cubicBezTo>
                <a:cubicBezTo>
                  <a:pt x="3731" y="38967"/>
                  <a:pt x="6417" y="42422"/>
                  <a:pt x="9909" y="42422"/>
                </a:cubicBezTo>
                <a:cubicBezTo>
                  <a:pt x="10257" y="42422"/>
                  <a:pt x="10615" y="42386"/>
                  <a:pt x="10979" y="42315"/>
                </a:cubicBezTo>
                <a:cubicBezTo>
                  <a:pt x="13826" y="41744"/>
                  <a:pt x="16716" y="41459"/>
                  <a:pt x="19599" y="41459"/>
                </a:cubicBezTo>
                <a:cubicBezTo>
                  <a:pt x="23289" y="41459"/>
                  <a:pt x="26972" y="41924"/>
                  <a:pt x="30564" y="42851"/>
                </a:cubicBezTo>
                <a:lnTo>
                  <a:pt x="46758" y="47035"/>
                </a:lnTo>
                <a:cubicBezTo>
                  <a:pt x="47584" y="47118"/>
                  <a:pt x="48410" y="47163"/>
                  <a:pt x="49236" y="47163"/>
                </a:cubicBezTo>
                <a:cubicBezTo>
                  <a:pt x="55512" y="47163"/>
                  <a:pt x="61579" y="44700"/>
                  <a:pt x="66095" y="40248"/>
                </a:cubicBezTo>
                <a:cubicBezTo>
                  <a:pt x="67807" y="37622"/>
                  <a:pt x="69029" y="36007"/>
                  <a:pt x="68915" y="31016"/>
                </a:cubicBezTo>
                <a:cubicBezTo>
                  <a:pt x="68798" y="26009"/>
                  <a:pt x="62814" y="19723"/>
                  <a:pt x="61931" y="17615"/>
                </a:cubicBezTo>
                <a:cubicBezTo>
                  <a:pt x="61057" y="15538"/>
                  <a:pt x="63276" y="11481"/>
                  <a:pt x="62924" y="9260"/>
                </a:cubicBezTo>
                <a:cubicBezTo>
                  <a:pt x="62148" y="4356"/>
                  <a:pt x="57559" y="867"/>
                  <a:pt x="52140" y="158"/>
                </a:cubicBezTo>
                <a:cubicBezTo>
                  <a:pt x="51340" y="51"/>
                  <a:pt x="50531" y="1"/>
                  <a:pt x="497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rot="7027369">
            <a:off x="4012135" y="-595638"/>
            <a:ext cx="2179659" cy="1480871"/>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txBox="1"/>
          <p:nvPr>
            <p:ph type="title"/>
          </p:nvPr>
        </p:nvSpPr>
        <p:spPr>
          <a:xfrm>
            <a:off x="5617652" y="361049"/>
            <a:ext cx="2928300" cy="2327400"/>
          </a:xfrm>
          <a:prstGeom prst="rect">
            <a:avLst/>
          </a:prstGeom>
        </p:spPr>
        <p:txBody>
          <a:bodyPr anchorCtr="0" anchor="ctr" bIns="91425" lIns="91425" spcFirstLastPara="1" rIns="91425" wrap="square" tIns="91425">
            <a:noAutofit/>
          </a:bodyPr>
          <a:lstStyle>
            <a:lvl1pPr lvl="0" algn="r">
              <a:spcBef>
                <a:spcPts val="0"/>
              </a:spcBef>
              <a:spcAft>
                <a:spcPts val="0"/>
              </a:spcAft>
              <a:buSzPts val="2500"/>
              <a:buNone/>
              <a:defRPr sz="3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3" name="Google Shape;63;p8"/>
          <p:cNvSpPr/>
          <p:nvPr/>
        </p:nvSpPr>
        <p:spPr>
          <a:xfrm rot="-1857959">
            <a:off x="6118986" y="3709077"/>
            <a:ext cx="2078785" cy="1838696"/>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rot="1857981">
            <a:off x="7304458" y="3329831"/>
            <a:ext cx="3785560" cy="3027836"/>
          </a:xfrm>
          <a:custGeom>
            <a:rect b="b" l="l" r="r" t="t"/>
            <a:pathLst>
              <a:path extrusionOk="0" h="151781" w="199877">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txBox="1"/>
          <p:nvPr>
            <p:ph type="title"/>
          </p:nvPr>
        </p:nvSpPr>
        <p:spPr>
          <a:xfrm>
            <a:off x="599025" y="711850"/>
            <a:ext cx="33327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35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7" name="Google Shape;67;p9"/>
          <p:cNvSpPr txBox="1"/>
          <p:nvPr>
            <p:ph idx="1" type="subTitle"/>
          </p:nvPr>
        </p:nvSpPr>
        <p:spPr>
          <a:xfrm>
            <a:off x="599025" y="2281750"/>
            <a:ext cx="33327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68" name="Google Shape;68;p9"/>
          <p:cNvGrpSpPr/>
          <p:nvPr/>
        </p:nvGrpSpPr>
        <p:grpSpPr>
          <a:xfrm>
            <a:off x="4417118" y="-1115474"/>
            <a:ext cx="5379417" cy="6787569"/>
            <a:chOff x="4417118" y="-1115474"/>
            <a:chExt cx="5379417" cy="6787569"/>
          </a:xfrm>
        </p:grpSpPr>
        <p:sp>
          <p:nvSpPr>
            <p:cNvPr id="69" name="Google Shape;69;p9"/>
            <p:cNvSpPr/>
            <p:nvPr/>
          </p:nvSpPr>
          <p:spPr>
            <a:xfrm rot="-23">
              <a:off x="4417118" y="-828201"/>
              <a:ext cx="5099141" cy="6500278"/>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rot="2980710">
              <a:off x="7674495" y="-677896"/>
              <a:ext cx="1862306" cy="1543365"/>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9"/>
          <p:cNvSpPr/>
          <p:nvPr/>
        </p:nvSpPr>
        <p:spPr>
          <a:xfrm rot="-6142614">
            <a:off x="7393303" y="4396512"/>
            <a:ext cx="2078790" cy="1838680"/>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0"/>
          <p:cNvSpPr txBox="1"/>
          <p:nvPr>
            <p:ph type="title"/>
          </p:nvPr>
        </p:nvSpPr>
        <p:spPr>
          <a:xfrm>
            <a:off x="1583825" y="1573913"/>
            <a:ext cx="5976600" cy="1654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500"/>
              <a:buNone/>
              <a:defRPr sz="6000"/>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p:txBody>
      </p:sp>
      <p:sp>
        <p:nvSpPr>
          <p:cNvPr id="74" name="Google Shape;74;p10"/>
          <p:cNvSpPr txBox="1"/>
          <p:nvPr>
            <p:ph idx="1" type="subTitle"/>
          </p:nvPr>
        </p:nvSpPr>
        <p:spPr>
          <a:xfrm>
            <a:off x="1422900" y="3171500"/>
            <a:ext cx="6298200" cy="3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75" name="Google Shape;75;p10"/>
          <p:cNvGrpSpPr/>
          <p:nvPr/>
        </p:nvGrpSpPr>
        <p:grpSpPr>
          <a:xfrm>
            <a:off x="-931328" y="-1047496"/>
            <a:ext cx="10935620" cy="6715187"/>
            <a:chOff x="-931328" y="-1047496"/>
            <a:chExt cx="10935620" cy="6715187"/>
          </a:xfrm>
        </p:grpSpPr>
        <p:sp>
          <p:nvSpPr>
            <p:cNvPr id="76" name="Google Shape;76;p10"/>
            <p:cNvSpPr/>
            <p:nvPr/>
          </p:nvSpPr>
          <p:spPr>
            <a:xfrm rot="3939113">
              <a:off x="-595277" y="-817272"/>
              <a:ext cx="1681077" cy="1822046"/>
            </a:xfrm>
            <a:custGeom>
              <a:rect b="b" l="l" r="r" t="t"/>
              <a:pathLst>
                <a:path extrusionOk="0" h="151781" w="199877">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p:nvPr/>
          </p:nvSpPr>
          <p:spPr>
            <a:xfrm>
              <a:off x="8587575" y="-269850"/>
              <a:ext cx="793500" cy="793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p:nvPr/>
          </p:nvSpPr>
          <p:spPr>
            <a:xfrm rot="-9495882">
              <a:off x="8288530" y="4156805"/>
              <a:ext cx="1534800" cy="1271922"/>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0"/>
          <p:cNvSpPr/>
          <p:nvPr/>
        </p:nvSpPr>
        <p:spPr>
          <a:xfrm>
            <a:off x="-242100" y="4711725"/>
            <a:ext cx="793500" cy="793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rot="-1205731">
            <a:off x="-494601" y="4534206"/>
            <a:ext cx="1298510" cy="1148542"/>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p:nvPr/>
        </p:nvSpPr>
        <p:spPr>
          <a:xfrm rot="4500147">
            <a:off x="8421051" y="-540623"/>
            <a:ext cx="1298504" cy="1148535"/>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99025" y="445025"/>
            <a:ext cx="79461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500"/>
              <a:buFont typeface="Ubuntu"/>
              <a:buNone/>
              <a:defRPr b="1" sz="3500">
                <a:solidFill>
                  <a:schemeClr val="dk2"/>
                </a:solidFill>
                <a:latin typeface="Ubuntu"/>
                <a:ea typeface="Ubuntu"/>
                <a:cs typeface="Ubuntu"/>
                <a:sym typeface="Ubuntu"/>
              </a:defRPr>
            </a:lvl1pPr>
            <a:lvl2pPr lvl="1">
              <a:spcBef>
                <a:spcPts val="0"/>
              </a:spcBef>
              <a:spcAft>
                <a:spcPts val="0"/>
              </a:spcAft>
              <a:buClr>
                <a:schemeClr val="dk2"/>
              </a:buClr>
              <a:buSzPts val="3000"/>
              <a:buFont typeface="Ubuntu"/>
              <a:buNone/>
              <a:defRPr b="1" sz="3000">
                <a:solidFill>
                  <a:schemeClr val="dk2"/>
                </a:solidFill>
                <a:latin typeface="Ubuntu"/>
                <a:ea typeface="Ubuntu"/>
                <a:cs typeface="Ubuntu"/>
                <a:sym typeface="Ubuntu"/>
              </a:defRPr>
            </a:lvl2pPr>
            <a:lvl3pPr lvl="2">
              <a:spcBef>
                <a:spcPts val="0"/>
              </a:spcBef>
              <a:spcAft>
                <a:spcPts val="0"/>
              </a:spcAft>
              <a:buClr>
                <a:schemeClr val="dk2"/>
              </a:buClr>
              <a:buSzPts val="3000"/>
              <a:buFont typeface="Ubuntu"/>
              <a:buNone/>
              <a:defRPr b="1" sz="3000">
                <a:solidFill>
                  <a:schemeClr val="dk2"/>
                </a:solidFill>
                <a:latin typeface="Ubuntu"/>
                <a:ea typeface="Ubuntu"/>
                <a:cs typeface="Ubuntu"/>
                <a:sym typeface="Ubuntu"/>
              </a:defRPr>
            </a:lvl3pPr>
            <a:lvl4pPr lvl="3">
              <a:spcBef>
                <a:spcPts val="0"/>
              </a:spcBef>
              <a:spcAft>
                <a:spcPts val="0"/>
              </a:spcAft>
              <a:buClr>
                <a:schemeClr val="dk2"/>
              </a:buClr>
              <a:buSzPts val="3000"/>
              <a:buFont typeface="Ubuntu"/>
              <a:buNone/>
              <a:defRPr b="1" sz="3000">
                <a:solidFill>
                  <a:schemeClr val="dk2"/>
                </a:solidFill>
                <a:latin typeface="Ubuntu"/>
                <a:ea typeface="Ubuntu"/>
                <a:cs typeface="Ubuntu"/>
                <a:sym typeface="Ubuntu"/>
              </a:defRPr>
            </a:lvl4pPr>
            <a:lvl5pPr lvl="4">
              <a:spcBef>
                <a:spcPts val="0"/>
              </a:spcBef>
              <a:spcAft>
                <a:spcPts val="0"/>
              </a:spcAft>
              <a:buClr>
                <a:schemeClr val="dk2"/>
              </a:buClr>
              <a:buSzPts val="3000"/>
              <a:buFont typeface="Ubuntu"/>
              <a:buNone/>
              <a:defRPr b="1" sz="3000">
                <a:solidFill>
                  <a:schemeClr val="dk2"/>
                </a:solidFill>
                <a:latin typeface="Ubuntu"/>
                <a:ea typeface="Ubuntu"/>
                <a:cs typeface="Ubuntu"/>
                <a:sym typeface="Ubuntu"/>
              </a:defRPr>
            </a:lvl5pPr>
            <a:lvl6pPr lvl="5">
              <a:spcBef>
                <a:spcPts val="0"/>
              </a:spcBef>
              <a:spcAft>
                <a:spcPts val="0"/>
              </a:spcAft>
              <a:buClr>
                <a:schemeClr val="dk2"/>
              </a:buClr>
              <a:buSzPts val="3000"/>
              <a:buFont typeface="Ubuntu"/>
              <a:buNone/>
              <a:defRPr b="1" sz="3000">
                <a:solidFill>
                  <a:schemeClr val="dk2"/>
                </a:solidFill>
                <a:latin typeface="Ubuntu"/>
                <a:ea typeface="Ubuntu"/>
                <a:cs typeface="Ubuntu"/>
                <a:sym typeface="Ubuntu"/>
              </a:defRPr>
            </a:lvl6pPr>
            <a:lvl7pPr lvl="6">
              <a:spcBef>
                <a:spcPts val="0"/>
              </a:spcBef>
              <a:spcAft>
                <a:spcPts val="0"/>
              </a:spcAft>
              <a:buClr>
                <a:schemeClr val="dk2"/>
              </a:buClr>
              <a:buSzPts val="3000"/>
              <a:buFont typeface="Ubuntu"/>
              <a:buNone/>
              <a:defRPr b="1" sz="3000">
                <a:solidFill>
                  <a:schemeClr val="dk2"/>
                </a:solidFill>
                <a:latin typeface="Ubuntu"/>
                <a:ea typeface="Ubuntu"/>
                <a:cs typeface="Ubuntu"/>
                <a:sym typeface="Ubuntu"/>
              </a:defRPr>
            </a:lvl7pPr>
            <a:lvl8pPr lvl="7">
              <a:spcBef>
                <a:spcPts val="0"/>
              </a:spcBef>
              <a:spcAft>
                <a:spcPts val="0"/>
              </a:spcAft>
              <a:buClr>
                <a:schemeClr val="dk2"/>
              </a:buClr>
              <a:buSzPts val="3000"/>
              <a:buFont typeface="Ubuntu"/>
              <a:buNone/>
              <a:defRPr b="1" sz="3000">
                <a:solidFill>
                  <a:schemeClr val="dk2"/>
                </a:solidFill>
                <a:latin typeface="Ubuntu"/>
                <a:ea typeface="Ubuntu"/>
                <a:cs typeface="Ubuntu"/>
                <a:sym typeface="Ubuntu"/>
              </a:defRPr>
            </a:lvl8pPr>
            <a:lvl9pPr lvl="8">
              <a:spcBef>
                <a:spcPts val="0"/>
              </a:spcBef>
              <a:spcAft>
                <a:spcPts val="0"/>
              </a:spcAft>
              <a:buClr>
                <a:schemeClr val="dk2"/>
              </a:buClr>
              <a:buSzPts val="3000"/>
              <a:buFont typeface="Ubuntu"/>
              <a:buNone/>
              <a:defRPr b="1" sz="3000">
                <a:solidFill>
                  <a:schemeClr val="dk2"/>
                </a:solidFill>
                <a:latin typeface="Ubuntu"/>
                <a:ea typeface="Ubuntu"/>
                <a:cs typeface="Ubuntu"/>
                <a:sym typeface="Ubuntu"/>
              </a:defRPr>
            </a:lvl9pPr>
          </a:lstStyle>
          <a:p/>
        </p:txBody>
      </p:sp>
      <p:sp>
        <p:nvSpPr>
          <p:cNvPr id="7" name="Google Shape;7;p1"/>
          <p:cNvSpPr txBox="1"/>
          <p:nvPr>
            <p:ph idx="1" type="body"/>
          </p:nvPr>
        </p:nvSpPr>
        <p:spPr>
          <a:xfrm>
            <a:off x="599025" y="1152475"/>
            <a:ext cx="79461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48">
          <p15:clr>
            <a:srgbClr val="EA4335"/>
          </p15:clr>
        </p15:guide>
        <p15:guide id="2" pos="448">
          <p15:clr>
            <a:srgbClr val="EA4335"/>
          </p15:clr>
        </p15:guide>
        <p15:guide id="3" orient="horz" pos="2792">
          <p15:clr>
            <a:srgbClr val="EA4335"/>
          </p15:clr>
        </p15:guide>
        <p15:guide id="4" pos="5312">
          <p15:clr>
            <a:srgbClr val="EA4335"/>
          </p15:clr>
        </p15:guide>
        <p15:guide id="5" pos="377">
          <p15:clr>
            <a:srgbClr val="EA4335"/>
          </p15:clr>
        </p15:guide>
        <p15:guide id="6" pos="2880">
          <p15:clr>
            <a:srgbClr val="EA4335"/>
          </p15:clr>
        </p15:guide>
        <p15:guide id="7" pos="53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www.linkedin.com/in/kunalmalviya06" TargetMode="External"/><Relationship Id="rId4" Type="http://schemas.openxmlformats.org/officeDocument/2006/relationships/hyperlink" Target="https://peerlist.io/kunalmalviya0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ctrTitle"/>
          </p:nvPr>
        </p:nvSpPr>
        <p:spPr>
          <a:xfrm>
            <a:off x="915987" y="1333775"/>
            <a:ext cx="3468900" cy="204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accent4"/>
                </a:solidFill>
              </a:rPr>
              <a:t>Telecom Customer</a:t>
            </a:r>
            <a:endParaRPr sz="4500">
              <a:solidFill>
                <a:schemeClr val="accent4"/>
              </a:solidFill>
            </a:endParaRPr>
          </a:p>
          <a:p>
            <a:pPr indent="0" lvl="0" marL="0" rtl="0" algn="ctr">
              <a:spcBef>
                <a:spcPts val="0"/>
              </a:spcBef>
              <a:spcAft>
                <a:spcPts val="0"/>
              </a:spcAft>
              <a:buNone/>
            </a:pPr>
            <a:r>
              <a:rPr lang="en">
                <a:solidFill>
                  <a:schemeClr val="accent2"/>
                </a:solidFill>
              </a:rPr>
              <a:t>Churn analysis</a:t>
            </a:r>
            <a:endParaRPr>
              <a:solidFill>
                <a:schemeClr val="accent2"/>
              </a:solidFill>
            </a:endParaRPr>
          </a:p>
        </p:txBody>
      </p:sp>
      <p:grpSp>
        <p:nvGrpSpPr>
          <p:cNvPr id="217" name="Google Shape;217;p23"/>
          <p:cNvGrpSpPr/>
          <p:nvPr/>
        </p:nvGrpSpPr>
        <p:grpSpPr>
          <a:xfrm>
            <a:off x="4440749" y="711850"/>
            <a:ext cx="4093878" cy="3720472"/>
            <a:chOff x="4440749" y="711850"/>
            <a:chExt cx="4093878" cy="3720472"/>
          </a:xfrm>
        </p:grpSpPr>
        <p:sp>
          <p:nvSpPr>
            <p:cNvPr id="218" name="Google Shape;218;p23"/>
            <p:cNvSpPr/>
            <p:nvPr/>
          </p:nvSpPr>
          <p:spPr>
            <a:xfrm>
              <a:off x="4778826" y="1826482"/>
              <a:ext cx="3431726" cy="2605840"/>
            </a:xfrm>
            <a:custGeom>
              <a:rect b="b" l="l" r="r" t="t"/>
              <a:pathLst>
                <a:path extrusionOk="0" h="112868" w="148640">
                  <a:moveTo>
                    <a:pt x="54567" y="0"/>
                  </a:moveTo>
                  <a:cubicBezTo>
                    <a:pt x="50634" y="0"/>
                    <a:pt x="46734" y="754"/>
                    <a:pt x="42898" y="2389"/>
                  </a:cubicBezTo>
                  <a:cubicBezTo>
                    <a:pt x="22483" y="11062"/>
                    <a:pt x="24918" y="40283"/>
                    <a:pt x="17346" y="61965"/>
                  </a:cubicBezTo>
                  <a:cubicBezTo>
                    <a:pt x="9774" y="83647"/>
                    <a:pt x="1" y="79110"/>
                    <a:pt x="1" y="112868"/>
                  </a:cubicBezTo>
                  <a:lnTo>
                    <a:pt x="148640" y="112868"/>
                  </a:lnTo>
                  <a:cubicBezTo>
                    <a:pt x="148640" y="112868"/>
                    <a:pt x="140601" y="78010"/>
                    <a:pt x="118418" y="48555"/>
                  </a:cubicBezTo>
                  <a:cubicBezTo>
                    <a:pt x="99601" y="23570"/>
                    <a:pt x="76560" y="0"/>
                    <a:pt x="545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4645594" y="3948556"/>
              <a:ext cx="334261" cy="483660"/>
            </a:xfrm>
            <a:custGeom>
              <a:rect b="b" l="l" r="r" t="t"/>
              <a:pathLst>
                <a:path extrusionOk="0" h="20949" w="14478">
                  <a:moveTo>
                    <a:pt x="1" y="1"/>
                  </a:moveTo>
                  <a:lnTo>
                    <a:pt x="1635" y="20949"/>
                  </a:lnTo>
                  <a:lnTo>
                    <a:pt x="12843" y="20949"/>
                  </a:lnTo>
                  <a:lnTo>
                    <a:pt x="144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a:off x="4645594" y="3948556"/>
              <a:ext cx="334261" cy="47006"/>
            </a:xfrm>
            <a:custGeom>
              <a:rect b="b" l="l" r="r" t="t"/>
              <a:pathLst>
                <a:path extrusionOk="0" h="2036" w="14478">
                  <a:moveTo>
                    <a:pt x="1" y="1"/>
                  </a:moveTo>
                  <a:lnTo>
                    <a:pt x="168" y="2035"/>
                  </a:lnTo>
                  <a:lnTo>
                    <a:pt x="14311" y="2035"/>
                  </a:lnTo>
                  <a:lnTo>
                    <a:pt x="144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4658684" y="4117986"/>
              <a:ext cx="308080" cy="110150"/>
            </a:xfrm>
            <a:custGeom>
              <a:rect b="b" l="l" r="r" t="t"/>
              <a:pathLst>
                <a:path extrusionOk="0" h="4771" w="13344">
                  <a:moveTo>
                    <a:pt x="1" y="0"/>
                  </a:moveTo>
                  <a:lnTo>
                    <a:pt x="368" y="4770"/>
                  </a:lnTo>
                  <a:lnTo>
                    <a:pt x="12977" y="4770"/>
                  </a:lnTo>
                  <a:lnTo>
                    <a:pt x="133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a:off x="4630196" y="2799133"/>
              <a:ext cx="399922" cy="1149504"/>
            </a:xfrm>
            <a:custGeom>
              <a:rect b="b" l="l" r="r" t="t"/>
              <a:pathLst>
                <a:path extrusionOk="0" h="49789" w="17322">
                  <a:moveTo>
                    <a:pt x="11424" y="0"/>
                  </a:moveTo>
                  <a:cubicBezTo>
                    <a:pt x="9714" y="0"/>
                    <a:pt x="7811" y="622"/>
                    <a:pt x="6005" y="2121"/>
                  </a:cubicBezTo>
                  <a:cubicBezTo>
                    <a:pt x="668" y="6491"/>
                    <a:pt x="3703" y="16431"/>
                    <a:pt x="1869" y="25004"/>
                  </a:cubicBezTo>
                  <a:cubicBezTo>
                    <a:pt x="1" y="33577"/>
                    <a:pt x="5771" y="36112"/>
                    <a:pt x="6639" y="40882"/>
                  </a:cubicBezTo>
                  <a:cubicBezTo>
                    <a:pt x="7506" y="45652"/>
                    <a:pt x="3503" y="46419"/>
                    <a:pt x="3603" y="49789"/>
                  </a:cubicBezTo>
                  <a:lnTo>
                    <a:pt x="12176" y="49789"/>
                  </a:lnTo>
                  <a:cubicBezTo>
                    <a:pt x="11942" y="47020"/>
                    <a:pt x="12409" y="47387"/>
                    <a:pt x="14277" y="41950"/>
                  </a:cubicBezTo>
                  <a:cubicBezTo>
                    <a:pt x="16145" y="36512"/>
                    <a:pt x="11742" y="33777"/>
                    <a:pt x="11475" y="25871"/>
                  </a:cubicBezTo>
                  <a:cubicBezTo>
                    <a:pt x="11175" y="17966"/>
                    <a:pt x="16112" y="15731"/>
                    <a:pt x="17079" y="5123"/>
                  </a:cubicBezTo>
                  <a:cubicBezTo>
                    <a:pt x="17321" y="2330"/>
                    <a:pt x="14735" y="0"/>
                    <a:pt x="114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a:off x="4630196" y="2746427"/>
              <a:ext cx="402808" cy="1202212"/>
            </a:xfrm>
            <a:custGeom>
              <a:rect b="b" l="l" r="r" t="t"/>
              <a:pathLst>
                <a:path extrusionOk="0" fill="none" h="52072" w="17447">
                  <a:moveTo>
                    <a:pt x="3603" y="52072"/>
                  </a:moveTo>
                  <a:cubicBezTo>
                    <a:pt x="3503" y="48702"/>
                    <a:pt x="7506" y="47935"/>
                    <a:pt x="6639" y="43165"/>
                  </a:cubicBezTo>
                  <a:cubicBezTo>
                    <a:pt x="5771" y="38395"/>
                    <a:pt x="1" y="35860"/>
                    <a:pt x="1869" y="27287"/>
                  </a:cubicBezTo>
                  <a:cubicBezTo>
                    <a:pt x="3703" y="18714"/>
                    <a:pt x="668" y="8774"/>
                    <a:pt x="6005" y="4404"/>
                  </a:cubicBezTo>
                  <a:cubicBezTo>
                    <a:pt x="11309" y="1"/>
                    <a:pt x="17446" y="3170"/>
                    <a:pt x="17079" y="7406"/>
                  </a:cubicBezTo>
                  <a:cubicBezTo>
                    <a:pt x="16112" y="18014"/>
                    <a:pt x="11175" y="20249"/>
                    <a:pt x="11475" y="28154"/>
                  </a:cubicBezTo>
                  <a:cubicBezTo>
                    <a:pt x="11742" y="36060"/>
                    <a:pt x="16145" y="38795"/>
                    <a:pt x="14277" y="44233"/>
                  </a:cubicBezTo>
                  <a:cubicBezTo>
                    <a:pt x="12409" y="49670"/>
                    <a:pt x="11942" y="49303"/>
                    <a:pt x="12176" y="52072"/>
                  </a:cubicBez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a:off x="4884331" y="3948556"/>
              <a:ext cx="95513" cy="47006"/>
            </a:xfrm>
            <a:custGeom>
              <a:rect b="b" l="l" r="r" t="t"/>
              <a:pathLst>
                <a:path extrusionOk="0" h="2036" w="4137">
                  <a:moveTo>
                    <a:pt x="167" y="1"/>
                  </a:moveTo>
                  <a:lnTo>
                    <a:pt x="0" y="2035"/>
                  </a:lnTo>
                  <a:lnTo>
                    <a:pt x="3970" y="2035"/>
                  </a:lnTo>
                  <a:lnTo>
                    <a:pt x="41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a:off x="4867385" y="4117986"/>
              <a:ext cx="99369" cy="110150"/>
            </a:xfrm>
            <a:custGeom>
              <a:rect b="b" l="l" r="r" t="t"/>
              <a:pathLst>
                <a:path extrusionOk="0" h="4771" w="4304">
                  <a:moveTo>
                    <a:pt x="368" y="0"/>
                  </a:moveTo>
                  <a:lnTo>
                    <a:pt x="1" y="4770"/>
                  </a:lnTo>
                  <a:lnTo>
                    <a:pt x="3937" y="4770"/>
                  </a:lnTo>
                  <a:lnTo>
                    <a:pt x="4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4645594" y="3948556"/>
              <a:ext cx="334261" cy="483660"/>
            </a:xfrm>
            <a:custGeom>
              <a:rect b="b" l="l" r="r" t="t"/>
              <a:pathLst>
                <a:path extrusionOk="0" fill="none" h="20949" w="14478">
                  <a:moveTo>
                    <a:pt x="12843" y="20949"/>
                  </a:moveTo>
                  <a:lnTo>
                    <a:pt x="1635" y="20949"/>
                  </a:lnTo>
                  <a:lnTo>
                    <a:pt x="1" y="1"/>
                  </a:lnTo>
                  <a:lnTo>
                    <a:pt x="14478" y="1"/>
                  </a:lnTo>
                  <a:close/>
                </a:path>
              </a:pathLst>
            </a:custGeom>
            <a:solidFill>
              <a:schemeClr val="lt1"/>
            </a:solidFill>
            <a:ln cap="rnd" cmpd="sng" w="108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a:off x="7174591" y="1699068"/>
              <a:ext cx="1279209" cy="1087652"/>
            </a:xfrm>
            <a:custGeom>
              <a:rect b="b" l="l" r="r" t="t"/>
              <a:pathLst>
                <a:path extrusionOk="0" h="47110" w="55407">
                  <a:moveTo>
                    <a:pt x="41944" y="0"/>
                  </a:moveTo>
                  <a:cubicBezTo>
                    <a:pt x="41873" y="0"/>
                    <a:pt x="41802" y="1"/>
                    <a:pt x="41730" y="2"/>
                  </a:cubicBezTo>
                  <a:cubicBezTo>
                    <a:pt x="34192" y="102"/>
                    <a:pt x="22784" y="1236"/>
                    <a:pt x="10308" y="5906"/>
                  </a:cubicBezTo>
                  <a:cubicBezTo>
                    <a:pt x="4037" y="8241"/>
                    <a:pt x="1" y="14379"/>
                    <a:pt x="501" y="21051"/>
                  </a:cubicBezTo>
                  <a:cubicBezTo>
                    <a:pt x="868" y="26321"/>
                    <a:pt x="1769" y="33059"/>
                    <a:pt x="3803" y="40264"/>
                  </a:cubicBezTo>
                  <a:cubicBezTo>
                    <a:pt x="4904" y="44167"/>
                    <a:pt x="8407" y="46902"/>
                    <a:pt x="12443" y="47036"/>
                  </a:cubicBezTo>
                  <a:cubicBezTo>
                    <a:pt x="13823" y="47080"/>
                    <a:pt x="15379" y="47109"/>
                    <a:pt x="17068" y="47109"/>
                  </a:cubicBezTo>
                  <a:cubicBezTo>
                    <a:pt x="23098" y="47109"/>
                    <a:pt x="30831" y="46734"/>
                    <a:pt x="38361" y="45301"/>
                  </a:cubicBezTo>
                  <a:cubicBezTo>
                    <a:pt x="47201" y="43633"/>
                    <a:pt x="53906" y="36428"/>
                    <a:pt x="54840" y="27488"/>
                  </a:cubicBezTo>
                  <a:cubicBezTo>
                    <a:pt x="55374" y="22318"/>
                    <a:pt x="55407" y="16147"/>
                    <a:pt x="54139" y="9843"/>
                  </a:cubicBezTo>
                  <a:cubicBezTo>
                    <a:pt x="52953" y="4075"/>
                    <a:pt x="47826" y="0"/>
                    <a:pt x="41944" y="0"/>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7174591" y="1696806"/>
              <a:ext cx="1279209" cy="1092824"/>
            </a:xfrm>
            <a:custGeom>
              <a:rect b="b" l="l" r="r" t="t"/>
              <a:pathLst>
                <a:path extrusionOk="0" fill="none" h="47334" w="55407">
                  <a:moveTo>
                    <a:pt x="501" y="21149"/>
                  </a:moveTo>
                  <a:cubicBezTo>
                    <a:pt x="868" y="26419"/>
                    <a:pt x="1769" y="33157"/>
                    <a:pt x="3803" y="40362"/>
                  </a:cubicBezTo>
                  <a:cubicBezTo>
                    <a:pt x="4904" y="44265"/>
                    <a:pt x="8407" y="47000"/>
                    <a:pt x="12443" y="47134"/>
                  </a:cubicBezTo>
                  <a:cubicBezTo>
                    <a:pt x="18747" y="47334"/>
                    <a:pt x="28721" y="47234"/>
                    <a:pt x="38361" y="45399"/>
                  </a:cubicBezTo>
                  <a:cubicBezTo>
                    <a:pt x="47201" y="43731"/>
                    <a:pt x="53906" y="36526"/>
                    <a:pt x="54840" y="27586"/>
                  </a:cubicBezTo>
                  <a:cubicBezTo>
                    <a:pt x="55374" y="22416"/>
                    <a:pt x="55407" y="16245"/>
                    <a:pt x="54139" y="9941"/>
                  </a:cubicBezTo>
                  <a:cubicBezTo>
                    <a:pt x="52938" y="4103"/>
                    <a:pt x="47701" y="0"/>
                    <a:pt x="41730" y="100"/>
                  </a:cubicBezTo>
                  <a:cubicBezTo>
                    <a:pt x="34192" y="200"/>
                    <a:pt x="22784" y="1334"/>
                    <a:pt x="10308" y="6004"/>
                  </a:cubicBezTo>
                  <a:cubicBezTo>
                    <a:pt x="4037" y="8339"/>
                    <a:pt x="1" y="14477"/>
                    <a:pt x="501" y="21149"/>
                  </a:cubicBez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a:off x="7431034" y="2043332"/>
              <a:ext cx="802498" cy="23"/>
            </a:xfrm>
            <a:custGeom>
              <a:rect b="b" l="l" r="r" t="t"/>
              <a:pathLst>
                <a:path extrusionOk="0" fill="none" h="1" w="34759">
                  <a:moveTo>
                    <a:pt x="1" y="1"/>
                  </a:moveTo>
                  <a:lnTo>
                    <a:pt x="34759"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7870761" y="2184274"/>
              <a:ext cx="362751" cy="23"/>
            </a:xfrm>
            <a:custGeom>
              <a:rect b="b" l="l" r="r" t="t"/>
              <a:pathLst>
                <a:path extrusionOk="0" fill="none" h="1" w="15712">
                  <a:moveTo>
                    <a:pt x="1" y="0"/>
                  </a:moveTo>
                  <a:lnTo>
                    <a:pt x="15712"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7431034" y="2184274"/>
              <a:ext cx="321170" cy="23"/>
            </a:xfrm>
            <a:custGeom>
              <a:rect b="b" l="l" r="r" t="t"/>
              <a:pathLst>
                <a:path extrusionOk="0" fill="none" h="1" w="13911">
                  <a:moveTo>
                    <a:pt x="1" y="0"/>
                  </a:moveTo>
                  <a:lnTo>
                    <a:pt x="1391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a:off x="7431034" y="2324431"/>
              <a:ext cx="512935" cy="23"/>
            </a:xfrm>
            <a:custGeom>
              <a:rect b="b" l="l" r="r" t="t"/>
              <a:pathLst>
                <a:path extrusionOk="0" fill="none" h="1" w="22217">
                  <a:moveTo>
                    <a:pt x="1" y="0"/>
                  </a:moveTo>
                  <a:lnTo>
                    <a:pt x="22216"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a:off x="7919288" y="2465350"/>
              <a:ext cx="184077" cy="23"/>
            </a:xfrm>
            <a:custGeom>
              <a:rect b="b" l="l" r="r" t="t"/>
              <a:pathLst>
                <a:path extrusionOk="0" fill="none" h="1" w="7973">
                  <a:moveTo>
                    <a:pt x="0" y="1"/>
                  </a:moveTo>
                  <a:lnTo>
                    <a:pt x="7972"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a:off x="6794174" y="2457639"/>
              <a:ext cx="427442" cy="80137"/>
            </a:xfrm>
            <a:custGeom>
              <a:rect b="b" l="l" r="r" t="t"/>
              <a:pathLst>
                <a:path extrusionOk="0" fill="none" h="3471" w="18514">
                  <a:moveTo>
                    <a:pt x="0" y="3470"/>
                  </a:moveTo>
                  <a:cubicBezTo>
                    <a:pt x="10308" y="2169"/>
                    <a:pt x="18513" y="1"/>
                    <a:pt x="18513" y="1"/>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5086105" y="2317482"/>
              <a:ext cx="847935" cy="560703"/>
            </a:xfrm>
            <a:custGeom>
              <a:rect b="b" l="l" r="r" t="t"/>
              <a:pathLst>
                <a:path extrusionOk="0" fill="none" h="24286" w="36727">
                  <a:moveTo>
                    <a:pt x="31623" y="22550"/>
                  </a:moveTo>
                  <a:cubicBezTo>
                    <a:pt x="18513" y="24285"/>
                    <a:pt x="0" y="23017"/>
                    <a:pt x="167" y="12777"/>
                  </a:cubicBezTo>
                  <a:cubicBezTo>
                    <a:pt x="400" y="1"/>
                    <a:pt x="20381" y="902"/>
                    <a:pt x="36726" y="5672"/>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5198536" y="725217"/>
              <a:ext cx="1526430" cy="1027486"/>
            </a:xfrm>
            <a:custGeom>
              <a:rect b="b" l="l" r="r" t="t"/>
              <a:pathLst>
                <a:path extrusionOk="0" h="44504" w="66115">
                  <a:moveTo>
                    <a:pt x="42598" y="0"/>
                  </a:moveTo>
                  <a:cubicBezTo>
                    <a:pt x="25041" y="0"/>
                    <a:pt x="16597" y="4639"/>
                    <a:pt x="7739" y="8094"/>
                  </a:cubicBezTo>
                  <a:cubicBezTo>
                    <a:pt x="2869" y="9995"/>
                    <a:pt x="0" y="15066"/>
                    <a:pt x="901" y="20236"/>
                  </a:cubicBezTo>
                  <a:cubicBezTo>
                    <a:pt x="2102" y="27074"/>
                    <a:pt x="3770" y="32211"/>
                    <a:pt x="5404" y="36014"/>
                  </a:cubicBezTo>
                  <a:cubicBezTo>
                    <a:pt x="7636" y="41211"/>
                    <a:pt x="12753" y="44503"/>
                    <a:pt x="18292" y="44503"/>
                  </a:cubicBezTo>
                  <a:cubicBezTo>
                    <a:pt x="18796" y="44503"/>
                    <a:pt x="19305" y="44476"/>
                    <a:pt x="19814" y="44420"/>
                  </a:cubicBezTo>
                  <a:cubicBezTo>
                    <a:pt x="36626" y="42652"/>
                    <a:pt x="49936" y="38783"/>
                    <a:pt x="57675" y="36114"/>
                  </a:cubicBezTo>
                  <a:cubicBezTo>
                    <a:pt x="62345" y="34480"/>
                    <a:pt x="65547" y="30210"/>
                    <a:pt x="65814" y="25240"/>
                  </a:cubicBezTo>
                  <a:cubicBezTo>
                    <a:pt x="66114" y="18902"/>
                    <a:pt x="66047" y="13631"/>
                    <a:pt x="65080" y="9729"/>
                  </a:cubicBezTo>
                  <a:cubicBezTo>
                    <a:pt x="63045" y="1356"/>
                    <a:pt x="51537" y="222"/>
                    <a:pt x="45966" y="55"/>
                  </a:cubicBezTo>
                  <a:cubicBezTo>
                    <a:pt x="44807" y="18"/>
                    <a:pt x="43685" y="0"/>
                    <a:pt x="42598" y="0"/>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5198536" y="711850"/>
              <a:ext cx="1526430" cy="1054337"/>
            </a:xfrm>
            <a:custGeom>
              <a:rect b="b" l="l" r="r" t="t"/>
              <a:pathLst>
                <a:path extrusionOk="0" fill="none" h="45667" w="66115">
                  <a:moveTo>
                    <a:pt x="7739" y="8673"/>
                  </a:moveTo>
                  <a:cubicBezTo>
                    <a:pt x="17146" y="5004"/>
                    <a:pt x="26086" y="0"/>
                    <a:pt x="45966" y="634"/>
                  </a:cubicBezTo>
                  <a:cubicBezTo>
                    <a:pt x="51537" y="801"/>
                    <a:pt x="63045" y="1935"/>
                    <a:pt x="65080" y="10308"/>
                  </a:cubicBezTo>
                  <a:cubicBezTo>
                    <a:pt x="66047" y="14210"/>
                    <a:pt x="66114" y="19481"/>
                    <a:pt x="65814" y="25819"/>
                  </a:cubicBezTo>
                  <a:cubicBezTo>
                    <a:pt x="65547" y="30789"/>
                    <a:pt x="62345" y="35059"/>
                    <a:pt x="57675" y="36693"/>
                  </a:cubicBezTo>
                  <a:cubicBezTo>
                    <a:pt x="49936" y="39362"/>
                    <a:pt x="36626" y="43231"/>
                    <a:pt x="19814" y="44999"/>
                  </a:cubicBezTo>
                  <a:cubicBezTo>
                    <a:pt x="13710" y="45666"/>
                    <a:pt x="7839" y="42264"/>
                    <a:pt x="5404" y="36593"/>
                  </a:cubicBezTo>
                  <a:cubicBezTo>
                    <a:pt x="3770" y="32790"/>
                    <a:pt x="2102" y="27653"/>
                    <a:pt x="901" y="20815"/>
                  </a:cubicBezTo>
                  <a:cubicBezTo>
                    <a:pt x="0" y="15645"/>
                    <a:pt x="2869" y="10574"/>
                    <a:pt x="7739" y="8673"/>
                  </a:cubicBez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5471925" y="965984"/>
              <a:ext cx="747042" cy="134785"/>
            </a:xfrm>
            <a:custGeom>
              <a:rect b="b" l="l" r="r" t="t"/>
              <a:pathLst>
                <a:path extrusionOk="0" fill="none" h="5838" w="32357">
                  <a:moveTo>
                    <a:pt x="0" y="5838"/>
                  </a:moveTo>
                  <a:lnTo>
                    <a:pt x="32356"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5507339" y="1073013"/>
              <a:ext cx="911864" cy="164060"/>
            </a:xfrm>
            <a:custGeom>
              <a:rect b="b" l="l" r="r" t="t"/>
              <a:pathLst>
                <a:path extrusionOk="0" fill="none" h="7106" w="39496">
                  <a:moveTo>
                    <a:pt x="0" y="7106"/>
                  </a:moveTo>
                  <a:lnTo>
                    <a:pt x="39495"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5521191" y="1286331"/>
              <a:ext cx="506009" cy="90895"/>
            </a:xfrm>
            <a:custGeom>
              <a:rect b="b" l="l" r="r" t="t"/>
              <a:pathLst>
                <a:path extrusionOk="0" fill="none" h="3937" w="21917">
                  <a:moveTo>
                    <a:pt x="1" y="3937"/>
                  </a:moveTo>
                  <a:lnTo>
                    <a:pt x="2191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5561246" y="1352565"/>
              <a:ext cx="891062" cy="160204"/>
            </a:xfrm>
            <a:custGeom>
              <a:rect b="b" l="l" r="r" t="t"/>
              <a:pathLst>
                <a:path extrusionOk="0" fill="none" h="6939" w="38595">
                  <a:moveTo>
                    <a:pt x="0" y="6939"/>
                  </a:moveTo>
                  <a:lnTo>
                    <a:pt x="38595"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6228142" y="1648278"/>
              <a:ext cx="528334" cy="591479"/>
            </a:xfrm>
            <a:custGeom>
              <a:rect b="b" l="l" r="r" t="t"/>
              <a:pathLst>
                <a:path extrusionOk="0" fill="none" h="25619" w="22884">
                  <a:moveTo>
                    <a:pt x="20916" y="25619"/>
                  </a:moveTo>
                  <a:cubicBezTo>
                    <a:pt x="22050" y="23317"/>
                    <a:pt x="22884" y="20215"/>
                    <a:pt x="22050" y="16746"/>
                  </a:cubicBezTo>
                  <a:cubicBezTo>
                    <a:pt x="19348" y="5304"/>
                    <a:pt x="1969" y="9107"/>
                    <a:pt x="1" y="1"/>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4621723" y="1796146"/>
              <a:ext cx="334261" cy="335023"/>
            </a:xfrm>
            <a:custGeom>
              <a:rect b="b" l="l" r="r" t="t"/>
              <a:pathLst>
                <a:path extrusionOk="0" h="14511" w="14478">
                  <a:moveTo>
                    <a:pt x="7239" y="0"/>
                  </a:moveTo>
                  <a:cubicBezTo>
                    <a:pt x="3236" y="0"/>
                    <a:pt x="1" y="3269"/>
                    <a:pt x="1" y="7272"/>
                  </a:cubicBezTo>
                  <a:cubicBezTo>
                    <a:pt x="1" y="11275"/>
                    <a:pt x="3236" y="14511"/>
                    <a:pt x="7239" y="14511"/>
                  </a:cubicBezTo>
                  <a:cubicBezTo>
                    <a:pt x="11242" y="14511"/>
                    <a:pt x="14478" y="11275"/>
                    <a:pt x="14478" y="7272"/>
                  </a:cubicBezTo>
                  <a:cubicBezTo>
                    <a:pt x="14478" y="3269"/>
                    <a:pt x="11242" y="0"/>
                    <a:pt x="7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4621723" y="1796146"/>
              <a:ext cx="334261" cy="335023"/>
            </a:xfrm>
            <a:custGeom>
              <a:rect b="b" l="l" r="r" t="t"/>
              <a:pathLst>
                <a:path extrusionOk="0" fill="none" h="14511" w="14478">
                  <a:moveTo>
                    <a:pt x="14478" y="7272"/>
                  </a:moveTo>
                  <a:cubicBezTo>
                    <a:pt x="14478" y="11275"/>
                    <a:pt x="11242" y="14511"/>
                    <a:pt x="7239" y="14511"/>
                  </a:cubicBezTo>
                  <a:cubicBezTo>
                    <a:pt x="3236" y="14511"/>
                    <a:pt x="1" y="11275"/>
                    <a:pt x="1" y="7272"/>
                  </a:cubicBezTo>
                  <a:cubicBezTo>
                    <a:pt x="1" y="3269"/>
                    <a:pt x="3236" y="0"/>
                    <a:pt x="7239" y="0"/>
                  </a:cubicBezTo>
                  <a:cubicBezTo>
                    <a:pt x="11242" y="0"/>
                    <a:pt x="14478" y="3269"/>
                    <a:pt x="14478" y="7272"/>
                  </a:cubicBez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8165712" y="3773723"/>
              <a:ext cx="368915" cy="334792"/>
            </a:xfrm>
            <a:custGeom>
              <a:rect b="b" l="l" r="r" t="t"/>
              <a:pathLst>
                <a:path extrusionOk="0" h="14501" w="15979">
                  <a:moveTo>
                    <a:pt x="8003" y="0"/>
                  </a:moveTo>
                  <a:cubicBezTo>
                    <a:pt x="7443" y="0"/>
                    <a:pt x="6874" y="65"/>
                    <a:pt x="6305" y="202"/>
                  </a:cubicBezTo>
                  <a:cubicBezTo>
                    <a:pt x="2435" y="1102"/>
                    <a:pt x="0" y="5038"/>
                    <a:pt x="934" y="8908"/>
                  </a:cubicBezTo>
                  <a:cubicBezTo>
                    <a:pt x="1736" y="12257"/>
                    <a:pt x="4724" y="14501"/>
                    <a:pt x="8022" y="14501"/>
                  </a:cubicBezTo>
                  <a:cubicBezTo>
                    <a:pt x="8567" y="14501"/>
                    <a:pt x="9120" y="14439"/>
                    <a:pt x="9674" y="14312"/>
                  </a:cubicBezTo>
                  <a:cubicBezTo>
                    <a:pt x="13577" y="13378"/>
                    <a:pt x="15978" y="9475"/>
                    <a:pt x="15044" y="5572"/>
                  </a:cubicBezTo>
                  <a:cubicBezTo>
                    <a:pt x="14247" y="2239"/>
                    <a:pt x="11283" y="0"/>
                    <a:pt x="8003" y="0"/>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8165712" y="3756800"/>
              <a:ext cx="368915" cy="368153"/>
            </a:xfrm>
            <a:custGeom>
              <a:rect b="b" l="l" r="r" t="t"/>
              <a:pathLst>
                <a:path extrusionOk="0" fill="none" h="15946" w="15979">
                  <a:moveTo>
                    <a:pt x="15044" y="6305"/>
                  </a:moveTo>
                  <a:cubicBezTo>
                    <a:pt x="15978" y="10208"/>
                    <a:pt x="13577" y="14111"/>
                    <a:pt x="9674" y="15045"/>
                  </a:cubicBezTo>
                  <a:cubicBezTo>
                    <a:pt x="5771" y="15945"/>
                    <a:pt x="1868" y="13544"/>
                    <a:pt x="934" y="9641"/>
                  </a:cubicBezTo>
                  <a:cubicBezTo>
                    <a:pt x="0" y="5771"/>
                    <a:pt x="2435" y="1835"/>
                    <a:pt x="6305" y="935"/>
                  </a:cubicBezTo>
                  <a:cubicBezTo>
                    <a:pt x="10208" y="1"/>
                    <a:pt x="14110" y="2402"/>
                    <a:pt x="15044" y="6305"/>
                  </a:cubicBezTo>
                  <a:close/>
                </a:path>
              </a:pathLst>
            </a:custGeom>
            <a:noFill/>
            <a:ln cap="rnd" cmpd="sng" w="100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5570481" y="2012142"/>
              <a:ext cx="1251504" cy="1688135"/>
            </a:xfrm>
            <a:custGeom>
              <a:rect b="b" l="l" r="r" t="t"/>
              <a:pathLst>
                <a:path extrusionOk="0" h="73119" w="54207">
                  <a:moveTo>
                    <a:pt x="32032" y="1"/>
                  </a:moveTo>
                  <a:cubicBezTo>
                    <a:pt x="20108" y="1"/>
                    <a:pt x="14908" y="7806"/>
                    <a:pt x="16546" y="18197"/>
                  </a:cubicBezTo>
                  <a:cubicBezTo>
                    <a:pt x="18280" y="29205"/>
                    <a:pt x="16246" y="34009"/>
                    <a:pt x="8140" y="42481"/>
                  </a:cubicBezTo>
                  <a:cubicBezTo>
                    <a:pt x="1" y="50954"/>
                    <a:pt x="2336" y="64330"/>
                    <a:pt x="11042" y="70335"/>
                  </a:cubicBezTo>
                  <a:cubicBezTo>
                    <a:pt x="13544" y="72084"/>
                    <a:pt x="15771" y="73118"/>
                    <a:pt x="18705" y="73118"/>
                  </a:cubicBezTo>
                  <a:cubicBezTo>
                    <a:pt x="21364" y="73118"/>
                    <a:pt x="24604" y="72269"/>
                    <a:pt x="29155" y="70335"/>
                  </a:cubicBezTo>
                  <a:cubicBezTo>
                    <a:pt x="38695" y="66265"/>
                    <a:pt x="48135" y="49219"/>
                    <a:pt x="51171" y="32841"/>
                  </a:cubicBezTo>
                  <a:cubicBezTo>
                    <a:pt x="54206" y="16463"/>
                    <a:pt x="47701" y="1085"/>
                    <a:pt x="34225" y="84"/>
                  </a:cubicBezTo>
                  <a:cubicBezTo>
                    <a:pt x="33470" y="28"/>
                    <a:pt x="32739" y="1"/>
                    <a:pt x="320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6690216" y="3005501"/>
              <a:ext cx="633821" cy="1426761"/>
            </a:xfrm>
            <a:custGeom>
              <a:rect b="b" l="l" r="r" t="t"/>
              <a:pathLst>
                <a:path extrusionOk="0" h="61798" w="27453">
                  <a:moveTo>
                    <a:pt x="15216" y="1"/>
                  </a:moveTo>
                  <a:cubicBezTo>
                    <a:pt x="15001" y="1"/>
                    <a:pt x="14788" y="8"/>
                    <a:pt x="14577" y="20"/>
                  </a:cubicBezTo>
                  <a:cubicBezTo>
                    <a:pt x="10841" y="254"/>
                    <a:pt x="7906" y="3489"/>
                    <a:pt x="4770" y="10895"/>
                  </a:cubicBezTo>
                  <a:cubicBezTo>
                    <a:pt x="1601" y="18300"/>
                    <a:pt x="0" y="44252"/>
                    <a:pt x="867" y="61798"/>
                  </a:cubicBezTo>
                  <a:lnTo>
                    <a:pt x="23016" y="61798"/>
                  </a:lnTo>
                  <a:cubicBezTo>
                    <a:pt x="23016" y="61798"/>
                    <a:pt x="27453" y="45653"/>
                    <a:pt x="26719" y="24171"/>
                  </a:cubicBezTo>
                  <a:cubicBezTo>
                    <a:pt x="26016" y="3588"/>
                    <a:pt x="20137" y="1"/>
                    <a:pt x="152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a:off x="5044504" y="3505760"/>
              <a:ext cx="176389" cy="210258"/>
            </a:xfrm>
            <a:custGeom>
              <a:rect b="b" l="l" r="r" t="t"/>
              <a:pathLst>
                <a:path extrusionOk="0" h="9107" w="7640">
                  <a:moveTo>
                    <a:pt x="5405" y="0"/>
                  </a:moveTo>
                  <a:lnTo>
                    <a:pt x="1" y="7339"/>
                  </a:lnTo>
                  <a:lnTo>
                    <a:pt x="2402" y="9107"/>
                  </a:lnTo>
                  <a:lnTo>
                    <a:pt x="7640" y="1435"/>
                  </a:lnTo>
                  <a:lnTo>
                    <a:pt x="54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5052215" y="2903529"/>
              <a:ext cx="1178317" cy="1528739"/>
            </a:xfrm>
            <a:custGeom>
              <a:rect b="b" l="l" r="r" t="t"/>
              <a:pathLst>
                <a:path extrusionOk="0" h="66215" w="51037">
                  <a:moveTo>
                    <a:pt x="51037" y="1"/>
                  </a:moveTo>
                  <a:cubicBezTo>
                    <a:pt x="38861" y="3003"/>
                    <a:pt x="30522" y="13677"/>
                    <a:pt x="28654" y="20816"/>
                  </a:cubicBezTo>
                  <a:cubicBezTo>
                    <a:pt x="27553" y="25019"/>
                    <a:pt x="26453" y="29389"/>
                    <a:pt x="25652" y="32724"/>
                  </a:cubicBezTo>
                  <a:cubicBezTo>
                    <a:pt x="25179" y="34640"/>
                    <a:pt x="23482" y="35818"/>
                    <a:pt x="21690" y="35818"/>
                  </a:cubicBezTo>
                  <a:cubicBezTo>
                    <a:pt x="20954" y="35818"/>
                    <a:pt x="20203" y="35620"/>
                    <a:pt x="19514" y="35193"/>
                  </a:cubicBezTo>
                  <a:lnTo>
                    <a:pt x="7339" y="27521"/>
                  </a:lnTo>
                  <a:lnTo>
                    <a:pt x="0" y="37261"/>
                  </a:lnTo>
                  <a:cubicBezTo>
                    <a:pt x="0" y="37261"/>
                    <a:pt x="3836" y="42231"/>
                    <a:pt x="13777" y="48536"/>
                  </a:cubicBezTo>
                  <a:cubicBezTo>
                    <a:pt x="18412" y="51482"/>
                    <a:pt x="22383" y="52468"/>
                    <a:pt x="25621" y="52468"/>
                  </a:cubicBezTo>
                  <a:cubicBezTo>
                    <a:pt x="32171" y="52468"/>
                    <a:pt x="35726" y="48435"/>
                    <a:pt x="35726" y="48435"/>
                  </a:cubicBezTo>
                  <a:lnTo>
                    <a:pt x="35726" y="66215"/>
                  </a:lnTo>
                  <a:lnTo>
                    <a:pt x="51037" y="66215"/>
                  </a:lnTo>
                  <a:lnTo>
                    <a:pt x="510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a:off x="5876975" y="3283969"/>
              <a:ext cx="54717" cy="737807"/>
            </a:xfrm>
            <a:custGeom>
              <a:rect b="b" l="l" r="r" t="t"/>
              <a:pathLst>
                <a:path extrusionOk="0" fill="none" h="31957" w="2370">
                  <a:moveTo>
                    <a:pt x="1" y="31956"/>
                  </a:moveTo>
                  <a:cubicBezTo>
                    <a:pt x="1" y="15978"/>
                    <a:pt x="2369" y="0"/>
                    <a:pt x="2369" y="0"/>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a:off x="4702595" y="3232071"/>
              <a:ext cx="466714" cy="413890"/>
            </a:xfrm>
            <a:custGeom>
              <a:rect b="b" l="l" r="r" t="t"/>
              <a:pathLst>
                <a:path extrusionOk="0" h="17927" w="20215">
                  <a:moveTo>
                    <a:pt x="5494" y="1"/>
                  </a:moveTo>
                  <a:cubicBezTo>
                    <a:pt x="4385" y="1"/>
                    <a:pt x="4035" y="1641"/>
                    <a:pt x="4870" y="2282"/>
                  </a:cubicBezTo>
                  <a:cubicBezTo>
                    <a:pt x="4870" y="2282"/>
                    <a:pt x="3917" y="1662"/>
                    <a:pt x="3085" y="1662"/>
                  </a:cubicBezTo>
                  <a:cubicBezTo>
                    <a:pt x="2711" y="1662"/>
                    <a:pt x="2362" y="1787"/>
                    <a:pt x="2135" y="2148"/>
                  </a:cubicBezTo>
                  <a:cubicBezTo>
                    <a:pt x="1375" y="3339"/>
                    <a:pt x="3138" y="4431"/>
                    <a:pt x="3169" y="4450"/>
                  </a:cubicBezTo>
                  <a:lnTo>
                    <a:pt x="3169" y="4450"/>
                  </a:lnTo>
                  <a:cubicBezTo>
                    <a:pt x="3151" y="4439"/>
                    <a:pt x="2550" y="4074"/>
                    <a:pt x="1930" y="4074"/>
                  </a:cubicBezTo>
                  <a:cubicBezTo>
                    <a:pt x="1551" y="4074"/>
                    <a:pt x="1164" y="4211"/>
                    <a:pt x="901" y="4650"/>
                  </a:cubicBezTo>
                  <a:cubicBezTo>
                    <a:pt x="0" y="6118"/>
                    <a:pt x="5738" y="9820"/>
                    <a:pt x="5738" y="9820"/>
                  </a:cubicBezTo>
                  <a:cubicBezTo>
                    <a:pt x="5738" y="9820"/>
                    <a:pt x="4136" y="9520"/>
                    <a:pt x="2869" y="9520"/>
                  </a:cubicBezTo>
                  <a:cubicBezTo>
                    <a:pt x="2856" y="9520"/>
                    <a:pt x="2843" y="9520"/>
                    <a:pt x="2831" y="9520"/>
                  </a:cubicBezTo>
                  <a:cubicBezTo>
                    <a:pt x="1596" y="9520"/>
                    <a:pt x="1346" y="11125"/>
                    <a:pt x="2502" y="11455"/>
                  </a:cubicBezTo>
                  <a:cubicBezTo>
                    <a:pt x="3669" y="11755"/>
                    <a:pt x="5904" y="11989"/>
                    <a:pt x="6605" y="13123"/>
                  </a:cubicBezTo>
                  <a:cubicBezTo>
                    <a:pt x="7250" y="14220"/>
                    <a:pt x="10985" y="17002"/>
                    <a:pt x="14338" y="17002"/>
                  </a:cubicBezTo>
                  <a:cubicBezTo>
                    <a:pt x="14452" y="17002"/>
                    <a:pt x="14565" y="16999"/>
                    <a:pt x="14677" y="16992"/>
                  </a:cubicBezTo>
                  <a:lnTo>
                    <a:pt x="15745" y="17926"/>
                  </a:lnTo>
                  <a:lnTo>
                    <a:pt x="20215" y="11855"/>
                  </a:lnTo>
                  <a:cubicBezTo>
                    <a:pt x="19614" y="11121"/>
                    <a:pt x="18780" y="9887"/>
                    <a:pt x="17780" y="7719"/>
                  </a:cubicBezTo>
                  <a:cubicBezTo>
                    <a:pt x="15955" y="3741"/>
                    <a:pt x="14104" y="1212"/>
                    <a:pt x="12947" y="1212"/>
                  </a:cubicBezTo>
                  <a:cubicBezTo>
                    <a:pt x="12814" y="1212"/>
                    <a:pt x="12690" y="1245"/>
                    <a:pt x="12576" y="1314"/>
                  </a:cubicBezTo>
                  <a:cubicBezTo>
                    <a:pt x="11475" y="1981"/>
                    <a:pt x="12542" y="4650"/>
                    <a:pt x="12542" y="4650"/>
                  </a:cubicBezTo>
                  <a:cubicBezTo>
                    <a:pt x="12542" y="4650"/>
                    <a:pt x="7906" y="1114"/>
                    <a:pt x="6238" y="213"/>
                  </a:cubicBezTo>
                  <a:cubicBezTo>
                    <a:pt x="5963" y="65"/>
                    <a:pt x="5714" y="1"/>
                    <a:pt x="54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4775755" y="3334782"/>
              <a:ext cx="125550" cy="93989"/>
            </a:xfrm>
            <a:custGeom>
              <a:rect b="b" l="l" r="r" t="t"/>
              <a:pathLst>
                <a:path extrusionOk="0" fill="none" h="4071" w="5438">
                  <a:moveTo>
                    <a:pt x="0" y="1"/>
                  </a:moveTo>
                  <a:cubicBezTo>
                    <a:pt x="0" y="1"/>
                    <a:pt x="3803" y="2536"/>
                    <a:pt x="5437" y="4070"/>
                  </a:cubicBezTo>
                </a:path>
              </a:pathLst>
            </a:custGeom>
            <a:noFill/>
            <a:ln cap="rnd" cmpd="sng" w="108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4835041" y="3458779"/>
              <a:ext cx="30822" cy="20040"/>
            </a:xfrm>
            <a:custGeom>
              <a:rect b="b" l="l" r="r" t="t"/>
              <a:pathLst>
                <a:path extrusionOk="0" fill="none" h="868" w="1335">
                  <a:moveTo>
                    <a:pt x="1" y="0"/>
                  </a:moveTo>
                  <a:cubicBezTo>
                    <a:pt x="1" y="0"/>
                    <a:pt x="734" y="401"/>
                    <a:pt x="1335" y="868"/>
                  </a:cubicBezTo>
                </a:path>
              </a:pathLst>
            </a:custGeom>
            <a:noFill/>
            <a:ln cap="rnd" cmpd="sng" w="108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6151911" y="2884991"/>
              <a:ext cx="432059" cy="1547278"/>
            </a:xfrm>
            <a:custGeom>
              <a:rect b="b" l="l" r="r" t="t"/>
              <a:pathLst>
                <a:path extrusionOk="0" h="67018" w="18714">
                  <a:moveTo>
                    <a:pt x="10369" y="1"/>
                  </a:moveTo>
                  <a:cubicBezTo>
                    <a:pt x="10227" y="1"/>
                    <a:pt x="10084" y="2"/>
                    <a:pt x="9941" y="3"/>
                  </a:cubicBezTo>
                  <a:cubicBezTo>
                    <a:pt x="6372" y="3"/>
                    <a:pt x="3036" y="704"/>
                    <a:pt x="0" y="1871"/>
                  </a:cubicBezTo>
                  <a:lnTo>
                    <a:pt x="2102" y="67018"/>
                  </a:lnTo>
                  <a:lnTo>
                    <a:pt x="17813" y="67018"/>
                  </a:lnTo>
                  <a:lnTo>
                    <a:pt x="18714" y="937"/>
                  </a:lnTo>
                  <a:cubicBezTo>
                    <a:pt x="16135" y="332"/>
                    <a:pt x="13344" y="1"/>
                    <a:pt x="103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6540039" y="2898150"/>
              <a:ext cx="633844" cy="1534118"/>
            </a:xfrm>
            <a:custGeom>
              <a:rect b="b" l="l" r="r" t="t"/>
              <a:pathLst>
                <a:path extrusionOk="0" h="66448" w="27454">
                  <a:moveTo>
                    <a:pt x="0" y="0"/>
                  </a:moveTo>
                  <a:lnTo>
                    <a:pt x="0" y="66448"/>
                  </a:lnTo>
                  <a:lnTo>
                    <a:pt x="24518" y="66448"/>
                  </a:lnTo>
                  <a:cubicBezTo>
                    <a:pt x="24518" y="66448"/>
                    <a:pt x="27453" y="53772"/>
                    <a:pt x="26820" y="34759"/>
                  </a:cubicBezTo>
                  <a:cubicBezTo>
                    <a:pt x="26219" y="17846"/>
                    <a:pt x="17313" y="3002"/>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6101075" y="2903529"/>
              <a:ext cx="129405" cy="1528739"/>
            </a:xfrm>
            <a:custGeom>
              <a:rect b="b" l="l" r="r" t="t"/>
              <a:pathLst>
                <a:path extrusionOk="0" h="66215" w="5605">
                  <a:moveTo>
                    <a:pt x="5605" y="1"/>
                  </a:moveTo>
                  <a:cubicBezTo>
                    <a:pt x="3637" y="501"/>
                    <a:pt x="1769" y="1168"/>
                    <a:pt x="1" y="2036"/>
                  </a:cubicBezTo>
                  <a:lnTo>
                    <a:pt x="3403" y="66215"/>
                  </a:lnTo>
                  <a:lnTo>
                    <a:pt x="5605" y="66215"/>
                  </a:lnTo>
                  <a:lnTo>
                    <a:pt x="56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313275" y="3538103"/>
              <a:ext cx="361204" cy="211805"/>
            </a:xfrm>
            <a:custGeom>
              <a:rect b="b" l="l" r="r" t="t"/>
              <a:pathLst>
                <a:path extrusionOk="0" fill="none" h="9174" w="15645">
                  <a:moveTo>
                    <a:pt x="15645" y="0"/>
                  </a:moveTo>
                  <a:cubicBezTo>
                    <a:pt x="15178" y="1902"/>
                    <a:pt x="14711" y="3669"/>
                    <a:pt x="14344" y="5237"/>
                  </a:cubicBezTo>
                  <a:cubicBezTo>
                    <a:pt x="13677" y="7939"/>
                    <a:pt x="10575" y="9173"/>
                    <a:pt x="8206" y="7706"/>
                  </a:cubicBezTo>
                  <a:lnTo>
                    <a:pt x="0" y="2535"/>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5052215" y="3763726"/>
              <a:ext cx="824824" cy="668499"/>
            </a:xfrm>
            <a:custGeom>
              <a:rect b="b" l="l" r="r" t="t"/>
              <a:pathLst>
                <a:path extrusionOk="0" fill="none" h="28955" w="35726">
                  <a:moveTo>
                    <a:pt x="0" y="1"/>
                  </a:moveTo>
                  <a:cubicBezTo>
                    <a:pt x="0" y="1"/>
                    <a:pt x="3836" y="4971"/>
                    <a:pt x="13777" y="11276"/>
                  </a:cubicBezTo>
                  <a:cubicBezTo>
                    <a:pt x="27787" y="20182"/>
                    <a:pt x="35726" y="11175"/>
                    <a:pt x="35726" y="11175"/>
                  </a:cubicBezTo>
                  <a:lnTo>
                    <a:pt x="35726" y="28955"/>
                  </a:lnTo>
                </a:path>
              </a:pathLst>
            </a:custGeom>
            <a:noFill/>
            <a:ln cap="rnd" cmpd="sng" w="108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6540039" y="2898150"/>
              <a:ext cx="118624" cy="1534118"/>
            </a:xfrm>
            <a:custGeom>
              <a:rect b="b" l="l" r="r" t="t"/>
              <a:pathLst>
                <a:path extrusionOk="0" h="66448" w="5138">
                  <a:moveTo>
                    <a:pt x="0" y="0"/>
                  </a:moveTo>
                  <a:lnTo>
                    <a:pt x="0" y="66448"/>
                  </a:lnTo>
                  <a:lnTo>
                    <a:pt x="1935" y="66448"/>
                  </a:lnTo>
                  <a:lnTo>
                    <a:pt x="5137" y="1301"/>
                  </a:lnTo>
                  <a:cubicBezTo>
                    <a:pt x="3503" y="768"/>
                    <a:pt x="1802" y="301"/>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5728345" y="4257359"/>
              <a:ext cx="176389" cy="174842"/>
            </a:xfrm>
            <a:custGeom>
              <a:rect b="b" l="l" r="r" t="t"/>
              <a:pathLst>
                <a:path extrusionOk="0" h="7573" w="7640">
                  <a:moveTo>
                    <a:pt x="7640" y="1"/>
                  </a:moveTo>
                  <a:cubicBezTo>
                    <a:pt x="3737" y="1569"/>
                    <a:pt x="635" y="3670"/>
                    <a:pt x="1" y="7573"/>
                  </a:cubicBezTo>
                  <a:lnTo>
                    <a:pt x="7640" y="7573"/>
                  </a:lnTo>
                  <a:lnTo>
                    <a:pt x="7640" y="1"/>
                  </a:lnTo>
                  <a:close/>
                </a:path>
              </a:pathLst>
            </a:custGeom>
            <a:solidFill>
              <a:srgbClr val="FFC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5768400" y="4257359"/>
              <a:ext cx="136332" cy="87063"/>
            </a:xfrm>
            <a:custGeom>
              <a:rect b="b" l="l" r="r" t="t"/>
              <a:pathLst>
                <a:path extrusionOk="0" fill="none" h="3771" w="5905">
                  <a:moveTo>
                    <a:pt x="5905" y="1"/>
                  </a:moveTo>
                  <a:cubicBezTo>
                    <a:pt x="3503" y="968"/>
                    <a:pt x="1402" y="2102"/>
                    <a:pt x="1" y="3770"/>
                  </a:cubicBezTo>
                </a:path>
              </a:pathLst>
            </a:custGeom>
            <a:noFill/>
            <a:ln cap="rnd" cmpd="sng" w="108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5904702" y="2995944"/>
              <a:ext cx="1269212" cy="1436320"/>
            </a:xfrm>
            <a:custGeom>
              <a:rect b="b" l="l" r="r" t="t"/>
              <a:pathLst>
                <a:path extrusionOk="0" h="62212" w="54974">
                  <a:moveTo>
                    <a:pt x="38795" y="1"/>
                  </a:moveTo>
                  <a:lnTo>
                    <a:pt x="38795" y="46501"/>
                  </a:lnTo>
                  <a:cubicBezTo>
                    <a:pt x="38795" y="46501"/>
                    <a:pt x="15845" y="48936"/>
                    <a:pt x="1" y="54640"/>
                  </a:cubicBezTo>
                  <a:lnTo>
                    <a:pt x="1" y="62212"/>
                  </a:lnTo>
                  <a:lnTo>
                    <a:pt x="52038" y="62212"/>
                  </a:lnTo>
                  <a:cubicBezTo>
                    <a:pt x="52038" y="62212"/>
                    <a:pt x="54973" y="49536"/>
                    <a:pt x="54340" y="30523"/>
                  </a:cubicBezTo>
                  <a:cubicBezTo>
                    <a:pt x="53906" y="17780"/>
                    <a:pt x="48702" y="6205"/>
                    <a:pt x="38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5904702" y="3341731"/>
              <a:ext cx="895703" cy="915696"/>
            </a:xfrm>
            <a:custGeom>
              <a:rect b="b" l="l" r="r" t="t"/>
              <a:pathLst>
                <a:path extrusionOk="0" fill="none" h="39662" w="38796">
                  <a:moveTo>
                    <a:pt x="38795" y="0"/>
                  </a:moveTo>
                  <a:lnTo>
                    <a:pt x="38795" y="31523"/>
                  </a:lnTo>
                  <a:cubicBezTo>
                    <a:pt x="38795" y="31523"/>
                    <a:pt x="15845" y="33958"/>
                    <a:pt x="1" y="39662"/>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5904702" y="4235796"/>
              <a:ext cx="62406" cy="196405"/>
            </a:xfrm>
            <a:custGeom>
              <a:rect b="b" l="l" r="r" t="t"/>
              <a:pathLst>
                <a:path extrusionOk="0" h="8507" w="2703">
                  <a:moveTo>
                    <a:pt x="2703" y="1"/>
                  </a:moveTo>
                  <a:cubicBezTo>
                    <a:pt x="1769" y="301"/>
                    <a:pt x="868" y="601"/>
                    <a:pt x="1" y="935"/>
                  </a:cubicBezTo>
                  <a:lnTo>
                    <a:pt x="1" y="8507"/>
                  </a:lnTo>
                  <a:lnTo>
                    <a:pt x="2703" y="8507"/>
                  </a:lnTo>
                  <a:lnTo>
                    <a:pt x="27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5904702" y="4235796"/>
              <a:ext cx="62406" cy="21587"/>
            </a:xfrm>
            <a:custGeom>
              <a:rect b="b" l="l" r="r" t="t"/>
              <a:pathLst>
                <a:path extrusionOk="0" fill="none" h="935" w="2703">
                  <a:moveTo>
                    <a:pt x="2703" y="1"/>
                  </a:moveTo>
                  <a:cubicBezTo>
                    <a:pt x="1769" y="301"/>
                    <a:pt x="868" y="601"/>
                    <a:pt x="1" y="935"/>
                  </a:cubicBezTo>
                </a:path>
              </a:pathLst>
            </a:custGeom>
            <a:noFill/>
            <a:ln cap="rnd" cmpd="sng" w="108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7510359" y="4019408"/>
              <a:ext cx="501368" cy="412804"/>
            </a:xfrm>
            <a:custGeom>
              <a:rect b="b" l="l" r="r" t="t"/>
              <a:pathLst>
                <a:path extrusionOk="0" h="17880" w="21716">
                  <a:moveTo>
                    <a:pt x="0" y="0"/>
                  </a:moveTo>
                  <a:lnTo>
                    <a:pt x="3836" y="17880"/>
                  </a:lnTo>
                  <a:lnTo>
                    <a:pt x="17880" y="17880"/>
                  </a:lnTo>
                  <a:lnTo>
                    <a:pt x="217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7846127" y="4019408"/>
              <a:ext cx="165584" cy="412804"/>
            </a:xfrm>
            <a:custGeom>
              <a:rect b="b" l="l" r="r" t="t"/>
              <a:pathLst>
                <a:path extrusionOk="0" h="17880" w="7172">
                  <a:moveTo>
                    <a:pt x="2202" y="0"/>
                  </a:moveTo>
                  <a:lnTo>
                    <a:pt x="0" y="17880"/>
                  </a:lnTo>
                  <a:lnTo>
                    <a:pt x="3336" y="17880"/>
                  </a:lnTo>
                  <a:lnTo>
                    <a:pt x="71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a:off x="7532684" y="4124912"/>
              <a:ext cx="455170" cy="23"/>
            </a:xfrm>
            <a:custGeom>
              <a:rect b="b" l="l" r="r" t="t"/>
              <a:pathLst>
                <a:path extrusionOk="0" fill="none" h="1" w="19715">
                  <a:moveTo>
                    <a:pt x="1" y="0"/>
                  </a:moveTo>
                  <a:lnTo>
                    <a:pt x="19715" y="0"/>
                  </a:lnTo>
                </a:path>
              </a:pathLst>
            </a:custGeom>
            <a:noFill/>
            <a:ln cap="rnd" cmpd="sng" w="108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7110896" y="3349211"/>
              <a:ext cx="582451" cy="393180"/>
            </a:xfrm>
            <a:custGeom>
              <a:rect b="b" l="l" r="r" t="t"/>
              <a:pathLst>
                <a:path extrusionOk="0" h="17030" w="25228">
                  <a:moveTo>
                    <a:pt x="11492" y="0"/>
                  </a:moveTo>
                  <a:cubicBezTo>
                    <a:pt x="10311" y="0"/>
                    <a:pt x="9090" y="270"/>
                    <a:pt x="7863" y="877"/>
                  </a:cubicBezTo>
                  <a:cubicBezTo>
                    <a:pt x="0" y="4738"/>
                    <a:pt x="9772" y="17029"/>
                    <a:pt x="16929" y="17029"/>
                  </a:cubicBezTo>
                  <a:cubicBezTo>
                    <a:pt x="18182" y="17029"/>
                    <a:pt x="19355" y="16652"/>
                    <a:pt x="20339" y="15788"/>
                  </a:cubicBezTo>
                  <a:cubicBezTo>
                    <a:pt x="25228" y="11506"/>
                    <a:pt x="19204" y="0"/>
                    <a:pt x="11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7411019" y="3352512"/>
              <a:ext cx="274949" cy="390156"/>
            </a:xfrm>
            <a:custGeom>
              <a:rect b="b" l="l" r="r" t="t"/>
              <a:pathLst>
                <a:path extrusionOk="0" h="16899" w="11909">
                  <a:moveTo>
                    <a:pt x="0" y="0"/>
                  </a:moveTo>
                  <a:lnTo>
                    <a:pt x="0" y="0"/>
                  </a:lnTo>
                  <a:cubicBezTo>
                    <a:pt x="3970" y="3302"/>
                    <a:pt x="8340" y="9240"/>
                    <a:pt x="2469" y="16745"/>
                  </a:cubicBezTo>
                  <a:cubicBezTo>
                    <a:pt x="2959" y="16845"/>
                    <a:pt x="3441" y="16898"/>
                    <a:pt x="3911" y="16898"/>
                  </a:cubicBezTo>
                  <a:cubicBezTo>
                    <a:pt x="5171" y="16898"/>
                    <a:pt x="6343" y="16519"/>
                    <a:pt x="7339" y="15645"/>
                  </a:cubicBezTo>
                  <a:cubicBezTo>
                    <a:pt x="11909" y="11675"/>
                    <a:pt x="6939" y="1368"/>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7423347" y="3521920"/>
              <a:ext cx="204093" cy="499844"/>
            </a:xfrm>
            <a:custGeom>
              <a:rect b="b" l="l" r="r" t="t"/>
              <a:pathLst>
                <a:path extrusionOk="0" fill="none" h="21650" w="8840">
                  <a:moveTo>
                    <a:pt x="0" y="1"/>
                  </a:moveTo>
                  <a:cubicBezTo>
                    <a:pt x="0" y="1"/>
                    <a:pt x="8840" y="9674"/>
                    <a:pt x="8806" y="21649"/>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7286606" y="2998252"/>
              <a:ext cx="537939" cy="428458"/>
            </a:xfrm>
            <a:custGeom>
              <a:rect b="b" l="l" r="r" t="t"/>
              <a:pathLst>
                <a:path extrusionOk="0" h="18558" w="23300">
                  <a:moveTo>
                    <a:pt x="10672" y="1"/>
                  </a:moveTo>
                  <a:cubicBezTo>
                    <a:pt x="10246" y="1"/>
                    <a:pt x="9809" y="33"/>
                    <a:pt x="9359" y="101"/>
                  </a:cubicBezTo>
                  <a:cubicBezTo>
                    <a:pt x="1" y="1512"/>
                    <a:pt x="7265" y="18558"/>
                    <a:pt x="14772" y="18558"/>
                  </a:cubicBezTo>
                  <a:cubicBezTo>
                    <a:pt x="15427" y="18558"/>
                    <a:pt x="16083" y="18428"/>
                    <a:pt x="16731" y="18147"/>
                  </a:cubicBezTo>
                  <a:cubicBezTo>
                    <a:pt x="23300" y="15277"/>
                    <a:pt x="19901" y="1"/>
                    <a:pt x="106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7540395" y="2998252"/>
              <a:ext cx="281875" cy="428296"/>
            </a:xfrm>
            <a:custGeom>
              <a:rect b="b" l="l" r="r" t="t"/>
              <a:pathLst>
                <a:path extrusionOk="0" h="18551" w="12209">
                  <a:moveTo>
                    <a:pt x="0" y="1"/>
                  </a:moveTo>
                  <a:lnTo>
                    <a:pt x="0" y="1"/>
                  </a:lnTo>
                  <a:cubicBezTo>
                    <a:pt x="1702" y="1769"/>
                    <a:pt x="4837" y="5705"/>
                    <a:pt x="4971" y="10675"/>
                  </a:cubicBezTo>
                  <a:cubicBezTo>
                    <a:pt x="5104" y="15045"/>
                    <a:pt x="3002" y="17146"/>
                    <a:pt x="1501" y="18047"/>
                  </a:cubicBezTo>
                  <a:cubicBezTo>
                    <a:pt x="2260" y="18372"/>
                    <a:pt x="3028" y="18550"/>
                    <a:pt x="3796" y="18550"/>
                  </a:cubicBezTo>
                  <a:cubicBezTo>
                    <a:pt x="4446" y="18550"/>
                    <a:pt x="5095" y="18422"/>
                    <a:pt x="5738" y="18147"/>
                  </a:cubicBezTo>
                  <a:cubicBezTo>
                    <a:pt x="12209" y="15312"/>
                    <a:pt x="8973" y="36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7545012" y="3173062"/>
              <a:ext cx="180221" cy="846411"/>
            </a:xfrm>
            <a:custGeom>
              <a:rect b="b" l="l" r="r" t="t"/>
              <a:pathLst>
                <a:path extrusionOk="0" fill="none" h="36661" w="7806">
                  <a:moveTo>
                    <a:pt x="0" y="1"/>
                  </a:moveTo>
                  <a:cubicBezTo>
                    <a:pt x="0" y="1"/>
                    <a:pt x="7806" y="11776"/>
                    <a:pt x="6605" y="36660"/>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7520102" y="2561736"/>
              <a:ext cx="460826" cy="449098"/>
            </a:xfrm>
            <a:custGeom>
              <a:rect b="b" l="l" r="r" t="t"/>
              <a:pathLst>
                <a:path extrusionOk="0" h="19452" w="19960">
                  <a:moveTo>
                    <a:pt x="8860" y="0"/>
                  </a:moveTo>
                  <a:cubicBezTo>
                    <a:pt x="0" y="0"/>
                    <a:pt x="3136" y="19452"/>
                    <a:pt x="11134" y="19452"/>
                  </a:cubicBezTo>
                  <a:cubicBezTo>
                    <a:pt x="11348" y="19452"/>
                    <a:pt x="11566" y="19438"/>
                    <a:pt x="11787" y="19409"/>
                  </a:cubicBezTo>
                  <a:cubicBezTo>
                    <a:pt x="19226" y="18475"/>
                    <a:pt x="19960" y="1430"/>
                    <a:pt x="9752" y="62"/>
                  </a:cubicBezTo>
                  <a:cubicBezTo>
                    <a:pt x="9442" y="20"/>
                    <a:pt x="9145" y="0"/>
                    <a:pt x="88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a:off x="7726748" y="2594726"/>
              <a:ext cx="246459" cy="416152"/>
            </a:xfrm>
            <a:custGeom>
              <a:rect b="b" l="l" r="r" t="t"/>
              <a:pathLst>
                <a:path extrusionOk="0" h="18025" w="10675">
                  <a:moveTo>
                    <a:pt x="4371" y="1"/>
                  </a:moveTo>
                  <a:lnTo>
                    <a:pt x="4371" y="1"/>
                  </a:lnTo>
                  <a:cubicBezTo>
                    <a:pt x="4938" y="4070"/>
                    <a:pt x="5738" y="12376"/>
                    <a:pt x="3336" y="15278"/>
                  </a:cubicBezTo>
                  <a:cubicBezTo>
                    <a:pt x="2402" y="16446"/>
                    <a:pt x="1202" y="17113"/>
                    <a:pt x="1" y="17513"/>
                  </a:cubicBezTo>
                  <a:cubicBezTo>
                    <a:pt x="673" y="17849"/>
                    <a:pt x="1385" y="18025"/>
                    <a:pt x="2153" y="18025"/>
                  </a:cubicBezTo>
                  <a:cubicBezTo>
                    <a:pt x="2376" y="18025"/>
                    <a:pt x="2603" y="18010"/>
                    <a:pt x="2836" y="17980"/>
                  </a:cubicBezTo>
                  <a:cubicBezTo>
                    <a:pt x="9241" y="17180"/>
                    <a:pt x="10675" y="4337"/>
                    <a:pt x="43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a:off x="7761400" y="2819587"/>
              <a:ext cx="57026" cy="1199904"/>
            </a:xfrm>
            <a:custGeom>
              <a:rect b="b" l="l" r="r" t="t"/>
              <a:pathLst>
                <a:path extrusionOk="0" fill="none" h="51972" w="2470">
                  <a:moveTo>
                    <a:pt x="1" y="1"/>
                  </a:moveTo>
                  <a:cubicBezTo>
                    <a:pt x="1" y="1"/>
                    <a:pt x="2469" y="21783"/>
                    <a:pt x="535" y="51971"/>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a:off x="7813622" y="2831523"/>
              <a:ext cx="534429" cy="404493"/>
            </a:xfrm>
            <a:custGeom>
              <a:rect b="b" l="l" r="r" t="t"/>
              <a:pathLst>
                <a:path extrusionOk="0" h="17520" w="23148">
                  <a:moveTo>
                    <a:pt x="14809" y="1"/>
                  </a:moveTo>
                  <a:cubicBezTo>
                    <a:pt x="8519" y="1"/>
                    <a:pt x="0" y="11040"/>
                    <a:pt x="4877" y="15996"/>
                  </a:cubicBezTo>
                  <a:cubicBezTo>
                    <a:pt x="5920" y="17052"/>
                    <a:pt x="7306" y="17519"/>
                    <a:pt x="8818" y="17519"/>
                  </a:cubicBezTo>
                  <a:cubicBezTo>
                    <a:pt x="14945" y="17519"/>
                    <a:pt x="23148" y="9850"/>
                    <a:pt x="19054" y="2653"/>
                  </a:cubicBezTo>
                  <a:cubicBezTo>
                    <a:pt x="17991" y="778"/>
                    <a:pt x="16478" y="1"/>
                    <a:pt x="148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7920050" y="2845005"/>
              <a:ext cx="428042" cy="391703"/>
            </a:xfrm>
            <a:custGeom>
              <a:rect b="b" l="l" r="r" t="t"/>
              <a:pathLst>
                <a:path extrusionOk="0" h="16966" w="18540">
                  <a:moveTo>
                    <a:pt x="12476" y="1"/>
                  </a:moveTo>
                  <a:lnTo>
                    <a:pt x="12476" y="1"/>
                  </a:lnTo>
                  <a:cubicBezTo>
                    <a:pt x="12543" y="2769"/>
                    <a:pt x="12209" y="6939"/>
                    <a:pt x="10274" y="10642"/>
                  </a:cubicBezTo>
                  <a:cubicBezTo>
                    <a:pt x="8310" y="14421"/>
                    <a:pt x="4063" y="15174"/>
                    <a:pt x="1038" y="15174"/>
                  </a:cubicBezTo>
                  <a:cubicBezTo>
                    <a:pt x="672" y="15174"/>
                    <a:pt x="324" y="15163"/>
                    <a:pt x="0" y="15145"/>
                  </a:cubicBezTo>
                  <a:lnTo>
                    <a:pt x="0" y="15145"/>
                  </a:lnTo>
                  <a:cubicBezTo>
                    <a:pt x="100" y="15245"/>
                    <a:pt x="167" y="15345"/>
                    <a:pt x="267" y="15445"/>
                  </a:cubicBezTo>
                  <a:cubicBezTo>
                    <a:pt x="1308" y="16499"/>
                    <a:pt x="2690" y="16965"/>
                    <a:pt x="4198" y="16965"/>
                  </a:cubicBezTo>
                  <a:cubicBezTo>
                    <a:pt x="10326" y="16965"/>
                    <a:pt x="18540" y="9270"/>
                    <a:pt x="14444" y="2069"/>
                  </a:cubicBezTo>
                  <a:cubicBezTo>
                    <a:pt x="13910" y="1101"/>
                    <a:pt x="13210" y="434"/>
                    <a:pt x="124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a:off x="7819162" y="3033690"/>
              <a:ext cx="267261" cy="985790"/>
            </a:xfrm>
            <a:custGeom>
              <a:rect b="b" l="l" r="r" t="t"/>
              <a:pathLst>
                <a:path extrusionOk="0" fill="none" h="42698" w="11576">
                  <a:moveTo>
                    <a:pt x="11576" y="0"/>
                  </a:moveTo>
                  <a:cubicBezTo>
                    <a:pt x="11576" y="0"/>
                    <a:pt x="1" y="10408"/>
                    <a:pt x="1" y="42697"/>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a:off x="7917072" y="3210393"/>
              <a:ext cx="510765" cy="365591"/>
            </a:xfrm>
            <a:custGeom>
              <a:rect b="b" l="l" r="r" t="t"/>
              <a:pathLst>
                <a:path extrusionOk="0" h="15835" w="22123">
                  <a:moveTo>
                    <a:pt x="15223" y="0"/>
                  </a:moveTo>
                  <a:cubicBezTo>
                    <a:pt x="9007" y="0"/>
                    <a:pt x="1" y="7522"/>
                    <a:pt x="3132" y="13061"/>
                  </a:cubicBezTo>
                  <a:cubicBezTo>
                    <a:pt x="4213" y="14977"/>
                    <a:pt x="6371" y="15834"/>
                    <a:pt x="8812" y="15834"/>
                  </a:cubicBezTo>
                  <a:cubicBezTo>
                    <a:pt x="14656" y="15834"/>
                    <a:pt x="22122" y="10923"/>
                    <a:pt x="20310" y="3888"/>
                  </a:cubicBezTo>
                  <a:cubicBezTo>
                    <a:pt x="19596" y="1115"/>
                    <a:pt x="17617" y="0"/>
                    <a:pt x="152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a:off x="7992426" y="3243914"/>
              <a:ext cx="435823" cy="332275"/>
            </a:xfrm>
            <a:custGeom>
              <a:rect b="b" l="l" r="r" t="t"/>
              <a:pathLst>
                <a:path extrusionOk="0" h="14392" w="18877">
                  <a:moveTo>
                    <a:pt x="15779" y="1"/>
                  </a:moveTo>
                  <a:cubicBezTo>
                    <a:pt x="14912" y="2436"/>
                    <a:pt x="13310" y="5905"/>
                    <a:pt x="10542" y="8540"/>
                  </a:cubicBezTo>
                  <a:cubicBezTo>
                    <a:pt x="7621" y="11359"/>
                    <a:pt x="4070" y="11914"/>
                    <a:pt x="1733" y="11914"/>
                  </a:cubicBezTo>
                  <a:cubicBezTo>
                    <a:pt x="1028" y="11914"/>
                    <a:pt x="434" y="11863"/>
                    <a:pt x="1" y="11809"/>
                  </a:cubicBezTo>
                  <a:lnTo>
                    <a:pt x="1" y="11809"/>
                  </a:lnTo>
                  <a:cubicBezTo>
                    <a:pt x="1122" y="13592"/>
                    <a:pt x="3219" y="14391"/>
                    <a:pt x="5576" y="14391"/>
                  </a:cubicBezTo>
                  <a:cubicBezTo>
                    <a:pt x="11423" y="14391"/>
                    <a:pt x="18877" y="9472"/>
                    <a:pt x="17046" y="2436"/>
                  </a:cubicBezTo>
                  <a:cubicBezTo>
                    <a:pt x="16780" y="1402"/>
                    <a:pt x="16346" y="601"/>
                    <a:pt x="157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a:off x="7854600" y="3393329"/>
              <a:ext cx="328858" cy="626133"/>
            </a:xfrm>
            <a:custGeom>
              <a:rect b="b" l="l" r="r" t="t"/>
              <a:pathLst>
                <a:path extrusionOk="0" fill="none" h="27120" w="14244">
                  <a:moveTo>
                    <a:pt x="14244" y="0"/>
                  </a:moveTo>
                  <a:cubicBezTo>
                    <a:pt x="14244" y="0"/>
                    <a:pt x="3703" y="3769"/>
                    <a:pt x="0" y="27119"/>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a:off x="5964773" y="2235087"/>
              <a:ext cx="676210" cy="711603"/>
            </a:xfrm>
            <a:custGeom>
              <a:rect b="b" l="l" r="r" t="t"/>
              <a:pathLst>
                <a:path extrusionOk="0" h="30822" w="29289">
                  <a:moveTo>
                    <a:pt x="15645" y="1"/>
                  </a:moveTo>
                  <a:cubicBezTo>
                    <a:pt x="11280" y="4336"/>
                    <a:pt x="6174" y="4574"/>
                    <a:pt x="5106" y="4574"/>
                  </a:cubicBezTo>
                  <a:cubicBezTo>
                    <a:pt x="4974" y="4574"/>
                    <a:pt x="4904" y="4571"/>
                    <a:pt x="4904" y="4571"/>
                  </a:cubicBezTo>
                  <a:lnTo>
                    <a:pt x="4904" y="4571"/>
                  </a:lnTo>
                  <a:cubicBezTo>
                    <a:pt x="1" y="22717"/>
                    <a:pt x="14011" y="23251"/>
                    <a:pt x="14011" y="23251"/>
                  </a:cubicBezTo>
                  <a:lnTo>
                    <a:pt x="14011" y="28521"/>
                  </a:lnTo>
                  <a:cubicBezTo>
                    <a:pt x="15404" y="30242"/>
                    <a:pt x="16784" y="30821"/>
                    <a:pt x="18010" y="30821"/>
                  </a:cubicBezTo>
                  <a:cubicBezTo>
                    <a:pt x="20540" y="30821"/>
                    <a:pt x="22417" y="28354"/>
                    <a:pt x="22417" y="28354"/>
                  </a:cubicBezTo>
                  <a:lnTo>
                    <a:pt x="22417" y="24618"/>
                  </a:lnTo>
                  <a:cubicBezTo>
                    <a:pt x="19081" y="18614"/>
                    <a:pt x="24985" y="14978"/>
                    <a:pt x="24985" y="14978"/>
                  </a:cubicBezTo>
                  <a:cubicBezTo>
                    <a:pt x="27887" y="14344"/>
                    <a:pt x="29288" y="9941"/>
                    <a:pt x="26886" y="8040"/>
                  </a:cubicBezTo>
                  <a:cubicBezTo>
                    <a:pt x="26312" y="7579"/>
                    <a:pt x="25802" y="7404"/>
                    <a:pt x="25360" y="7404"/>
                  </a:cubicBezTo>
                  <a:cubicBezTo>
                    <a:pt x="23978" y="7404"/>
                    <a:pt x="23251" y="9107"/>
                    <a:pt x="23251" y="9107"/>
                  </a:cubicBezTo>
                  <a:cubicBezTo>
                    <a:pt x="17713" y="7039"/>
                    <a:pt x="15645" y="1"/>
                    <a:pt x="156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a:off x="6188110" y="2491048"/>
              <a:ext cx="42366" cy="56241"/>
            </a:xfrm>
            <a:custGeom>
              <a:rect b="b" l="l" r="r" t="t"/>
              <a:pathLst>
                <a:path extrusionOk="0" fill="none" h="2436" w="1835">
                  <a:moveTo>
                    <a:pt x="1201" y="0"/>
                  </a:moveTo>
                  <a:cubicBezTo>
                    <a:pt x="1201" y="0"/>
                    <a:pt x="0" y="1568"/>
                    <a:pt x="1835" y="2436"/>
                  </a:cubicBezTo>
                </a:path>
              </a:pathLst>
            </a:custGeom>
            <a:noFill/>
            <a:ln cap="rnd" cmpd="sng" w="108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6206579" y="2561176"/>
              <a:ext cx="129890" cy="73580"/>
            </a:xfrm>
            <a:custGeom>
              <a:rect b="b" l="l" r="r" t="t"/>
              <a:pathLst>
                <a:path extrusionOk="0" h="3187" w="5626">
                  <a:moveTo>
                    <a:pt x="5093" y="0"/>
                  </a:moveTo>
                  <a:cubicBezTo>
                    <a:pt x="5053" y="0"/>
                    <a:pt x="5012" y="6"/>
                    <a:pt x="4971" y="18"/>
                  </a:cubicBezTo>
                  <a:lnTo>
                    <a:pt x="468" y="1152"/>
                  </a:lnTo>
                  <a:cubicBezTo>
                    <a:pt x="134" y="1252"/>
                    <a:pt x="1" y="1619"/>
                    <a:pt x="201" y="1920"/>
                  </a:cubicBezTo>
                  <a:cubicBezTo>
                    <a:pt x="579" y="2448"/>
                    <a:pt x="1317" y="3186"/>
                    <a:pt x="2389" y="3186"/>
                  </a:cubicBezTo>
                  <a:cubicBezTo>
                    <a:pt x="2737" y="3186"/>
                    <a:pt x="3120" y="3108"/>
                    <a:pt x="3537" y="2920"/>
                  </a:cubicBezTo>
                  <a:cubicBezTo>
                    <a:pt x="4704" y="2353"/>
                    <a:pt x="5271" y="1319"/>
                    <a:pt x="5538" y="619"/>
                  </a:cubicBezTo>
                  <a:cubicBezTo>
                    <a:pt x="5626" y="297"/>
                    <a:pt x="5380" y="0"/>
                    <a:pt x="50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a:off x="6435296" y="2297466"/>
              <a:ext cx="252623" cy="328881"/>
            </a:xfrm>
            <a:custGeom>
              <a:rect b="b" l="l" r="r" t="t"/>
              <a:pathLst>
                <a:path extrusionOk="0" h="14245" w="10942">
                  <a:moveTo>
                    <a:pt x="5471" y="1"/>
                  </a:moveTo>
                  <a:cubicBezTo>
                    <a:pt x="2436" y="1"/>
                    <a:pt x="1" y="3203"/>
                    <a:pt x="1" y="7139"/>
                  </a:cubicBezTo>
                  <a:cubicBezTo>
                    <a:pt x="1" y="11042"/>
                    <a:pt x="2436" y="14244"/>
                    <a:pt x="5471" y="14244"/>
                  </a:cubicBezTo>
                  <a:cubicBezTo>
                    <a:pt x="8474" y="14244"/>
                    <a:pt x="10942" y="11042"/>
                    <a:pt x="10942" y="7139"/>
                  </a:cubicBezTo>
                  <a:cubicBezTo>
                    <a:pt x="10942" y="3203"/>
                    <a:pt x="8474" y="1"/>
                    <a:pt x="54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6226618" y="1992077"/>
              <a:ext cx="385838" cy="318861"/>
            </a:xfrm>
            <a:custGeom>
              <a:rect b="b" l="l" r="r" t="t"/>
              <a:pathLst>
                <a:path extrusionOk="0" fill="none" h="13811" w="16712">
                  <a:moveTo>
                    <a:pt x="0" y="968"/>
                  </a:moveTo>
                  <a:cubicBezTo>
                    <a:pt x="2335" y="1"/>
                    <a:pt x="6638" y="1"/>
                    <a:pt x="10641" y="1369"/>
                  </a:cubicBezTo>
                  <a:cubicBezTo>
                    <a:pt x="16712" y="3403"/>
                    <a:pt x="15678" y="11643"/>
                    <a:pt x="15278" y="13811"/>
                  </a:cubicBezTo>
                </a:path>
              </a:pathLst>
            </a:custGeom>
            <a:solidFill>
              <a:schemeClr val="lt1"/>
            </a:solidFill>
            <a:ln cap="rnd" cmpd="sng" w="216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a:off x="6241232" y="2700138"/>
              <a:ext cx="93989" cy="54025"/>
            </a:xfrm>
            <a:custGeom>
              <a:rect b="b" l="l" r="r" t="t"/>
              <a:pathLst>
                <a:path extrusionOk="0" h="2340" w="4071">
                  <a:moveTo>
                    <a:pt x="3151" y="0"/>
                  </a:moveTo>
                  <a:cubicBezTo>
                    <a:pt x="3069" y="0"/>
                    <a:pt x="2985" y="13"/>
                    <a:pt x="2903" y="38"/>
                  </a:cubicBezTo>
                  <a:lnTo>
                    <a:pt x="668" y="705"/>
                  </a:lnTo>
                  <a:cubicBezTo>
                    <a:pt x="268" y="872"/>
                    <a:pt x="1" y="1305"/>
                    <a:pt x="134" y="1739"/>
                  </a:cubicBezTo>
                  <a:cubicBezTo>
                    <a:pt x="268" y="2106"/>
                    <a:pt x="568" y="2340"/>
                    <a:pt x="935" y="2340"/>
                  </a:cubicBezTo>
                  <a:cubicBezTo>
                    <a:pt x="1002" y="2340"/>
                    <a:pt x="1102" y="2306"/>
                    <a:pt x="1168" y="2306"/>
                  </a:cubicBezTo>
                  <a:lnTo>
                    <a:pt x="3370" y="1606"/>
                  </a:lnTo>
                  <a:cubicBezTo>
                    <a:pt x="3804" y="1472"/>
                    <a:pt x="4070" y="1005"/>
                    <a:pt x="3937" y="572"/>
                  </a:cubicBezTo>
                  <a:cubicBezTo>
                    <a:pt x="3829" y="220"/>
                    <a:pt x="3502" y="0"/>
                    <a:pt x="31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a:off x="6313631" y="2575472"/>
              <a:ext cx="248006" cy="143281"/>
            </a:xfrm>
            <a:custGeom>
              <a:rect b="b" l="l" r="r" t="t"/>
              <a:pathLst>
                <a:path extrusionOk="0" fill="none" h="6206" w="10742">
                  <a:moveTo>
                    <a:pt x="10741" y="1"/>
                  </a:moveTo>
                  <a:lnTo>
                    <a:pt x="10041" y="2636"/>
                  </a:lnTo>
                  <a:cubicBezTo>
                    <a:pt x="9874" y="3303"/>
                    <a:pt x="9374" y="3803"/>
                    <a:pt x="8707" y="3970"/>
                  </a:cubicBezTo>
                  <a:lnTo>
                    <a:pt x="0" y="6205"/>
                  </a:lnTo>
                </a:path>
              </a:pathLst>
            </a:custGeom>
            <a:solidFill>
              <a:schemeClr val="lt1"/>
            </a:solidFill>
            <a:ln cap="rnd" cmpd="sng" w="216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a:off x="6486132" y="2348302"/>
              <a:ext cx="150969" cy="227204"/>
            </a:xfrm>
            <a:custGeom>
              <a:rect b="b" l="l" r="r" t="t"/>
              <a:pathLst>
                <a:path extrusionOk="0" h="9841" w="6539">
                  <a:moveTo>
                    <a:pt x="3269" y="0"/>
                  </a:moveTo>
                  <a:cubicBezTo>
                    <a:pt x="1468" y="0"/>
                    <a:pt x="0" y="2202"/>
                    <a:pt x="0" y="4937"/>
                  </a:cubicBezTo>
                  <a:cubicBezTo>
                    <a:pt x="0" y="7639"/>
                    <a:pt x="1468" y="9841"/>
                    <a:pt x="3269" y="9841"/>
                  </a:cubicBezTo>
                  <a:cubicBezTo>
                    <a:pt x="5071" y="9841"/>
                    <a:pt x="6538" y="7639"/>
                    <a:pt x="6538" y="4937"/>
                  </a:cubicBezTo>
                  <a:cubicBezTo>
                    <a:pt x="6538" y="2202"/>
                    <a:pt x="5071" y="0"/>
                    <a:pt x="32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6288213" y="2771845"/>
              <a:ext cx="65476" cy="2332"/>
            </a:xfrm>
            <a:custGeom>
              <a:rect b="b" l="l" r="r" t="t"/>
              <a:pathLst>
                <a:path extrusionOk="0" fill="none" h="101" w="2836">
                  <a:moveTo>
                    <a:pt x="1" y="1"/>
                  </a:moveTo>
                  <a:cubicBezTo>
                    <a:pt x="1" y="1"/>
                    <a:pt x="1368" y="101"/>
                    <a:pt x="2836" y="67"/>
                  </a:cubicBezTo>
                </a:path>
              </a:pathLst>
            </a:custGeom>
            <a:noFill/>
            <a:ln cap="rnd" cmpd="sng" w="108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a:off x="4440749" y="4432168"/>
              <a:ext cx="3909984" cy="23"/>
            </a:xfrm>
            <a:custGeom>
              <a:rect b="b" l="l" r="r" t="t"/>
              <a:pathLst>
                <a:path extrusionOk="0" fill="none" h="1" w="169355">
                  <a:moveTo>
                    <a:pt x="1" y="1"/>
                  </a:moveTo>
                  <a:lnTo>
                    <a:pt x="169355"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a:off x="6955112" y="1352573"/>
              <a:ext cx="368915" cy="334792"/>
            </a:xfrm>
            <a:custGeom>
              <a:rect b="b" l="l" r="r" t="t"/>
              <a:pathLst>
                <a:path extrusionOk="0" h="14501" w="15979">
                  <a:moveTo>
                    <a:pt x="8003" y="0"/>
                  </a:moveTo>
                  <a:cubicBezTo>
                    <a:pt x="7443" y="0"/>
                    <a:pt x="6874" y="65"/>
                    <a:pt x="6305" y="202"/>
                  </a:cubicBezTo>
                  <a:cubicBezTo>
                    <a:pt x="2435" y="1102"/>
                    <a:pt x="0" y="5038"/>
                    <a:pt x="934" y="8908"/>
                  </a:cubicBezTo>
                  <a:cubicBezTo>
                    <a:pt x="1736" y="12257"/>
                    <a:pt x="4724" y="14501"/>
                    <a:pt x="8022" y="14501"/>
                  </a:cubicBezTo>
                  <a:cubicBezTo>
                    <a:pt x="8567" y="14501"/>
                    <a:pt x="9120" y="14439"/>
                    <a:pt x="9674" y="14312"/>
                  </a:cubicBezTo>
                  <a:cubicBezTo>
                    <a:pt x="13577" y="13378"/>
                    <a:pt x="15978" y="9475"/>
                    <a:pt x="15044" y="5572"/>
                  </a:cubicBezTo>
                  <a:cubicBezTo>
                    <a:pt x="14247" y="2239"/>
                    <a:pt x="11283" y="0"/>
                    <a:pt x="8003" y="0"/>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4702595" y="3216187"/>
              <a:ext cx="410496" cy="318861"/>
            </a:xfrm>
            <a:custGeom>
              <a:rect b="b" l="l" r="r" t="t"/>
              <a:pathLst>
                <a:path extrusionOk="0" fill="none" h="13811" w="17780">
                  <a:moveTo>
                    <a:pt x="17780" y="8407"/>
                  </a:moveTo>
                  <a:cubicBezTo>
                    <a:pt x="15745" y="3970"/>
                    <a:pt x="13677" y="1335"/>
                    <a:pt x="12576" y="2002"/>
                  </a:cubicBezTo>
                  <a:cubicBezTo>
                    <a:pt x="11475" y="2669"/>
                    <a:pt x="12542" y="5338"/>
                    <a:pt x="12542" y="5338"/>
                  </a:cubicBezTo>
                  <a:cubicBezTo>
                    <a:pt x="12542" y="5338"/>
                    <a:pt x="7906" y="1802"/>
                    <a:pt x="6238" y="901"/>
                  </a:cubicBezTo>
                  <a:cubicBezTo>
                    <a:pt x="4570" y="1"/>
                    <a:pt x="3870" y="2202"/>
                    <a:pt x="4870" y="2970"/>
                  </a:cubicBezTo>
                  <a:cubicBezTo>
                    <a:pt x="4870" y="2970"/>
                    <a:pt x="2869" y="1669"/>
                    <a:pt x="2135" y="2836"/>
                  </a:cubicBezTo>
                  <a:cubicBezTo>
                    <a:pt x="1368" y="4037"/>
                    <a:pt x="3169" y="5138"/>
                    <a:pt x="3169" y="5138"/>
                  </a:cubicBezTo>
                  <a:cubicBezTo>
                    <a:pt x="3169" y="5138"/>
                    <a:pt x="1601" y="4170"/>
                    <a:pt x="901" y="5338"/>
                  </a:cubicBezTo>
                  <a:cubicBezTo>
                    <a:pt x="0" y="6806"/>
                    <a:pt x="5738" y="10508"/>
                    <a:pt x="5738" y="10508"/>
                  </a:cubicBezTo>
                  <a:cubicBezTo>
                    <a:pt x="5738" y="10508"/>
                    <a:pt x="4136" y="10208"/>
                    <a:pt x="2869" y="10208"/>
                  </a:cubicBezTo>
                  <a:cubicBezTo>
                    <a:pt x="1601" y="10175"/>
                    <a:pt x="1334" y="11809"/>
                    <a:pt x="2502" y="12143"/>
                  </a:cubicBezTo>
                  <a:cubicBezTo>
                    <a:pt x="3669" y="12443"/>
                    <a:pt x="5904" y="12677"/>
                    <a:pt x="6605" y="13811"/>
                  </a:cubicBezTo>
                </a:path>
              </a:pathLst>
            </a:custGeom>
            <a:noFill/>
            <a:ln cap="rnd" cmpd="sng" w="108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4814240" y="3284731"/>
              <a:ext cx="126335" cy="97060"/>
            </a:xfrm>
            <a:custGeom>
              <a:rect b="b" l="l" r="r" t="t"/>
              <a:pathLst>
                <a:path extrusionOk="0" fill="none" h="4204" w="5472">
                  <a:moveTo>
                    <a:pt x="1" y="1"/>
                  </a:moveTo>
                  <a:cubicBezTo>
                    <a:pt x="1" y="1"/>
                    <a:pt x="3270" y="2035"/>
                    <a:pt x="5472" y="4204"/>
                  </a:cubicBezTo>
                </a:path>
              </a:pathLst>
            </a:custGeom>
            <a:noFill/>
            <a:ln cap="rnd" cmpd="sng" w="108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6064825" y="2505975"/>
              <a:ext cx="65100" cy="65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6368626" y="2505975"/>
              <a:ext cx="65100" cy="65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23"/>
            <p:cNvGrpSpPr/>
            <p:nvPr/>
          </p:nvGrpSpPr>
          <p:grpSpPr>
            <a:xfrm>
              <a:off x="6116000" y="2335217"/>
              <a:ext cx="252617" cy="150618"/>
              <a:chOff x="6616252" y="1448260"/>
              <a:chExt cx="230070" cy="137162"/>
            </a:xfrm>
          </p:grpSpPr>
          <p:grpSp>
            <p:nvGrpSpPr>
              <p:cNvPr id="301" name="Google Shape;301;p23"/>
              <p:cNvGrpSpPr/>
              <p:nvPr/>
            </p:nvGrpSpPr>
            <p:grpSpPr>
              <a:xfrm flipH="1">
                <a:off x="6616252" y="1448260"/>
                <a:ext cx="230070" cy="137162"/>
                <a:chOff x="2291196" y="1570949"/>
                <a:chExt cx="390611" cy="232873"/>
              </a:xfrm>
            </p:grpSpPr>
            <p:sp>
              <p:nvSpPr>
                <p:cNvPr id="302" name="Google Shape;302;p23"/>
                <p:cNvSpPr/>
                <p:nvPr/>
              </p:nvSpPr>
              <p:spPr>
                <a:xfrm flipH="1">
                  <a:off x="2353660" y="1716544"/>
                  <a:ext cx="58809" cy="87278"/>
                </a:xfrm>
                <a:custGeom>
                  <a:rect b="b" l="l" r="r" t="t"/>
                  <a:pathLst>
                    <a:path extrusionOk="0" h="3170" w="2136">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rot="-6266359">
                  <a:off x="2563210" y="1584288"/>
                  <a:ext cx="107865" cy="106341"/>
                </a:xfrm>
                <a:custGeom>
                  <a:rect b="b" l="l" r="r" t="t"/>
                  <a:pathLst>
                    <a:path extrusionOk="0" fill="none" h="2436" w="1835">
                      <a:moveTo>
                        <a:pt x="1201" y="0"/>
                      </a:moveTo>
                      <a:cubicBezTo>
                        <a:pt x="1201" y="0"/>
                        <a:pt x="0" y="1568"/>
                        <a:pt x="1835" y="2436"/>
                      </a:cubicBezTo>
                    </a:path>
                  </a:pathLst>
                </a:custGeom>
                <a:noFill/>
                <a:ln cap="rnd" cmpd="sng" w="108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rot="6266359">
                  <a:off x="2301929" y="1584288"/>
                  <a:ext cx="107865" cy="106341"/>
                </a:xfrm>
                <a:custGeom>
                  <a:rect b="b" l="l" r="r" t="t"/>
                  <a:pathLst>
                    <a:path extrusionOk="0" fill="none" h="2436" w="1835">
                      <a:moveTo>
                        <a:pt x="1201" y="0"/>
                      </a:moveTo>
                      <a:cubicBezTo>
                        <a:pt x="1201" y="0"/>
                        <a:pt x="0" y="1568"/>
                        <a:pt x="1835" y="2436"/>
                      </a:cubicBezTo>
                    </a:path>
                  </a:pathLst>
                </a:custGeom>
                <a:noFill/>
                <a:ln cap="rnd" cmpd="sng" w="108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23"/>
              <p:cNvSpPr/>
              <p:nvPr/>
            </p:nvSpPr>
            <p:spPr>
              <a:xfrm>
                <a:off x="6616348" y="1533936"/>
                <a:ext cx="34635" cy="51402"/>
              </a:xfrm>
              <a:custGeom>
                <a:rect b="b" l="l" r="r" t="t"/>
                <a:pathLst>
                  <a:path extrusionOk="0" h="3170" w="2136">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2"/>
          <p:cNvSpPr txBox="1"/>
          <p:nvPr>
            <p:ph type="title"/>
          </p:nvPr>
        </p:nvSpPr>
        <p:spPr>
          <a:xfrm>
            <a:off x="1381075" y="499574"/>
            <a:ext cx="6381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r>
              <a:rPr lang="en"/>
              <a:t>Recommended Analysis ·</a:t>
            </a:r>
            <a:endParaRPr/>
          </a:p>
        </p:txBody>
      </p:sp>
      <p:sp>
        <p:nvSpPr>
          <p:cNvPr id="540" name="Google Shape;540;p32"/>
          <p:cNvSpPr txBox="1"/>
          <p:nvPr>
            <p:ph type="title"/>
          </p:nvPr>
        </p:nvSpPr>
        <p:spPr>
          <a:xfrm>
            <a:off x="364675" y="1379749"/>
            <a:ext cx="6381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Q5. </a:t>
            </a:r>
            <a:r>
              <a:rPr lang="en" sz="1800">
                <a:solidFill>
                  <a:schemeClr val="dk1"/>
                </a:solidFill>
              </a:rPr>
              <a:t>What are the top 12 cities that churned? </a:t>
            </a:r>
            <a:endParaRPr sz="1800"/>
          </a:p>
        </p:txBody>
      </p:sp>
      <p:pic>
        <p:nvPicPr>
          <p:cNvPr id="541" name="Google Shape;541;p32"/>
          <p:cNvPicPr preferRelativeResize="0"/>
          <p:nvPr/>
        </p:nvPicPr>
        <p:blipFill>
          <a:blip r:embed="rId3">
            <a:alphaModFix/>
          </a:blip>
          <a:stretch>
            <a:fillRect/>
          </a:stretch>
        </p:blipFill>
        <p:spPr>
          <a:xfrm>
            <a:off x="2057400" y="2090425"/>
            <a:ext cx="4689176" cy="281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3"/>
          <p:cNvSpPr txBox="1"/>
          <p:nvPr>
            <p:ph type="title"/>
          </p:nvPr>
        </p:nvSpPr>
        <p:spPr>
          <a:xfrm>
            <a:off x="1381075" y="499574"/>
            <a:ext cx="6381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r>
              <a:rPr lang="en"/>
              <a:t>Recommended Analysis ·</a:t>
            </a:r>
            <a:endParaRPr/>
          </a:p>
        </p:txBody>
      </p:sp>
      <p:sp>
        <p:nvSpPr>
          <p:cNvPr id="547" name="Google Shape;547;p33"/>
          <p:cNvSpPr txBox="1"/>
          <p:nvPr>
            <p:ph type="title"/>
          </p:nvPr>
        </p:nvSpPr>
        <p:spPr>
          <a:xfrm>
            <a:off x="364675" y="1379749"/>
            <a:ext cx="6381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Q6. </a:t>
            </a:r>
            <a:r>
              <a:rPr lang="en" sz="1800">
                <a:solidFill>
                  <a:schemeClr val="dk1"/>
                </a:solidFill>
              </a:rPr>
              <a:t>What churn offers were preferable by the customers?</a:t>
            </a:r>
            <a:endParaRPr sz="1800"/>
          </a:p>
        </p:txBody>
      </p:sp>
      <p:pic>
        <p:nvPicPr>
          <p:cNvPr id="548" name="Google Shape;548;p33"/>
          <p:cNvPicPr preferRelativeResize="0"/>
          <p:nvPr/>
        </p:nvPicPr>
        <p:blipFill>
          <a:blip r:embed="rId3">
            <a:alphaModFix/>
          </a:blip>
          <a:stretch>
            <a:fillRect/>
          </a:stretch>
        </p:blipFill>
        <p:spPr>
          <a:xfrm>
            <a:off x="2028550" y="2039050"/>
            <a:ext cx="4611251" cy="27667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4"/>
          <p:cNvSpPr txBox="1"/>
          <p:nvPr>
            <p:ph idx="2" type="body"/>
          </p:nvPr>
        </p:nvSpPr>
        <p:spPr>
          <a:xfrm>
            <a:off x="4776600" y="1306200"/>
            <a:ext cx="3665700" cy="25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By improving data quality and understanding churn patterns, the telecom company can effectively reduce churn and boost retention. Key strategies like offering competitive deals, enhancing customer service, and implementing loyalty programs, combined with product improvements and flexible pricing, will strengthen customer satisfaction and drive long-term growth.</a:t>
            </a:r>
            <a:endParaRPr sz="1400"/>
          </a:p>
        </p:txBody>
      </p:sp>
      <p:sp>
        <p:nvSpPr>
          <p:cNvPr id="554" name="Google Shape;554;p34"/>
          <p:cNvSpPr txBox="1"/>
          <p:nvPr>
            <p:ph type="title"/>
          </p:nvPr>
        </p:nvSpPr>
        <p:spPr>
          <a:xfrm>
            <a:off x="4326650" y="501775"/>
            <a:ext cx="3966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r>
              <a:rPr lang="en" sz="3800"/>
              <a:t>Conclusion</a:t>
            </a:r>
            <a:r>
              <a:rPr lang="en"/>
              <a:t> ·</a:t>
            </a:r>
            <a:endParaRPr/>
          </a:p>
        </p:txBody>
      </p:sp>
      <p:grpSp>
        <p:nvGrpSpPr>
          <p:cNvPr id="555" name="Google Shape;555;p34"/>
          <p:cNvGrpSpPr/>
          <p:nvPr/>
        </p:nvGrpSpPr>
        <p:grpSpPr>
          <a:xfrm>
            <a:off x="-2" y="174699"/>
            <a:ext cx="4776609" cy="5034666"/>
            <a:chOff x="-2" y="174699"/>
            <a:chExt cx="4776609" cy="5034666"/>
          </a:xfrm>
        </p:grpSpPr>
        <p:sp>
          <p:nvSpPr>
            <p:cNvPr id="556" name="Google Shape;556;p34"/>
            <p:cNvSpPr/>
            <p:nvPr/>
          </p:nvSpPr>
          <p:spPr>
            <a:xfrm flipH="1" rot="7005928">
              <a:off x="717376" y="659549"/>
              <a:ext cx="3341853" cy="3664226"/>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34"/>
            <p:cNvGrpSpPr/>
            <p:nvPr/>
          </p:nvGrpSpPr>
          <p:grpSpPr>
            <a:xfrm>
              <a:off x="313898" y="1087325"/>
              <a:ext cx="3560197" cy="4122040"/>
              <a:chOff x="313898" y="1087325"/>
              <a:chExt cx="3560197" cy="4122040"/>
            </a:xfrm>
          </p:grpSpPr>
          <p:grpSp>
            <p:nvGrpSpPr>
              <p:cNvPr id="558" name="Google Shape;558;p34"/>
              <p:cNvGrpSpPr/>
              <p:nvPr/>
            </p:nvGrpSpPr>
            <p:grpSpPr>
              <a:xfrm>
                <a:off x="313898" y="1087325"/>
                <a:ext cx="3560197" cy="4122040"/>
                <a:chOff x="313898" y="1087325"/>
                <a:chExt cx="3560197" cy="4122040"/>
              </a:xfrm>
            </p:grpSpPr>
            <p:sp>
              <p:nvSpPr>
                <p:cNvPr id="559" name="Google Shape;559;p34"/>
                <p:cNvSpPr/>
                <p:nvPr/>
              </p:nvSpPr>
              <p:spPr>
                <a:xfrm rot="-908622">
                  <a:off x="1505318" y="3584116"/>
                  <a:ext cx="280434" cy="1057435"/>
                </a:xfrm>
                <a:custGeom>
                  <a:rect b="b" l="l" r="r" t="t"/>
                  <a:pathLst>
                    <a:path extrusionOk="0" h="11810" w="5372">
                      <a:moveTo>
                        <a:pt x="435" y="1"/>
                      </a:moveTo>
                      <a:lnTo>
                        <a:pt x="1" y="11809"/>
                      </a:lnTo>
                      <a:lnTo>
                        <a:pt x="5371" y="11809"/>
                      </a:lnTo>
                      <a:lnTo>
                        <a:pt x="5105"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4"/>
                <p:cNvSpPr/>
                <p:nvPr/>
              </p:nvSpPr>
              <p:spPr>
                <a:xfrm flipH="1" rot="908622">
                  <a:off x="2540156" y="3584116"/>
                  <a:ext cx="280434" cy="1057435"/>
                </a:xfrm>
                <a:custGeom>
                  <a:rect b="b" l="l" r="r" t="t"/>
                  <a:pathLst>
                    <a:path extrusionOk="0" h="11810" w="5372">
                      <a:moveTo>
                        <a:pt x="435" y="1"/>
                      </a:moveTo>
                      <a:lnTo>
                        <a:pt x="1" y="11809"/>
                      </a:lnTo>
                      <a:lnTo>
                        <a:pt x="5371" y="11809"/>
                      </a:lnTo>
                      <a:lnTo>
                        <a:pt x="5105" y="1"/>
                      </a:ln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4"/>
                <p:cNvSpPr/>
                <p:nvPr/>
              </p:nvSpPr>
              <p:spPr>
                <a:xfrm>
                  <a:off x="1262413" y="2650250"/>
                  <a:ext cx="1803900" cy="24915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4"/>
                <p:cNvSpPr/>
                <p:nvPr/>
              </p:nvSpPr>
              <p:spPr>
                <a:xfrm rot="10800000">
                  <a:off x="1657911" y="1346983"/>
                  <a:ext cx="1143440" cy="909550"/>
                </a:xfrm>
                <a:custGeom>
                  <a:rect b="b" l="l" r="r" t="t"/>
                  <a:pathLst>
                    <a:path extrusionOk="0" h="25845" w="32491">
                      <a:moveTo>
                        <a:pt x="16558" y="1"/>
                      </a:moveTo>
                      <a:cubicBezTo>
                        <a:pt x="12441" y="1"/>
                        <a:pt x="8355" y="1689"/>
                        <a:pt x="5405" y="4575"/>
                      </a:cubicBezTo>
                      <a:cubicBezTo>
                        <a:pt x="4304" y="5643"/>
                        <a:pt x="3370" y="6843"/>
                        <a:pt x="2436" y="8044"/>
                      </a:cubicBezTo>
                      <a:cubicBezTo>
                        <a:pt x="1936" y="8711"/>
                        <a:pt x="1435" y="9345"/>
                        <a:pt x="1135" y="10112"/>
                      </a:cubicBezTo>
                      <a:cubicBezTo>
                        <a:pt x="835" y="10880"/>
                        <a:pt x="735" y="11680"/>
                        <a:pt x="635" y="12481"/>
                      </a:cubicBezTo>
                      <a:cubicBezTo>
                        <a:pt x="301" y="15550"/>
                        <a:pt x="1" y="18652"/>
                        <a:pt x="501" y="21687"/>
                      </a:cubicBezTo>
                      <a:cubicBezTo>
                        <a:pt x="635" y="22521"/>
                        <a:pt x="1002" y="25390"/>
                        <a:pt x="1869" y="25790"/>
                      </a:cubicBezTo>
                      <a:cubicBezTo>
                        <a:pt x="1953" y="25827"/>
                        <a:pt x="2047" y="25844"/>
                        <a:pt x="2149" y="25844"/>
                      </a:cubicBezTo>
                      <a:cubicBezTo>
                        <a:pt x="3059" y="25844"/>
                        <a:pt x="4581" y="24495"/>
                        <a:pt x="4971" y="23956"/>
                      </a:cubicBezTo>
                      <a:cubicBezTo>
                        <a:pt x="5638" y="23022"/>
                        <a:pt x="5938" y="21888"/>
                        <a:pt x="6239" y="20787"/>
                      </a:cubicBezTo>
                      <a:cubicBezTo>
                        <a:pt x="6539" y="19686"/>
                        <a:pt x="6839" y="18552"/>
                        <a:pt x="7506" y="17618"/>
                      </a:cubicBezTo>
                      <a:cubicBezTo>
                        <a:pt x="7640" y="17451"/>
                        <a:pt x="7806" y="17251"/>
                        <a:pt x="8007" y="17151"/>
                      </a:cubicBezTo>
                      <a:cubicBezTo>
                        <a:pt x="8162" y="17059"/>
                        <a:pt x="8327" y="17021"/>
                        <a:pt x="8495" y="17021"/>
                      </a:cubicBezTo>
                      <a:cubicBezTo>
                        <a:pt x="8942" y="17021"/>
                        <a:pt x="9411" y="17294"/>
                        <a:pt x="9774" y="17584"/>
                      </a:cubicBezTo>
                      <a:cubicBezTo>
                        <a:pt x="10275" y="18018"/>
                        <a:pt x="10809" y="18518"/>
                        <a:pt x="11442" y="18518"/>
                      </a:cubicBezTo>
                      <a:cubicBezTo>
                        <a:pt x="12243" y="18518"/>
                        <a:pt x="12843" y="17785"/>
                        <a:pt x="13310" y="17151"/>
                      </a:cubicBezTo>
                      <a:cubicBezTo>
                        <a:pt x="13728" y="16584"/>
                        <a:pt x="14332" y="15991"/>
                        <a:pt x="15004" y="15991"/>
                      </a:cubicBezTo>
                      <a:cubicBezTo>
                        <a:pt x="15083" y="15991"/>
                        <a:pt x="15164" y="15999"/>
                        <a:pt x="15245" y="16017"/>
                      </a:cubicBezTo>
                      <a:cubicBezTo>
                        <a:pt x="16446" y="16283"/>
                        <a:pt x="16646" y="18285"/>
                        <a:pt x="17880" y="18452"/>
                      </a:cubicBezTo>
                      <a:cubicBezTo>
                        <a:pt x="17935" y="18459"/>
                        <a:pt x="17990" y="18462"/>
                        <a:pt x="18045" y="18462"/>
                      </a:cubicBezTo>
                      <a:cubicBezTo>
                        <a:pt x="18484" y="18462"/>
                        <a:pt x="18903" y="18248"/>
                        <a:pt x="19348" y="18218"/>
                      </a:cubicBezTo>
                      <a:cubicBezTo>
                        <a:pt x="19390" y="18214"/>
                        <a:pt x="19431" y="18213"/>
                        <a:pt x="19473" y="18213"/>
                      </a:cubicBezTo>
                      <a:cubicBezTo>
                        <a:pt x="20161" y="18213"/>
                        <a:pt x="20805" y="18719"/>
                        <a:pt x="21183" y="19286"/>
                      </a:cubicBezTo>
                      <a:cubicBezTo>
                        <a:pt x="21616" y="19919"/>
                        <a:pt x="21816" y="20653"/>
                        <a:pt x="22117" y="21354"/>
                      </a:cubicBezTo>
                      <a:cubicBezTo>
                        <a:pt x="22517" y="22288"/>
                        <a:pt x="23084" y="23155"/>
                        <a:pt x="23751" y="23889"/>
                      </a:cubicBezTo>
                      <a:cubicBezTo>
                        <a:pt x="24318" y="24523"/>
                        <a:pt x="24985" y="25056"/>
                        <a:pt x="25786" y="25190"/>
                      </a:cubicBezTo>
                      <a:cubicBezTo>
                        <a:pt x="25921" y="25213"/>
                        <a:pt x="26056" y="25224"/>
                        <a:pt x="26192" y="25224"/>
                      </a:cubicBezTo>
                      <a:cubicBezTo>
                        <a:pt x="26829" y="25224"/>
                        <a:pt x="27465" y="24980"/>
                        <a:pt x="27987" y="24623"/>
                      </a:cubicBezTo>
                      <a:cubicBezTo>
                        <a:pt x="29589" y="23555"/>
                        <a:pt x="30356" y="21654"/>
                        <a:pt x="30956" y="19819"/>
                      </a:cubicBezTo>
                      <a:cubicBezTo>
                        <a:pt x="31790" y="17318"/>
                        <a:pt x="32491" y="14616"/>
                        <a:pt x="32090" y="11980"/>
                      </a:cubicBezTo>
                      <a:cubicBezTo>
                        <a:pt x="31924" y="10780"/>
                        <a:pt x="31523" y="9612"/>
                        <a:pt x="31056" y="8511"/>
                      </a:cubicBezTo>
                      <a:cubicBezTo>
                        <a:pt x="30656" y="7477"/>
                        <a:pt x="30222" y="6476"/>
                        <a:pt x="29589" y="5609"/>
                      </a:cubicBezTo>
                      <a:cubicBezTo>
                        <a:pt x="28888" y="4709"/>
                        <a:pt x="27954" y="3975"/>
                        <a:pt x="27020" y="3341"/>
                      </a:cubicBezTo>
                      <a:cubicBezTo>
                        <a:pt x="24018" y="1339"/>
                        <a:pt x="20515" y="39"/>
                        <a:pt x="16913" y="5"/>
                      </a:cubicBezTo>
                      <a:cubicBezTo>
                        <a:pt x="16795" y="2"/>
                        <a:pt x="16677" y="1"/>
                        <a:pt x="165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4"/>
                <p:cNvSpPr/>
                <p:nvPr/>
              </p:nvSpPr>
              <p:spPr>
                <a:xfrm flipH="1">
                  <a:off x="2019576" y="1893425"/>
                  <a:ext cx="384849" cy="702785"/>
                </a:xfrm>
                <a:custGeom>
                  <a:rect b="b" l="l" r="r" t="t"/>
                  <a:pathLst>
                    <a:path extrusionOk="0" h="14445" w="10308">
                      <a:moveTo>
                        <a:pt x="7639" y="1"/>
                      </a:moveTo>
                      <a:lnTo>
                        <a:pt x="1" y="1001"/>
                      </a:lnTo>
                      <a:lnTo>
                        <a:pt x="3070" y="14444"/>
                      </a:lnTo>
                      <a:lnTo>
                        <a:pt x="10308" y="8740"/>
                      </a:lnTo>
                      <a:lnTo>
                        <a:pt x="76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4"/>
                <p:cNvSpPr/>
                <p:nvPr/>
              </p:nvSpPr>
              <p:spPr>
                <a:xfrm flipH="1">
                  <a:off x="1933603" y="1211093"/>
                  <a:ext cx="800139" cy="959281"/>
                </a:xfrm>
                <a:custGeom>
                  <a:rect b="b" l="l" r="r" t="t"/>
                  <a:pathLst>
                    <a:path extrusionOk="0" h="19717" w="16446">
                      <a:moveTo>
                        <a:pt x="9897" y="0"/>
                      </a:moveTo>
                      <a:cubicBezTo>
                        <a:pt x="2854" y="0"/>
                        <a:pt x="717" y="6543"/>
                        <a:pt x="367" y="10390"/>
                      </a:cubicBezTo>
                      <a:cubicBezTo>
                        <a:pt x="0" y="14393"/>
                        <a:pt x="1334" y="19329"/>
                        <a:pt x="5371" y="19696"/>
                      </a:cubicBezTo>
                      <a:cubicBezTo>
                        <a:pt x="5516" y="19710"/>
                        <a:pt x="5662" y="19716"/>
                        <a:pt x="5809" y="19716"/>
                      </a:cubicBezTo>
                      <a:cubicBezTo>
                        <a:pt x="9721" y="19716"/>
                        <a:pt x="14257" y="15115"/>
                        <a:pt x="14610" y="11257"/>
                      </a:cubicBezTo>
                      <a:cubicBezTo>
                        <a:pt x="14944" y="7221"/>
                        <a:pt x="16445" y="549"/>
                        <a:pt x="10975" y="49"/>
                      </a:cubicBezTo>
                      <a:cubicBezTo>
                        <a:pt x="10603" y="16"/>
                        <a:pt x="10244" y="0"/>
                        <a:pt x="98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4"/>
                <p:cNvSpPr/>
                <p:nvPr/>
              </p:nvSpPr>
              <p:spPr>
                <a:xfrm flipH="1">
                  <a:off x="1626898" y="1087325"/>
                  <a:ext cx="1101979" cy="751000"/>
                </a:xfrm>
                <a:custGeom>
                  <a:rect b="b" l="l" r="r" t="t"/>
                  <a:pathLst>
                    <a:path extrusionOk="0" h="15436" w="22650">
                      <a:moveTo>
                        <a:pt x="11337" y="1"/>
                      </a:moveTo>
                      <a:cubicBezTo>
                        <a:pt x="10708" y="1"/>
                        <a:pt x="9990" y="88"/>
                        <a:pt x="9173" y="291"/>
                      </a:cubicBezTo>
                      <a:cubicBezTo>
                        <a:pt x="0" y="2560"/>
                        <a:pt x="1701" y="3393"/>
                        <a:pt x="1401" y="8364"/>
                      </a:cubicBezTo>
                      <a:cubicBezTo>
                        <a:pt x="1401" y="8364"/>
                        <a:pt x="2012" y="8442"/>
                        <a:pt x="2977" y="8442"/>
                      </a:cubicBezTo>
                      <a:cubicBezTo>
                        <a:pt x="4755" y="8442"/>
                        <a:pt x="7735" y="8176"/>
                        <a:pt x="10307" y="6663"/>
                      </a:cubicBezTo>
                      <a:cubicBezTo>
                        <a:pt x="10307" y="6663"/>
                        <a:pt x="10441" y="9465"/>
                        <a:pt x="12075" y="10899"/>
                      </a:cubicBezTo>
                      <a:lnTo>
                        <a:pt x="11809" y="13901"/>
                      </a:lnTo>
                      <a:lnTo>
                        <a:pt x="15778" y="15435"/>
                      </a:lnTo>
                      <a:cubicBezTo>
                        <a:pt x="20748" y="9465"/>
                        <a:pt x="22650" y="8164"/>
                        <a:pt x="15778" y="3393"/>
                      </a:cubicBezTo>
                      <a:cubicBezTo>
                        <a:pt x="15778" y="3393"/>
                        <a:pt x="15258" y="1"/>
                        <a:pt x="113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4"/>
                <p:cNvSpPr/>
                <p:nvPr/>
              </p:nvSpPr>
              <p:spPr>
                <a:xfrm>
                  <a:off x="1946624" y="1184014"/>
                  <a:ext cx="29240" cy="125037"/>
                </a:xfrm>
                <a:custGeom>
                  <a:rect b="b" l="l" r="r" t="t"/>
                  <a:pathLst>
                    <a:path extrusionOk="0" fill="none" h="2570" w="601">
                      <a:moveTo>
                        <a:pt x="0" y="2569"/>
                      </a:moveTo>
                      <a:cubicBezTo>
                        <a:pt x="0" y="2569"/>
                        <a:pt x="600" y="1302"/>
                        <a:pt x="0" y="1"/>
                      </a:cubicBezTo>
                    </a:path>
                  </a:pathLst>
                </a:custGeom>
                <a:solidFill>
                  <a:schemeClr val="dk2"/>
                </a:solidFill>
                <a:ln cap="flat" cmpd="sng" w="28575">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4"/>
                <p:cNvSpPr/>
                <p:nvPr/>
              </p:nvSpPr>
              <p:spPr>
                <a:xfrm flipH="1">
                  <a:off x="1867112" y="1198634"/>
                  <a:ext cx="115258" cy="95797"/>
                </a:xfrm>
                <a:custGeom>
                  <a:rect b="b" l="l" r="r" t="t"/>
                  <a:pathLst>
                    <a:path extrusionOk="0" fill="none" h="1969" w="2369">
                      <a:moveTo>
                        <a:pt x="0" y="1969"/>
                      </a:moveTo>
                      <a:cubicBezTo>
                        <a:pt x="0" y="1969"/>
                        <a:pt x="2202" y="1001"/>
                        <a:pt x="2369" y="1"/>
                      </a:cubicBezTo>
                    </a:path>
                  </a:pathLst>
                </a:custGeom>
                <a:solidFill>
                  <a:schemeClr val="dk2"/>
                </a:solidFill>
                <a:ln cap="flat" cmpd="sng" w="28575">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4"/>
                <p:cNvSpPr/>
                <p:nvPr/>
              </p:nvSpPr>
              <p:spPr>
                <a:xfrm flipH="1">
                  <a:off x="1888175" y="1668364"/>
                  <a:ext cx="271092" cy="286320"/>
                </a:xfrm>
                <a:custGeom>
                  <a:rect b="b" l="l" r="r" t="t"/>
                  <a:pathLst>
                    <a:path extrusionOk="0" h="5885" w="5572">
                      <a:moveTo>
                        <a:pt x="3194" y="0"/>
                      </a:moveTo>
                      <a:cubicBezTo>
                        <a:pt x="2149" y="0"/>
                        <a:pt x="1094" y="838"/>
                        <a:pt x="601" y="2125"/>
                      </a:cubicBezTo>
                      <a:cubicBezTo>
                        <a:pt x="0" y="3659"/>
                        <a:pt x="501" y="5294"/>
                        <a:pt x="1735" y="5761"/>
                      </a:cubicBezTo>
                      <a:cubicBezTo>
                        <a:pt x="1950" y="5844"/>
                        <a:pt x="2173" y="5884"/>
                        <a:pt x="2399" y="5884"/>
                      </a:cubicBezTo>
                      <a:cubicBezTo>
                        <a:pt x="3432" y="5884"/>
                        <a:pt x="4505" y="5047"/>
                        <a:pt x="4971" y="3759"/>
                      </a:cubicBezTo>
                      <a:cubicBezTo>
                        <a:pt x="5571" y="2192"/>
                        <a:pt x="5071" y="557"/>
                        <a:pt x="3870" y="123"/>
                      </a:cubicBezTo>
                      <a:cubicBezTo>
                        <a:pt x="3649" y="40"/>
                        <a:pt x="3422" y="0"/>
                        <a:pt x="31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4"/>
                <p:cNvSpPr/>
                <p:nvPr/>
              </p:nvSpPr>
              <p:spPr>
                <a:xfrm rot="-3537657">
                  <a:off x="814576" y="1321963"/>
                  <a:ext cx="564168" cy="620960"/>
                </a:xfrm>
                <a:custGeom>
                  <a:rect b="b" l="l" r="r" t="t"/>
                  <a:pathLst>
                    <a:path extrusionOk="0" h="11896" w="10808">
                      <a:moveTo>
                        <a:pt x="5100" y="0"/>
                      </a:moveTo>
                      <a:cubicBezTo>
                        <a:pt x="4527" y="0"/>
                        <a:pt x="3962" y="92"/>
                        <a:pt x="3402" y="254"/>
                      </a:cubicBezTo>
                      <a:lnTo>
                        <a:pt x="3769" y="2155"/>
                      </a:lnTo>
                      <a:cubicBezTo>
                        <a:pt x="4200" y="2048"/>
                        <a:pt x="4610" y="1992"/>
                        <a:pt x="5001" y="1992"/>
                      </a:cubicBezTo>
                      <a:cubicBezTo>
                        <a:pt x="5700" y="1992"/>
                        <a:pt x="6340" y="2171"/>
                        <a:pt x="6938" y="2556"/>
                      </a:cubicBezTo>
                      <a:cubicBezTo>
                        <a:pt x="8006" y="3223"/>
                        <a:pt x="8273" y="4224"/>
                        <a:pt x="7739" y="5058"/>
                      </a:cubicBezTo>
                      <a:lnTo>
                        <a:pt x="7739" y="5091"/>
                      </a:lnTo>
                      <a:cubicBezTo>
                        <a:pt x="7427" y="5567"/>
                        <a:pt x="6962" y="5825"/>
                        <a:pt x="6339" y="5825"/>
                      </a:cubicBezTo>
                      <a:cubicBezTo>
                        <a:pt x="5696" y="5825"/>
                        <a:pt x="4885" y="5550"/>
                        <a:pt x="3903" y="4957"/>
                      </a:cubicBezTo>
                      <a:lnTo>
                        <a:pt x="3803" y="4991"/>
                      </a:lnTo>
                      <a:lnTo>
                        <a:pt x="2535" y="7593"/>
                      </a:lnTo>
                      <a:lnTo>
                        <a:pt x="3736" y="8360"/>
                      </a:lnTo>
                      <a:lnTo>
                        <a:pt x="4670" y="7259"/>
                      </a:lnTo>
                      <a:cubicBezTo>
                        <a:pt x="5396" y="7576"/>
                        <a:pt x="6127" y="7767"/>
                        <a:pt x="6822" y="7767"/>
                      </a:cubicBezTo>
                      <a:cubicBezTo>
                        <a:pt x="7884" y="7767"/>
                        <a:pt x="8861" y="7321"/>
                        <a:pt x="9607" y="6192"/>
                      </a:cubicBezTo>
                      <a:lnTo>
                        <a:pt x="9607" y="6158"/>
                      </a:lnTo>
                      <a:cubicBezTo>
                        <a:pt x="10808" y="4290"/>
                        <a:pt x="10141" y="2256"/>
                        <a:pt x="8072" y="888"/>
                      </a:cubicBezTo>
                      <a:cubicBezTo>
                        <a:pt x="7048" y="260"/>
                        <a:pt x="6062" y="0"/>
                        <a:pt x="5100" y="0"/>
                      </a:cubicBezTo>
                      <a:close/>
                      <a:moveTo>
                        <a:pt x="1301" y="8560"/>
                      </a:moveTo>
                      <a:lnTo>
                        <a:pt x="0" y="10628"/>
                      </a:lnTo>
                      <a:lnTo>
                        <a:pt x="1968" y="11896"/>
                      </a:lnTo>
                      <a:lnTo>
                        <a:pt x="3302" y="9861"/>
                      </a:lnTo>
                      <a:lnTo>
                        <a:pt x="1301" y="8560"/>
                      </a:lnTo>
                      <a:close/>
                    </a:path>
                  </a:pathLst>
                </a:cu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34"/>
                <p:cNvGrpSpPr/>
                <p:nvPr/>
              </p:nvGrpSpPr>
              <p:grpSpPr>
                <a:xfrm>
                  <a:off x="313898" y="3767843"/>
                  <a:ext cx="1300664" cy="1441522"/>
                  <a:chOff x="-38237" y="3494275"/>
                  <a:chExt cx="1547488" cy="1715077"/>
                </a:xfrm>
              </p:grpSpPr>
              <p:sp>
                <p:nvSpPr>
                  <p:cNvPr id="571" name="Google Shape;571;p34"/>
                  <p:cNvSpPr/>
                  <p:nvPr/>
                </p:nvSpPr>
                <p:spPr>
                  <a:xfrm>
                    <a:off x="-38237" y="4419323"/>
                    <a:ext cx="684183" cy="461854"/>
                  </a:xfrm>
                  <a:custGeom>
                    <a:rect b="b" l="l" r="r" t="t"/>
                    <a:pathLst>
                      <a:path extrusionOk="0" h="17030" w="25228">
                        <a:moveTo>
                          <a:pt x="11492" y="0"/>
                        </a:moveTo>
                        <a:cubicBezTo>
                          <a:pt x="10311" y="0"/>
                          <a:pt x="9090" y="270"/>
                          <a:pt x="7863" y="877"/>
                        </a:cubicBezTo>
                        <a:cubicBezTo>
                          <a:pt x="0" y="4738"/>
                          <a:pt x="9772" y="17029"/>
                          <a:pt x="16929" y="17029"/>
                        </a:cubicBezTo>
                        <a:cubicBezTo>
                          <a:pt x="18182" y="17029"/>
                          <a:pt x="19355" y="16652"/>
                          <a:pt x="20339" y="15788"/>
                        </a:cubicBezTo>
                        <a:cubicBezTo>
                          <a:pt x="25228" y="11506"/>
                          <a:pt x="19204" y="0"/>
                          <a:pt x="11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4"/>
                  <p:cNvSpPr/>
                  <p:nvPr/>
                </p:nvSpPr>
                <p:spPr>
                  <a:xfrm>
                    <a:off x="314321" y="4423201"/>
                    <a:ext cx="322972" cy="458301"/>
                  </a:xfrm>
                  <a:custGeom>
                    <a:rect b="b" l="l" r="r" t="t"/>
                    <a:pathLst>
                      <a:path extrusionOk="0" h="16899" w="11909">
                        <a:moveTo>
                          <a:pt x="0" y="0"/>
                        </a:moveTo>
                        <a:lnTo>
                          <a:pt x="0" y="0"/>
                        </a:lnTo>
                        <a:cubicBezTo>
                          <a:pt x="3970" y="3302"/>
                          <a:pt x="8340" y="9240"/>
                          <a:pt x="2469" y="16745"/>
                        </a:cubicBezTo>
                        <a:cubicBezTo>
                          <a:pt x="2959" y="16845"/>
                          <a:pt x="3441" y="16898"/>
                          <a:pt x="3911" y="16898"/>
                        </a:cubicBezTo>
                        <a:cubicBezTo>
                          <a:pt x="5171" y="16898"/>
                          <a:pt x="6343" y="16519"/>
                          <a:pt x="7339" y="15645"/>
                        </a:cubicBezTo>
                        <a:cubicBezTo>
                          <a:pt x="11909" y="11675"/>
                          <a:pt x="6939" y="1368"/>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4"/>
                  <p:cNvSpPr/>
                  <p:nvPr/>
                </p:nvSpPr>
                <p:spPr>
                  <a:xfrm>
                    <a:off x="328803" y="4622204"/>
                    <a:ext cx="239741" cy="587148"/>
                  </a:xfrm>
                  <a:custGeom>
                    <a:rect b="b" l="l" r="r" t="t"/>
                    <a:pathLst>
                      <a:path extrusionOk="0" fill="none" h="21650" w="8840">
                        <a:moveTo>
                          <a:pt x="0" y="1"/>
                        </a:moveTo>
                        <a:cubicBezTo>
                          <a:pt x="0" y="1"/>
                          <a:pt x="8840" y="9674"/>
                          <a:pt x="8806" y="21649"/>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4"/>
                  <p:cNvSpPr/>
                  <p:nvPr/>
                </p:nvSpPr>
                <p:spPr>
                  <a:xfrm>
                    <a:off x="168172" y="4007052"/>
                    <a:ext cx="631896" cy="503293"/>
                  </a:xfrm>
                  <a:custGeom>
                    <a:rect b="b" l="l" r="r" t="t"/>
                    <a:pathLst>
                      <a:path extrusionOk="0" h="18558" w="23300">
                        <a:moveTo>
                          <a:pt x="10672" y="1"/>
                        </a:moveTo>
                        <a:cubicBezTo>
                          <a:pt x="10246" y="1"/>
                          <a:pt x="9809" y="33"/>
                          <a:pt x="9359" y="101"/>
                        </a:cubicBezTo>
                        <a:cubicBezTo>
                          <a:pt x="1" y="1512"/>
                          <a:pt x="7265" y="18558"/>
                          <a:pt x="14772" y="18558"/>
                        </a:cubicBezTo>
                        <a:cubicBezTo>
                          <a:pt x="15427" y="18558"/>
                          <a:pt x="16083" y="18428"/>
                          <a:pt x="16731" y="18147"/>
                        </a:cubicBezTo>
                        <a:cubicBezTo>
                          <a:pt x="23300" y="15277"/>
                          <a:pt x="19901" y="1"/>
                          <a:pt x="106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4"/>
                  <p:cNvSpPr/>
                  <p:nvPr/>
                </p:nvSpPr>
                <p:spPr>
                  <a:xfrm>
                    <a:off x="466300" y="4007052"/>
                    <a:ext cx="331108" cy="503103"/>
                  </a:xfrm>
                  <a:custGeom>
                    <a:rect b="b" l="l" r="r" t="t"/>
                    <a:pathLst>
                      <a:path extrusionOk="0" h="18551" w="12209">
                        <a:moveTo>
                          <a:pt x="0" y="1"/>
                        </a:moveTo>
                        <a:lnTo>
                          <a:pt x="0" y="1"/>
                        </a:lnTo>
                        <a:cubicBezTo>
                          <a:pt x="1702" y="1769"/>
                          <a:pt x="4837" y="5705"/>
                          <a:pt x="4971" y="10675"/>
                        </a:cubicBezTo>
                        <a:cubicBezTo>
                          <a:pt x="5104" y="15045"/>
                          <a:pt x="3002" y="17146"/>
                          <a:pt x="1501" y="18047"/>
                        </a:cubicBezTo>
                        <a:cubicBezTo>
                          <a:pt x="2260" y="18372"/>
                          <a:pt x="3028" y="18550"/>
                          <a:pt x="3796" y="18550"/>
                        </a:cubicBezTo>
                        <a:cubicBezTo>
                          <a:pt x="4446" y="18550"/>
                          <a:pt x="5095" y="18422"/>
                          <a:pt x="5738" y="18147"/>
                        </a:cubicBezTo>
                        <a:cubicBezTo>
                          <a:pt x="12209" y="15312"/>
                          <a:pt x="8973" y="36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4"/>
                  <p:cNvSpPr/>
                  <p:nvPr/>
                </p:nvSpPr>
                <p:spPr>
                  <a:xfrm>
                    <a:off x="471724" y="4212401"/>
                    <a:ext cx="211699" cy="994246"/>
                  </a:xfrm>
                  <a:custGeom>
                    <a:rect b="b" l="l" r="r" t="t"/>
                    <a:pathLst>
                      <a:path extrusionOk="0" fill="none" h="36661" w="7806">
                        <a:moveTo>
                          <a:pt x="0" y="1"/>
                        </a:moveTo>
                        <a:cubicBezTo>
                          <a:pt x="0" y="1"/>
                          <a:pt x="7806" y="11776"/>
                          <a:pt x="6605" y="36660"/>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4"/>
                  <p:cNvSpPr/>
                  <p:nvPr/>
                </p:nvSpPr>
                <p:spPr>
                  <a:xfrm>
                    <a:off x="442462" y="3494275"/>
                    <a:ext cx="541315" cy="527538"/>
                  </a:xfrm>
                  <a:custGeom>
                    <a:rect b="b" l="l" r="r" t="t"/>
                    <a:pathLst>
                      <a:path extrusionOk="0" h="19452" w="19960">
                        <a:moveTo>
                          <a:pt x="8860" y="0"/>
                        </a:moveTo>
                        <a:cubicBezTo>
                          <a:pt x="0" y="0"/>
                          <a:pt x="3136" y="19452"/>
                          <a:pt x="11134" y="19452"/>
                        </a:cubicBezTo>
                        <a:cubicBezTo>
                          <a:pt x="11348" y="19452"/>
                          <a:pt x="11566" y="19438"/>
                          <a:pt x="11787" y="19409"/>
                        </a:cubicBezTo>
                        <a:cubicBezTo>
                          <a:pt x="19226" y="18475"/>
                          <a:pt x="19960" y="1430"/>
                          <a:pt x="9752" y="62"/>
                        </a:cubicBezTo>
                        <a:cubicBezTo>
                          <a:pt x="9442" y="20"/>
                          <a:pt x="9145" y="0"/>
                          <a:pt x="88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685212" y="3533029"/>
                    <a:ext cx="289506" cy="488838"/>
                  </a:xfrm>
                  <a:custGeom>
                    <a:rect b="b" l="l" r="r" t="t"/>
                    <a:pathLst>
                      <a:path extrusionOk="0" h="18025" w="10675">
                        <a:moveTo>
                          <a:pt x="4371" y="1"/>
                        </a:moveTo>
                        <a:lnTo>
                          <a:pt x="4371" y="1"/>
                        </a:lnTo>
                        <a:cubicBezTo>
                          <a:pt x="4938" y="4070"/>
                          <a:pt x="5738" y="12376"/>
                          <a:pt x="3336" y="15278"/>
                        </a:cubicBezTo>
                        <a:cubicBezTo>
                          <a:pt x="2402" y="16446"/>
                          <a:pt x="1202" y="17113"/>
                          <a:pt x="1" y="17513"/>
                        </a:cubicBezTo>
                        <a:cubicBezTo>
                          <a:pt x="673" y="17849"/>
                          <a:pt x="1385" y="18025"/>
                          <a:pt x="2153" y="18025"/>
                        </a:cubicBezTo>
                        <a:cubicBezTo>
                          <a:pt x="2376" y="18025"/>
                          <a:pt x="2603" y="18010"/>
                          <a:pt x="2836" y="17980"/>
                        </a:cubicBezTo>
                        <a:cubicBezTo>
                          <a:pt x="9241" y="17180"/>
                          <a:pt x="10675" y="4337"/>
                          <a:pt x="43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725919" y="3797173"/>
                    <a:ext cx="66986" cy="1409481"/>
                  </a:xfrm>
                  <a:custGeom>
                    <a:rect b="b" l="l" r="r" t="t"/>
                    <a:pathLst>
                      <a:path extrusionOk="0" fill="none" h="51972" w="2470">
                        <a:moveTo>
                          <a:pt x="1" y="1"/>
                        </a:moveTo>
                        <a:cubicBezTo>
                          <a:pt x="1" y="1"/>
                          <a:pt x="2469" y="21783"/>
                          <a:pt x="535" y="51971"/>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4"/>
                  <p:cNvSpPr/>
                  <p:nvPr/>
                </p:nvSpPr>
                <p:spPr>
                  <a:xfrm>
                    <a:off x="787264" y="3811194"/>
                    <a:ext cx="627774" cy="475142"/>
                  </a:xfrm>
                  <a:custGeom>
                    <a:rect b="b" l="l" r="r" t="t"/>
                    <a:pathLst>
                      <a:path extrusionOk="0" h="17520" w="23148">
                        <a:moveTo>
                          <a:pt x="14809" y="1"/>
                        </a:moveTo>
                        <a:cubicBezTo>
                          <a:pt x="8519" y="1"/>
                          <a:pt x="0" y="11040"/>
                          <a:pt x="4877" y="15996"/>
                        </a:cubicBezTo>
                        <a:cubicBezTo>
                          <a:pt x="5920" y="17052"/>
                          <a:pt x="7306" y="17519"/>
                          <a:pt x="8818" y="17519"/>
                        </a:cubicBezTo>
                        <a:cubicBezTo>
                          <a:pt x="14945" y="17519"/>
                          <a:pt x="23148" y="9850"/>
                          <a:pt x="19054" y="2653"/>
                        </a:cubicBezTo>
                        <a:cubicBezTo>
                          <a:pt x="17991" y="778"/>
                          <a:pt x="16478" y="1"/>
                          <a:pt x="148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4"/>
                  <p:cNvSpPr/>
                  <p:nvPr/>
                </p:nvSpPr>
                <p:spPr>
                  <a:xfrm>
                    <a:off x="912286" y="3827032"/>
                    <a:ext cx="502805" cy="460118"/>
                  </a:xfrm>
                  <a:custGeom>
                    <a:rect b="b" l="l" r="r" t="t"/>
                    <a:pathLst>
                      <a:path extrusionOk="0" h="16966" w="18540">
                        <a:moveTo>
                          <a:pt x="12476" y="1"/>
                        </a:moveTo>
                        <a:lnTo>
                          <a:pt x="12476" y="1"/>
                        </a:lnTo>
                        <a:cubicBezTo>
                          <a:pt x="12543" y="2769"/>
                          <a:pt x="12209" y="6939"/>
                          <a:pt x="10274" y="10642"/>
                        </a:cubicBezTo>
                        <a:cubicBezTo>
                          <a:pt x="8310" y="14421"/>
                          <a:pt x="4063" y="15174"/>
                          <a:pt x="1038" y="15174"/>
                        </a:cubicBezTo>
                        <a:cubicBezTo>
                          <a:pt x="672" y="15174"/>
                          <a:pt x="324" y="15163"/>
                          <a:pt x="0" y="15145"/>
                        </a:cubicBezTo>
                        <a:lnTo>
                          <a:pt x="0" y="15145"/>
                        </a:lnTo>
                        <a:cubicBezTo>
                          <a:pt x="100" y="15245"/>
                          <a:pt x="167" y="15345"/>
                          <a:pt x="267" y="15445"/>
                        </a:cubicBezTo>
                        <a:cubicBezTo>
                          <a:pt x="1308" y="16499"/>
                          <a:pt x="2690" y="16965"/>
                          <a:pt x="4198" y="16965"/>
                        </a:cubicBezTo>
                        <a:cubicBezTo>
                          <a:pt x="10326" y="16965"/>
                          <a:pt x="18540" y="9270"/>
                          <a:pt x="14444" y="2069"/>
                        </a:cubicBezTo>
                        <a:cubicBezTo>
                          <a:pt x="13910" y="1101"/>
                          <a:pt x="13210" y="434"/>
                          <a:pt x="124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4"/>
                  <p:cNvSpPr/>
                  <p:nvPr/>
                </p:nvSpPr>
                <p:spPr>
                  <a:xfrm>
                    <a:off x="793772" y="4048680"/>
                    <a:ext cx="313941" cy="1157970"/>
                  </a:xfrm>
                  <a:custGeom>
                    <a:rect b="b" l="l" r="r" t="t"/>
                    <a:pathLst>
                      <a:path extrusionOk="0" fill="none" h="42698" w="11576">
                        <a:moveTo>
                          <a:pt x="11576" y="0"/>
                        </a:moveTo>
                        <a:cubicBezTo>
                          <a:pt x="11576" y="0"/>
                          <a:pt x="1" y="10408"/>
                          <a:pt x="1" y="42697"/>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4"/>
                  <p:cNvSpPr/>
                  <p:nvPr/>
                </p:nvSpPr>
                <p:spPr>
                  <a:xfrm>
                    <a:off x="908788" y="4256253"/>
                    <a:ext cx="599976" cy="429445"/>
                  </a:xfrm>
                  <a:custGeom>
                    <a:rect b="b" l="l" r="r" t="t"/>
                    <a:pathLst>
                      <a:path extrusionOk="0" h="15835" w="22123">
                        <a:moveTo>
                          <a:pt x="15223" y="0"/>
                        </a:moveTo>
                        <a:cubicBezTo>
                          <a:pt x="9007" y="0"/>
                          <a:pt x="1" y="7522"/>
                          <a:pt x="3132" y="13061"/>
                        </a:cubicBezTo>
                        <a:cubicBezTo>
                          <a:pt x="4213" y="14977"/>
                          <a:pt x="6371" y="15834"/>
                          <a:pt x="8812" y="15834"/>
                        </a:cubicBezTo>
                        <a:cubicBezTo>
                          <a:pt x="14656" y="15834"/>
                          <a:pt x="22122" y="10923"/>
                          <a:pt x="20310" y="3888"/>
                        </a:cubicBezTo>
                        <a:cubicBezTo>
                          <a:pt x="19596" y="1115"/>
                          <a:pt x="17617" y="0"/>
                          <a:pt x="152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4"/>
                  <p:cNvSpPr/>
                  <p:nvPr/>
                </p:nvSpPr>
                <p:spPr>
                  <a:xfrm>
                    <a:off x="997307" y="4295631"/>
                    <a:ext cx="511944" cy="390311"/>
                  </a:xfrm>
                  <a:custGeom>
                    <a:rect b="b" l="l" r="r" t="t"/>
                    <a:pathLst>
                      <a:path extrusionOk="0" h="14392" w="18877">
                        <a:moveTo>
                          <a:pt x="15779" y="1"/>
                        </a:moveTo>
                        <a:cubicBezTo>
                          <a:pt x="14912" y="2436"/>
                          <a:pt x="13310" y="5905"/>
                          <a:pt x="10542" y="8540"/>
                        </a:cubicBezTo>
                        <a:cubicBezTo>
                          <a:pt x="7621" y="11359"/>
                          <a:pt x="4070" y="11914"/>
                          <a:pt x="1733" y="11914"/>
                        </a:cubicBezTo>
                        <a:cubicBezTo>
                          <a:pt x="1028" y="11914"/>
                          <a:pt x="434" y="11863"/>
                          <a:pt x="1" y="11809"/>
                        </a:cubicBezTo>
                        <a:lnTo>
                          <a:pt x="1" y="11809"/>
                        </a:lnTo>
                        <a:cubicBezTo>
                          <a:pt x="1122" y="13592"/>
                          <a:pt x="3219" y="14391"/>
                          <a:pt x="5576" y="14391"/>
                        </a:cubicBezTo>
                        <a:cubicBezTo>
                          <a:pt x="11423" y="14391"/>
                          <a:pt x="18877" y="9472"/>
                          <a:pt x="17046" y="2436"/>
                        </a:cubicBezTo>
                        <a:cubicBezTo>
                          <a:pt x="16780" y="1402"/>
                          <a:pt x="16346" y="601"/>
                          <a:pt x="157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4"/>
                  <p:cNvSpPr/>
                  <p:nvPr/>
                </p:nvSpPr>
                <p:spPr>
                  <a:xfrm>
                    <a:off x="835401" y="4471148"/>
                    <a:ext cx="386297" cy="735494"/>
                  </a:xfrm>
                  <a:custGeom>
                    <a:rect b="b" l="l" r="r" t="t"/>
                    <a:pathLst>
                      <a:path extrusionOk="0" fill="none" h="27120" w="14244">
                        <a:moveTo>
                          <a:pt x="14244" y="0"/>
                        </a:moveTo>
                        <a:cubicBezTo>
                          <a:pt x="14244" y="0"/>
                          <a:pt x="3703" y="3769"/>
                          <a:pt x="0" y="27119"/>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6" name="Google Shape;586;p34"/>
                <p:cNvSpPr/>
                <p:nvPr/>
              </p:nvSpPr>
              <p:spPr>
                <a:xfrm flipH="1">
                  <a:off x="2586849" y="1831085"/>
                  <a:ext cx="121378" cy="121369"/>
                </a:xfrm>
                <a:custGeom>
                  <a:rect b="b" l="l" r="r" t="t"/>
                  <a:pathLst>
                    <a:path extrusionOk="0" h="3437" w="3437">
                      <a:moveTo>
                        <a:pt x="1735" y="1"/>
                      </a:moveTo>
                      <a:cubicBezTo>
                        <a:pt x="768" y="1"/>
                        <a:pt x="1" y="768"/>
                        <a:pt x="1" y="1702"/>
                      </a:cubicBezTo>
                      <a:cubicBezTo>
                        <a:pt x="1" y="2669"/>
                        <a:pt x="768" y="3436"/>
                        <a:pt x="1735" y="3436"/>
                      </a:cubicBezTo>
                      <a:cubicBezTo>
                        <a:pt x="2669" y="3436"/>
                        <a:pt x="3437" y="2669"/>
                        <a:pt x="3437" y="1702"/>
                      </a:cubicBezTo>
                      <a:cubicBezTo>
                        <a:pt x="3437" y="768"/>
                        <a:pt x="2669" y="1"/>
                        <a:pt x="1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4"/>
                <p:cNvSpPr/>
                <p:nvPr/>
              </p:nvSpPr>
              <p:spPr>
                <a:xfrm flipH="1">
                  <a:off x="2249154" y="1831085"/>
                  <a:ext cx="121378" cy="121369"/>
                </a:xfrm>
                <a:custGeom>
                  <a:rect b="b" l="l" r="r" t="t"/>
                  <a:pathLst>
                    <a:path extrusionOk="0" h="3437" w="3437">
                      <a:moveTo>
                        <a:pt x="1702" y="1"/>
                      </a:moveTo>
                      <a:cubicBezTo>
                        <a:pt x="768" y="1"/>
                        <a:pt x="1" y="768"/>
                        <a:pt x="1" y="1702"/>
                      </a:cubicBezTo>
                      <a:cubicBezTo>
                        <a:pt x="1" y="2669"/>
                        <a:pt x="768" y="3436"/>
                        <a:pt x="1702" y="3436"/>
                      </a:cubicBezTo>
                      <a:cubicBezTo>
                        <a:pt x="2669" y="3436"/>
                        <a:pt x="3436" y="2669"/>
                        <a:pt x="3436" y="1702"/>
                      </a:cubicBezTo>
                      <a:cubicBezTo>
                        <a:pt x="3436" y="768"/>
                        <a:pt x="2669" y="1"/>
                        <a:pt x="1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4"/>
                <p:cNvSpPr/>
                <p:nvPr/>
              </p:nvSpPr>
              <p:spPr>
                <a:xfrm flipH="1">
                  <a:off x="2353660" y="1716544"/>
                  <a:ext cx="58809" cy="87278"/>
                </a:xfrm>
                <a:custGeom>
                  <a:rect b="b" l="l" r="r" t="t"/>
                  <a:pathLst>
                    <a:path extrusionOk="0" h="3170" w="2136">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4"/>
                <p:cNvSpPr/>
                <p:nvPr/>
              </p:nvSpPr>
              <p:spPr>
                <a:xfrm flipH="1" rot="-695474">
                  <a:off x="2488994" y="1821195"/>
                  <a:ext cx="90892" cy="92761"/>
                </a:xfrm>
                <a:custGeom>
                  <a:rect b="b" l="l" r="r" t="t"/>
                  <a:pathLst>
                    <a:path extrusionOk="0" fill="none" h="2436" w="1835">
                      <a:moveTo>
                        <a:pt x="1201" y="0"/>
                      </a:moveTo>
                      <a:cubicBezTo>
                        <a:pt x="1201" y="0"/>
                        <a:pt x="0" y="1568"/>
                        <a:pt x="1835" y="2436"/>
                      </a:cubicBezTo>
                    </a:path>
                  </a:pathLst>
                </a:custGeom>
                <a:noFill/>
                <a:ln cap="rnd" cmpd="sng" w="108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4"/>
                <p:cNvSpPr/>
                <p:nvPr/>
              </p:nvSpPr>
              <p:spPr>
                <a:xfrm flipH="1" rot="-6266359">
                  <a:off x="2563210" y="1584288"/>
                  <a:ext cx="107865" cy="106341"/>
                </a:xfrm>
                <a:custGeom>
                  <a:rect b="b" l="l" r="r" t="t"/>
                  <a:pathLst>
                    <a:path extrusionOk="0" fill="none" h="2436" w="1835">
                      <a:moveTo>
                        <a:pt x="1201" y="0"/>
                      </a:moveTo>
                      <a:cubicBezTo>
                        <a:pt x="1201" y="0"/>
                        <a:pt x="0" y="1568"/>
                        <a:pt x="1835" y="2436"/>
                      </a:cubicBezTo>
                    </a:path>
                  </a:pathLst>
                </a:custGeom>
                <a:noFill/>
                <a:ln cap="rnd" cmpd="sng" w="108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4"/>
                <p:cNvSpPr/>
                <p:nvPr/>
              </p:nvSpPr>
              <p:spPr>
                <a:xfrm rot="6266359">
                  <a:off x="2301929" y="1584288"/>
                  <a:ext cx="107865" cy="106341"/>
                </a:xfrm>
                <a:custGeom>
                  <a:rect b="b" l="l" r="r" t="t"/>
                  <a:pathLst>
                    <a:path extrusionOk="0" fill="none" h="2436" w="1835">
                      <a:moveTo>
                        <a:pt x="1201" y="0"/>
                      </a:moveTo>
                      <a:cubicBezTo>
                        <a:pt x="1201" y="0"/>
                        <a:pt x="0" y="1568"/>
                        <a:pt x="1835" y="2436"/>
                      </a:cubicBezTo>
                    </a:path>
                  </a:pathLst>
                </a:custGeom>
                <a:noFill/>
                <a:ln cap="rnd" cmpd="sng" w="108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4"/>
                <p:cNvSpPr/>
                <p:nvPr/>
              </p:nvSpPr>
              <p:spPr>
                <a:xfrm flipH="1">
                  <a:off x="2622999" y="1716544"/>
                  <a:ext cx="58809" cy="87278"/>
                </a:xfrm>
                <a:custGeom>
                  <a:rect b="b" l="l" r="r" t="t"/>
                  <a:pathLst>
                    <a:path extrusionOk="0" h="3170" w="2136">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4"/>
                <p:cNvSpPr/>
                <p:nvPr/>
              </p:nvSpPr>
              <p:spPr>
                <a:xfrm flipH="1" rot="952175">
                  <a:off x="2419179" y="1962321"/>
                  <a:ext cx="77609" cy="38556"/>
                </a:xfrm>
                <a:custGeom>
                  <a:rect b="b" l="l" r="r" t="t"/>
                  <a:pathLst>
                    <a:path extrusionOk="0" h="1393" w="4601">
                      <a:moveTo>
                        <a:pt x="0" y="1022"/>
                      </a:moveTo>
                      <a:cubicBezTo>
                        <a:pt x="1364" y="1802"/>
                        <a:pt x="3578" y="1193"/>
                        <a:pt x="4601" y="0"/>
                      </a:cubicBezTo>
                    </a:path>
                  </a:pathLst>
                </a:custGeom>
                <a:noFill/>
                <a:ln cap="flat" cmpd="sng" w="9525">
                  <a:solidFill>
                    <a:schemeClr val="dk2"/>
                  </a:solidFill>
                  <a:prstDash val="solid"/>
                  <a:round/>
                  <a:headEnd len="med" w="med" type="none"/>
                  <a:tailEnd len="med" w="med" type="none"/>
                </a:ln>
              </p:spPr>
            </p:sp>
            <p:sp>
              <p:nvSpPr>
                <p:cNvPr id="594" name="Google Shape;594;p34"/>
                <p:cNvSpPr/>
                <p:nvPr/>
              </p:nvSpPr>
              <p:spPr>
                <a:xfrm>
                  <a:off x="3135800" y="1825775"/>
                  <a:ext cx="419400" cy="419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4"/>
                <p:cNvSpPr/>
                <p:nvPr/>
              </p:nvSpPr>
              <p:spPr>
                <a:xfrm>
                  <a:off x="1787038" y="2279125"/>
                  <a:ext cx="685587" cy="2531772"/>
                </a:xfrm>
                <a:custGeom>
                  <a:rect b="b" l="l" r="r" t="t"/>
                  <a:pathLst>
                    <a:path extrusionOk="0" h="67018" w="18714">
                      <a:moveTo>
                        <a:pt x="10369" y="1"/>
                      </a:moveTo>
                      <a:cubicBezTo>
                        <a:pt x="10227" y="1"/>
                        <a:pt x="10084" y="2"/>
                        <a:pt x="9941" y="3"/>
                      </a:cubicBezTo>
                      <a:cubicBezTo>
                        <a:pt x="6372" y="3"/>
                        <a:pt x="3036" y="704"/>
                        <a:pt x="0" y="1871"/>
                      </a:cubicBezTo>
                      <a:lnTo>
                        <a:pt x="2102" y="67018"/>
                      </a:lnTo>
                      <a:lnTo>
                        <a:pt x="17813" y="67018"/>
                      </a:lnTo>
                      <a:lnTo>
                        <a:pt x="18714" y="937"/>
                      </a:lnTo>
                      <a:cubicBezTo>
                        <a:pt x="16135" y="332"/>
                        <a:pt x="13344" y="1"/>
                        <a:pt x="103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p:nvPr/>
              </p:nvSpPr>
              <p:spPr>
                <a:xfrm>
                  <a:off x="2381452" y="2294578"/>
                  <a:ext cx="614695" cy="1534118"/>
                </a:xfrm>
                <a:custGeom>
                  <a:rect b="b" l="l" r="r" t="t"/>
                  <a:pathLst>
                    <a:path extrusionOk="0" h="66448" w="27454">
                      <a:moveTo>
                        <a:pt x="0" y="0"/>
                      </a:moveTo>
                      <a:lnTo>
                        <a:pt x="0" y="66448"/>
                      </a:lnTo>
                      <a:lnTo>
                        <a:pt x="24518" y="66448"/>
                      </a:lnTo>
                      <a:cubicBezTo>
                        <a:pt x="24518" y="66448"/>
                        <a:pt x="27453" y="53772"/>
                        <a:pt x="26820" y="34759"/>
                      </a:cubicBezTo>
                      <a:cubicBezTo>
                        <a:pt x="26219" y="17846"/>
                        <a:pt x="17313" y="3002"/>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4"/>
                <p:cNvSpPr/>
                <p:nvPr/>
              </p:nvSpPr>
              <p:spPr>
                <a:xfrm flipH="1">
                  <a:off x="1344703" y="2294578"/>
                  <a:ext cx="614695" cy="1534118"/>
                </a:xfrm>
                <a:custGeom>
                  <a:rect b="b" l="l" r="r" t="t"/>
                  <a:pathLst>
                    <a:path extrusionOk="0" h="66448" w="27454">
                      <a:moveTo>
                        <a:pt x="0" y="0"/>
                      </a:moveTo>
                      <a:lnTo>
                        <a:pt x="0" y="66448"/>
                      </a:lnTo>
                      <a:lnTo>
                        <a:pt x="24518" y="66448"/>
                      </a:lnTo>
                      <a:cubicBezTo>
                        <a:pt x="24518" y="66448"/>
                        <a:pt x="27453" y="53772"/>
                        <a:pt x="26820" y="34759"/>
                      </a:cubicBezTo>
                      <a:cubicBezTo>
                        <a:pt x="26219" y="17846"/>
                        <a:pt x="17313" y="3002"/>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8" name="Google Shape;598;p34"/>
                <p:cNvCxnSpPr/>
                <p:nvPr/>
              </p:nvCxnSpPr>
              <p:spPr>
                <a:xfrm flipH="1">
                  <a:off x="2645125" y="2791600"/>
                  <a:ext cx="35700" cy="1027800"/>
                </a:xfrm>
                <a:prstGeom prst="straightConnector1">
                  <a:avLst/>
                </a:prstGeom>
                <a:noFill/>
                <a:ln cap="flat" cmpd="sng" w="9525">
                  <a:solidFill>
                    <a:schemeClr val="accent3"/>
                  </a:solidFill>
                  <a:prstDash val="solid"/>
                  <a:round/>
                  <a:headEnd len="med" w="med" type="none"/>
                  <a:tailEnd len="med" w="med" type="none"/>
                </a:ln>
              </p:spPr>
            </p:cxnSp>
            <p:cxnSp>
              <p:nvCxnSpPr>
                <p:cNvPr id="599" name="Google Shape;599;p34"/>
                <p:cNvCxnSpPr/>
                <p:nvPr/>
              </p:nvCxnSpPr>
              <p:spPr>
                <a:xfrm>
                  <a:off x="1668063" y="2791600"/>
                  <a:ext cx="35700" cy="1027800"/>
                </a:xfrm>
                <a:prstGeom prst="straightConnector1">
                  <a:avLst/>
                </a:prstGeom>
                <a:noFill/>
                <a:ln cap="flat" cmpd="sng" w="9525">
                  <a:solidFill>
                    <a:schemeClr val="accent3"/>
                  </a:solidFill>
                  <a:prstDash val="solid"/>
                  <a:round/>
                  <a:headEnd len="med" w="med" type="none"/>
                  <a:tailEnd len="med" w="med" type="none"/>
                </a:ln>
              </p:spPr>
            </p:cxnSp>
            <p:grpSp>
              <p:nvGrpSpPr>
                <p:cNvPr id="600" name="Google Shape;600;p34"/>
                <p:cNvGrpSpPr/>
                <p:nvPr/>
              </p:nvGrpSpPr>
              <p:grpSpPr>
                <a:xfrm rot="2401245">
                  <a:off x="3344334" y="2880223"/>
                  <a:ext cx="405130" cy="535119"/>
                  <a:chOff x="1615787" y="1708647"/>
                  <a:chExt cx="337599" cy="445949"/>
                </a:xfrm>
              </p:grpSpPr>
              <p:sp>
                <p:nvSpPr>
                  <p:cNvPr id="601" name="Google Shape;601;p34"/>
                  <p:cNvSpPr/>
                  <p:nvPr/>
                </p:nvSpPr>
                <p:spPr>
                  <a:xfrm flipH="1">
                    <a:off x="1651498" y="1708647"/>
                    <a:ext cx="301889" cy="434759"/>
                  </a:xfrm>
                  <a:custGeom>
                    <a:rect b="b" l="l" r="r" t="t"/>
                    <a:pathLst>
                      <a:path extrusionOk="0" h="8936" w="6205">
                        <a:moveTo>
                          <a:pt x="2793" y="0"/>
                        </a:moveTo>
                        <a:cubicBezTo>
                          <a:pt x="2558" y="0"/>
                          <a:pt x="2349" y="155"/>
                          <a:pt x="2269" y="396"/>
                        </a:cubicBezTo>
                        <a:lnTo>
                          <a:pt x="101" y="7368"/>
                        </a:lnTo>
                        <a:cubicBezTo>
                          <a:pt x="0" y="7635"/>
                          <a:pt x="167" y="7968"/>
                          <a:pt x="467" y="8035"/>
                        </a:cubicBezTo>
                        <a:lnTo>
                          <a:pt x="3269" y="8902"/>
                        </a:lnTo>
                        <a:cubicBezTo>
                          <a:pt x="3329" y="8924"/>
                          <a:pt x="3389" y="8935"/>
                          <a:pt x="3449" y="8935"/>
                        </a:cubicBezTo>
                        <a:cubicBezTo>
                          <a:pt x="3659" y="8935"/>
                          <a:pt x="3859" y="8802"/>
                          <a:pt x="3937" y="8569"/>
                        </a:cubicBezTo>
                        <a:lnTo>
                          <a:pt x="6105" y="1597"/>
                        </a:lnTo>
                        <a:cubicBezTo>
                          <a:pt x="6205" y="1297"/>
                          <a:pt x="6038" y="997"/>
                          <a:pt x="5738" y="897"/>
                        </a:cubicBezTo>
                        <a:lnTo>
                          <a:pt x="2969" y="29"/>
                        </a:lnTo>
                        <a:cubicBezTo>
                          <a:pt x="2910" y="9"/>
                          <a:pt x="2851" y="0"/>
                          <a:pt x="27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4"/>
                  <p:cNvSpPr/>
                  <p:nvPr/>
                </p:nvSpPr>
                <p:spPr>
                  <a:xfrm flipH="1">
                    <a:off x="1615787" y="1718377"/>
                    <a:ext cx="308408" cy="436218"/>
                  </a:xfrm>
                  <a:custGeom>
                    <a:rect b="b" l="l" r="r" t="t"/>
                    <a:pathLst>
                      <a:path extrusionOk="0" h="8966" w="6339">
                        <a:moveTo>
                          <a:pt x="2791" y="0"/>
                        </a:moveTo>
                        <a:cubicBezTo>
                          <a:pt x="2557" y="0"/>
                          <a:pt x="2349" y="149"/>
                          <a:pt x="2269" y="363"/>
                        </a:cubicBezTo>
                        <a:lnTo>
                          <a:pt x="101" y="7368"/>
                        </a:lnTo>
                        <a:cubicBezTo>
                          <a:pt x="1" y="7635"/>
                          <a:pt x="168" y="7935"/>
                          <a:pt x="468" y="8035"/>
                        </a:cubicBezTo>
                        <a:lnTo>
                          <a:pt x="3403" y="8936"/>
                        </a:lnTo>
                        <a:cubicBezTo>
                          <a:pt x="3457" y="8956"/>
                          <a:pt x="3511" y="8965"/>
                          <a:pt x="3566" y="8965"/>
                        </a:cubicBezTo>
                        <a:cubicBezTo>
                          <a:pt x="3782" y="8965"/>
                          <a:pt x="3990" y="8816"/>
                          <a:pt x="4070" y="8602"/>
                        </a:cubicBezTo>
                        <a:lnTo>
                          <a:pt x="6239" y="1631"/>
                        </a:lnTo>
                        <a:cubicBezTo>
                          <a:pt x="6339" y="1330"/>
                          <a:pt x="6172" y="1030"/>
                          <a:pt x="5872" y="930"/>
                        </a:cubicBezTo>
                        <a:lnTo>
                          <a:pt x="2970" y="29"/>
                        </a:lnTo>
                        <a:cubicBezTo>
                          <a:pt x="2910" y="9"/>
                          <a:pt x="2850" y="0"/>
                          <a:pt x="27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4"/>
                  <p:cNvSpPr/>
                  <p:nvPr/>
                </p:nvSpPr>
                <p:spPr>
                  <a:xfrm flipH="1">
                    <a:off x="1748855" y="1755498"/>
                    <a:ext cx="42230" cy="42230"/>
                  </a:xfrm>
                  <a:custGeom>
                    <a:rect b="b" l="l" r="r" t="t"/>
                    <a:pathLst>
                      <a:path extrusionOk="0" h="868" w="868">
                        <a:moveTo>
                          <a:pt x="434" y="0"/>
                        </a:moveTo>
                        <a:cubicBezTo>
                          <a:pt x="200" y="0"/>
                          <a:pt x="0" y="200"/>
                          <a:pt x="0" y="434"/>
                        </a:cubicBezTo>
                        <a:cubicBezTo>
                          <a:pt x="0" y="667"/>
                          <a:pt x="200" y="868"/>
                          <a:pt x="434" y="868"/>
                        </a:cubicBezTo>
                        <a:cubicBezTo>
                          <a:pt x="667" y="868"/>
                          <a:pt x="867" y="667"/>
                          <a:pt x="867" y="434"/>
                        </a:cubicBezTo>
                        <a:cubicBezTo>
                          <a:pt x="867" y="200"/>
                          <a:pt x="667" y="0"/>
                          <a:pt x="4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34"/>
                <p:cNvSpPr/>
                <p:nvPr/>
              </p:nvSpPr>
              <p:spPr>
                <a:xfrm flipH="1" rot="1701489">
                  <a:off x="2155637" y="2070577"/>
                  <a:ext cx="256625" cy="49514"/>
                </a:xfrm>
                <a:custGeom>
                  <a:rect b="b" l="l" r="r" t="t"/>
                  <a:pathLst>
                    <a:path extrusionOk="0" h="1393" w="4601">
                      <a:moveTo>
                        <a:pt x="0" y="1022"/>
                      </a:moveTo>
                      <a:cubicBezTo>
                        <a:pt x="1364" y="1802"/>
                        <a:pt x="3578" y="1193"/>
                        <a:pt x="4601" y="0"/>
                      </a:cubicBezTo>
                    </a:path>
                  </a:pathLst>
                </a:custGeom>
                <a:noFill/>
                <a:ln cap="flat" cmpd="sng" w="9525">
                  <a:solidFill>
                    <a:schemeClr val="dk2"/>
                  </a:solidFill>
                  <a:prstDash val="solid"/>
                  <a:round/>
                  <a:headEnd len="med" w="med" type="none"/>
                  <a:tailEnd len="med" w="med" type="none"/>
                </a:ln>
              </p:spPr>
            </p:sp>
            <p:cxnSp>
              <p:nvCxnSpPr>
                <p:cNvPr id="605" name="Google Shape;605;p34"/>
                <p:cNvCxnSpPr/>
                <p:nvPr/>
              </p:nvCxnSpPr>
              <p:spPr>
                <a:xfrm>
                  <a:off x="2423475" y="4039125"/>
                  <a:ext cx="388500" cy="1124700"/>
                </a:xfrm>
                <a:prstGeom prst="straightConnector1">
                  <a:avLst/>
                </a:prstGeom>
                <a:noFill/>
                <a:ln cap="flat" cmpd="sng" w="9525">
                  <a:solidFill>
                    <a:schemeClr val="dk2"/>
                  </a:solidFill>
                  <a:prstDash val="solid"/>
                  <a:round/>
                  <a:headEnd len="med" w="med" type="none"/>
                  <a:tailEnd len="med" w="med" type="none"/>
                </a:ln>
              </p:spPr>
            </p:cxnSp>
          </p:grpSp>
          <p:grpSp>
            <p:nvGrpSpPr>
              <p:cNvPr id="606" name="Google Shape;606;p34"/>
              <p:cNvGrpSpPr/>
              <p:nvPr/>
            </p:nvGrpSpPr>
            <p:grpSpPr>
              <a:xfrm flipH="1">
                <a:off x="1861179" y="1132585"/>
                <a:ext cx="746182" cy="1021242"/>
                <a:chOff x="12391894" y="3130906"/>
                <a:chExt cx="834748" cy="1142456"/>
              </a:xfrm>
            </p:grpSpPr>
            <p:sp>
              <p:nvSpPr>
                <p:cNvPr id="607" name="Google Shape;607;p34"/>
                <p:cNvSpPr/>
                <p:nvPr/>
              </p:nvSpPr>
              <p:spPr>
                <a:xfrm>
                  <a:off x="12391894" y="3130906"/>
                  <a:ext cx="792875" cy="604595"/>
                </a:xfrm>
                <a:custGeom>
                  <a:rect b="b" l="l" r="r" t="t"/>
                  <a:pathLst>
                    <a:path extrusionOk="0" h="21672" w="28421">
                      <a:moveTo>
                        <a:pt x="9163" y="1"/>
                      </a:moveTo>
                      <a:cubicBezTo>
                        <a:pt x="7517" y="1"/>
                        <a:pt x="5851" y="213"/>
                        <a:pt x="4237" y="690"/>
                      </a:cubicBezTo>
                      <a:cubicBezTo>
                        <a:pt x="1801" y="1423"/>
                        <a:pt x="1801" y="2291"/>
                        <a:pt x="0" y="4059"/>
                      </a:cubicBezTo>
                      <a:cubicBezTo>
                        <a:pt x="0" y="4059"/>
                        <a:pt x="3526" y="2262"/>
                        <a:pt x="8334" y="2262"/>
                      </a:cubicBezTo>
                      <a:cubicBezTo>
                        <a:pt x="11081" y="2262"/>
                        <a:pt x="14247" y="2849"/>
                        <a:pt x="17413" y="4692"/>
                      </a:cubicBezTo>
                      <a:cubicBezTo>
                        <a:pt x="26352" y="9930"/>
                        <a:pt x="25919" y="21671"/>
                        <a:pt x="25919" y="21671"/>
                      </a:cubicBezTo>
                      <a:lnTo>
                        <a:pt x="28420" y="21671"/>
                      </a:lnTo>
                      <a:cubicBezTo>
                        <a:pt x="28420" y="21671"/>
                        <a:pt x="28287" y="11564"/>
                        <a:pt x="21749" y="4692"/>
                      </a:cubicBezTo>
                      <a:cubicBezTo>
                        <a:pt x="19271" y="2088"/>
                        <a:pt x="14320" y="1"/>
                        <a:pt x="91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4"/>
                <p:cNvSpPr/>
                <p:nvPr/>
              </p:nvSpPr>
              <p:spPr>
                <a:xfrm>
                  <a:off x="13004216" y="3713125"/>
                  <a:ext cx="213109" cy="326680"/>
                </a:xfrm>
                <a:custGeom>
                  <a:rect b="b" l="l" r="r" t="t"/>
                  <a:pathLst>
                    <a:path extrusionOk="0" h="11710" w="7639">
                      <a:moveTo>
                        <a:pt x="3836" y="1"/>
                      </a:moveTo>
                      <a:cubicBezTo>
                        <a:pt x="1701" y="1"/>
                        <a:pt x="0" y="2603"/>
                        <a:pt x="0" y="5838"/>
                      </a:cubicBezTo>
                      <a:cubicBezTo>
                        <a:pt x="0" y="9074"/>
                        <a:pt x="1701" y="11709"/>
                        <a:pt x="3836" y="11709"/>
                      </a:cubicBezTo>
                      <a:cubicBezTo>
                        <a:pt x="5938" y="11709"/>
                        <a:pt x="7639" y="9074"/>
                        <a:pt x="7639" y="5838"/>
                      </a:cubicBezTo>
                      <a:cubicBezTo>
                        <a:pt x="7639" y="2603"/>
                        <a:pt x="5938" y="1"/>
                        <a:pt x="38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4"/>
                <p:cNvSpPr/>
                <p:nvPr/>
              </p:nvSpPr>
              <p:spPr>
                <a:xfrm>
                  <a:off x="13037721" y="3717784"/>
                  <a:ext cx="188922" cy="316413"/>
                </a:xfrm>
                <a:custGeom>
                  <a:rect b="b" l="l" r="r" t="t"/>
                  <a:pathLst>
                    <a:path extrusionOk="0" h="11342" w="6772">
                      <a:moveTo>
                        <a:pt x="3402" y="1"/>
                      </a:moveTo>
                      <a:cubicBezTo>
                        <a:pt x="1534" y="1"/>
                        <a:pt x="0" y="2536"/>
                        <a:pt x="0" y="5671"/>
                      </a:cubicBezTo>
                      <a:cubicBezTo>
                        <a:pt x="0" y="8807"/>
                        <a:pt x="1534" y="11342"/>
                        <a:pt x="3402" y="11342"/>
                      </a:cubicBezTo>
                      <a:cubicBezTo>
                        <a:pt x="5237" y="11342"/>
                        <a:pt x="6772" y="8807"/>
                        <a:pt x="6772" y="5671"/>
                      </a:cubicBezTo>
                      <a:cubicBezTo>
                        <a:pt x="6772" y="2536"/>
                        <a:pt x="5237" y="1"/>
                        <a:pt x="34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4"/>
                <p:cNvSpPr/>
                <p:nvPr/>
              </p:nvSpPr>
              <p:spPr>
                <a:xfrm>
                  <a:off x="12680354" y="3889019"/>
                  <a:ext cx="461592" cy="364816"/>
                </a:xfrm>
                <a:custGeom>
                  <a:rect b="b" l="l" r="r" t="t"/>
                  <a:pathLst>
                    <a:path extrusionOk="0" h="13077" w="16546">
                      <a:moveTo>
                        <a:pt x="15946" y="0"/>
                      </a:moveTo>
                      <a:lnTo>
                        <a:pt x="12276" y="9941"/>
                      </a:lnTo>
                      <a:cubicBezTo>
                        <a:pt x="11709" y="11442"/>
                        <a:pt x="9975" y="12476"/>
                        <a:pt x="8007" y="12476"/>
                      </a:cubicBezTo>
                      <a:lnTo>
                        <a:pt x="1" y="12476"/>
                      </a:lnTo>
                      <a:lnTo>
                        <a:pt x="1" y="13076"/>
                      </a:lnTo>
                      <a:lnTo>
                        <a:pt x="8007" y="13076"/>
                      </a:lnTo>
                      <a:cubicBezTo>
                        <a:pt x="10275" y="13076"/>
                        <a:pt x="12210" y="11909"/>
                        <a:pt x="12843" y="10141"/>
                      </a:cubicBezTo>
                      <a:lnTo>
                        <a:pt x="16546" y="200"/>
                      </a:lnTo>
                      <a:lnTo>
                        <a:pt x="159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4"/>
                <p:cNvSpPr/>
                <p:nvPr/>
              </p:nvSpPr>
              <p:spPr>
                <a:xfrm>
                  <a:off x="13086095" y="3799663"/>
                  <a:ext cx="104253" cy="162894"/>
                </a:xfrm>
                <a:custGeom>
                  <a:rect b="b" l="l" r="r" t="t"/>
                  <a:pathLst>
                    <a:path extrusionOk="0" h="5839" w="3737">
                      <a:moveTo>
                        <a:pt x="1869" y="1"/>
                      </a:moveTo>
                      <a:cubicBezTo>
                        <a:pt x="835" y="1"/>
                        <a:pt x="1" y="1302"/>
                        <a:pt x="1" y="2903"/>
                      </a:cubicBezTo>
                      <a:cubicBezTo>
                        <a:pt x="1" y="4538"/>
                        <a:pt x="835" y="5838"/>
                        <a:pt x="1869" y="5838"/>
                      </a:cubicBezTo>
                      <a:cubicBezTo>
                        <a:pt x="2903" y="5838"/>
                        <a:pt x="3737" y="4538"/>
                        <a:pt x="3737" y="2903"/>
                      </a:cubicBezTo>
                      <a:cubicBezTo>
                        <a:pt x="3737" y="1302"/>
                        <a:pt x="2903" y="1"/>
                        <a:pt x="1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4"/>
                <p:cNvSpPr/>
                <p:nvPr/>
              </p:nvSpPr>
              <p:spPr>
                <a:xfrm>
                  <a:off x="12569629" y="4226801"/>
                  <a:ext cx="133099" cy="46561"/>
                </a:xfrm>
                <a:custGeom>
                  <a:rect b="b" l="l" r="r" t="t"/>
                  <a:pathLst>
                    <a:path extrusionOk="0" h="1669" w="4771">
                      <a:moveTo>
                        <a:pt x="1034" y="1"/>
                      </a:moveTo>
                      <a:cubicBezTo>
                        <a:pt x="467" y="1"/>
                        <a:pt x="0" y="368"/>
                        <a:pt x="0" y="835"/>
                      </a:cubicBezTo>
                      <a:cubicBezTo>
                        <a:pt x="0" y="1268"/>
                        <a:pt x="467" y="1669"/>
                        <a:pt x="1034" y="1669"/>
                      </a:cubicBezTo>
                      <a:lnTo>
                        <a:pt x="3736" y="1669"/>
                      </a:lnTo>
                      <a:cubicBezTo>
                        <a:pt x="4303" y="1669"/>
                        <a:pt x="4770" y="1268"/>
                        <a:pt x="4770" y="835"/>
                      </a:cubicBezTo>
                      <a:cubicBezTo>
                        <a:pt x="4770" y="368"/>
                        <a:pt x="4303" y="1"/>
                        <a:pt x="3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5"/>
          <p:cNvSpPr txBox="1"/>
          <p:nvPr>
            <p:ph type="title"/>
          </p:nvPr>
        </p:nvSpPr>
        <p:spPr>
          <a:xfrm>
            <a:off x="599025" y="501771"/>
            <a:ext cx="7939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chemeClr val="dk1"/>
                </a:solidFill>
              </a:rPr>
              <a:t>· Thankyou </a:t>
            </a:r>
            <a:r>
              <a:rPr lang="en" sz="5000"/>
              <a:t>·</a:t>
            </a:r>
            <a:endParaRPr sz="5000"/>
          </a:p>
        </p:txBody>
      </p:sp>
      <p:sp>
        <p:nvSpPr>
          <p:cNvPr id="618" name="Google Shape;618;p35"/>
          <p:cNvSpPr txBox="1"/>
          <p:nvPr>
            <p:ph type="title"/>
          </p:nvPr>
        </p:nvSpPr>
        <p:spPr>
          <a:xfrm>
            <a:off x="602400" y="1433471"/>
            <a:ext cx="79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Contact Details -</a:t>
            </a:r>
            <a:endParaRPr sz="2400"/>
          </a:p>
        </p:txBody>
      </p:sp>
      <p:sp>
        <p:nvSpPr>
          <p:cNvPr id="619" name="Google Shape;619;p35"/>
          <p:cNvSpPr txBox="1"/>
          <p:nvPr>
            <p:ph type="title"/>
          </p:nvPr>
        </p:nvSpPr>
        <p:spPr>
          <a:xfrm>
            <a:off x="602400" y="2168796"/>
            <a:ext cx="79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Name:                  Kunal Malviya</a:t>
            </a:r>
            <a:endParaRPr sz="1800"/>
          </a:p>
        </p:txBody>
      </p:sp>
      <p:sp>
        <p:nvSpPr>
          <p:cNvPr id="620" name="Google Shape;620;p35"/>
          <p:cNvSpPr txBox="1"/>
          <p:nvPr>
            <p:ph type="title"/>
          </p:nvPr>
        </p:nvSpPr>
        <p:spPr>
          <a:xfrm>
            <a:off x="602400" y="2502296"/>
            <a:ext cx="79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Linkedin</a:t>
            </a:r>
            <a:r>
              <a:rPr lang="en" sz="1800">
                <a:solidFill>
                  <a:schemeClr val="dk1"/>
                </a:solidFill>
              </a:rPr>
              <a:t>:            </a:t>
            </a:r>
            <a:r>
              <a:rPr b="0" lang="en" sz="1800" u="sng">
                <a:solidFill>
                  <a:schemeClr val="hlink"/>
                </a:solidFill>
                <a:latin typeface="Arial"/>
                <a:ea typeface="Arial"/>
                <a:cs typeface="Arial"/>
                <a:sym typeface="Arial"/>
                <a:hlinkClick r:id="rId3"/>
              </a:rPr>
              <a:t>https://www.linkedin.com/in/kunalmalviya06</a:t>
            </a:r>
            <a:endParaRPr b="0" sz="1800" u="sng">
              <a:solidFill>
                <a:schemeClr val="hlink"/>
              </a:solidFill>
              <a:latin typeface="Arial"/>
              <a:ea typeface="Arial"/>
              <a:cs typeface="Arial"/>
              <a:sym typeface="Arial"/>
            </a:endParaRPr>
          </a:p>
          <a:p>
            <a:pPr indent="0" lvl="0" marL="0" rtl="0" algn="l">
              <a:spcBef>
                <a:spcPts val="0"/>
              </a:spcBef>
              <a:spcAft>
                <a:spcPts val="0"/>
              </a:spcAft>
              <a:buNone/>
            </a:pPr>
            <a:r>
              <a:t/>
            </a:r>
            <a:endParaRPr sz="1800">
              <a:solidFill>
                <a:schemeClr val="dk1"/>
              </a:solidFill>
            </a:endParaRPr>
          </a:p>
        </p:txBody>
      </p:sp>
      <p:sp>
        <p:nvSpPr>
          <p:cNvPr id="621" name="Google Shape;621;p35"/>
          <p:cNvSpPr txBox="1"/>
          <p:nvPr>
            <p:ph type="title"/>
          </p:nvPr>
        </p:nvSpPr>
        <p:spPr>
          <a:xfrm>
            <a:off x="599025" y="2904121"/>
            <a:ext cx="79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Portfolio</a:t>
            </a:r>
            <a:r>
              <a:rPr lang="en" sz="1800">
                <a:solidFill>
                  <a:schemeClr val="dk1"/>
                </a:solidFill>
              </a:rPr>
              <a:t>:           </a:t>
            </a:r>
            <a:r>
              <a:rPr b="0" lang="en" sz="1800" u="sng">
                <a:solidFill>
                  <a:schemeClr val="hlink"/>
                </a:solidFill>
                <a:latin typeface="Arial"/>
                <a:ea typeface="Arial"/>
                <a:cs typeface="Arial"/>
                <a:sym typeface="Arial"/>
                <a:hlinkClick r:id="rId4"/>
              </a:rPr>
              <a:t>https://peerlist.io/kunalmalviya06</a:t>
            </a:r>
            <a:endParaRPr b="0" sz="1800" u="sng">
              <a:solidFill>
                <a:schemeClr val="hlink"/>
              </a:solidFill>
              <a:latin typeface="Arial"/>
              <a:ea typeface="Arial"/>
              <a:cs typeface="Arial"/>
              <a:sym typeface="Arial"/>
            </a:endParaRPr>
          </a:p>
          <a:p>
            <a:pPr indent="0" lvl="0" marL="0" rtl="0" algn="l">
              <a:spcBef>
                <a:spcPts val="0"/>
              </a:spcBef>
              <a:spcAft>
                <a:spcPts val="0"/>
              </a:spcAft>
              <a:buNone/>
            </a:pPr>
            <a:r>
              <a:t/>
            </a:r>
            <a:endParaRPr sz="1800">
              <a:solidFill>
                <a:schemeClr val="dk1"/>
              </a:solidFill>
            </a:endParaRPr>
          </a:p>
        </p:txBody>
      </p:sp>
      <p:sp>
        <p:nvSpPr>
          <p:cNvPr id="622" name="Google Shape;622;p35"/>
          <p:cNvSpPr txBox="1"/>
          <p:nvPr>
            <p:ph type="title"/>
          </p:nvPr>
        </p:nvSpPr>
        <p:spPr>
          <a:xfrm>
            <a:off x="599025" y="3291921"/>
            <a:ext cx="79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Discord</a:t>
            </a:r>
            <a:r>
              <a:rPr lang="en" sz="1800">
                <a:solidFill>
                  <a:schemeClr val="dk1"/>
                </a:solidFill>
              </a:rPr>
              <a:t>:             KunalMalviya06</a:t>
            </a:r>
            <a:endParaRPr sz="1800"/>
          </a:p>
        </p:txBody>
      </p:sp>
      <p:grpSp>
        <p:nvGrpSpPr>
          <p:cNvPr id="623" name="Google Shape;623;p35"/>
          <p:cNvGrpSpPr/>
          <p:nvPr/>
        </p:nvGrpSpPr>
        <p:grpSpPr>
          <a:xfrm>
            <a:off x="6754196" y="1185225"/>
            <a:ext cx="2389980" cy="2539852"/>
            <a:chOff x="4573075" y="751948"/>
            <a:chExt cx="3851700" cy="3418834"/>
          </a:xfrm>
        </p:grpSpPr>
        <p:grpSp>
          <p:nvGrpSpPr>
            <p:cNvPr id="624" name="Google Shape;624;p35"/>
            <p:cNvGrpSpPr/>
            <p:nvPr/>
          </p:nvGrpSpPr>
          <p:grpSpPr>
            <a:xfrm>
              <a:off x="4573075" y="751948"/>
              <a:ext cx="3851700" cy="3418834"/>
              <a:chOff x="4573075" y="751948"/>
              <a:chExt cx="3851700" cy="3418834"/>
            </a:xfrm>
          </p:grpSpPr>
          <p:grpSp>
            <p:nvGrpSpPr>
              <p:cNvPr id="625" name="Google Shape;625;p35"/>
              <p:cNvGrpSpPr/>
              <p:nvPr/>
            </p:nvGrpSpPr>
            <p:grpSpPr>
              <a:xfrm>
                <a:off x="4839615" y="3301398"/>
                <a:ext cx="335388" cy="475707"/>
                <a:chOff x="4839615" y="3301398"/>
                <a:chExt cx="335388" cy="475707"/>
              </a:xfrm>
            </p:grpSpPr>
            <p:sp>
              <p:nvSpPr>
                <p:cNvPr id="626" name="Google Shape;626;p35"/>
                <p:cNvSpPr/>
                <p:nvPr/>
              </p:nvSpPr>
              <p:spPr>
                <a:xfrm>
                  <a:off x="4839615" y="3301398"/>
                  <a:ext cx="335388" cy="475707"/>
                </a:xfrm>
                <a:custGeom>
                  <a:rect b="b" l="l" r="r" t="t"/>
                  <a:pathLst>
                    <a:path extrusionOk="0" h="18690" w="13177">
                      <a:moveTo>
                        <a:pt x="6572" y="1"/>
                      </a:moveTo>
                      <a:cubicBezTo>
                        <a:pt x="2936" y="1"/>
                        <a:pt x="1" y="2936"/>
                        <a:pt x="1" y="6572"/>
                      </a:cubicBezTo>
                      <a:cubicBezTo>
                        <a:pt x="1" y="9141"/>
                        <a:pt x="3236" y="14778"/>
                        <a:pt x="5171" y="17914"/>
                      </a:cubicBezTo>
                      <a:cubicBezTo>
                        <a:pt x="5505" y="18431"/>
                        <a:pt x="6047" y="18689"/>
                        <a:pt x="6585" y="18689"/>
                      </a:cubicBezTo>
                      <a:cubicBezTo>
                        <a:pt x="7123" y="18689"/>
                        <a:pt x="7656" y="18431"/>
                        <a:pt x="7973" y="17914"/>
                      </a:cubicBezTo>
                      <a:cubicBezTo>
                        <a:pt x="9908" y="14778"/>
                        <a:pt x="13177" y="9141"/>
                        <a:pt x="13177" y="6572"/>
                      </a:cubicBezTo>
                      <a:cubicBezTo>
                        <a:pt x="13177" y="2936"/>
                        <a:pt x="10241" y="1"/>
                        <a:pt x="65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5"/>
                <p:cNvSpPr/>
                <p:nvPr/>
              </p:nvSpPr>
              <p:spPr>
                <a:xfrm>
                  <a:off x="4901597" y="3371882"/>
                  <a:ext cx="211434" cy="212274"/>
                </a:xfrm>
                <a:custGeom>
                  <a:rect b="b" l="l" r="r" t="t"/>
                  <a:pathLst>
                    <a:path extrusionOk="0" h="8340" w="8307">
                      <a:moveTo>
                        <a:pt x="4171" y="0"/>
                      </a:moveTo>
                      <a:cubicBezTo>
                        <a:pt x="1869" y="0"/>
                        <a:pt x="1" y="1868"/>
                        <a:pt x="1" y="4170"/>
                      </a:cubicBezTo>
                      <a:cubicBezTo>
                        <a:pt x="1" y="6472"/>
                        <a:pt x="1869" y="8340"/>
                        <a:pt x="4171" y="8340"/>
                      </a:cubicBezTo>
                      <a:cubicBezTo>
                        <a:pt x="6439" y="8340"/>
                        <a:pt x="8307" y="6472"/>
                        <a:pt x="8307" y="4170"/>
                      </a:cubicBezTo>
                      <a:cubicBezTo>
                        <a:pt x="8307" y="1868"/>
                        <a:pt x="6439" y="0"/>
                        <a:pt x="4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35"/>
              <p:cNvSpPr/>
              <p:nvPr/>
            </p:nvSpPr>
            <p:spPr>
              <a:xfrm>
                <a:off x="7253899" y="2004701"/>
                <a:ext cx="282752" cy="307593"/>
              </a:xfrm>
              <a:custGeom>
                <a:rect b="b" l="l" r="r" t="t"/>
                <a:pathLst>
                  <a:path extrusionOk="0" h="12085" w="11109">
                    <a:moveTo>
                      <a:pt x="1867" y="0"/>
                    </a:moveTo>
                    <a:cubicBezTo>
                      <a:pt x="1637" y="0"/>
                      <a:pt x="1406" y="100"/>
                      <a:pt x="1235" y="305"/>
                    </a:cubicBezTo>
                    <a:lnTo>
                      <a:pt x="768" y="839"/>
                    </a:lnTo>
                    <a:cubicBezTo>
                      <a:pt x="601" y="1072"/>
                      <a:pt x="501" y="1339"/>
                      <a:pt x="401" y="1606"/>
                    </a:cubicBezTo>
                    <a:cubicBezTo>
                      <a:pt x="301" y="1873"/>
                      <a:pt x="234" y="2140"/>
                      <a:pt x="234" y="2406"/>
                    </a:cubicBezTo>
                    <a:cubicBezTo>
                      <a:pt x="1" y="4441"/>
                      <a:pt x="835" y="6309"/>
                      <a:pt x="3103" y="8844"/>
                    </a:cubicBezTo>
                    <a:cubicBezTo>
                      <a:pt x="5824" y="11884"/>
                      <a:pt x="8093" y="12085"/>
                      <a:pt x="8711" y="12085"/>
                    </a:cubicBezTo>
                    <a:cubicBezTo>
                      <a:pt x="8805" y="12085"/>
                      <a:pt x="8861" y="12080"/>
                      <a:pt x="8874" y="12080"/>
                    </a:cubicBezTo>
                    <a:cubicBezTo>
                      <a:pt x="9141" y="12047"/>
                      <a:pt x="9341" y="11980"/>
                      <a:pt x="9574" y="11880"/>
                    </a:cubicBezTo>
                    <a:cubicBezTo>
                      <a:pt x="9841" y="11780"/>
                      <a:pt x="10075" y="11613"/>
                      <a:pt x="10275" y="11446"/>
                    </a:cubicBezTo>
                    <a:lnTo>
                      <a:pt x="10275" y="11480"/>
                    </a:lnTo>
                    <a:lnTo>
                      <a:pt x="10775" y="10946"/>
                    </a:lnTo>
                    <a:cubicBezTo>
                      <a:pt x="11109" y="10546"/>
                      <a:pt x="11109" y="9945"/>
                      <a:pt x="10775" y="9578"/>
                    </a:cubicBezTo>
                    <a:lnTo>
                      <a:pt x="9107" y="7710"/>
                    </a:lnTo>
                    <a:cubicBezTo>
                      <a:pt x="8941" y="7527"/>
                      <a:pt x="8715" y="7435"/>
                      <a:pt x="8490" y="7435"/>
                    </a:cubicBezTo>
                    <a:cubicBezTo>
                      <a:pt x="8265" y="7435"/>
                      <a:pt x="8040" y="7527"/>
                      <a:pt x="7873" y="7710"/>
                    </a:cubicBezTo>
                    <a:lnTo>
                      <a:pt x="7039" y="8678"/>
                    </a:lnTo>
                    <a:cubicBezTo>
                      <a:pt x="6973" y="8644"/>
                      <a:pt x="6939" y="8611"/>
                      <a:pt x="6872" y="8577"/>
                    </a:cubicBezTo>
                    <a:cubicBezTo>
                      <a:pt x="6339" y="8244"/>
                      <a:pt x="5605" y="7777"/>
                      <a:pt x="4838" y="6910"/>
                    </a:cubicBezTo>
                    <a:cubicBezTo>
                      <a:pt x="4070" y="6076"/>
                      <a:pt x="3670" y="5242"/>
                      <a:pt x="3370" y="4641"/>
                    </a:cubicBezTo>
                    <a:cubicBezTo>
                      <a:pt x="3337" y="4575"/>
                      <a:pt x="3303" y="4541"/>
                      <a:pt x="3270" y="4475"/>
                    </a:cubicBezTo>
                    <a:lnTo>
                      <a:pt x="3837" y="3841"/>
                    </a:lnTo>
                    <a:lnTo>
                      <a:pt x="4137" y="3541"/>
                    </a:lnTo>
                    <a:cubicBezTo>
                      <a:pt x="4471" y="3140"/>
                      <a:pt x="4471" y="2506"/>
                      <a:pt x="4137" y="2140"/>
                    </a:cubicBezTo>
                    <a:lnTo>
                      <a:pt x="2469" y="272"/>
                    </a:lnTo>
                    <a:cubicBezTo>
                      <a:pt x="2306" y="92"/>
                      <a:pt x="2087" y="0"/>
                      <a:pt x="18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5"/>
              <p:cNvSpPr/>
              <p:nvPr/>
            </p:nvSpPr>
            <p:spPr>
              <a:xfrm>
                <a:off x="6082692" y="1420246"/>
                <a:ext cx="731887" cy="1061293"/>
              </a:xfrm>
              <a:custGeom>
                <a:rect b="b" l="l" r="r" t="t"/>
                <a:pathLst>
                  <a:path extrusionOk="0" h="41697" w="28755">
                    <a:moveTo>
                      <a:pt x="14578" y="0"/>
                    </a:moveTo>
                    <a:cubicBezTo>
                      <a:pt x="9874" y="0"/>
                      <a:pt x="6038" y="3836"/>
                      <a:pt x="6038" y="8540"/>
                    </a:cubicBezTo>
                    <a:cubicBezTo>
                      <a:pt x="6038" y="10308"/>
                      <a:pt x="6572" y="11942"/>
                      <a:pt x="7473" y="13310"/>
                    </a:cubicBezTo>
                    <a:cubicBezTo>
                      <a:pt x="3036" y="15645"/>
                      <a:pt x="1" y="20348"/>
                      <a:pt x="1" y="25685"/>
                    </a:cubicBezTo>
                    <a:lnTo>
                      <a:pt x="1" y="33191"/>
                    </a:lnTo>
                    <a:cubicBezTo>
                      <a:pt x="1" y="37861"/>
                      <a:pt x="3837" y="41697"/>
                      <a:pt x="8507" y="41697"/>
                    </a:cubicBezTo>
                    <a:lnTo>
                      <a:pt x="21583" y="41697"/>
                    </a:lnTo>
                    <a:cubicBezTo>
                      <a:pt x="25519" y="41697"/>
                      <a:pt x="28755" y="38461"/>
                      <a:pt x="28755" y="34525"/>
                    </a:cubicBezTo>
                    <a:lnTo>
                      <a:pt x="28755" y="25685"/>
                    </a:lnTo>
                    <a:cubicBezTo>
                      <a:pt x="28755" y="20448"/>
                      <a:pt x="25853" y="15878"/>
                      <a:pt x="21583" y="13476"/>
                    </a:cubicBezTo>
                    <a:cubicBezTo>
                      <a:pt x="22550" y="12075"/>
                      <a:pt x="23151" y="10374"/>
                      <a:pt x="23151" y="8540"/>
                    </a:cubicBezTo>
                    <a:cubicBezTo>
                      <a:pt x="23151" y="3836"/>
                      <a:pt x="19315" y="0"/>
                      <a:pt x="145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5"/>
              <p:cNvSpPr/>
              <p:nvPr/>
            </p:nvSpPr>
            <p:spPr>
              <a:xfrm>
                <a:off x="6092874" y="1888946"/>
                <a:ext cx="704729" cy="1007817"/>
              </a:xfrm>
              <a:custGeom>
                <a:rect b="b" l="l" r="r" t="t"/>
                <a:pathLst>
                  <a:path extrusionOk="0" h="39596" w="27688">
                    <a:moveTo>
                      <a:pt x="17614" y="0"/>
                    </a:moveTo>
                    <a:cubicBezTo>
                      <a:pt x="15846" y="6187"/>
                      <a:pt x="10192" y="10446"/>
                      <a:pt x="3804" y="10446"/>
                    </a:cubicBezTo>
                    <a:cubicBezTo>
                      <a:pt x="3682" y="10446"/>
                      <a:pt x="3559" y="10444"/>
                      <a:pt x="3437" y="10441"/>
                    </a:cubicBezTo>
                    <a:lnTo>
                      <a:pt x="3437" y="12676"/>
                    </a:lnTo>
                    <a:lnTo>
                      <a:pt x="3337" y="12676"/>
                    </a:lnTo>
                    <a:cubicBezTo>
                      <a:pt x="1502" y="12676"/>
                      <a:pt x="1" y="14177"/>
                      <a:pt x="1" y="16045"/>
                    </a:cubicBezTo>
                    <a:cubicBezTo>
                      <a:pt x="1" y="17880"/>
                      <a:pt x="1469" y="19381"/>
                      <a:pt x="3337" y="19381"/>
                    </a:cubicBezTo>
                    <a:lnTo>
                      <a:pt x="3437" y="19381"/>
                    </a:lnTo>
                    <a:lnTo>
                      <a:pt x="3437" y="19781"/>
                    </a:lnTo>
                    <a:cubicBezTo>
                      <a:pt x="3437" y="23517"/>
                      <a:pt x="5372" y="26786"/>
                      <a:pt x="8274" y="28654"/>
                    </a:cubicBezTo>
                    <a:lnTo>
                      <a:pt x="8274" y="39595"/>
                    </a:lnTo>
                    <a:lnTo>
                      <a:pt x="19281" y="39595"/>
                    </a:lnTo>
                    <a:lnTo>
                      <a:pt x="19281" y="28821"/>
                    </a:lnTo>
                    <a:cubicBezTo>
                      <a:pt x="22350" y="26986"/>
                      <a:pt x="24418" y="23617"/>
                      <a:pt x="24418" y="19781"/>
                    </a:cubicBezTo>
                    <a:lnTo>
                      <a:pt x="24418" y="19381"/>
                    </a:lnTo>
                    <a:cubicBezTo>
                      <a:pt x="26220" y="19314"/>
                      <a:pt x="27687" y="17846"/>
                      <a:pt x="27687" y="16045"/>
                    </a:cubicBezTo>
                    <a:cubicBezTo>
                      <a:pt x="27687" y="14211"/>
                      <a:pt x="26220" y="12743"/>
                      <a:pt x="24418" y="12676"/>
                    </a:cubicBezTo>
                    <a:lnTo>
                      <a:pt x="24418" y="9841"/>
                    </a:lnTo>
                    <a:cubicBezTo>
                      <a:pt x="24418" y="9641"/>
                      <a:pt x="24418" y="9474"/>
                      <a:pt x="24418" y="9307"/>
                    </a:cubicBezTo>
                    <a:cubicBezTo>
                      <a:pt x="21883" y="9040"/>
                      <a:pt x="19782" y="7272"/>
                      <a:pt x="19081" y="4804"/>
                    </a:cubicBezTo>
                    <a:lnTo>
                      <a:pt x="17780" y="67"/>
                    </a:lnTo>
                    <a:cubicBezTo>
                      <a:pt x="17714" y="67"/>
                      <a:pt x="17680" y="34"/>
                      <a:pt x="176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5"/>
              <p:cNvSpPr/>
              <p:nvPr/>
            </p:nvSpPr>
            <p:spPr>
              <a:xfrm>
                <a:off x="6695741" y="2141968"/>
                <a:ext cx="126524" cy="242842"/>
              </a:xfrm>
              <a:custGeom>
                <a:rect b="b" l="l" r="r" t="t"/>
                <a:pathLst>
                  <a:path extrusionOk="0" h="9541" w="4971">
                    <a:moveTo>
                      <a:pt x="2469" y="1"/>
                    </a:moveTo>
                    <a:cubicBezTo>
                      <a:pt x="1101" y="1"/>
                      <a:pt x="1" y="2136"/>
                      <a:pt x="1" y="4771"/>
                    </a:cubicBezTo>
                    <a:cubicBezTo>
                      <a:pt x="1" y="7406"/>
                      <a:pt x="1101" y="9541"/>
                      <a:pt x="2469" y="9541"/>
                    </a:cubicBezTo>
                    <a:cubicBezTo>
                      <a:pt x="3870" y="9541"/>
                      <a:pt x="4971" y="7406"/>
                      <a:pt x="4971" y="4771"/>
                    </a:cubicBezTo>
                    <a:cubicBezTo>
                      <a:pt x="4971" y="2136"/>
                      <a:pt x="3870" y="34"/>
                      <a:pt x="24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5"/>
              <p:cNvSpPr/>
              <p:nvPr/>
            </p:nvSpPr>
            <p:spPr>
              <a:xfrm>
                <a:off x="6715265" y="2146219"/>
                <a:ext cx="112958" cy="234367"/>
              </a:xfrm>
              <a:custGeom>
                <a:rect b="b" l="l" r="r" t="t"/>
                <a:pathLst>
                  <a:path extrusionOk="0" h="9208" w="4438">
                    <a:moveTo>
                      <a:pt x="2236" y="1"/>
                    </a:moveTo>
                    <a:cubicBezTo>
                      <a:pt x="1002" y="1"/>
                      <a:pt x="1" y="2069"/>
                      <a:pt x="1" y="4604"/>
                    </a:cubicBezTo>
                    <a:cubicBezTo>
                      <a:pt x="1" y="7139"/>
                      <a:pt x="1002" y="9207"/>
                      <a:pt x="2236" y="9207"/>
                    </a:cubicBezTo>
                    <a:cubicBezTo>
                      <a:pt x="3437" y="9207"/>
                      <a:pt x="4437" y="7139"/>
                      <a:pt x="4437" y="4604"/>
                    </a:cubicBezTo>
                    <a:cubicBezTo>
                      <a:pt x="4437" y="2069"/>
                      <a:pt x="3437" y="1"/>
                      <a:pt x="22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5"/>
              <p:cNvSpPr/>
              <p:nvPr/>
            </p:nvSpPr>
            <p:spPr>
              <a:xfrm>
                <a:off x="6744130" y="2203110"/>
                <a:ext cx="62868" cy="120594"/>
              </a:xfrm>
              <a:custGeom>
                <a:rect b="b" l="l" r="r" t="t"/>
                <a:pathLst>
                  <a:path extrusionOk="0" h="4738" w="2470">
                    <a:moveTo>
                      <a:pt x="1235" y="1"/>
                    </a:moveTo>
                    <a:cubicBezTo>
                      <a:pt x="535" y="1"/>
                      <a:pt x="1" y="1068"/>
                      <a:pt x="1" y="2369"/>
                    </a:cubicBezTo>
                    <a:cubicBezTo>
                      <a:pt x="1" y="3670"/>
                      <a:pt x="535" y="4737"/>
                      <a:pt x="1235" y="4737"/>
                    </a:cubicBezTo>
                    <a:cubicBezTo>
                      <a:pt x="1902" y="4737"/>
                      <a:pt x="2469" y="3670"/>
                      <a:pt x="2469" y="2369"/>
                    </a:cubicBezTo>
                    <a:cubicBezTo>
                      <a:pt x="2469" y="1068"/>
                      <a:pt x="1902" y="1"/>
                      <a:pt x="12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5"/>
              <p:cNvSpPr/>
              <p:nvPr/>
            </p:nvSpPr>
            <p:spPr>
              <a:xfrm>
                <a:off x="6075055" y="2141968"/>
                <a:ext cx="126524" cy="242842"/>
              </a:xfrm>
              <a:custGeom>
                <a:rect b="b" l="l" r="r" t="t"/>
                <a:pathLst>
                  <a:path extrusionOk="0" h="9541" w="4971">
                    <a:moveTo>
                      <a:pt x="2502" y="1"/>
                    </a:moveTo>
                    <a:cubicBezTo>
                      <a:pt x="1101" y="1"/>
                      <a:pt x="0" y="2136"/>
                      <a:pt x="0" y="4771"/>
                    </a:cubicBezTo>
                    <a:cubicBezTo>
                      <a:pt x="0" y="7406"/>
                      <a:pt x="1101" y="9541"/>
                      <a:pt x="2502" y="9541"/>
                    </a:cubicBezTo>
                    <a:cubicBezTo>
                      <a:pt x="3870" y="9541"/>
                      <a:pt x="4971" y="7406"/>
                      <a:pt x="4971" y="4771"/>
                    </a:cubicBezTo>
                    <a:cubicBezTo>
                      <a:pt x="4971" y="2136"/>
                      <a:pt x="3870" y="1"/>
                      <a:pt x="25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5"/>
              <p:cNvSpPr/>
              <p:nvPr/>
            </p:nvSpPr>
            <p:spPr>
              <a:xfrm>
                <a:off x="6069099" y="2146219"/>
                <a:ext cx="112958" cy="234367"/>
              </a:xfrm>
              <a:custGeom>
                <a:rect b="b" l="l" r="r" t="t"/>
                <a:pathLst>
                  <a:path extrusionOk="0" h="9208" w="4438">
                    <a:moveTo>
                      <a:pt x="2203" y="1"/>
                    </a:moveTo>
                    <a:cubicBezTo>
                      <a:pt x="1002" y="1"/>
                      <a:pt x="1" y="2069"/>
                      <a:pt x="1" y="4604"/>
                    </a:cubicBezTo>
                    <a:cubicBezTo>
                      <a:pt x="1" y="7139"/>
                      <a:pt x="1002" y="9207"/>
                      <a:pt x="2203" y="9207"/>
                    </a:cubicBezTo>
                    <a:cubicBezTo>
                      <a:pt x="3437" y="9207"/>
                      <a:pt x="4438" y="7139"/>
                      <a:pt x="4438" y="4604"/>
                    </a:cubicBezTo>
                    <a:cubicBezTo>
                      <a:pt x="4438" y="2069"/>
                      <a:pt x="3437" y="1"/>
                      <a:pt x="2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5"/>
              <p:cNvSpPr/>
              <p:nvPr/>
            </p:nvSpPr>
            <p:spPr>
              <a:xfrm>
                <a:off x="6090328" y="2203110"/>
                <a:ext cx="62868" cy="120594"/>
              </a:xfrm>
              <a:custGeom>
                <a:rect b="b" l="l" r="r" t="t"/>
                <a:pathLst>
                  <a:path extrusionOk="0" h="4738" w="2470">
                    <a:moveTo>
                      <a:pt x="1235" y="1"/>
                    </a:moveTo>
                    <a:cubicBezTo>
                      <a:pt x="568" y="1"/>
                      <a:pt x="1" y="1068"/>
                      <a:pt x="1" y="2369"/>
                    </a:cubicBezTo>
                    <a:cubicBezTo>
                      <a:pt x="1" y="3670"/>
                      <a:pt x="568" y="4737"/>
                      <a:pt x="1235" y="4737"/>
                    </a:cubicBezTo>
                    <a:cubicBezTo>
                      <a:pt x="1936" y="4737"/>
                      <a:pt x="2469" y="3670"/>
                      <a:pt x="2469" y="2369"/>
                    </a:cubicBezTo>
                    <a:cubicBezTo>
                      <a:pt x="2469" y="1068"/>
                      <a:pt x="1936" y="1"/>
                      <a:pt x="12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5"/>
              <p:cNvSpPr/>
              <p:nvPr/>
            </p:nvSpPr>
            <p:spPr>
              <a:xfrm>
                <a:off x="6483475" y="2269344"/>
                <a:ext cx="282752" cy="224160"/>
              </a:xfrm>
              <a:custGeom>
                <a:rect b="b" l="l" r="r" t="t"/>
                <a:pathLst>
                  <a:path extrusionOk="0" h="8807" w="11109">
                    <a:moveTo>
                      <a:pt x="10708" y="0"/>
                    </a:moveTo>
                    <a:lnTo>
                      <a:pt x="8240" y="6672"/>
                    </a:lnTo>
                    <a:cubicBezTo>
                      <a:pt x="7873" y="7673"/>
                      <a:pt x="6672" y="8373"/>
                      <a:pt x="5371" y="8373"/>
                    </a:cubicBezTo>
                    <a:lnTo>
                      <a:pt x="0" y="8373"/>
                    </a:lnTo>
                    <a:lnTo>
                      <a:pt x="0" y="8807"/>
                    </a:lnTo>
                    <a:lnTo>
                      <a:pt x="5371" y="8807"/>
                    </a:lnTo>
                    <a:cubicBezTo>
                      <a:pt x="6872" y="8807"/>
                      <a:pt x="8206" y="8006"/>
                      <a:pt x="8640" y="6839"/>
                    </a:cubicBezTo>
                    <a:lnTo>
                      <a:pt x="11108" y="134"/>
                    </a:lnTo>
                    <a:lnTo>
                      <a:pt x="10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5"/>
              <p:cNvSpPr/>
              <p:nvPr/>
            </p:nvSpPr>
            <p:spPr>
              <a:xfrm>
                <a:off x="6415537" y="2476521"/>
                <a:ext cx="81524" cy="28049"/>
              </a:xfrm>
              <a:custGeom>
                <a:rect b="b" l="l" r="r" t="t"/>
                <a:pathLst>
                  <a:path extrusionOk="0" h="1102" w="3203">
                    <a:moveTo>
                      <a:pt x="668" y="1"/>
                    </a:moveTo>
                    <a:cubicBezTo>
                      <a:pt x="301" y="1"/>
                      <a:pt x="1" y="234"/>
                      <a:pt x="1" y="568"/>
                    </a:cubicBezTo>
                    <a:cubicBezTo>
                      <a:pt x="1" y="868"/>
                      <a:pt x="301" y="1101"/>
                      <a:pt x="668" y="1101"/>
                    </a:cubicBezTo>
                    <a:lnTo>
                      <a:pt x="2503" y="1101"/>
                    </a:lnTo>
                    <a:cubicBezTo>
                      <a:pt x="2869" y="1101"/>
                      <a:pt x="3203" y="868"/>
                      <a:pt x="3203" y="568"/>
                    </a:cubicBezTo>
                    <a:cubicBezTo>
                      <a:pt x="3203" y="234"/>
                      <a:pt x="2869" y="1"/>
                      <a:pt x="25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5"/>
              <p:cNvSpPr/>
              <p:nvPr/>
            </p:nvSpPr>
            <p:spPr>
              <a:xfrm>
                <a:off x="6109012" y="1791302"/>
                <a:ext cx="679251" cy="393114"/>
              </a:xfrm>
              <a:custGeom>
                <a:rect b="b" l="l" r="r" t="t"/>
                <a:pathLst>
                  <a:path extrusionOk="0" h="15445" w="26687">
                    <a:moveTo>
                      <a:pt x="11342" y="0"/>
                    </a:moveTo>
                    <a:cubicBezTo>
                      <a:pt x="5104" y="0"/>
                      <a:pt x="1" y="5104"/>
                      <a:pt x="1" y="11375"/>
                    </a:cubicBezTo>
                    <a:lnTo>
                      <a:pt x="1" y="15011"/>
                    </a:lnTo>
                    <a:lnTo>
                      <a:pt x="835" y="15011"/>
                    </a:lnTo>
                    <a:lnTo>
                      <a:pt x="835" y="11375"/>
                    </a:lnTo>
                    <a:cubicBezTo>
                      <a:pt x="835" y="5571"/>
                      <a:pt x="5538" y="834"/>
                      <a:pt x="11342" y="834"/>
                    </a:cubicBezTo>
                    <a:lnTo>
                      <a:pt x="16179" y="834"/>
                    </a:lnTo>
                    <a:cubicBezTo>
                      <a:pt x="21516" y="834"/>
                      <a:pt x="25853" y="5204"/>
                      <a:pt x="25853" y="10541"/>
                    </a:cubicBezTo>
                    <a:lnTo>
                      <a:pt x="25853" y="15445"/>
                    </a:lnTo>
                    <a:lnTo>
                      <a:pt x="26687" y="15445"/>
                    </a:lnTo>
                    <a:lnTo>
                      <a:pt x="26687" y="10541"/>
                    </a:lnTo>
                    <a:cubicBezTo>
                      <a:pt x="26687" y="4737"/>
                      <a:pt x="21950" y="0"/>
                      <a:pt x="161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5"/>
              <p:cNvSpPr/>
              <p:nvPr/>
            </p:nvSpPr>
            <p:spPr>
              <a:xfrm>
                <a:off x="6433979" y="2405265"/>
                <a:ext cx="129890" cy="73580"/>
              </a:xfrm>
              <a:custGeom>
                <a:rect b="b" l="l" r="r" t="t"/>
                <a:pathLst>
                  <a:path extrusionOk="0" h="3187" w="5626">
                    <a:moveTo>
                      <a:pt x="5093" y="0"/>
                    </a:moveTo>
                    <a:cubicBezTo>
                      <a:pt x="5053" y="0"/>
                      <a:pt x="5012" y="6"/>
                      <a:pt x="4971" y="18"/>
                    </a:cubicBezTo>
                    <a:lnTo>
                      <a:pt x="468" y="1152"/>
                    </a:lnTo>
                    <a:cubicBezTo>
                      <a:pt x="134" y="1252"/>
                      <a:pt x="1" y="1619"/>
                      <a:pt x="201" y="1920"/>
                    </a:cubicBezTo>
                    <a:cubicBezTo>
                      <a:pt x="579" y="2448"/>
                      <a:pt x="1317" y="3186"/>
                      <a:pt x="2389" y="3186"/>
                    </a:cubicBezTo>
                    <a:cubicBezTo>
                      <a:pt x="2737" y="3186"/>
                      <a:pt x="3120" y="3108"/>
                      <a:pt x="3537" y="2920"/>
                    </a:cubicBezTo>
                    <a:cubicBezTo>
                      <a:pt x="4704" y="2353"/>
                      <a:pt x="5271" y="1319"/>
                      <a:pt x="5538" y="619"/>
                    </a:cubicBezTo>
                    <a:cubicBezTo>
                      <a:pt x="5626" y="297"/>
                      <a:pt x="5380" y="0"/>
                      <a:pt x="50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5"/>
              <p:cNvSpPr/>
              <p:nvPr/>
            </p:nvSpPr>
            <p:spPr>
              <a:xfrm>
                <a:off x="6240814" y="2322578"/>
                <a:ext cx="85925" cy="85925"/>
              </a:xfrm>
              <a:custGeom>
                <a:rect b="b" l="l" r="r" t="t"/>
                <a:pathLst>
                  <a:path extrusionOk="0" h="3437" w="3437">
                    <a:moveTo>
                      <a:pt x="1735" y="1"/>
                    </a:moveTo>
                    <a:cubicBezTo>
                      <a:pt x="768" y="1"/>
                      <a:pt x="1" y="768"/>
                      <a:pt x="1" y="1702"/>
                    </a:cubicBezTo>
                    <a:cubicBezTo>
                      <a:pt x="1" y="2669"/>
                      <a:pt x="768" y="3436"/>
                      <a:pt x="1735" y="3436"/>
                    </a:cubicBezTo>
                    <a:cubicBezTo>
                      <a:pt x="2669" y="3436"/>
                      <a:pt x="3437" y="2669"/>
                      <a:pt x="3437" y="1702"/>
                    </a:cubicBezTo>
                    <a:cubicBezTo>
                      <a:pt x="3437" y="768"/>
                      <a:pt x="2669" y="1"/>
                      <a:pt x="1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5"/>
              <p:cNvSpPr/>
              <p:nvPr/>
            </p:nvSpPr>
            <p:spPr>
              <a:xfrm>
                <a:off x="6583564" y="2322578"/>
                <a:ext cx="85925" cy="85925"/>
              </a:xfrm>
              <a:custGeom>
                <a:rect b="b" l="l" r="r" t="t"/>
                <a:pathLst>
                  <a:path extrusionOk="0" h="3437" w="3437">
                    <a:moveTo>
                      <a:pt x="1702" y="1"/>
                    </a:moveTo>
                    <a:cubicBezTo>
                      <a:pt x="768" y="1"/>
                      <a:pt x="1" y="768"/>
                      <a:pt x="1" y="1702"/>
                    </a:cubicBezTo>
                    <a:cubicBezTo>
                      <a:pt x="1" y="2669"/>
                      <a:pt x="768" y="3436"/>
                      <a:pt x="1702" y="3436"/>
                    </a:cubicBezTo>
                    <a:cubicBezTo>
                      <a:pt x="2669" y="3436"/>
                      <a:pt x="3436" y="2669"/>
                      <a:pt x="3436" y="1702"/>
                    </a:cubicBezTo>
                    <a:cubicBezTo>
                      <a:pt x="3436" y="768"/>
                      <a:pt x="2669" y="1"/>
                      <a:pt x="1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5"/>
              <p:cNvSpPr/>
              <p:nvPr/>
            </p:nvSpPr>
            <p:spPr>
              <a:xfrm rot="-304289">
                <a:off x="6382040" y="2626663"/>
                <a:ext cx="145702" cy="21600"/>
              </a:xfrm>
              <a:custGeom>
                <a:rect b="b" l="l" r="r" t="t"/>
                <a:pathLst>
                  <a:path extrusionOk="0" h="864" w="5828">
                    <a:moveTo>
                      <a:pt x="0" y="0"/>
                    </a:moveTo>
                    <a:cubicBezTo>
                      <a:pt x="1742" y="871"/>
                      <a:pt x="4039" y="1177"/>
                      <a:pt x="5828" y="409"/>
                    </a:cubicBezTo>
                  </a:path>
                </a:pathLst>
              </a:custGeom>
              <a:noFill/>
              <a:ln cap="flat" cmpd="sng" w="9525">
                <a:solidFill>
                  <a:schemeClr val="dk2"/>
                </a:solidFill>
                <a:prstDash val="solid"/>
                <a:round/>
                <a:headEnd len="med" w="med" type="none"/>
                <a:tailEnd len="med" w="med" type="none"/>
              </a:ln>
            </p:spPr>
          </p:sp>
          <p:grpSp>
            <p:nvGrpSpPr>
              <p:cNvPr id="644" name="Google Shape;644;p35"/>
              <p:cNvGrpSpPr/>
              <p:nvPr/>
            </p:nvGrpSpPr>
            <p:grpSpPr>
              <a:xfrm>
                <a:off x="6279258" y="2138387"/>
                <a:ext cx="345957" cy="248620"/>
                <a:chOff x="4417213" y="2303281"/>
                <a:chExt cx="427107" cy="306938"/>
              </a:xfrm>
            </p:grpSpPr>
            <p:sp>
              <p:nvSpPr>
                <p:cNvPr id="645" name="Google Shape;645;p35"/>
                <p:cNvSpPr/>
                <p:nvPr/>
              </p:nvSpPr>
              <p:spPr>
                <a:xfrm>
                  <a:off x="4762108" y="2430530"/>
                  <a:ext cx="51397" cy="76278"/>
                </a:xfrm>
                <a:custGeom>
                  <a:rect b="b" l="l" r="r" t="t"/>
                  <a:pathLst>
                    <a:path extrusionOk="0" h="3170" w="2136">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5"/>
                <p:cNvSpPr/>
                <p:nvPr/>
              </p:nvSpPr>
              <p:spPr>
                <a:xfrm rot="695416">
                  <a:off x="4568524" y="2521993"/>
                  <a:ext cx="79438" cy="81073"/>
                </a:xfrm>
                <a:custGeom>
                  <a:rect b="b" l="l" r="r" t="t"/>
                  <a:pathLst>
                    <a:path extrusionOk="0" fill="none" h="2436" w="1835">
                      <a:moveTo>
                        <a:pt x="1201" y="0"/>
                      </a:moveTo>
                      <a:cubicBezTo>
                        <a:pt x="1201" y="0"/>
                        <a:pt x="0" y="1568"/>
                        <a:pt x="1835" y="2436"/>
                      </a:cubicBezTo>
                    </a:path>
                  </a:pathLst>
                </a:custGeom>
                <a:noFill/>
                <a:ln cap="rnd" cmpd="sng" w="108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5"/>
                <p:cNvSpPr/>
                <p:nvPr/>
              </p:nvSpPr>
              <p:spPr>
                <a:xfrm rot="6266316">
                  <a:off x="4426591" y="2314942"/>
                  <a:ext cx="94273" cy="92938"/>
                </a:xfrm>
                <a:custGeom>
                  <a:rect b="b" l="l" r="r" t="t"/>
                  <a:pathLst>
                    <a:path extrusionOk="0" fill="none" h="2436" w="1835">
                      <a:moveTo>
                        <a:pt x="1201" y="0"/>
                      </a:moveTo>
                      <a:cubicBezTo>
                        <a:pt x="1201" y="0"/>
                        <a:pt x="0" y="1568"/>
                        <a:pt x="1835" y="2436"/>
                      </a:cubicBezTo>
                    </a:path>
                  </a:pathLst>
                </a:custGeom>
                <a:noFill/>
                <a:ln cap="rnd" cmpd="sng" w="108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5"/>
                <p:cNvSpPr/>
                <p:nvPr/>
              </p:nvSpPr>
              <p:spPr>
                <a:xfrm flipH="1" rot="-6266316">
                  <a:off x="4740669" y="2314942"/>
                  <a:ext cx="94273" cy="92938"/>
                </a:xfrm>
                <a:custGeom>
                  <a:rect b="b" l="l" r="r" t="t"/>
                  <a:pathLst>
                    <a:path extrusionOk="0" fill="none" h="2436" w="1835">
                      <a:moveTo>
                        <a:pt x="1201" y="0"/>
                      </a:moveTo>
                      <a:cubicBezTo>
                        <a:pt x="1201" y="0"/>
                        <a:pt x="0" y="1568"/>
                        <a:pt x="1835" y="2436"/>
                      </a:cubicBezTo>
                    </a:path>
                  </a:pathLst>
                </a:custGeom>
                <a:noFill/>
                <a:ln cap="rnd" cmpd="sng" w="108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5"/>
                <p:cNvSpPr/>
                <p:nvPr/>
              </p:nvSpPr>
              <p:spPr>
                <a:xfrm>
                  <a:off x="4461829" y="2430530"/>
                  <a:ext cx="51397" cy="76278"/>
                </a:xfrm>
                <a:custGeom>
                  <a:rect b="b" l="l" r="r" t="t"/>
                  <a:pathLst>
                    <a:path extrusionOk="0" h="3170" w="2136">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0" name="Google Shape;650;p35"/>
              <p:cNvSpPr/>
              <p:nvPr/>
            </p:nvSpPr>
            <p:spPr>
              <a:xfrm>
                <a:off x="5504464" y="2785988"/>
                <a:ext cx="1888245" cy="1384794"/>
              </a:xfrm>
              <a:custGeom>
                <a:rect b="b" l="l" r="r" t="t"/>
                <a:pathLst>
                  <a:path extrusionOk="0" h="54407" w="74187">
                    <a:moveTo>
                      <a:pt x="23984" y="1"/>
                    </a:moveTo>
                    <a:cubicBezTo>
                      <a:pt x="15445" y="1"/>
                      <a:pt x="8473" y="6839"/>
                      <a:pt x="8306" y="15379"/>
                    </a:cubicBezTo>
                    <a:cubicBezTo>
                      <a:pt x="8306" y="15579"/>
                      <a:pt x="6338" y="23284"/>
                      <a:pt x="5938" y="25186"/>
                    </a:cubicBezTo>
                    <a:lnTo>
                      <a:pt x="367" y="50871"/>
                    </a:lnTo>
                    <a:cubicBezTo>
                      <a:pt x="0" y="52572"/>
                      <a:pt x="1268" y="54173"/>
                      <a:pt x="3003" y="54173"/>
                    </a:cubicBezTo>
                    <a:lnTo>
                      <a:pt x="2969" y="54406"/>
                    </a:lnTo>
                    <a:lnTo>
                      <a:pt x="65381" y="54406"/>
                    </a:lnTo>
                    <a:lnTo>
                      <a:pt x="65381" y="54173"/>
                    </a:lnTo>
                    <a:lnTo>
                      <a:pt x="71185" y="54173"/>
                    </a:lnTo>
                    <a:cubicBezTo>
                      <a:pt x="72886" y="54173"/>
                      <a:pt x="74187" y="52605"/>
                      <a:pt x="73853" y="50937"/>
                    </a:cubicBezTo>
                    <a:lnTo>
                      <a:pt x="68750" y="26386"/>
                    </a:lnTo>
                    <a:cubicBezTo>
                      <a:pt x="68016" y="22650"/>
                      <a:pt x="65214" y="13477"/>
                      <a:pt x="65147" y="13010"/>
                    </a:cubicBezTo>
                    <a:cubicBezTo>
                      <a:pt x="63879" y="5605"/>
                      <a:pt x="57442" y="1"/>
                      <a:pt x="497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1" name="Google Shape;651;p35"/>
              <p:cNvCxnSpPr/>
              <p:nvPr/>
            </p:nvCxnSpPr>
            <p:spPr>
              <a:xfrm flipH="1">
                <a:off x="5992975" y="3088150"/>
                <a:ext cx="60600" cy="2262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35"/>
              <p:cNvCxnSpPr/>
              <p:nvPr/>
            </p:nvCxnSpPr>
            <p:spPr>
              <a:xfrm>
                <a:off x="6820500" y="3077925"/>
                <a:ext cx="72600" cy="270900"/>
              </a:xfrm>
              <a:prstGeom prst="straightConnector1">
                <a:avLst/>
              </a:prstGeom>
              <a:noFill/>
              <a:ln cap="flat" cmpd="sng" w="9525">
                <a:solidFill>
                  <a:schemeClr val="dk2"/>
                </a:solidFill>
                <a:prstDash val="solid"/>
                <a:round/>
                <a:headEnd len="med" w="med" type="none"/>
                <a:tailEnd len="med" w="med" type="none"/>
              </a:ln>
            </p:spPr>
          </p:cxnSp>
          <p:sp>
            <p:nvSpPr>
              <p:cNvPr id="653" name="Google Shape;653;p35"/>
              <p:cNvSpPr/>
              <p:nvPr/>
            </p:nvSpPr>
            <p:spPr>
              <a:xfrm>
                <a:off x="7510035" y="3691546"/>
                <a:ext cx="566318" cy="467002"/>
              </a:xfrm>
              <a:custGeom>
                <a:rect b="b" l="l" r="r" t="t"/>
                <a:pathLst>
                  <a:path extrusionOk="0" h="18348" w="22250">
                    <a:moveTo>
                      <a:pt x="17755" y="3588"/>
                    </a:moveTo>
                    <a:cubicBezTo>
                      <a:pt x="18006" y="3588"/>
                      <a:pt x="18258" y="3592"/>
                      <a:pt x="18513" y="3603"/>
                    </a:cubicBezTo>
                    <a:cubicBezTo>
                      <a:pt x="19848" y="3670"/>
                      <a:pt x="20882" y="4737"/>
                      <a:pt x="20915" y="6038"/>
                    </a:cubicBezTo>
                    <a:cubicBezTo>
                      <a:pt x="20948" y="7973"/>
                      <a:pt x="20948" y="9874"/>
                      <a:pt x="20915" y="11776"/>
                    </a:cubicBezTo>
                    <a:cubicBezTo>
                      <a:pt x="20882" y="12943"/>
                      <a:pt x="19981" y="13977"/>
                      <a:pt x="18814" y="14144"/>
                    </a:cubicBezTo>
                    <a:cubicBezTo>
                      <a:pt x="18447" y="14178"/>
                      <a:pt x="18080" y="14178"/>
                      <a:pt x="17713" y="14178"/>
                    </a:cubicBezTo>
                    <a:lnTo>
                      <a:pt x="16245" y="14178"/>
                    </a:lnTo>
                    <a:lnTo>
                      <a:pt x="16245" y="3603"/>
                    </a:lnTo>
                    <a:cubicBezTo>
                      <a:pt x="16757" y="3603"/>
                      <a:pt x="17253" y="3588"/>
                      <a:pt x="17755" y="3588"/>
                    </a:cubicBezTo>
                    <a:close/>
                    <a:moveTo>
                      <a:pt x="300" y="1"/>
                    </a:moveTo>
                    <a:cubicBezTo>
                      <a:pt x="134" y="1"/>
                      <a:pt x="0" y="134"/>
                      <a:pt x="0" y="301"/>
                    </a:cubicBezTo>
                    <a:lnTo>
                      <a:pt x="0" y="16012"/>
                    </a:lnTo>
                    <a:cubicBezTo>
                      <a:pt x="0" y="17313"/>
                      <a:pt x="1068" y="18347"/>
                      <a:pt x="2368" y="18347"/>
                    </a:cubicBezTo>
                    <a:lnTo>
                      <a:pt x="13877" y="18347"/>
                    </a:lnTo>
                    <a:cubicBezTo>
                      <a:pt x="15178" y="18347"/>
                      <a:pt x="16245" y="17313"/>
                      <a:pt x="16245" y="16012"/>
                    </a:cubicBezTo>
                    <a:lnTo>
                      <a:pt x="16245" y="15478"/>
                    </a:lnTo>
                    <a:lnTo>
                      <a:pt x="18480" y="15478"/>
                    </a:lnTo>
                    <a:cubicBezTo>
                      <a:pt x="20415" y="15445"/>
                      <a:pt x="22116" y="13844"/>
                      <a:pt x="22183" y="11909"/>
                    </a:cubicBezTo>
                    <a:cubicBezTo>
                      <a:pt x="22249" y="9941"/>
                      <a:pt x="22249" y="7940"/>
                      <a:pt x="22183" y="5972"/>
                    </a:cubicBezTo>
                    <a:cubicBezTo>
                      <a:pt x="22116" y="3970"/>
                      <a:pt x="20548" y="2436"/>
                      <a:pt x="18547" y="2336"/>
                    </a:cubicBezTo>
                    <a:cubicBezTo>
                      <a:pt x="17779" y="2302"/>
                      <a:pt x="17012" y="2302"/>
                      <a:pt x="16245" y="2302"/>
                    </a:cubicBezTo>
                    <a:lnTo>
                      <a:pt x="16245" y="334"/>
                    </a:lnTo>
                    <a:cubicBezTo>
                      <a:pt x="16245" y="168"/>
                      <a:pt x="16078" y="1"/>
                      <a:pt x="159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5"/>
              <p:cNvSpPr/>
              <p:nvPr/>
            </p:nvSpPr>
            <p:spPr>
              <a:xfrm>
                <a:off x="5717596" y="3267051"/>
                <a:ext cx="1462043" cy="891499"/>
              </a:xfrm>
              <a:custGeom>
                <a:rect b="b" l="l" r="r" t="t"/>
                <a:pathLst>
                  <a:path extrusionOk="0" h="35026" w="57442">
                    <a:moveTo>
                      <a:pt x="3202" y="0"/>
                    </a:moveTo>
                    <a:cubicBezTo>
                      <a:pt x="1434" y="0"/>
                      <a:pt x="0" y="1435"/>
                      <a:pt x="0" y="3236"/>
                    </a:cubicBezTo>
                    <a:lnTo>
                      <a:pt x="0" y="31823"/>
                    </a:lnTo>
                    <a:cubicBezTo>
                      <a:pt x="0" y="33591"/>
                      <a:pt x="1434" y="35025"/>
                      <a:pt x="3202" y="35025"/>
                    </a:cubicBezTo>
                    <a:lnTo>
                      <a:pt x="54239" y="35025"/>
                    </a:lnTo>
                    <a:cubicBezTo>
                      <a:pt x="56007" y="35025"/>
                      <a:pt x="57441" y="33591"/>
                      <a:pt x="57441" y="31823"/>
                    </a:cubicBezTo>
                    <a:lnTo>
                      <a:pt x="57441" y="3236"/>
                    </a:lnTo>
                    <a:cubicBezTo>
                      <a:pt x="57441" y="1435"/>
                      <a:pt x="56007" y="0"/>
                      <a:pt x="54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5"/>
              <p:cNvSpPr/>
              <p:nvPr/>
            </p:nvSpPr>
            <p:spPr>
              <a:xfrm>
                <a:off x="6337416" y="3617717"/>
                <a:ext cx="222480" cy="222480"/>
              </a:xfrm>
              <a:custGeom>
                <a:rect b="b" l="l" r="r" t="t"/>
                <a:pathLst>
                  <a:path extrusionOk="0" h="8741" w="8741">
                    <a:moveTo>
                      <a:pt x="4371" y="1"/>
                    </a:moveTo>
                    <a:cubicBezTo>
                      <a:pt x="1936" y="1"/>
                      <a:pt x="1" y="1969"/>
                      <a:pt x="1" y="4371"/>
                    </a:cubicBezTo>
                    <a:cubicBezTo>
                      <a:pt x="1" y="6806"/>
                      <a:pt x="1936" y="8740"/>
                      <a:pt x="4371" y="8740"/>
                    </a:cubicBezTo>
                    <a:cubicBezTo>
                      <a:pt x="6772" y="8740"/>
                      <a:pt x="8740" y="6806"/>
                      <a:pt x="8740" y="4371"/>
                    </a:cubicBezTo>
                    <a:cubicBezTo>
                      <a:pt x="8740" y="1969"/>
                      <a:pt x="6772" y="1"/>
                      <a:pt x="43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6" name="Google Shape;656;p35"/>
              <p:cNvCxnSpPr/>
              <p:nvPr/>
            </p:nvCxnSpPr>
            <p:spPr>
              <a:xfrm>
                <a:off x="4573075" y="4164650"/>
                <a:ext cx="3851700" cy="0"/>
              </a:xfrm>
              <a:prstGeom prst="straightConnector1">
                <a:avLst/>
              </a:prstGeom>
              <a:noFill/>
              <a:ln cap="flat" cmpd="sng" w="9525">
                <a:solidFill>
                  <a:schemeClr val="dk1"/>
                </a:solidFill>
                <a:prstDash val="solid"/>
                <a:round/>
                <a:headEnd len="med" w="med" type="none"/>
                <a:tailEnd len="med" w="med" type="none"/>
              </a:ln>
            </p:spPr>
          </p:cxnSp>
          <p:sp>
            <p:nvSpPr>
              <p:cNvPr id="657" name="Google Shape;657;p35"/>
              <p:cNvSpPr/>
              <p:nvPr/>
            </p:nvSpPr>
            <p:spPr>
              <a:xfrm>
                <a:off x="4699404" y="2104296"/>
                <a:ext cx="869488" cy="586959"/>
              </a:xfrm>
              <a:custGeom>
                <a:rect b="b" l="l" r="r" t="t"/>
                <a:pathLst>
                  <a:path extrusionOk="0" h="40466" w="59944">
                    <a:moveTo>
                      <a:pt x="22650" y="0"/>
                    </a:moveTo>
                    <a:cubicBezTo>
                      <a:pt x="19648" y="0"/>
                      <a:pt x="16646" y="34"/>
                      <a:pt x="13644" y="67"/>
                    </a:cubicBezTo>
                    <a:cubicBezTo>
                      <a:pt x="13504" y="69"/>
                      <a:pt x="13363" y="70"/>
                      <a:pt x="13221" y="70"/>
                    </a:cubicBezTo>
                    <a:cubicBezTo>
                      <a:pt x="12404" y="70"/>
                      <a:pt x="11550" y="43"/>
                      <a:pt x="10691" y="43"/>
                    </a:cubicBezTo>
                    <a:cubicBezTo>
                      <a:pt x="9094" y="43"/>
                      <a:pt x="7483" y="136"/>
                      <a:pt x="6072" y="668"/>
                    </a:cubicBezTo>
                    <a:cubicBezTo>
                      <a:pt x="1669" y="2369"/>
                      <a:pt x="902" y="9274"/>
                      <a:pt x="401" y="13310"/>
                    </a:cubicBezTo>
                    <a:cubicBezTo>
                      <a:pt x="1" y="16512"/>
                      <a:pt x="1" y="19715"/>
                      <a:pt x="368" y="22917"/>
                    </a:cubicBezTo>
                    <a:cubicBezTo>
                      <a:pt x="668" y="25285"/>
                      <a:pt x="935" y="28021"/>
                      <a:pt x="2269" y="30122"/>
                    </a:cubicBezTo>
                    <a:cubicBezTo>
                      <a:pt x="3579" y="32217"/>
                      <a:pt x="5701" y="32612"/>
                      <a:pt x="7949" y="32612"/>
                    </a:cubicBezTo>
                    <a:cubicBezTo>
                      <a:pt x="8278" y="32612"/>
                      <a:pt x="8609" y="32603"/>
                      <a:pt x="8941" y="32590"/>
                    </a:cubicBezTo>
                    <a:cubicBezTo>
                      <a:pt x="10609" y="32524"/>
                      <a:pt x="12310" y="32490"/>
                      <a:pt x="14011" y="32390"/>
                    </a:cubicBezTo>
                    <a:cubicBezTo>
                      <a:pt x="16146" y="36326"/>
                      <a:pt x="19848" y="39295"/>
                      <a:pt x="24318" y="40396"/>
                    </a:cubicBezTo>
                    <a:cubicBezTo>
                      <a:pt x="24504" y="40443"/>
                      <a:pt x="24680" y="40465"/>
                      <a:pt x="24848" y="40465"/>
                    </a:cubicBezTo>
                    <a:cubicBezTo>
                      <a:pt x="26576" y="40465"/>
                      <a:pt x="27273" y="38125"/>
                      <a:pt x="25753" y="37060"/>
                    </a:cubicBezTo>
                    <a:cubicBezTo>
                      <a:pt x="23885" y="35726"/>
                      <a:pt x="22884" y="33658"/>
                      <a:pt x="22851" y="31490"/>
                    </a:cubicBezTo>
                    <a:lnTo>
                      <a:pt x="22851" y="31490"/>
                    </a:lnTo>
                    <a:cubicBezTo>
                      <a:pt x="26192" y="31529"/>
                      <a:pt x="29533" y="31545"/>
                      <a:pt x="32868" y="31545"/>
                    </a:cubicBezTo>
                    <a:cubicBezTo>
                      <a:pt x="35226" y="31545"/>
                      <a:pt x="37581" y="31537"/>
                      <a:pt x="39929" y="31523"/>
                    </a:cubicBezTo>
                    <a:cubicBezTo>
                      <a:pt x="42932" y="31490"/>
                      <a:pt x="45967" y="31423"/>
                      <a:pt x="48969" y="31356"/>
                    </a:cubicBezTo>
                    <a:cubicBezTo>
                      <a:pt x="49085" y="31355"/>
                      <a:pt x="49201" y="31354"/>
                      <a:pt x="49319" y="31354"/>
                    </a:cubicBezTo>
                    <a:cubicBezTo>
                      <a:pt x="50282" y="31354"/>
                      <a:pt x="51308" y="31400"/>
                      <a:pt x="52336" y="31400"/>
                    </a:cubicBezTo>
                    <a:cubicBezTo>
                      <a:pt x="53899" y="31400"/>
                      <a:pt x="55464" y="31293"/>
                      <a:pt x="56808" y="30756"/>
                    </a:cubicBezTo>
                    <a:cubicBezTo>
                      <a:pt x="58743" y="30022"/>
                      <a:pt x="59543" y="28421"/>
                      <a:pt x="59710" y="26453"/>
                    </a:cubicBezTo>
                    <a:cubicBezTo>
                      <a:pt x="59944" y="23217"/>
                      <a:pt x="59777" y="19915"/>
                      <a:pt x="59810" y="16679"/>
                    </a:cubicBezTo>
                    <a:cubicBezTo>
                      <a:pt x="59877" y="13644"/>
                      <a:pt x="59910" y="10608"/>
                      <a:pt x="59944" y="7539"/>
                    </a:cubicBezTo>
                    <a:cubicBezTo>
                      <a:pt x="59944" y="5404"/>
                      <a:pt x="59910" y="3036"/>
                      <a:pt x="57942" y="1768"/>
                    </a:cubicBezTo>
                    <a:cubicBezTo>
                      <a:pt x="57609" y="1401"/>
                      <a:pt x="57175" y="1101"/>
                      <a:pt x="56608" y="868"/>
                    </a:cubicBezTo>
                    <a:cubicBezTo>
                      <a:pt x="55647" y="489"/>
                      <a:pt x="54552" y="377"/>
                      <a:pt x="53435" y="377"/>
                    </a:cubicBezTo>
                    <a:cubicBezTo>
                      <a:pt x="51993" y="377"/>
                      <a:pt x="50514" y="563"/>
                      <a:pt x="49236" y="601"/>
                    </a:cubicBezTo>
                    <a:cubicBezTo>
                      <a:pt x="49069" y="601"/>
                      <a:pt x="48936" y="634"/>
                      <a:pt x="48802" y="634"/>
                    </a:cubicBezTo>
                    <a:cubicBezTo>
                      <a:pt x="46367" y="501"/>
                      <a:pt x="43966" y="401"/>
                      <a:pt x="41531" y="334"/>
                    </a:cubicBezTo>
                    <a:cubicBezTo>
                      <a:pt x="35259" y="101"/>
                      <a:pt x="28955" y="0"/>
                      <a:pt x="22650" y="0"/>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5"/>
              <p:cNvSpPr/>
              <p:nvPr/>
            </p:nvSpPr>
            <p:spPr>
              <a:xfrm flipH="1">
                <a:off x="7392691" y="1073699"/>
                <a:ext cx="869488" cy="586959"/>
              </a:xfrm>
              <a:custGeom>
                <a:rect b="b" l="l" r="r" t="t"/>
                <a:pathLst>
                  <a:path extrusionOk="0" h="40466" w="59944">
                    <a:moveTo>
                      <a:pt x="22650" y="0"/>
                    </a:moveTo>
                    <a:cubicBezTo>
                      <a:pt x="19648" y="0"/>
                      <a:pt x="16646" y="34"/>
                      <a:pt x="13644" y="67"/>
                    </a:cubicBezTo>
                    <a:cubicBezTo>
                      <a:pt x="13504" y="69"/>
                      <a:pt x="13363" y="70"/>
                      <a:pt x="13221" y="70"/>
                    </a:cubicBezTo>
                    <a:cubicBezTo>
                      <a:pt x="12404" y="70"/>
                      <a:pt x="11550" y="43"/>
                      <a:pt x="10691" y="43"/>
                    </a:cubicBezTo>
                    <a:cubicBezTo>
                      <a:pt x="9094" y="43"/>
                      <a:pt x="7483" y="136"/>
                      <a:pt x="6072" y="668"/>
                    </a:cubicBezTo>
                    <a:cubicBezTo>
                      <a:pt x="1669" y="2369"/>
                      <a:pt x="902" y="9274"/>
                      <a:pt x="401" y="13310"/>
                    </a:cubicBezTo>
                    <a:cubicBezTo>
                      <a:pt x="1" y="16512"/>
                      <a:pt x="1" y="19715"/>
                      <a:pt x="368" y="22917"/>
                    </a:cubicBezTo>
                    <a:cubicBezTo>
                      <a:pt x="668" y="25285"/>
                      <a:pt x="935" y="28021"/>
                      <a:pt x="2269" y="30122"/>
                    </a:cubicBezTo>
                    <a:cubicBezTo>
                      <a:pt x="3579" y="32217"/>
                      <a:pt x="5701" y="32612"/>
                      <a:pt x="7949" y="32612"/>
                    </a:cubicBezTo>
                    <a:cubicBezTo>
                      <a:pt x="8278" y="32612"/>
                      <a:pt x="8609" y="32603"/>
                      <a:pt x="8941" y="32590"/>
                    </a:cubicBezTo>
                    <a:cubicBezTo>
                      <a:pt x="10609" y="32524"/>
                      <a:pt x="12310" y="32490"/>
                      <a:pt x="14011" y="32390"/>
                    </a:cubicBezTo>
                    <a:cubicBezTo>
                      <a:pt x="16146" y="36326"/>
                      <a:pt x="19848" y="39295"/>
                      <a:pt x="24318" y="40396"/>
                    </a:cubicBezTo>
                    <a:cubicBezTo>
                      <a:pt x="24504" y="40443"/>
                      <a:pt x="24680" y="40465"/>
                      <a:pt x="24848" y="40465"/>
                    </a:cubicBezTo>
                    <a:cubicBezTo>
                      <a:pt x="26576" y="40465"/>
                      <a:pt x="27273" y="38125"/>
                      <a:pt x="25753" y="37060"/>
                    </a:cubicBezTo>
                    <a:cubicBezTo>
                      <a:pt x="23885" y="35726"/>
                      <a:pt x="22884" y="33658"/>
                      <a:pt x="22851" y="31490"/>
                    </a:cubicBezTo>
                    <a:lnTo>
                      <a:pt x="22851" y="31490"/>
                    </a:lnTo>
                    <a:cubicBezTo>
                      <a:pt x="26192" y="31529"/>
                      <a:pt x="29533" y="31545"/>
                      <a:pt x="32868" y="31545"/>
                    </a:cubicBezTo>
                    <a:cubicBezTo>
                      <a:pt x="35226" y="31545"/>
                      <a:pt x="37581" y="31537"/>
                      <a:pt x="39929" y="31523"/>
                    </a:cubicBezTo>
                    <a:cubicBezTo>
                      <a:pt x="42932" y="31490"/>
                      <a:pt x="45967" y="31423"/>
                      <a:pt x="48969" y="31356"/>
                    </a:cubicBezTo>
                    <a:cubicBezTo>
                      <a:pt x="49085" y="31355"/>
                      <a:pt x="49201" y="31354"/>
                      <a:pt x="49319" y="31354"/>
                    </a:cubicBezTo>
                    <a:cubicBezTo>
                      <a:pt x="50282" y="31354"/>
                      <a:pt x="51308" y="31400"/>
                      <a:pt x="52336" y="31400"/>
                    </a:cubicBezTo>
                    <a:cubicBezTo>
                      <a:pt x="53899" y="31400"/>
                      <a:pt x="55464" y="31293"/>
                      <a:pt x="56808" y="30756"/>
                    </a:cubicBezTo>
                    <a:cubicBezTo>
                      <a:pt x="58743" y="30022"/>
                      <a:pt x="59543" y="28421"/>
                      <a:pt x="59710" y="26453"/>
                    </a:cubicBezTo>
                    <a:cubicBezTo>
                      <a:pt x="59944" y="23217"/>
                      <a:pt x="59777" y="19915"/>
                      <a:pt x="59810" y="16679"/>
                    </a:cubicBezTo>
                    <a:cubicBezTo>
                      <a:pt x="59877" y="13644"/>
                      <a:pt x="59910" y="10608"/>
                      <a:pt x="59944" y="7539"/>
                    </a:cubicBezTo>
                    <a:cubicBezTo>
                      <a:pt x="59944" y="5404"/>
                      <a:pt x="59910" y="3036"/>
                      <a:pt x="57942" y="1768"/>
                    </a:cubicBezTo>
                    <a:cubicBezTo>
                      <a:pt x="57609" y="1401"/>
                      <a:pt x="57175" y="1101"/>
                      <a:pt x="56608" y="868"/>
                    </a:cubicBezTo>
                    <a:cubicBezTo>
                      <a:pt x="55647" y="489"/>
                      <a:pt x="54552" y="377"/>
                      <a:pt x="53435" y="377"/>
                    </a:cubicBezTo>
                    <a:cubicBezTo>
                      <a:pt x="51993" y="377"/>
                      <a:pt x="50514" y="563"/>
                      <a:pt x="49236" y="601"/>
                    </a:cubicBezTo>
                    <a:cubicBezTo>
                      <a:pt x="49069" y="601"/>
                      <a:pt x="48936" y="634"/>
                      <a:pt x="48802" y="634"/>
                    </a:cubicBezTo>
                    <a:cubicBezTo>
                      <a:pt x="46367" y="501"/>
                      <a:pt x="43966" y="401"/>
                      <a:pt x="41531" y="334"/>
                    </a:cubicBezTo>
                    <a:cubicBezTo>
                      <a:pt x="35259" y="101"/>
                      <a:pt x="28955" y="0"/>
                      <a:pt x="22650" y="0"/>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5"/>
              <p:cNvSpPr/>
              <p:nvPr/>
            </p:nvSpPr>
            <p:spPr>
              <a:xfrm>
                <a:off x="7608737" y="2633998"/>
                <a:ext cx="368915" cy="334792"/>
              </a:xfrm>
              <a:custGeom>
                <a:rect b="b" l="l" r="r" t="t"/>
                <a:pathLst>
                  <a:path extrusionOk="0" h="14501" w="15979">
                    <a:moveTo>
                      <a:pt x="8003" y="0"/>
                    </a:moveTo>
                    <a:cubicBezTo>
                      <a:pt x="7443" y="0"/>
                      <a:pt x="6874" y="65"/>
                      <a:pt x="6305" y="202"/>
                    </a:cubicBezTo>
                    <a:cubicBezTo>
                      <a:pt x="2435" y="1102"/>
                      <a:pt x="0" y="5038"/>
                      <a:pt x="934" y="8908"/>
                    </a:cubicBezTo>
                    <a:cubicBezTo>
                      <a:pt x="1736" y="12257"/>
                      <a:pt x="4724" y="14501"/>
                      <a:pt x="8022" y="14501"/>
                    </a:cubicBezTo>
                    <a:cubicBezTo>
                      <a:pt x="8567" y="14501"/>
                      <a:pt x="9120" y="14439"/>
                      <a:pt x="9674" y="14312"/>
                    </a:cubicBezTo>
                    <a:cubicBezTo>
                      <a:pt x="13577" y="13378"/>
                      <a:pt x="15978" y="9475"/>
                      <a:pt x="15044" y="5572"/>
                    </a:cubicBezTo>
                    <a:cubicBezTo>
                      <a:pt x="14247" y="2239"/>
                      <a:pt x="11283" y="0"/>
                      <a:pt x="8003" y="0"/>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5"/>
              <p:cNvSpPr/>
              <p:nvPr/>
            </p:nvSpPr>
            <p:spPr>
              <a:xfrm>
                <a:off x="5023862" y="751948"/>
                <a:ext cx="368915" cy="334792"/>
              </a:xfrm>
              <a:custGeom>
                <a:rect b="b" l="l" r="r" t="t"/>
                <a:pathLst>
                  <a:path extrusionOk="0" h="14501" w="15979">
                    <a:moveTo>
                      <a:pt x="8003" y="0"/>
                    </a:moveTo>
                    <a:cubicBezTo>
                      <a:pt x="7443" y="0"/>
                      <a:pt x="6874" y="65"/>
                      <a:pt x="6305" y="202"/>
                    </a:cubicBezTo>
                    <a:cubicBezTo>
                      <a:pt x="2435" y="1102"/>
                      <a:pt x="0" y="5038"/>
                      <a:pt x="934" y="8908"/>
                    </a:cubicBezTo>
                    <a:cubicBezTo>
                      <a:pt x="1736" y="12257"/>
                      <a:pt x="4724" y="14501"/>
                      <a:pt x="8022" y="14501"/>
                    </a:cubicBezTo>
                    <a:cubicBezTo>
                      <a:pt x="8567" y="14501"/>
                      <a:pt x="9120" y="14439"/>
                      <a:pt x="9674" y="14312"/>
                    </a:cubicBezTo>
                    <a:cubicBezTo>
                      <a:pt x="13577" y="13378"/>
                      <a:pt x="15978" y="9475"/>
                      <a:pt x="15044" y="5572"/>
                    </a:cubicBezTo>
                    <a:cubicBezTo>
                      <a:pt x="14247" y="2239"/>
                      <a:pt x="11283" y="0"/>
                      <a:pt x="8003" y="0"/>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1" name="Google Shape;661;p35"/>
            <p:cNvSpPr/>
            <p:nvPr/>
          </p:nvSpPr>
          <p:spPr>
            <a:xfrm>
              <a:off x="6277928" y="3558228"/>
              <a:ext cx="341467" cy="341467"/>
            </a:xfrm>
            <a:custGeom>
              <a:rect b="b" l="l" r="r" t="t"/>
              <a:pathLst>
                <a:path extrusionOk="0" h="8741" w="8741">
                  <a:moveTo>
                    <a:pt x="4371" y="1"/>
                  </a:moveTo>
                  <a:cubicBezTo>
                    <a:pt x="1936" y="1"/>
                    <a:pt x="1" y="1969"/>
                    <a:pt x="1" y="4371"/>
                  </a:cubicBezTo>
                  <a:cubicBezTo>
                    <a:pt x="1" y="6806"/>
                    <a:pt x="1936" y="8740"/>
                    <a:pt x="4371" y="8740"/>
                  </a:cubicBezTo>
                  <a:cubicBezTo>
                    <a:pt x="6772" y="8740"/>
                    <a:pt x="8740" y="6806"/>
                    <a:pt x="8740" y="4371"/>
                  </a:cubicBezTo>
                  <a:cubicBezTo>
                    <a:pt x="8740" y="1969"/>
                    <a:pt x="6772" y="1"/>
                    <a:pt x="437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4"/>
          <p:cNvSpPr/>
          <p:nvPr/>
        </p:nvSpPr>
        <p:spPr>
          <a:xfrm flipH="1">
            <a:off x="1950750" y="1455350"/>
            <a:ext cx="2506858" cy="1692288"/>
          </a:xfrm>
          <a:custGeom>
            <a:rect b="b" l="l" r="r" t="t"/>
            <a:pathLst>
              <a:path extrusionOk="0" h="40466" w="59944">
                <a:moveTo>
                  <a:pt x="22650" y="0"/>
                </a:moveTo>
                <a:cubicBezTo>
                  <a:pt x="19648" y="0"/>
                  <a:pt x="16646" y="34"/>
                  <a:pt x="13644" y="67"/>
                </a:cubicBezTo>
                <a:cubicBezTo>
                  <a:pt x="13504" y="69"/>
                  <a:pt x="13363" y="70"/>
                  <a:pt x="13221" y="70"/>
                </a:cubicBezTo>
                <a:cubicBezTo>
                  <a:pt x="12404" y="70"/>
                  <a:pt x="11550" y="43"/>
                  <a:pt x="10691" y="43"/>
                </a:cubicBezTo>
                <a:cubicBezTo>
                  <a:pt x="9094" y="43"/>
                  <a:pt x="7483" y="136"/>
                  <a:pt x="6072" y="668"/>
                </a:cubicBezTo>
                <a:cubicBezTo>
                  <a:pt x="1669" y="2369"/>
                  <a:pt x="902" y="9274"/>
                  <a:pt x="401" y="13310"/>
                </a:cubicBezTo>
                <a:cubicBezTo>
                  <a:pt x="1" y="16512"/>
                  <a:pt x="1" y="19715"/>
                  <a:pt x="368" y="22917"/>
                </a:cubicBezTo>
                <a:cubicBezTo>
                  <a:pt x="668" y="25285"/>
                  <a:pt x="935" y="28021"/>
                  <a:pt x="2269" y="30122"/>
                </a:cubicBezTo>
                <a:cubicBezTo>
                  <a:pt x="3579" y="32217"/>
                  <a:pt x="5701" y="32612"/>
                  <a:pt x="7949" y="32612"/>
                </a:cubicBezTo>
                <a:cubicBezTo>
                  <a:pt x="8278" y="32612"/>
                  <a:pt x="8609" y="32603"/>
                  <a:pt x="8941" y="32590"/>
                </a:cubicBezTo>
                <a:cubicBezTo>
                  <a:pt x="10609" y="32524"/>
                  <a:pt x="12310" y="32490"/>
                  <a:pt x="14011" y="32390"/>
                </a:cubicBezTo>
                <a:cubicBezTo>
                  <a:pt x="16146" y="36326"/>
                  <a:pt x="19848" y="39295"/>
                  <a:pt x="24318" y="40396"/>
                </a:cubicBezTo>
                <a:cubicBezTo>
                  <a:pt x="24504" y="40443"/>
                  <a:pt x="24680" y="40465"/>
                  <a:pt x="24848" y="40465"/>
                </a:cubicBezTo>
                <a:cubicBezTo>
                  <a:pt x="26576" y="40465"/>
                  <a:pt x="27273" y="38125"/>
                  <a:pt x="25753" y="37060"/>
                </a:cubicBezTo>
                <a:cubicBezTo>
                  <a:pt x="23885" y="35726"/>
                  <a:pt x="22884" y="33658"/>
                  <a:pt x="22851" y="31490"/>
                </a:cubicBezTo>
                <a:lnTo>
                  <a:pt x="22851" y="31490"/>
                </a:lnTo>
                <a:cubicBezTo>
                  <a:pt x="26192" y="31529"/>
                  <a:pt x="29533" y="31545"/>
                  <a:pt x="32868" y="31545"/>
                </a:cubicBezTo>
                <a:cubicBezTo>
                  <a:pt x="35226" y="31545"/>
                  <a:pt x="37581" y="31537"/>
                  <a:pt x="39929" y="31523"/>
                </a:cubicBezTo>
                <a:cubicBezTo>
                  <a:pt x="42932" y="31490"/>
                  <a:pt x="45967" y="31423"/>
                  <a:pt x="48969" y="31356"/>
                </a:cubicBezTo>
                <a:cubicBezTo>
                  <a:pt x="49085" y="31355"/>
                  <a:pt x="49201" y="31354"/>
                  <a:pt x="49319" y="31354"/>
                </a:cubicBezTo>
                <a:cubicBezTo>
                  <a:pt x="50282" y="31354"/>
                  <a:pt x="51308" y="31400"/>
                  <a:pt x="52336" y="31400"/>
                </a:cubicBezTo>
                <a:cubicBezTo>
                  <a:pt x="53899" y="31400"/>
                  <a:pt x="55464" y="31293"/>
                  <a:pt x="56808" y="30756"/>
                </a:cubicBezTo>
                <a:cubicBezTo>
                  <a:pt x="58743" y="30022"/>
                  <a:pt x="59543" y="28421"/>
                  <a:pt x="59710" y="26453"/>
                </a:cubicBezTo>
                <a:cubicBezTo>
                  <a:pt x="59944" y="23217"/>
                  <a:pt x="59777" y="19915"/>
                  <a:pt x="59810" y="16679"/>
                </a:cubicBezTo>
                <a:cubicBezTo>
                  <a:pt x="59877" y="13644"/>
                  <a:pt x="59910" y="10608"/>
                  <a:pt x="59944" y="7539"/>
                </a:cubicBezTo>
                <a:cubicBezTo>
                  <a:pt x="59944" y="5404"/>
                  <a:pt x="59910" y="3036"/>
                  <a:pt x="57942" y="1768"/>
                </a:cubicBezTo>
                <a:cubicBezTo>
                  <a:pt x="57609" y="1401"/>
                  <a:pt x="57175" y="1101"/>
                  <a:pt x="56608" y="868"/>
                </a:cubicBezTo>
                <a:cubicBezTo>
                  <a:pt x="55647" y="489"/>
                  <a:pt x="54552" y="377"/>
                  <a:pt x="53435" y="377"/>
                </a:cubicBezTo>
                <a:cubicBezTo>
                  <a:pt x="51993" y="377"/>
                  <a:pt x="50514" y="563"/>
                  <a:pt x="49236" y="601"/>
                </a:cubicBezTo>
                <a:cubicBezTo>
                  <a:pt x="49069" y="601"/>
                  <a:pt x="48936" y="634"/>
                  <a:pt x="48802" y="634"/>
                </a:cubicBezTo>
                <a:cubicBezTo>
                  <a:pt x="46367" y="501"/>
                  <a:pt x="43966" y="401"/>
                  <a:pt x="41531" y="334"/>
                </a:cubicBezTo>
                <a:cubicBezTo>
                  <a:pt x="35259" y="101"/>
                  <a:pt x="28955" y="0"/>
                  <a:pt x="22650" y="0"/>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rot="10800000">
            <a:off x="4699050" y="2945826"/>
            <a:ext cx="2506858" cy="1692288"/>
          </a:xfrm>
          <a:custGeom>
            <a:rect b="b" l="l" r="r" t="t"/>
            <a:pathLst>
              <a:path extrusionOk="0" h="40466" w="59944">
                <a:moveTo>
                  <a:pt x="22650" y="0"/>
                </a:moveTo>
                <a:cubicBezTo>
                  <a:pt x="19648" y="0"/>
                  <a:pt x="16646" y="34"/>
                  <a:pt x="13644" y="67"/>
                </a:cubicBezTo>
                <a:cubicBezTo>
                  <a:pt x="13504" y="69"/>
                  <a:pt x="13363" y="70"/>
                  <a:pt x="13221" y="70"/>
                </a:cubicBezTo>
                <a:cubicBezTo>
                  <a:pt x="12404" y="70"/>
                  <a:pt x="11550" y="43"/>
                  <a:pt x="10691" y="43"/>
                </a:cubicBezTo>
                <a:cubicBezTo>
                  <a:pt x="9094" y="43"/>
                  <a:pt x="7483" y="136"/>
                  <a:pt x="6072" y="668"/>
                </a:cubicBezTo>
                <a:cubicBezTo>
                  <a:pt x="1669" y="2369"/>
                  <a:pt x="902" y="9274"/>
                  <a:pt x="401" y="13310"/>
                </a:cubicBezTo>
                <a:cubicBezTo>
                  <a:pt x="1" y="16512"/>
                  <a:pt x="1" y="19715"/>
                  <a:pt x="368" y="22917"/>
                </a:cubicBezTo>
                <a:cubicBezTo>
                  <a:pt x="668" y="25285"/>
                  <a:pt x="935" y="28021"/>
                  <a:pt x="2269" y="30122"/>
                </a:cubicBezTo>
                <a:cubicBezTo>
                  <a:pt x="3579" y="32217"/>
                  <a:pt x="5701" y="32612"/>
                  <a:pt x="7949" y="32612"/>
                </a:cubicBezTo>
                <a:cubicBezTo>
                  <a:pt x="8278" y="32612"/>
                  <a:pt x="8609" y="32603"/>
                  <a:pt x="8941" y="32590"/>
                </a:cubicBezTo>
                <a:cubicBezTo>
                  <a:pt x="10609" y="32524"/>
                  <a:pt x="12310" y="32490"/>
                  <a:pt x="14011" y="32390"/>
                </a:cubicBezTo>
                <a:cubicBezTo>
                  <a:pt x="16146" y="36326"/>
                  <a:pt x="19848" y="39295"/>
                  <a:pt x="24318" y="40396"/>
                </a:cubicBezTo>
                <a:cubicBezTo>
                  <a:pt x="24504" y="40443"/>
                  <a:pt x="24680" y="40465"/>
                  <a:pt x="24848" y="40465"/>
                </a:cubicBezTo>
                <a:cubicBezTo>
                  <a:pt x="26576" y="40465"/>
                  <a:pt x="27273" y="38125"/>
                  <a:pt x="25753" y="37060"/>
                </a:cubicBezTo>
                <a:cubicBezTo>
                  <a:pt x="23885" y="35726"/>
                  <a:pt x="22884" y="33658"/>
                  <a:pt x="22851" y="31490"/>
                </a:cubicBezTo>
                <a:lnTo>
                  <a:pt x="22851" y="31490"/>
                </a:lnTo>
                <a:cubicBezTo>
                  <a:pt x="26192" y="31529"/>
                  <a:pt x="29533" y="31545"/>
                  <a:pt x="32868" y="31545"/>
                </a:cubicBezTo>
                <a:cubicBezTo>
                  <a:pt x="35226" y="31545"/>
                  <a:pt x="37581" y="31537"/>
                  <a:pt x="39929" y="31523"/>
                </a:cubicBezTo>
                <a:cubicBezTo>
                  <a:pt x="42932" y="31490"/>
                  <a:pt x="45967" y="31423"/>
                  <a:pt x="48969" y="31356"/>
                </a:cubicBezTo>
                <a:cubicBezTo>
                  <a:pt x="49085" y="31355"/>
                  <a:pt x="49201" y="31354"/>
                  <a:pt x="49319" y="31354"/>
                </a:cubicBezTo>
                <a:cubicBezTo>
                  <a:pt x="50282" y="31354"/>
                  <a:pt x="51308" y="31400"/>
                  <a:pt x="52336" y="31400"/>
                </a:cubicBezTo>
                <a:cubicBezTo>
                  <a:pt x="53899" y="31400"/>
                  <a:pt x="55464" y="31293"/>
                  <a:pt x="56808" y="30756"/>
                </a:cubicBezTo>
                <a:cubicBezTo>
                  <a:pt x="58743" y="30022"/>
                  <a:pt x="59543" y="28421"/>
                  <a:pt x="59710" y="26453"/>
                </a:cubicBezTo>
                <a:cubicBezTo>
                  <a:pt x="59944" y="23217"/>
                  <a:pt x="59777" y="19915"/>
                  <a:pt x="59810" y="16679"/>
                </a:cubicBezTo>
                <a:cubicBezTo>
                  <a:pt x="59877" y="13644"/>
                  <a:pt x="59910" y="10608"/>
                  <a:pt x="59944" y="7539"/>
                </a:cubicBezTo>
                <a:cubicBezTo>
                  <a:pt x="59944" y="5404"/>
                  <a:pt x="59910" y="3036"/>
                  <a:pt x="57942" y="1768"/>
                </a:cubicBezTo>
                <a:cubicBezTo>
                  <a:pt x="57609" y="1401"/>
                  <a:pt x="57175" y="1101"/>
                  <a:pt x="56608" y="868"/>
                </a:cubicBezTo>
                <a:cubicBezTo>
                  <a:pt x="55647" y="489"/>
                  <a:pt x="54552" y="377"/>
                  <a:pt x="53435" y="377"/>
                </a:cubicBezTo>
                <a:cubicBezTo>
                  <a:pt x="51993" y="377"/>
                  <a:pt x="50514" y="563"/>
                  <a:pt x="49236" y="601"/>
                </a:cubicBezTo>
                <a:cubicBezTo>
                  <a:pt x="49069" y="601"/>
                  <a:pt x="48936" y="634"/>
                  <a:pt x="48802" y="634"/>
                </a:cubicBezTo>
                <a:cubicBezTo>
                  <a:pt x="46367" y="501"/>
                  <a:pt x="43966" y="401"/>
                  <a:pt x="41531" y="334"/>
                </a:cubicBezTo>
                <a:cubicBezTo>
                  <a:pt x="35259" y="101"/>
                  <a:pt x="28955" y="0"/>
                  <a:pt x="22650" y="0"/>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4656825" y="1455350"/>
            <a:ext cx="2506858" cy="1692288"/>
          </a:xfrm>
          <a:custGeom>
            <a:rect b="b" l="l" r="r" t="t"/>
            <a:pathLst>
              <a:path extrusionOk="0" h="40466" w="59944">
                <a:moveTo>
                  <a:pt x="22650" y="0"/>
                </a:moveTo>
                <a:cubicBezTo>
                  <a:pt x="19648" y="0"/>
                  <a:pt x="16646" y="34"/>
                  <a:pt x="13644" y="67"/>
                </a:cubicBezTo>
                <a:cubicBezTo>
                  <a:pt x="13504" y="69"/>
                  <a:pt x="13363" y="70"/>
                  <a:pt x="13221" y="70"/>
                </a:cubicBezTo>
                <a:cubicBezTo>
                  <a:pt x="12404" y="70"/>
                  <a:pt x="11550" y="43"/>
                  <a:pt x="10691" y="43"/>
                </a:cubicBezTo>
                <a:cubicBezTo>
                  <a:pt x="9094" y="43"/>
                  <a:pt x="7483" y="136"/>
                  <a:pt x="6072" y="668"/>
                </a:cubicBezTo>
                <a:cubicBezTo>
                  <a:pt x="1669" y="2369"/>
                  <a:pt x="902" y="9274"/>
                  <a:pt x="401" y="13310"/>
                </a:cubicBezTo>
                <a:cubicBezTo>
                  <a:pt x="1" y="16512"/>
                  <a:pt x="1" y="19715"/>
                  <a:pt x="368" y="22917"/>
                </a:cubicBezTo>
                <a:cubicBezTo>
                  <a:pt x="668" y="25285"/>
                  <a:pt x="935" y="28021"/>
                  <a:pt x="2269" y="30122"/>
                </a:cubicBezTo>
                <a:cubicBezTo>
                  <a:pt x="3579" y="32217"/>
                  <a:pt x="5701" y="32612"/>
                  <a:pt x="7949" y="32612"/>
                </a:cubicBezTo>
                <a:cubicBezTo>
                  <a:pt x="8278" y="32612"/>
                  <a:pt x="8609" y="32603"/>
                  <a:pt x="8941" y="32590"/>
                </a:cubicBezTo>
                <a:cubicBezTo>
                  <a:pt x="10609" y="32524"/>
                  <a:pt x="12310" y="32490"/>
                  <a:pt x="14011" y="32390"/>
                </a:cubicBezTo>
                <a:cubicBezTo>
                  <a:pt x="16146" y="36326"/>
                  <a:pt x="19848" y="39295"/>
                  <a:pt x="24318" y="40396"/>
                </a:cubicBezTo>
                <a:cubicBezTo>
                  <a:pt x="24504" y="40443"/>
                  <a:pt x="24680" y="40465"/>
                  <a:pt x="24848" y="40465"/>
                </a:cubicBezTo>
                <a:cubicBezTo>
                  <a:pt x="26576" y="40465"/>
                  <a:pt x="27273" y="38125"/>
                  <a:pt x="25753" y="37060"/>
                </a:cubicBezTo>
                <a:cubicBezTo>
                  <a:pt x="23885" y="35726"/>
                  <a:pt x="22884" y="33658"/>
                  <a:pt x="22851" y="31490"/>
                </a:cubicBezTo>
                <a:lnTo>
                  <a:pt x="22851" y="31490"/>
                </a:lnTo>
                <a:cubicBezTo>
                  <a:pt x="26192" y="31529"/>
                  <a:pt x="29533" y="31545"/>
                  <a:pt x="32868" y="31545"/>
                </a:cubicBezTo>
                <a:cubicBezTo>
                  <a:pt x="35226" y="31545"/>
                  <a:pt x="37581" y="31537"/>
                  <a:pt x="39929" y="31523"/>
                </a:cubicBezTo>
                <a:cubicBezTo>
                  <a:pt x="42932" y="31490"/>
                  <a:pt x="45967" y="31423"/>
                  <a:pt x="48969" y="31356"/>
                </a:cubicBezTo>
                <a:cubicBezTo>
                  <a:pt x="49085" y="31355"/>
                  <a:pt x="49201" y="31354"/>
                  <a:pt x="49319" y="31354"/>
                </a:cubicBezTo>
                <a:cubicBezTo>
                  <a:pt x="50282" y="31354"/>
                  <a:pt x="51308" y="31400"/>
                  <a:pt x="52336" y="31400"/>
                </a:cubicBezTo>
                <a:cubicBezTo>
                  <a:pt x="53899" y="31400"/>
                  <a:pt x="55464" y="31293"/>
                  <a:pt x="56808" y="30756"/>
                </a:cubicBezTo>
                <a:cubicBezTo>
                  <a:pt x="58743" y="30022"/>
                  <a:pt x="59543" y="28421"/>
                  <a:pt x="59710" y="26453"/>
                </a:cubicBezTo>
                <a:cubicBezTo>
                  <a:pt x="59944" y="23217"/>
                  <a:pt x="59777" y="19915"/>
                  <a:pt x="59810" y="16679"/>
                </a:cubicBezTo>
                <a:cubicBezTo>
                  <a:pt x="59877" y="13644"/>
                  <a:pt x="59910" y="10608"/>
                  <a:pt x="59944" y="7539"/>
                </a:cubicBezTo>
                <a:cubicBezTo>
                  <a:pt x="59944" y="5404"/>
                  <a:pt x="59910" y="3036"/>
                  <a:pt x="57942" y="1768"/>
                </a:cubicBezTo>
                <a:cubicBezTo>
                  <a:pt x="57609" y="1401"/>
                  <a:pt x="57175" y="1101"/>
                  <a:pt x="56608" y="868"/>
                </a:cubicBezTo>
                <a:cubicBezTo>
                  <a:pt x="55647" y="489"/>
                  <a:pt x="54552" y="377"/>
                  <a:pt x="53435" y="377"/>
                </a:cubicBezTo>
                <a:cubicBezTo>
                  <a:pt x="51993" y="377"/>
                  <a:pt x="50514" y="563"/>
                  <a:pt x="49236" y="601"/>
                </a:cubicBezTo>
                <a:cubicBezTo>
                  <a:pt x="49069" y="601"/>
                  <a:pt x="48936" y="634"/>
                  <a:pt x="48802" y="634"/>
                </a:cubicBezTo>
                <a:cubicBezTo>
                  <a:pt x="46367" y="501"/>
                  <a:pt x="43966" y="401"/>
                  <a:pt x="41531" y="334"/>
                </a:cubicBezTo>
                <a:cubicBezTo>
                  <a:pt x="35259" y="101"/>
                  <a:pt x="28955" y="0"/>
                  <a:pt x="226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flipH="1" rot="10800000">
            <a:off x="1950750" y="2945826"/>
            <a:ext cx="2506858" cy="1692288"/>
          </a:xfrm>
          <a:custGeom>
            <a:rect b="b" l="l" r="r" t="t"/>
            <a:pathLst>
              <a:path extrusionOk="0" h="40466" w="59944">
                <a:moveTo>
                  <a:pt x="22650" y="0"/>
                </a:moveTo>
                <a:cubicBezTo>
                  <a:pt x="19648" y="0"/>
                  <a:pt x="16646" y="34"/>
                  <a:pt x="13644" y="67"/>
                </a:cubicBezTo>
                <a:cubicBezTo>
                  <a:pt x="13504" y="69"/>
                  <a:pt x="13363" y="70"/>
                  <a:pt x="13221" y="70"/>
                </a:cubicBezTo>
                <a:cubicBezTo>
                  <a:pt x="12404" y="70"/>
                  <a:pt x="11550" y="43"/>
                  <a:pt x="10691" y="43"/>
                </a:cubicBezTo>
                <a:cubicBezTo>
                  <a:pt x="9094" y="43"/>
                  <a:pt x="7483" y="136"/>
                  <a:pt x="6072" y="668"/>
                </a:cubicBezTo>
                <a:cubicBezTo>
                  <a:pt x="1669" y="2369"/>
                  <a:pt x="902" y="9274"/>
                  <a:pt x="401" y="13310"/>
                </a:cubicBezTo>
                <a:cubicBezTo>
                  <a:pt x="1" y="16512"/>
                  <a:pt x="1" y="19715"/>
                  <a:pt x="368" y="22917"/>
                </a:cubicBezTo>
                <a:cubicBezTo>
                  <a:pt x="668" y="25285"/>
                  <a:pt x="935" y="28021"/>
                  <a:pt x="2269" y="30122"/>
                </a:cubicBezTo>
                <a:cubicBezTo>
                  <a:pt x="3579" y="32217"/>
                  <a:pt x="5701" y="32612"/>
                  <a:pt x="7949" y="32612"/>
                </a:cubicBezTo>
                <a:cubicBezTo>
                  <a:pt x="8278" y="32612"/>
                  <a:pt x="8609" y="32603"/>
                  <a:pt x="8941" y="32590"/>
                </a:cubicBezTo>
                <a:cubicBezTo>
                  <a:pt x="10609" y="32524"/>
                  <a:pt x="12310" y="32490"/>
                  <a:pt x="14011" y="32390"/>
                </a:cubicBezTo>
                <a:cubicBezTo>
                  <a:pt x="16146" y="36326"/>
                  <a:pt x="19848" y="39295"/>
                  <a:pt x="24318" y="40396"/>
                </a:cubicBezTo>
                <a:cubicBezTo>
                  <a:pt x="24504" y="40443"/>
                  <a:pt x="24680" y="40465"/>
                  <a:pt x="24848" y="40465"/>
                </a:cubicBezTo>
                <a:cubicBezTo>
                  <a:pt x="26576" y="40465"/>
                  <a:pt x="27273" y="38125"/>
                  <a:pt x="25753" y="37060"/>
                </a:cubicBezTo>
                <a:cubicBezTo>
                  <a:pt x="23885" y="35726"/>
                  <a:pt x="22884" y="33658"/>
                  <a:pt x="22851" y="31490"/>
                </a:cubicBezTo>
                <a:lnTo>
                  <a:pt x="22851" y="31490"/>
                </a:lnTo>
                <a:cubicBezTo>
                  <a:pt x="26192" y="31529"/>
                  <a:pt x="29533" y="31545"/>
                  <a:pt x="32868" y="31545"/>
                </a:cubicBezTo>
                <a:cubicBezTo>
                  <a:pt x="35226" y="31545"/>
                  <a:pt x="37581" y="31537"/>
                  <a:pt x="39929" y="31523"/>
                </a:cubicBezTo>
                <a:cubicBezTo>
                  <a:pt x="42932" y="31490"/>
                  <a:pt x="45967" y="31423"/>
                  <a:pt x="48969" y="31356"/>
                </a:cubicBezTo>
                <a:cubicBezTo>
                  <a:pt x="49085" y="31355"/>
                  <a:pt x="49201" y="31354"/>
                  <a:pt x="49319" y="31354"/>
                </a:cubicBezTo>
                <a:cubicBezTo>
                  <a:pt x="50282" y="31354"/>
                  <a:pt x="51308" y="31400"/>
                  <a:pt x="52336" y="31400"/>
                </a:cubicBezTo>
                <a:cubicBezTo>
                  <a:pt x="53899" y="31400"/>
                  <a:pt x="55464" y="31293"/>
                  <a:pt x="56808" y="30756"/>
                </a:cubicBezTo>
                <a:cubicBezTo>
                  <a:pt x="58743" y="30022"/>
                  <a:pt x="59543" y="28421"/>
                  <a:pt x="59710" y="26453"/>
                </a:cubicBezTo>
                <a:cubicBezTo>
                  <a:pt x="59944" y="23217"/>
                  <a:pt x="59777" y="19915"/>
                  <a:pt x="59810" y="16679"/>
                </a:cubicBezTo>
                <a:cubicBezTo>
                  <a:pt x="59877" y="13644"/>
                  <a:pt x="59910" y="10608"/>
                  <a:pt x="59944" y="7539"/>
                </a:cubicBezTo>
                <a:cubicBezTo>
                  <a:pt x="59944" y="5404"/>
                  <a:pt x="59910" y="3036"/>
                  <a:pt x="57942" y="1768"/>
                </a:cubicBezTo>
                <a:cubicBezTo>
                  <a:pt x="57609" y="1401"/>
                  <a:pt x="57175" y="1101"/>
                  <a:pt x="56608" y="868"/>
                </a:cubicBezTo>
                <a:cubicBezTo>
                  <a:pt x="55647" y="489"/>
                  <a:pt x="54552" y="377"/>
                  <a:pt x="53435" y="377"/>
                </a:cubicBezTo>
                <a:cubicBezTo>
                  <a:pt x="51993" y="377"/>
                  <a:pt x="50514" y="563"/>
                  <a:pt x="49236" y="601"/>
                </a:cubicBezTo>
                <a:cubicBezTo>
                  <a:pt x="49069" y="601"/>
                  <a:pt x="48936" y="634"/>
                  <a:pt x="48802" y="634"/>
                </a:cubicBezTo>
                <a:cubicBezTo>
                  <a:pt x="46367" y="501"/>
                  <a:pt x="43966" y="401"/>
                  <a:pt x="41531" y="334"/>
                </a:cubicBezTo>
                <a:cubicBezTo>
                  <a:pt x="35259" y="101"/>
                  <a:pt x="28955" y="0"/>
                  <a:pt x="226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txBox="1"/>
          <p:nvPr>
            <p:ph idx="15" type="title"/>
          </p:nvPr>
        </p:nvSpPr>
        <p:spPr>
          <a:xfrm>
            <a:off x="599025" y="501771"/>
            <a:ext cx="793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r>
              <a:rPr lang="en"/>
              <a:t>TABLE OF CONTENTS ·</a:t>
            </a:r>
            <a:endParaRPr/>
          </a:p>
        </p:txBody>
      </p:sp>
      <p:sp>
        <p:nvSpPr>
          <p:cNvPr id="315" name="Google Shape;315;p24"/>
          <p:cNvSpPr txBox="1"/>
          <p:nvPr>
            <p:ph type="title"/>
          </p:nvPr>
        </p:nvSpPr>
        <p:spPr>
          <a:xfrm>
            <a:off x="2476724" y="1472495"/>
            <a:ext cx="1549800" cy="6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16" name="Google Shape;316;p24"/>
          <p:cNvSpPr txBox="1"/>
          <p:nvPr>
            <p:ph idx="3" type="title"/>
          </p:nvPr>
        </p:nvSpPr>
        <p:spPr>
          <a:xfrm>
            <a:off x="5105767" y="1505084"/>
            <a:ext cx="1549800" cy="64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17" name="Google Shape;317;p24"/>
          <p:cNvSpPr txBox="1"/>
          <p:nvPr>
            <p:ph idx="4" type="title"/>
          </p:nvPr>
        </p:nvSpPr>
        <p:spPr>
          <a:xfrm>
            <a:off x="2477961" y="3368463"/>
            <a:ext cx="1549800" cy="64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18" name="Google Shape;318;p24"/>
          <p:cNvSpPr txBox="1"/>
          <p:nvPr>
            <p:ph idx="5" type="title"/>
          </p:nvPr>
        </p:nvSpPr>
        <p:spPr>
          <a:xfrm>
            <a:off x="5107005" y="3368463"/>
            <a:ext cx="1549800" cy="64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19" name="Google Shape;319;p24"/>
          <p:cNvSpPr txBox="1"/>
          <p:nvPr>
            <p:ph idx="6" type="subTitle"/>
          </p:nvPr>
        </p:nvSpPr>
        <p:spPr>
          <a:xfrm>
            <a:off x="1950524" y="2121496"/>
            <a:ext cx="2602200" cy="36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Introduction</a:t>
            </a:r>
            <a:endParaRPr sz="2000"/>
          </a:p>
        </p:txBody>
      </p:sp>
      <p:sp>
        <p:nvSpPr>
          <p:cNvPr id="320" name="Google Shape;320;p24"/>
          <p:cNvSpPr txBox="1"/>
          <p:nvPr>
            <p:ph idx="7" type="subTitle"/>
          </p:nvPr>
        </p:nvSpPr>
        <p:spPr>
          <a:xfrm>
            <a:off x="4640199" y="2121512"/>
            <a:ext cx="2540100" cy="36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Goals and KPI</a:t>
            </a:r>
            <a:endParaRPr sz="2000"/>
          </a:p>
        </p:txBody>
      </p:sp>
      <p:sp>
        <p:nvSpPr>
          <p:cNvPr id="321" name="Google Shape;321;p24"/>
          <p:cNvSpPr txBox="1"/>
          <p:nvPr>
            <p:ph idx="8" type="subTitle"/>
          </p:nvPr>
        </p:nvSpPr>
        <p:spPr>
          <a:xfrm>
            <a:off x="4579568" y="3960664"/>
            <a:ext cx="2602200" cy="36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Conclusion</a:t>
            </a:r>
            <a:endParaRPr sz="2000"/>
          </a:p>
        </p:txBody>
      </p:sp>
      <p:sp>
        <p:nvSpPr>
          <p:cNvPr id="322" name="Google Shape;322;p24"/>
          <p:cNvSpPr txBox="1"/>
          <p:nvPr>
            <p:ph idx="14" type="subTitle"/>
          </p:nvPr>
        </p:nvSpPr>
        <p:spPr>
          <a:xfrm>
            <a:off x="2015574" y="3819833"/>
            <a:ext cx="2377200" cy="64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Recommended Analysis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25"/>
          <p:cNvPicPr preferRelativeResize="0"/>
          <p:nvPr/>
        </p:nvPicPr>
        <p:blipFill rotWithShape="1">
          <a:blip r:embed="rId3">
            <a:alphaModFix/>
          </a:blip>
          <a:srcRect b="20012" l="27540" r="27545" t="0"/>
          <a:stretch/>
        </p:blipFill>
        <p:spPr>
          <a:xfrm>
            <a:off x="673554" y="529100"/>
            <a:ext cx="4313400" cy="4320999"/>
          </a:xfrm>
          <a:prstGeom prst="rect">
            <a:avLst/>
          </a:prstGeom>
          <a:noFill/>
          <a:ln>
            <a:noFill/>
          </a:ln>
        </p:spPr>
      </p:pic>
      <p:sp>
        <p:nvSpPr>
          <p:cNvPr id="328" name="Google Shape;328;p25"/>
          <p:cNvSpPr/>
          <p:nvPr/>
        </p:nvSpPr>
        <p:spPr>
          <a:xfrm flipH="1">
            <a:off x="-49294" y="-22937"/>
            <a:ext cx="9242594" cy="5189366"/>
          </a:xfrm>
          <a:custGeom>
            <a:rect b="b" l="l" r="r" t="t"/>
            <a:pathLst>
              <a:path extrusionOk="0" h="137022" w="244045">
                <a:moveTo>
                  <a:pt x="167728" y="16917"/>
                </a:moveTo>
                <a:cubicBezTo>
                  <a:pt x="194092" y="16917"/>
                  <a:pt x="224085" y="40011"/>
                  <a:pt x="224828" y="68293"/>
                </a:cubicBezTo>
                <a:cubicBezTo>
                  <a:pt x="225365" y="89419"/>
                  <a:pt x="209431" y="109073"/>
                  <a:pt x="189479" y="116672"/>
                </a:cubicBezTo>
                <a:cubicBezTo>
                  <a:pt x="183008" y="119146"/>
                  <a:pt x="175828" y="120456"/>
                  <a:pt x="168659" y="120456"/>
                </a:cubicBezTo>
                <a:cubicBezTo>
                  <a:pt x="156060" y="120456"/>
                  <a:pt x="143495" y="116409"/>
                  <a:pt x="134873" y="107521"/>
                </a:cubicBezTo>
                <a:cubicBezTo>
                  <a:pt x="111579" y="83471"/>
                  <a:pt x="123475" y="30496"/>
                  <a:pt x="154169" y="19217"/>
                </a:cubicBezTo>
                <a:cubicBezTo>
                  <a:pt x="158450" y="17650"/>
                  <a:pt x="163031" y="16917"/>
                  <a:pt x="167728" y="16917"/>
                </a:cubicBezTo>
                <a:close/>
                <a:moveTo>
                  <a:pt x="1" y="1"/>
                </a:moveTo>
                <a:lnTo>
                  <a:pt x="1" y="137022"/>
                </a:lnTo>
                <a:lnTo>
                  <a:pt x="244044" y="137022"/>
                </a:lnTo>
                <a:lnTo>
                  <a:pt x="244044" y="1"/>
                </a:ln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txBox="1"/>
          <p:nvPr>
            <p:ph type="title"/>
          </p:nvPr>
        </p:nvSpPr>
        <p:spPr>
          <a:xfrm>
            <a:off x="4639125" y="1397050"/>
            <a:ext cx="4313400" cy="68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rPr>
              <a:t>· </a:t>
            </a:r>
            <a:r>
              <a:rPr lang="en" sz="2700"/>
              <a:t>Problem &amp; Background</a:t>
            </a:r>
            <a:r>
              <a:rPr lang="en" sz="2600"/>
              <a:t> ·</a:t>
            </a:r>
            <a:endParaRPr sz="2600"/>
          </a:p>
        </p:txBody>
      </p:sp>
      <p:sp>
        <p:nvSpPr>
          <p:cNvPr id="330" name="Google Shape;330;p25"/>
          <p:cNvSpPr txBox="1"/>
          <p:nvPr>
            <p:ph idx="1" type="body"/>
          </p:nvPr>
        </p:nvSpPr>
        <p:spPr>
          <a:xfrm>
            <a:off x="4794025" y="1931750"/>
            <a:ext cx="4313400" cy="2344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300">
                <a:solidFill>
                  <a:srgbClr val="666666"/>
                </a:solidFill>
                <a:latin typeface="Arial"/>
                <a:ea typeface="Arial"/>
                <a:cs typeface="Arial"/>
                <a:sym typeface="Arial"/>
              </a:rPr>
              <a:t>The fictional telecommunications company, serving 7,043 customers in California, faces significant customer churn. The dataset includes customer demographics, location, services, and churn status. However, poor data quality, such as inconsistencies and missing values, could hinder accurate analysis and decision-making. Improving data quality is essential to better understanding churn drivers and developing effective retention strategies.</a:t>
            </a:r>
            <a:endParaRPr b="1" sz="1300">
              <a:solidFill>
                <a:srgbClr val="000000"/>
              </a:solidFill>
              <a:latin typeface="Arial"/>
              <a:ea typeface="Arial"/>
              <a:cs typeface="Arial"/>
              <a:sym typeface="Arial"/>
            </a:endParaRPr>
          </a:p>
          <a:p>
            <a:pPr indent="0" lvl="0" marL="0" rtl="0" algn="ctr">
              <a:spcBef>
                <a:spcPts val="1200"/>
              </a:spcBef>
              <a:spcAft>
                <a:spcPts val="1600"/>
              </a:spcAft>
              <a:buNone/>
            </a:pPr>
            <a:r>
              <a:t/>
            </a:r>
            <a:endParaRPr sz="1300"/>
          </a:p>
        </p:txBody>
      </p:sp>
      <p:sp>
        <p:nvSpPr>
          <p:cNvPr id="331" name="Google Shape;331;p25"/>
          <p:cNvSpPr/>
          <p:nvPr/>
        </p:nvSpPr>
        <p:spPr>
          <a:xfrm rot="84">
            <a:off x="-323608" y="4432224"/>
            <a:ext cx="1422585" cy="1178897"/>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p:nvPr/>
        </p:nvSpPr>
        <p:spPr>
          <a:xfrm rot="-1154865">
            <a:off x="6927368" y="-1614576"/>
            <a:ext cx="3403812" cy="2307669"/>
          </a:xfrm>
          <a:custGeom>
            <a:rect b="b" l="l" r="r" t="t"/>
            <a:pathLst>
              <a:path extrusionOk="0" h="12620" w="13922">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p:nvPr/>
        </p:nvSpPr>
        <p:spPr>
          <a:xfrm rot="9766545">
            <a:off x="7660828" y="4542496"/>
            <a:ext cx="2078792" cy="1838673"/>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rot="-5400000">
            <a:off x="5186771" y="-539884"/>
            <a:ext cx="815888" cy="2277130"/>
          </a:xfrm>
          <a:custGeom>
            <a:rect b="b" l="l" r="r" t="t"/>
            <a:pathLst>
              <a:path extrusionOk="0" h="64894" w="39563">
                <a:moveTo>
                  <a:pt x="24003" y="1"/>
                </a:moveTo>
                <a:cubicBezTo>
                  <a:pt x="20634" y="1"/>
                  <a:pt x="17253" y="202"/>
                  <a:pt x="13977" y="470"/>
                </a:cubicBezTo>
                <a:cubicBezTo>
                  <a:pt x="12243" y="604"/>
                  <a:pt x="10575" y="837"/>
                  <a:pt x="9074" y="1371"/>
                </a:cubicBezTo>
                <a:cubicBezTo>
                  <a:pt x="8273" y="1504"/>
                  <a:pt x="7506" y="1638"/>
                  <a:pt x="6705" y="1805"/>
                </a:cubicBezTo>
                <a:cubicBezTo>
                  <a:pt x="4737" y="2172"/>
                  <a:pt x="2869" y="2939"/>
                  <a:pt x="1802" y="4740"/>
                </a:cubicBezTo>
                <a:cubicBezTo>
                  <a:pt x="634" y="6775"/>
                  <a:pt x="701" y="9377"/>
                  <a:pt x="568" y="11645"/>
                </a:cubicBezTo>
                <a:cubicBezTo>
                  <a:pt x="301" y="15614"/>
                  <a:pt x="167" y="19617"/>
                  <a:pt x="167" y="23587"/>
                </a:cubicBezTo>
                <a:cubicBezTo>
                  <a:pt x="1" y="28157"/>
                  <a:pt x="134" y="32760"/>
                  <a:pt x="668" y="37297"/>
                </a:cubicBezTo>
                <a:cubicBezTo>
                  <a:pt x="701" y="37764"/>
                  <a:pt x="735" y="38197"/>
                  <a:pt x="768" y="38664"/>
                </a:cubicBezTo>
                <a:cubicBezTo>
                  <a:pt x="1001" y="41600"/>
                  <a:pt x="1101" y="44769"/>
                  <a:pt x="1769" y="47671"/>
                </a:cubicBezTo>
                <a:cubicBezTo>
                  <a:pt x="2603" y="51207"/>
                  <a:pt x="5171" y="52508"/>
                  <a:pt x="8073" y="52641"/>
                </a:cubicBezTo>
                <a:cubicBezTo>
                  <a:pt x="8207" y="55977"/>
                  <a:pt x="8407" y="59179"/>
                  <a:pt x="7773" y="62581"/>
                </a:cubicBezTo>
                <a:cubicBezTo>
                  <a:pt x="7534" y="63906"/>
                  <a:pt x="8432" y="64894"/>
                  <a:pt x="9580" y="64894"/>
                </a:cubicBezTo>
                <a:cubicBezTo>
                  <a:pt x="9878" y="64894"/>
                  <a:pt x="10192" y="64827"/>
                  <a:pt x="10508" y="64683"/>
                </a:cubicBezTo>
                <a:cubicBezTo>
                  <a:pt x="15312" y="62448"/>
                  <a:pt x="18681" y="58078"/>
                  <a:pt x="19848" y="53008"/>
                </a:cubicBezTo>
                <a:cubicBezTo>
                  <a:pt x="22283" y="53008"/>
                  <a:pt x="24718" y="52975"/>
                  <a:pt x="27120" y="52975"/>
                </a:cubicBezTo>
                <a:cubicBezTo>
                  <a:pt x="27216" y="52973"/>
                  <a:pt x="27313" y="52972"/>
                  <a:pt x="27412" y="52972"/>
                </a:cubicBezTo>
                <a:cubicBezTo>
                  <a:pt x="27837" y="52972"/>
                  <a:pt x="28281" y="52984"/>
                  <a:pt x="28730" y="52984"/>
                </a:cubicBezTo>
                <a:cubicBezTo>
                  <a:pt x="30449" y="52984"/>
                  <a:pt x="32224" y="52814"/>
                  <a:pt x="33158" y="51173"/>
                </a:cubicBezTo>
                <a:cubicBezTo>
                  <a:pt x="33191" y="51140"/>
                  <a:pt x="33224" y="51073"/>
                  <a:pt x="33258" y="51040"/>
                </a:cubicBezTo>
                <a:cubicBezTo>
                  <a:pt x="33358" y="50940"/>
                  <a:pt x="33491" y="50873"/>
                  <a:pt x="33591" y="50773"/>
                </a:cubicBezTo>
                <a:cubicBezTo>
                  <a:pt x="34592" y="49872"/>
                  <a:pt x="34459" y="48238"/>
                  <a:pt x="34292" y="46803"/>
                </a:cubicBezTo>
                <a:cubicBezTo>
                  <a:pt x="34392" y="45836"/>
                  <a:pt x="34459" y="44835"/>
                  <a:pt x="34625" y="43968"/>
                </a:cubicBezTo>
                <a:cubicBezTo>
                  <a:pt x="35126" y="40966"/>
                  <a:pt x="35626" y="37997"/>
                  <a:pt x="36160" y="35028"/>
                </a:cubicBezTo>
                <a:cubicBezTo>
                  <a:pt x="37127" y="29291"/>
                  <a:pt x="38228" y="23587"/>
                  <a:pt x="38962" y="17816"/>
                </a:cubicBezTo>
                <a:cubicBezTo>
                  <a:pt x="39329" y="14981"/>
                  <a:pt x="39562" y="12112"/>
                  <a:pt x="39496" y="9210"/>
                </a:cubicBezTo>
                <a:cubicBezTo>
                  <a:pt x="39462" y="7142"/>
                  <a:pt x="39429" y="4773"/>
                  <a:pt x="38095" y="3072"/>
                </a:cubicBezTo>
                <a:cubicBezTo>
                  <a:pt x="37194" y="1971"/>
                  <a:pt x="36060" y="1504"/>
                  <a:pt x="34792" y="1271"/>
                </a:cubicBezTo>
                <a:cubicBezTo>
                  <a:pt x="34225" y="904"/>
                  <a:pt x="33491" y="637"/>
                  <a:pt x="32624" y="537"/>
                </a:cubicBezTo>
                <a:cubicBezTo>
                  <a:pt x="29811" y="151"/>
                  <a:pt x="26912" y="1"/>
                  <a:pt x="24003"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txBox="1"/>
          <p:nvPr>
            <p:ph idx="4294967295" type="title"/>
          </p:nvPr>
        </p:nvSpPr>
        <p:spPr>
          <a:xfrm flipH="1">
            <a:off x="4986950" y="289425"/>
            <a:ext cx="1409100" cy="13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6"/>
          <p:cNvSpPr txBox="1"/>
          <p:nvPr>
            <p:ph idx="4" type="title"/>
          </p:nvPr>
        </p:nvSpPr>
        <p:spPr>
          <a:xfrm>
            <a:off x="599025" y="501771"/>
            <a:ext cx="793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chemeClr val="dk1"/>
                </a:solidFill>
              </a:rPr>
              <a:t>·</a:t>
            </a:r>
            <a:r>
              <a:rPr lang="en" sz="4500"/>
              <a:t> Goals</a:t>
            </a:r>
            <a:r>
              <a:rPr lang="en" sz="4500"/>
              <a:t> ·</a:t>
            </a:r>
            <a:endParaRPr sz="4500"/>
          </a:p>
        </p:txBody>
      </p:sp>
      <p:sp>
        <p:nvSpPr>
          <p:cNvPr id="341" name="Google Shape;341;p26"/>
          <p:cNvSpPr/>
          <p:nvPr/>
        </p:nvSpPr>
        <p:spPr>
          <a:xfrm>
            <a:off x="711300" y="1572600"/>
            <a:ext cx="2859600" cy="2859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
          <p:cNvSpPr txBox="1"/>
          <p:nvPr>
            <p:ph idx="1" type="subTitle"/>
          </p:nvPr>
        </p:nvSpPr>
        <p:spPr>
          <a:xfrm>
            <a:off x="784350" y="2042600"/>
            <a:ext cx="2713500" cy="210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Reduce customer churn by analyzing key dissatisfaction drivers and improving service quality. The focus is on enhancing customer support and addressing pain points to increase long-term retention.</a:t>
            </a:r>
            <a:endParaRPr/>
          </a:p>
          <a:p>
            <a:pPr indent="0" lvl="0" marL="0" rtl="0" algn="ctr">
              <a:spcBef>
                <a:spcPts val="0"/>
              </a:spcBef>
              <a:spcAft>
                <a:spcPts val="0"/>
              </a:spcAft>
              <a:buNone/>
            </a:pPr>
            <a:r>
              <a:t/>
            </a:r>
            <a:endParaRPr/>
          </a:p>
        </p:txBody>
      </p:sp>
      <p:grpSp>
        <p:nvGrpSpPr>
          <p:cNvPr id="343" name="Google Shape;343;p26"/>
          <p:cNvGrpSpPr/>
          <p:nvPr/>
        </p:nvGrpSpPr>
        <p:grpSpPr>
          <a:xfrm>
            <a:off x="4513229" y="1073439"/>
            <a:ext cx="4747963" cy="3857932"/>
            <a:chOff x="4236072" y="567550"/>
            <a:chExt cx="5049413" cy="4473483"/>
          </a:xfrm>
        </p:grpSpPr>
        <p:sp>
          <p:nvSpPr>
            <p:cNvPr id="344" name="Google Shape;344;p26"/>
            <p:cNvSpPr/>
            <p:nvPr/>
          </p:nvSpPr>
          <p:spPr>
            <a:xfrm rot="899977">
              <a:off x="4613325" y="1064037"/>
              <a:ext cx="4294906" cy="3480509"/>
            </a:xfrm>
            <a:custGeom>
              <a:rect b="b" l="l" r="r" t="t"/>
              <a:pathLst>
                <a:path extrusionOk="0" h="11281" w="14476">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 name="Google Shape;345;p26"/>
            <p:cNvGrpSpPr/>
            <p:nvPr/>
          </p:nvGrpSpPr>
          <p:grpSpPr>
            <a:xfrm>
              <a:off x="4924108" y="1051523"/>
              <a:ext cx="3526414" cy="3433116"/>
              <a:chOff x="4924108" y="1051523"/>
              <a:chExt cx="3526414" cy="3433116"/>
            </a:xfrm>
          </p:grpSpPr>
          <p:sp>
            <p:nvSpPr>
              <p:cNvPr id="346" name="Google Shape;346;p26"/>
              <p:cNvSpPr/>
              <p:nvPr/>
            </p:nvSpPr>
            <p:spPr>
              <a:xfrm>
                <a:off x="5879972" y="2549046"/>
                <a:ext cx="152934" cy="88774"/>
              </a:xfrm>
              <a:custGeom>
                <a:rect b="b" l="l" r="r" t="t"/>
                <a:pathLst>
                  <a:path extrusionOk="0" h="7573" w="7640">
                    <a:moveTo>
                      <a:pt x="7640" y="1"/>
                    </a:moveTo>
                    <a:cubicBezTo>
                      <a:pt x="3737" y="1569"/>
                      <a:pt x="635" y="3670"/>
                      <a:pt x="1" y="7573"/>
                    </a:cubicBezTo>
                    <a:lnTo>
                      <a:pt x="7640" y="7573"/>
                    </a:lnTo>
                    <a:lnTo>
                      <a:pt x="76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a:off x="6014244" y="1920587"/>
                <a:ext cx="933321" cy="714194"/>
              </a:xfrm>
              <a:custGeom>
                <a:rect b="b" l="l" r="r" t="t"/>
                <a:pathLst>
                  <a:path extrusionOk="0" h="62212" w="54974">
                    <a:moveTo>
                      <a:pt x="38795" y="1"/>
                    </a:moveTo>
                    <a:lnTo>
                      <a:pt x="38795" y="46501"/>
                    </a:lnTo>
                    <a:cubicBezTo>
                      <a:pt x="38795" y="46501"/>
                      <a:pt x="15845" y="48936"/>
                      <a:pt x="1" y="54640"/>
                    </a:cubicBezTo>
                    <a:lnTo>
                      <a:pt x="1" y="62212"/>
                    </a:lnTo>
                    <a:lnTo>
                      <a:pt x="52038" y="62212"/>
                    </a:lnTo>
                    <a:cubicBezTo>
                      <a:pt x="52038" y="62212"/>
                      <a:pt x="54973" y="49536"/>
                      <a:pt x="54340" y="30523"/>
                    </a:cubicBezTo>
                    <a:cubicBezTo>
                      <a:pt x="53906" y="17780"/>
                      <a:pt x="48702" y="6205"/>
                      <a:pt x="38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6044858" y="2130856"/>
                <a:ext cx="676214" cy="408519"/>
              </a:xfrm>
              <a:custGeom>
                <a:rect b="b" l="l" r="r" t="t"/>
                <a:pathLst>
                  <a:path extrusionOk="0" fill="none" h="39662" w="38796">
                    <a:moveTo>
                      <a:pt x="38795" y="0"/>
                    </a:moveTo>
                    <a:lnTo>
                      <a:pt x="38795" y="31523"/>
                    </a:lnTo>
                    <a:cubicBezTo>
                      <a:pt x="38795" y="31523"/>
                      <a:pt x="15845" y="33958"/>
                      <a:pt x="1" y="39662"/>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flipH="1">
                <a:off x="6411463" y="1850424"/>
                <a:ext cx="435970" cy="1055028"/>
              </a:xfrm>
              <a:custGeom>
                <a:rect b="b" l="l" r="r" t="t"/>
                <a:pathLst>
                  <a:path extrusionOk="0" h="66448" w="27454">
                    <a:moveTo>
                      <a:pt x="0" y="0"/>
                    </a:moveTo>
                    <a:lnTo>
                      <a:pt x="0" y="66448"/>
                    </a:lnTo>
                    <a:lnTo>
                      <a:pt x="24518" y="66448"/>
                    </a:lnTo>
                    <a:cubicBezTo>
                      <a:pt x="24518" y="66448"/>
                      <a:pt x="27453" y="53772"/>
                      <a:pt x="26820" y="34759"/>
                    </a:cubicBezTo>
                    <a:cubicBezTo>
                      <a:pt x="26219" y="17846"/>
                      <a:pt x="17313" y="3002"/>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7108483" y="1934480"/>
                <a:ext cx="435954" cy="981198"/>
              </a:xfrm>
              <a:custGeom>
                <a:rect b="b" l="l" r="r" t="t"/>
                <a:pathLst>
                  <a:path extrusionOk="0" h="61798" w="27453">
                    <a:moveTo>
                      <a:pt x="15216" y="1"/>
                    </a:moveTo>
                    <a:cubicBezTo>
                      <a:pt x="15001" y="1"/>
                      <a:pt x="14788" y="8"/>
                      <a:pt x="14577" y="20"/>
                    </a:cubicBezTo>
                    <a:cubicBezTo>
                      <a:pt x="10841" y="254"/>
                      <a:pt x="7906" y="3489"/>
                      <a:pt x="4770" y="10895"/>
                    </a:cubicBezTo>
                    <a:cubicBezTo>
                      <a:pt x="1601" y="18300"/>
                      <a:pt x="0" y="44252"/>
                      <a:pt x="867" y="61798"/>
                    </a:cubicBezTo>
                    <a:lnTo>
                      <a:pt x="23016" y="61798"/>
                    </a:lnTo>
                    <a:cubicBezTo>
                      <a:pt x="23016" y="61798"/>
                      <a:pt x="27453" y="45653"/>
                      <a:pt x="26719" y="24171"/>
                    </a:cubicBezTo>
                    <a:cubicBezTo>
                      <a:pt x="26016" y="3588"/>
                      <a:pt x="20137" y="1"/>
                      <a:pt x="152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a:off x="6738262" y="1851600"/>
                <a:ext cx="297178" cy="1064078"/>
              </a:xfrm>
              <a:custGeom>
                <a:rect b="b" l="l" r="r" t="t"/>
                <a:pathLst>
                  <a:path extrusionOk="0" h="67018" w="18714">
                    <a:moveTo>
                      <a:pt x="10369" y="1"/>
                    </a:moveTo>
                    <a:cubicBezTo>
                      <a:pt x="10227" y="1"/>
                      <a:pt x="10084" y="2"/>
                      <a:pt x="9941" y="3"/>
                    </a:cubicBezTo>
                    <a:cubicBezTo>
                      <a:pt x="6372" y="3"/>
                      <a:pt x="3036" y="704"/>
                      <a:pt x="0" y="1871"/>
                    </a:cubicBezTo>
                    <a:lnTo>
                      <a:pt x="2102" y="67018"/>
                    </a:lnTo>
                    <a:lnTo>
                      <a:pt x="17813" y="67018"/>
                    </a:lnTo>
                    <a:lnTo>
                      <a:pt x="18714" y="937"/>
                    </a:lnTo>
                    <a:cubicBezTo>
                      <a:pt x="16135" y="332"/>
                      <a:pt x="13344" y="1"/>
                      <a:pt x="103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a:off x="7005198" y="1860650"/>
                <a:ext cx="435970" cy="1055028"/>
              </a:xfrm>
              <a:custGeom>
                <a:rect b="b" l="l" r="r" t="t"/>
                <a:pathLst>
                  <a:path extrusionOk="0" h="66448" w="27454">
                    <a:moveTo>
                      <a:pt x="0" y="0"/>
                    </a:moveTo>
                    <a:lnTo>
                      <a:pt x="0" y="66448"/>
                    </a:lnTo>
                    <a:lnTo>
                      <a:pt x="24518" y="66448"/>
                    </a:lnTo>
                    <a:cubicBezTo>
                      <a:pt x="24518" y="66448"/>
                      <a:pt x="27453" y="53772"/>
                      <a:pt x="26820" y="34759"/>
                    </a:cubicBezTo>
                    <a:cubicBezTo>
                      <a:pt x="26219" y="17846"/>
                      <a:pt x="17313" y="3002"/>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a:off x="6568243" y="1927907"/>
                <a:ext cx="872987" cy="987771"/>
              </a:xfrm>
              <a:custGeom>
                <a:rect b="b" l="l" r="r" t="t"/>
                <a:pathLst>
                  <a:path extrusionOk="0" h="62212" w="54974">
                    <a:moveTo>
                      <a:pt x="38795" y="1"/>
                    </a:moveTo>
                    <a:lnTo>
                      <a:pt x="38795" y="46501"/>
                    </a:lnTo>
                    <a:cubicBezTo>
                      <a:pt x="38795" y="46501"/>
                      <a:pt x="15845" y="48936"/>
                      <a:pt x="1" y="54640"/>
                    </a:cubicBezTo>
                    <a:lnTo>
                      <a:pt x="1" y="62212"/>
                    </a:lnTo>
                    <a:lnTo>
                      <a:pt x="52038" y="62212"/>
                    </a:lnTo>
                    <a:cubicBezTo>
                      <a:pt x="52038" y="62212"/>
                      <a:pt x="54973" y="49536"/>
                      <a:pt x="54340" y="30523"/>
                    </a:cubicBezTo>
                    <a:cubicBezTo>
                      <a:pt x="53906" y="17780"/>
                      <a:pt x="48702" y="6205"/>
                      <a:pt x="38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a:off x="6568243" y="2165719"/>
                <a:ext cx="616080" cy="629733"/>
              </a:xfrm>
              <a:custGeom>
                <a:rect b="b" l="l" r="r" t="t"/>
                <a:pathLst>
                  <a:path extrusionOk="0" fill="none" h="39662" w="38796">
                    <a:moveTo>
                      <a:pt x="38795" y="0"/>
                    </a:moveTo>
                    <a:lnTo>
                      <a:pt x="38795" y="31523"/>
                    </a:lnTo>
                    <a:cubicBezTo>
                      <a:pt x="38795" y="31523"/>
                      <a:pt x="15845" y="33958"/>
                      <a:pt x="1" y="39662"/>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flipH="1">
                <a:off x="6582998" y="3809386"/>
                <a:ext cx="718790" cy="105600"/>
              </a:xfrm>
              <a:custGeom>
                <a:rect b="b" l="l" r="r" t="t"/>
                <a:pathLst>
                  <a:path extrusionOk="0" h="3803" w="25886">
                    <a:moveTo>
                      <a:pt x="0" y="0"/>
                    </a:moveTo>
                    <a:lnTo>
                      <a:pt x="0" y="3803"/>
                    </a:lnTo>
                    <a:lnTo>
                      <a:pt x="25885" y="3803"/>
                    </a:lnTo>
                    <a:lnTo>
                      <a:pt x="258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flipH="1">
                <a:off x="6308845" y="3259194"/>
                <a:ext cx="511311" cy="1174482"/>
              </a:xfrm>
              <a:custGeom>
                <a:rect b="b" l="l" r="r" t="t"/>
                <a:pathLst>
                  <a:path extrusionOk="0" h="42297" w="18414">
                    <a:moveTo>
                      <a:pt x="1" y="0"/>
                    </a:moveTo>
                    <a:lnTo>
                      <a:pt x="15212" y="42297"/>
                    </a:lnTo>
                    <a:lnTo>
                      <a:pt x="18414" y="42297"/>
                    </a:lnTo>
                    <a:lnTo>
                      <a:pt x="32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flipH="1">
                <a:off x="6835874" y="3259194"/>
                <a:ext cx="194539" cy="1174482"/>
              </a:xfrm>
              <a:custGeom>
                <a:rect b="b" l="l" r="r" t="t"/>
                <a:pathLst>
                  <a:path extrusionOk="0" h="42297" w="7006">
                    <a:moveTo>
                      <a:pt x="3803" y="0"/>
                    </a:moveTo>
                    <a:lnTo>
                      <a:pt x="1" y="42297"/>
                    </a:lnTo>
                    <a:lnTo>
                      <a:pt x="3236" y="42297"/>
                    </a:lnTo>
                    <a:lnTo>
                      <a:pt x="7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flipH="1">
                <a:off x="7046134" y="3259194"/>
                <a:ext cx="511311" cy="1174482"/>
              </a:xfrm>
              <a:custGeom>
                <a:rect b="b" l="l" r="r" t="t"/>
                <a:pathLst>
                  <a:path extrusionOk="0" h="42297" w="18414">
                    <a:moveTo>
                      <a:pt x="15178" y="0"/>
                    </a:moveTo>
                    <a:lnTo>
                      <a:pt x="1" y="42297"/>
                    </a:lnTo>
                    <a:lnTo>
                      <a:pt x="3236" y="42297"/>
                    </a:lnTo>
                    <a:lnTo>
                      <a:pt x="184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flipH="1">
                <a:off x="6344973" y="3269357"/>
                <a:ext cx="761385" cy="112125"/>
              </a:xfrm>
              <a:custGeom>
                <a:rect b="b" l="l" r="r" t="t"/>
                <a:pathLst>
                  <a:path extrusionOk="0" h="4038" w="27420">
                    <a:moveTo>
                      <a:pt x="0" y="1"/>
                    </a:moveTo>
                    <a:lnTo>
                      <a:pt x="0" y="4037"/>
                    </a:lnTo>
                    <a:lnTo>
                      <a:pt x="25585" y="4037"/>
                    </a:lnTo>
                    <a:cubicBezTo>
                      <a:pt x="26586" y="4037"/>
                      <a:pt x="27420" y="3237"/>
                      <a:pt x="27420" y="2203"/>
                    </a:cubicBezTo>
                    <a:lnTo>
                      <a:pt x="27420" y="1836"/>
                    </a:lnTo>
                    <a:cubicBezTo>
                      <a:pt x="27420" y="802"/>
                      <a:pt x="26586" y="1"/>
                      <a:pt x="25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p:nvPr/>
            </p:nvSpPr>
            <p:spPr>
              <a:xfrm flipH="1">
                <a:off x="7073576" y="2418100"/>
                <a:ext cx="456880" cy="953147"/>
              </a:xfrm>
              <a:custGeom>
                <a:rect b="b" l="l" r="r" t="t"/>
                <a:pathLst>
                  <a:path extrusionOk="0" h="34326" w="15979">
                    <a:moveTo>
                      <a:pt x="1702" y="1"/>
                    </a:moveTo>
                    <a:cubicBezTo>
                      <a:pt x="768" y="1"/>
                      <a:pt x="1" y="768"/>
                      <a:pt x="1" y="1702"/>
                    </a:cubicBezTo>
                    <a:lnTo>
                      <a:pt x="1" y="26286"/>
                    </a:lnTo>
                    <a:cubicBezTo>
                      <a:pt x="1" y="30723"/>
                      <a:pt x="3603" y="34325"/>
                      <a:pt x="8073" y="34325"/>
                    </a:cubicBezTo>
                    <a:lnTo>
                      <a:pt x="13977" y="34325"/>
                    </a:lnTo>
                    <a:cubicBezTo>
                      <a:pt x="15078" y="34325"/>
                      <a:pt x="15979" y="33425"/>
                      <a:pt x="15979" y="32324"/>
                    </a:cubicBezTo>
                    <a:cubicBezTo>
                      <a:pt x="15979" y="31190"/>
                      <a:pt x="15078" y="30289"/>
                      <a:pt x="13977" y="30289"/>
                    </a:cubicBezTo>
                    <a:lnTo>
                      <a:pt x="7773" y="30289"/>
                    </a:lnTo>
                    <a:cubicBezTo>
                      <a:pt x="5371" y="30289"/>
                      <a:pt x="3437" y="28354"/>
                      <a:pt x="3437" y="25953"/>
                    </a:cubicBezTo>
                    <a:lnTo>
                      <a:pt x="3437" y="1702"/>
                    </a:lnTo>
                    <a:cubicBezTo>
                      <a:pt x="3437" y="768"/>
                      <a:pt x="2669" y="1"/>
                      <a:pt x="1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p:nvPr/>
            </p:nvSpPr>
            <p:spPr>
              <a:xfrm flipH="1">
                <a:off x="6651556" y="2656187"/>
                <a:ext cx="680804" cy="603027"/>
              </a:xfrm>
              <a:custGeom>
                <a:rect b="b" l="l" r="r" t="t"/>
                <a:pathLst>
                  <a:path extrusionOk="0" h="21717" w="24518">
                    <a:moveTo>
                      <a:pt x="24151" y="1"/>
                    </a:moveTo>
                    <a:lnTo>
                      <a:pt x="4203" y="2402"/>
                    </a:lnTo>
                    <a:lnTo>
                      <a:pt x="1935" y="9441"/>
                    </a:lnTo>
                    <a:cubicBezTo>
                      <a:pt x="0" y="15512"/>
                      <a:pt x="4537" y="21716"/>
                      <a:pt x="10908" y="21716"/>
                    </a:cubicBezTo>
                    <a:lnTo>
                      <a:pt x="24518" y="21716"/>
                    </a:lnTo>
                    <a:lnTo>
                      <a:pt x="241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p:nvPr/>
            </p:nvSpPr>
            <p:spPr>
              <a:xfrm flipH="1">
                <a:off x="6031209" y="2583025"/>
                <a:ext cx="654640" cy="52800"/>
              </a:xfrm>
              <a:custGeom>
                <a:rect b="b" l="l" r="r" t="t"/>
                <a:pathLst>
                  <a:path extrusionOk="0" h="1902" w="26720">
                    <a:moveTo>
                      <a:pt x="1" y="0"/>
                    </a:moveTo>
                    <a:lnTo>
                      <a:pt x="1" y="1902"/>
                    </a:lnTo>
                    <a:lnTo>
                      <a:pt x="26720" y="1902"/>
                    </a:lnTo>
                    <a:lnTo>
                      <a:pt x="267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6"/>
              <p:cNvSpPr/>
              <p:nvPr/>
            </p:nvSpPr>
            <p:spPr>
              <a:xfrm flipH="1">
                <a:off x="6749319" y="1667875"/>
                <a:ext cx="209231" cy="327906"/>
              </a:xfrm>
              <a:custGeom>
                <a:rect b="b" l="l" r="r" t="t"/>
                <a:pathLst>
                  <a:path extrusionOk="0" h="11809" w="9041">
                    <a:moveTo>
                      <a:pt x="3369" y="0"/>
                    </a:moveTo>
                    <a:lnTo>
                      <a:pt x="0" y="6805"/>
                    </a:lnTo>
                    <a:lnTo>
                      <a:pt x="6338" y="11809"/>
                    </a:lnTo>
                    <a:lnTo>
                      <a:pt x="90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
              <p:cNvSpPr/>
              <p:nvPr/>
            </p:nvSpPr>
            <p:spPr>
              <a:xfrm flipH="1">
                <a:off x="6506712" y="1218200"/>
                <a:ext cx="394182" cy="531367"/>
              </a:xfrm>
              <a:custGeom>
                <a:rect b="b" l="l" r="r" t="t"/>
                <a:pathLst>
                  <a:path extrusionOk="0" h="17314" w="12844">
                    <a:moveTo>
                      <a:pt x="3370" y="1"/>
                    </a:moveTo>
                    <a:cubicBezTo>
                      <a:pt x="1502" y="1"/>
                      <a:pt x="1" y="1202"/>
                      <a:pt x="1" y="1202"/>
                    </a:cubicBezTo>
                    <a:lnTo>
                      <a:pt x="4437" y="15178"/>
                    </a:lnTo>
                    <a:lnTo>
                      <a:pt x="11309" y="17313"/>
                    </a:lnTo>
                    <a:cubicBezTo>
                      <a:pt x="12843" y="12877"/>
                      <a:pt x="12276" y="9541"/>
                      <a:pt x="10709" y="5638"/>
                    </a:cubicBezTo>
                    <a:cubicBezTo>
                      <a:pt x="9174" y="1702"/>
                      <a:pt x="4971" y="1"/>
                      <a:pt x="3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flipH="1">
                <a:off x="6566100" y="1278386"/>
                <a:ext cx="443286" cy="532042"/>
              </a:xfrm>
              <a:custGeom>
                <a:rect b="b" l="l" r="r" t="t"/>
                <a:pathLst>
                  <a:path extrusionOk="0" h="17336" w="14444">
                    <a:moveTo>
                      <a:pt x="5702" y="0"/>
                    </a:moveTo>
                    <a:cubicBezTo>
                      <a:pt x="5401" y="0"/>
                      <a:pt x="5091" y="14"/>
                      <a:pt x="4770" y="41"/>
                    </a:cubicBezTo>
                    <a:cubicBezTo>
                      <a:pt x="0" y="475"/>
                      <a:pt x="300" y="6346"/>
                      <a:pt x="600" y="9882"/>
                    </a:cubicBezTo>
                    <a:cubicBezTo>
                      <a:pt x="923" y="13297"/>
                      <a:pt x="5852" y="17336"/>
                      <a:pt x="9374" y="17336"/>
                    </a:cubicBezTo>
                    <a:cubicBezTo>
                      <a:pt x="9498" y="17336"/>
                      <a:pt x="9620" y="17331"/>
                      <a:pt x="9740" y="17320"/>
                    </a:cubicBezTo>
                    <a:cubicBezTo>
                      <a:pt x="13276" y="16987"/>
                      <a:pt x="14444" y="12650"/>
                      <a:pt x="14110" y="9114"/>
                    </a:cubicBezTo>
                    <a:cubicBezTo>
                      <a:pt x="13824" y="5741"/>
                      <a:pt x="11928" y="0"/>
                      <a:pt x="57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flipH="1">
                <a:off x="6600903" y="1273506"/>
                <a:ext cx="454580" cy="290757"/>
              </a:xfrm>
              <a:custGeom>
                <a:rect b="b" l="l" r="r" t="t"/>
                <a:pathLst>
                  <a:path extrusionOk="0" h="9474" w="14812">
                    <a:moveTo>
                      <a:pt x="7073" y="0"/>
                    </a:moveTo>
                    <a:cubicBezTo>
                      <a:pt x="1" y="0"/>
                      <a:pt x="1669" y="9474"/>
                      <a:pt x="1669" y="9474"/>
                    </a:cubicBezTo>
                    <a:cubicBezTo>
                      <a:pt x="1669" y="9474"/>
                      <a:pt x="9975" y="9373"/>
                      <a:pt x="11809" y="2135"/>
                    </a:cubicBezTo>
                    <a:cubicBezTo>
                      <a:pt x="11809" y="2135"/>
                      <a:pt x="13077" y="2335"/>
                      <a:pt x="14812" y="4303"/>
                    </a:cubicBezTo>
                    <a:cubicBezTo>
                      <a:pt x="14812" y="4303"/>
                      <a:pt x="13978" y="0"/>
                      <a:pt x="70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flipH="1">
                <a:off x="6655160" y="1322644"/>
                <a:ext cx="272343" cy="231372"/>
              </a:xfrm>
              <a:custGeom>
                <a:rect b="b" l="l" r="r" t="t"/>
                <a:pathLst>
                  <a:path extrusionOk="0" fill="none" h="7539" w="8874">
                    <a:moveTo>
                      <a:pt x="7506" y="0"/>
                    </a:moveTo>
                    <a:cubicBezTo>
                      <a:pt x="7506" y="0"/>
                      <a:pt x="8874" y="5638"/>
                      <a:pt x="1" y="7539"/>
                    </a:cubicBezTo>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flipH="1">
                <a:off x="6740147" y="1235418"/>
                <a:ext cx="487327" cy="549719"/>
              </a:xfrm>
              <a:custGeom>
                <a:rect b="b" l="l" r="r" t="t"/>
                <a:pathLst>
                  <a:path extrusionOk="0" h="17912" w="15879">
                    <a:moveTo>
                      <a:pt x="10428" y="1"/>
                    </a:moveTo>
                    <a:cubicBezTo>
                      <a:pt x="8343" y="1"/>
                      <a:pt x="6232" y="782"/>
                      <a:pt x="5105" y="1942"/>
                    </a:cubicBezTo>
                    <a:cubicBezTo>
                      <a:pt x="2269" y="4844"/>
                      <a:pt x="1" y="9247"/>
                      <a:pt x="134" y="13750"/>
                    </a:cubicBezTo>
                    <a:cubicBezTo>
                      <a:pt x="3423" y="17434"/>
                      <a:pt x="7995" y="17911"/>
                      <a:pt x="10140" y="17911"/>
                    </a:cubicBezTo>
                    <a:cubicBezTo>
                      <a:pt x="10889" y="17911"/>
                      <a:pt x="11342" y="17853"/>
                      <a:pt x="11342" y="17853"/>
                    </a:cubicBezTo>
                    <a:cubicBezTo>
                      <a:pt x="9274" y="13750"/>
                      <a:pt x="10642" y="9414"/>
                      <a:pt x="10642" y="9414"/>
                    </a:cubicBezTo>
                    <a:cubicBezTo>
                      <a:pt x="11217" y="3498"/>
                      <a:pt x="15502" y="3376"/>
                      <a:pt x="15856" y="3376"/>
                    </a:cubicBezTo>
                    <a:cubicBezTo>
                      <a:pt x="15871" y="3376"/>
                      <a:pt x="15879" y="3376"/>
                      <a:pt x="15879" y="3376"/>
                    </a:cubicBezTo>
                    <a:cubicBezTo>
                      <a:pt x="14988" y="947"/>
                      <a:pt x="12723" y="1"/>
                      <a:pt x="104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flipH="1">
                <a:off x="6437102" y="1306254"/>
                <a:ext cx="210902" cy="452524"/>
              </a:xfrm>
              <a:custGeom>
                <a:rect b="b" l="l" r="r" t="t"/>
                <a:pathLst>
                  <a:path extrusionOk="0" fill="none" h="14745" w="6872">
                    <a:moveTo>
                      <a:pt x="3703" y="14744"/>
                    </a:moveTo>
                    <a:cubicBezTo>
                      <a:pt x="3703" y="14744"/>
                      <a:pt x="6872" y="5938"/>
                      <a:pt x="0" y="1"/>
                    </a:cubicBezTo>
                  </a:path>
                </a:pathLst>
              </a:custGeom>
              <a:solidFill>
                <a:schemeClr val="dk2"/>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flipH="1">
                <a:off x="6864013" y="1218200"/>
                <a:ext cx="380863" cy="418734"/>
              </a:xfrm>
              <a:custGeom>
                <a:rect b="b" l="l" r="r" t="t"/>
                <a:pathLst>
                  <a:path extrusionOk="0" fill="none" h="13644" w="12410">
                    <a:moveTo>
                      <a:pt x="1" y="13644"/>
                    </a:moveTo>
                    <a:cubicBezTo>
                      <a:pt x="1" y="13644"/>
                      <a:pt x="668" y="1"/>
                      <a:pt x="12410" y="1002"/>
                    </a:cubicBezTo>
                  </a:path>
                </a:pathLst>
              </a:custGeom>
              <a:solidFill>
                <a:schemeClr val="dk2"/>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flipH="1">
                <a:off x="6883466" y="1533343"/>
                <a:ext cx="149491" cy="158422"/>
              </a:xfrm>
              <a:custGeom>
                <a:rect b="b" l="l" r="r" t="t"/>
                <a:pathLst>
                  <a:path extrusionOk="0" h="5162" w="4871">
                    <a:moveTo>
                      <a:pt x="2090" y="1"/>
                    </a:moveTo>
                    <a:cubicBezTo>
                      <a:pt x="1891" y="1"/>
                      <a:pt x="1693" y="35"/>
                      <a:pt x="1502" y="107"/>
                    </a:cubicBezTo>
                    <a:cubicBezTo>
                      <a:pt x="434" y="507"/>
                      <a:pt x="1" y="1942"/>
                      <a:pt x="501" y="3309"/>
                    </a:cubicBezTo>
                    <a:cubicBezTo>
                      <a:pt x="936" y="4424"/>
                      <a:pt x="1859" y="5162"/>
                      <a:pt x="2763" y="5162"/>
                    </a:cubicBezTo>
                    <a:cubicBezTo>
                      <a:pt x="2968" y="5162"/>
                      <a:pt x="3173" y="5124"/>
                      <a:pt x="3370" y="5044"/>
                    </a:cubicBezTo>
                    <a:cubicBezTo>
                      <a:pt x="4437" y="4644"/>
                      <a:pt x="4871" y="3209"/>
                      <a:pt x="4337" y="1841"/>
                    </a:cubicBezTo>
                    <a:cubicBezTo>
                      <a:pt x="3927" y="719"/>
                      <a:pt x="2999" y="1"/>
                      <a:pt x="20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6"/>
              <p:cNvSpPr/>
              <p:nvPr/>
            </p:nvSpPr>
            <p:spPr>
              <a:xfrm flipH="1">
                <a:off x="6966389" y="1389183"/>
                <a:ext cx="30721" cy="163823"/>
              </a:xfrm>
              <a:custGeom>
                <a:rect b="b" l="l" r="r" t="t"/>
                <a:pathLst>
                  <a:path extrusionOk="0" h="5338" w="1001">
                    <a:moveTo>
                      <a:pt x="0" y="0"/>
                    </a:moveTo>
                    <a:lnTo>
                      <a:pt x="0" y="5338"/>
                    </a:lnTo>
                    <a:lnTo>
                      <a:pt x="1001" y="5338"/>
                    </a:lnTo>
                    <a:lnTo>
                      <a:pt x="10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6"/>
              <p:cNvSpPr/>
              <p:nvPr/>
            </p:nvSpPr>
            <p:spPr>
              <a:xfrm flipH="1">
                <a:off x="6986860" y="1389183"/>
                <a:ext cx="30721" cy="163823"/>
              </a:xfrm>
              <a:custGeom>
                <a:rect b="b" l="l" r="r" t="t"/>
                <a:pathLst>
                  <a:path extrusionOk="0" h="5338" w="1001">
                    <a:moveTo>
                      <a:pt x="0" y="0"/>
                    </a:moveTo>
                    <a:lnTo>
                      <a:pt x="0" y="5338"/>
                    </a:lnTo>
                    <a:lnTo>
                      <a:pt x="1001" y="5338"/>
                    </a:lnTo>
                    <a:lnTo>
                      <a:pt x="10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6"/>
              <p:cNvSpPr/>
              <p:nvPr/>
            </p:nvSpPr>
            <p:spPr>
              <a:xfrm flipH="1">
                <a:off x="6840469" y="1224338"/>
                <a:ext cx="176099" cy="201725"/>
              </a:xfrm>
              <a:custGeom>
                <a:rect b="b" l="l" r="r" t="t"/>
                <a:pathLst>
                  <a:path extrusionOk="0" h="6573" w="5738">
                    <a:moveTo>
                      <a:pt x="5738" y="1"/>
                    </a:moveTo>
                    <a:cubicBezTo>
                      <a:pt x="5738" y="1"/>
                      <a:pt x="3303" y="1"/>
                      <a:pt x="2202" y="435"/>
                    </a:cubicBezTo>
                    <a:lnTo>
                      <a:pt x="1902" y="535"/>
                    </a:lnTo>
                    <a:cubicBezTo>
                      <a:pt x="768" y="968"/>
                      <a:pt x="1" y="2069"/>
                      <a:pt x="1" y="3303"/>
                    </a:cubicBezTo>
                    <a:lnTo>
                      <a:pt x="1" y="6572"/>
                    </a:lnTo>
                    <a:lnTo>
                      <a:pt x="2235" y="6572"/>
                    </a:lnTo>
                    <a:lnTo>
                      <a:pt x="2235" y="3970"/>
                    </a:lnTo>
                    <a:cubicBezTo>
                      <a:pt x="2235" y="2870"/>
                      <a:pt x="2869" y="1769"/>
                      <a:pt x="3837" y="1168"/>
                    </a:cubicBezTo>
                    <a:cubicBezTo>
                      <a:pt x="4337" y="868"/>
                      <a:pt x="5738" y="1"/>
                      <a:pt x="57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flipH="1">
                <a:off x="6840469" y="1221422"/>
                <a:ext cx="196569" cy="204641"/>
              </a:xfrm>
              <a:custGeom>
                <a:rect b="b" l="l" r="r" t="t"/>
                <a:pathLst>
                  <a:path extrusionOk="0" h="6668" w="6405">
                    <a:moveTo>
                      <a:pt x="4956" y="1"/>
                    </a:moveTo>
                    <a:cubicBezTo>
                      <a:pt x="4030" y="1"/>
                      <a:pt x="3094" y="172"/>
                      <a:pt x="2202" y="496"/>
                    </a:cubicBezTo>
                    <a:lnTo>
                      <a:pt x="1902" y="630"/>
                    </a:lnTo>
                    <a:cubicBezTo>
                      <a:pt x="768" y="1063"/>
                      <a:pt x="0" y="2164"/>
                      <a:pt x="0" y="3398"/>
                    </a:cubicBezTo>
                    <a:lnTo>
                      <a:pt x="0" y="6667"/>
                    </a:lnTo>
                    <a:lnTo>
                      <a:pt x="2235" y="6667"/>
                    </a:lnTo>
                    <a:lnTo>
                      <a:pt x="2235" y="4065"/>
                    </a:lnTo>
                    <a:cubicBezTo>
                      <a:pt x="2235" y="2965"/>
                      <a:pt x="2836" y="1931"/>
                      <a:pt x="3836" y="1430"/>
                    </a:cubicBezTo>
                    <a:lnTo>
                      <a:pt x="6405" y="96"/>
                    </a:lnTo>
                    <a:lnTo>
                      <a:pt x="5604" y="29"/>
                    </a:lnTo>
                    <a:cubicBezTo>
                      <a:pt x="5389" y="10"/>
                      <a:pt x="5173" y="1"/>
                      <a:pt x="49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6"/>
              <p:cNvSpPr/>
              <p:nvPr/>
            </p:nvSpPr>
            <p:spPr>
              <a:xfrm flipH="1">
                <a:off x="6900868" y="1503848"/>
                <a:ext cx="174043" cy="175086"/>
              </a:xfrm>
              <a:custGeom>
                <a:rect b="b" l="l" r="r" t="t"/>
                <a:pathLst>
                  <a:path extrusionOk="0" h="5705" w="5671">
                    <a:moveTo>
                      <a:pt x="2836" y="0"/>
                    </a:moveTo>
                    <a:cubicBezTo>
                      <a:pt x="1268" y="0"/>
                      <a:pt x="0" y="1301"/>
                      <a:pt x="0" y="2869"/>
                    </a:cubicBezTo>
                    <a:cubicBezTo>
                      <a:pt x="0" y="4437"/>
                      <a:pt x="1268" y="5705"/>
                      <a:pt x="2836" y="5705"/>
                    </a:cubicBezTo>
                    <a:cubicBezTo>
                      <a:pt x="4403" y="5705"/>
                      <a:pt x="5671" y="4437"/>
                      <a:pt x="5671" y="2869"/>
                    </a:cubicBezTo>
                    <a:cubicBezTo>
                      <a:pt x="5671" y="1301"/>
                      <a:pt x="4403" y="0"/>
                      <a:pt x="28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6"/>
              <p:cNvSpPr/>
              <p:nvPr/>
            </p:nvSpPr>
            <p:spPr>
              <a:xfrm flipH="1">
                <a:off x="6918269" y="1503848"/>
                <a:ext cx="174043" cy="175086"/>
              </a:xfrm>
              <a:custGeom>
                <a:rect b="b" l="l" r="r" t="t"/>
                <a:pathLst>
                  <a:path extrusionOk="0" h="5705" w="5671">
                    <a:moveTo>
                      <a:pt x="2835" y="0"/>
                    </a:moveTo>
                    <a:cubicBezTo>
                      <a:pt x="1268" y="0"/>
                      <a:pt x="0" y="1301"/>
                      <a:pt x="0" y="2869"/>
                    </a:cubicBezTo>
                    <a:cubicBezTo>
                      <a:pt x="0" y="4437"/>
                      <a:pt x="1268" y="5705"/>
                      <a:pt x="2835" y="5705"/>
                    </a:cubicBezTo>
                    <a:cubicBezTo>
                      <a:pt x="4403" y="5705"/>
                      <a:pt x="5671" y="4437"/>
                      <a:pt x="5671" y="2869"/>
                    </a:cubicBezTo>
                    <a:cubicBezTo>
                      <a:pt x="5671" y="1301"/>
                      <a:pt x="4403" y="0"/>
                      <a:pt x="28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
              <p:cNvSpPr/>
              <p:nvPr/>
            </p:nvSpPr>
            <p:spPr>
              <a:xfrm flipH="1">
                <a:off x="6950002" y="1536596"/>
                <a:ext cx="109563" cy="109594"/>
              </a:xfrm>
              <a:custGeom>
                <a:rect b="b" l="l" r="r" t="t"/>
                <a:pathLst>
                  <a:path extrusionOk="0" h="3571" w="3570">
                    <a:moveTo>
                      <a:pt x="1768" y="1"/>
                    </a:moveTo>
                    <a:cubicBezTo>
                      <a:pt x="801" y="1"/>
                      <a:pt x="1" y="801"/>
                      <a:pt x="1" y="1802"/>
                    </a:cubicBezTo>
                    <a:cubicBezTo>
                      <a:pt x="1" y="2770"/>
                      <a:pt x="801" y="3570"/>
                      <a:pt x="1768" y="3570"/>
                    </a:cubicBezTo>
                    <a:cubicBezTo>
                      <a:pt x="2769" y="3570"/>
                      <a:pt x="3570" y="2770"/>
                      <a:pt x="3570" y="1802"/>
                    </a:cubicBezTo>
                    <a:cubicBezTo>
                      <a:pt x="3570" y="801"/>
                      <a:pt x="2769" y="1"/>
                      <a:pt x="17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6"/>
              <p:cNvSpPr/>
              <p:nvPr/>
            </p:nvSpPr>
            <p:spPr>
              <a:xfrm flipH="1">
                <a:off x="6980722" y="1566306"/>
                <a:ext cx="49165" cy="50178"/>
              </a:xfrm>
              <a:custGeom>
                <a:rect b="b" l="l" r="r" t="t"/>
                <a:pathLst>
                  <a:path extrusionOk="0" h="1635" w="1602">
                    <a:moveTo>
                      <a:pt x="801" y="0"/>
                    </a:moveTo>
                    <a:cubicBezTo>
                      <a:pt x="368" y="0"/>
                      <a:pt x="1" y="367"/>
                      <a:pt x="1" y="834"/>
                    </a:cubicBezTo>
                    <a:cubicBezTo>
                      <a:pt x="1" y="1268"/>
                      <a:pt x="368" y="1635"/>
                      <a:pt x="801" y="1635"/>
                    </a:cubicBezTo>
                    <a:cubicBezTo>
                      <a:pt x="1268" y="1635"/>
                      <a:pt x="1602" y="1268"/>
                      <a:pt x="1602" y="834"/>
                    </a:cubicBezTo>
                    <a:cubicBezTo>
                      <a:pt x="1602" y="367"/>
                      <a:pt x="1268" y="0"/>
                      <a:pt x="8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6"/>
              <p:cNvSpPr/>
              <p:nvPr/>
            </p:nvSpPr>
            <p:spPr>
              <a:xfrm flipH="1">
                <a:off x="6694077" y="1587790"/>
                <a:ext cx="316353" cy="178155"/>
              </a:xfrm>
              <a:custGeom>
                <a:rect b="b" l="l" r="r" t="t"/>
                <a:pathLst>
                  <a:path extrusionOk="0" h="5805" w="10308">
                    <a:moveTo>
                      <a:pt x="368" y="1"/>
                    </a:moveTo>
                    <a:lnTo>
                      <a:pt x="1" y="268"/>
                    </a:lnTo>
                    <a:lnTo>
                      <a:pt x="3503" y="5038"/>
                    </a:lnTo>
                    <a:lnTo>
                      <a:pt x="10275" y="5805"/>
                    </a:lnTo>
                    <a:lnTo>
                      <a:pt x="10308" y="5338"/>
                    </a:lnTo>
                    <a:lnTo>
                      <a:pt x="3770" y="4604"/>
                    </a:lnTo>
                    <a:lnTo>
                      <a:pt x="3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6"/>
              <p:cNvSpPr/>
              <p:nvPr/>
            </p:nvSpPr>
            <p:spPr>
              <a:xfrm flipH="1">
                <a:off x="6681765" y="1735233"/>
                <a:ext cx="68623" cy="37902"/>
              </a:xfrm>
              <a:custGeom>
                <a:rect b="b" l="l" r="r" t="t"/>
                <a:pathLst>
                  <a:path extrusionOk="0" h="1235" w="2236">
                    <a:moveTo>
                      <a:pt x="267" y="0"/>
                    </a:moveTo>
                    <a:cubicBezTo>
                      <a:pt x="100" y="0"/>
                      <a:pt x="0" y="100"/>
                      <a:pt x="0" y="267"/>
                    </a:cubicBezTo>
                    <a:lnTo>
                      <a:pt x="0" y="968"/>
                    </a:lnTo>
                    <a:cubicBezTo>
                      <a:pt x="0" y="1101"/>
                      <a:pt x="100" y="1234"/>
                      <a:pt x="267" y="1234"/>
                    </a:cubicBezTo>
                    <a:lnTo>
                      <a:pt x="1968" y="1234"/>
                    </a:lnTo>
                    <a:cubicBezTo>
                      <a:pt x="2135" y="1234"/>
                      <a:pt x="2235" y="1101"/>
                      <a:pt x="2235" y="968"/>
                    </a:cubicBezTo>
                    <a:lnTo>
                      <a:pt x="2235" y="267"/>
                    </a:lnTo>
                    <a:cubicBezTo>
                      <a:pt x="2235" y="100"/>
                      <a:pt x="2135" y="0"/>
                      <a:pt x="19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
              <p:cNvSpPr/>
              <p:nvPr/>
            </p:nvSpPr>
            <p:spPr>
              <a:xfrm flipH="1">
                <a:off x="6270887" y="2555224"/>
                <a:ext cx="162134" cy="80609"/>
              </a:xfrm>
              <a:custGeom>
                <a:rect b="b" l="l" r="r" t="t"/>
                <a:pathLst>
                  <a:path extrusionOk="0" h="2903" w="5839">
                    <a:moveTo>
                      <a:pt x="2936" y="1"/>
                    </a:moveTo>
                    <a:cubicBezTo>
                      <a:pt x="1302" y="1"/>
                      <a:pt x="1" y="1302"/>
                      <a:pt x="1" y="2903"/>
                    </a:cubicBezTo>
                    <a:lnTo>
                      <a:pt x="5838" y="2903"/>
                    </a:lnTo>
                    <a:cubicBezTo>
                      <a:pt x="5838" y="1302"/>
                      <a:pt x="4537" y="1"/>
                      <a:pt x="29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flipH="1">
                <a:off x="5452048" y="1779029"/>
                <a:ext cx="914245" cy="627101"/>
              </a:xfrm>
              <a:custGeom>
                <a:rect b="b" l="l" r="r" t="t"/>
                <a:pathLst>
                  <a:path extrusionOk="0" h="22584" w="32925">
                    <a:moveTo>
                      <a:pt x="3970" y="0"/>
                    </a:moveTo>
                    <a:cubicBezTo>
                      <a:pt x="2436" y="0"/>
                      <a:pt x="1202" y="1168"/>
                      <a:pt x="1135" y="2669"/>
                    </a:cubicBezTo>
                    <a:lnTo>
                      <a:pt x="101" y="19581"/>
                    </a:lnTo>
                    <a:cubicBezTo>
                      <a:pt x="1" y="21215"/>
                      <a:pt x="1302" y="22583"/>
                      <a:pt x="2936" y="22583"/>
                    </a:cubicBezTo>
                    <a:lnTo>
                      <a:pt x="28988" y="22583"/>
                    </a:lnTo>
                    <a:cubicBezTo>
                      <a:pt x="30489" y="22583"/>
                      <a:pt x="31723" y="21416"/>
                      <a:pt x="31824" y="19914"/>
                    </a:cubicBezTo>
                    <a:lnTo>
                      <a:pt x="32824" y="2969"/>
                    </a:lnTo>
                    <a:cubicBezTo>
                      <a:pt x="32924" y="1368"/>
                      <a:pt x="31623" y="0"/>
                      <a:pt x="299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6"/>
              <p:cNvSpPr/>
              <p:nvPr/>
            </p:nvSpPr>
            <p:spPr>
              <a:xfrm flipH="1">
                <a:off x="5406675" y="1779029"/>
                <a:ext cx="914217" cy="627101"/>
              </a:xfrm>
              <a:custGeom>
                <a:rect b="b" l="l" r="r" t="t"/>
                <a:pathLst>
                  <a:path extrusionOk="0" h="22584" w="32924">
                    <a:moveTo>
                      <a:pt x="3936" y="0"/>
                    </a:moveTo>
                    <a:cubicBezTo>
                      <a:pt x="2435" y="0"/>
                      <a:pt x="1201" y="1168"/>
                      <a:pt x="1101" y="2669"/>
                    </a:cubicBezTo>
                    <a:lnTo>
                      <a:pt x="100" y="19581"/>
                    </a:lnTo>
                    <a:cubicBezTo>
                      <a:pt x="0" y="21215"/>
                      <a:pt x="1301" y="22583"/>
                      <a:pt x="2936" y="22583"/>
                    </a:cubicBezTo>
                    <a:lnTo>
                      <a:pt x="28988" y="22583"/>
                    </a:lnTo>
                    <a:cubicBezTo>
                      <a:pt x="30489" y="22583"/>
                      <a:pt x="31723" y="21416"/>
                      <a:pt x="31823" y="19914"/>
                    </a:cubicBezTo>
                    <a:lnTo>
                      <a:pt x="32824" y="2969"/>
                    </a:lnTo>
                    <a:cubicBezTo>
                      <a:pt x="32924" y="1368"/>
                      <a:pt x="31623" y="0"/>
                      <a:pt x="299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
              <p:cNvSpPr/>
              <p:nvPr/>
            </p:nvSpPr>
            <p:spPr>
              <a:xfrm flipH="1">
                <a:off x="5666022" y="2228257"/>
                <a:ext cx="469632" cy="408488"/>
              </a:xfrm>
              <a:custGeom>
                <a:rect b="b" l="l" r="r" t="t"/>
                <a:pathLst>
                  <a:path extrusionOk="0" h="14711" w="16913">
                    <a:moveTo>
                      <a:pt x="12643" y="6572"/>
                    </a:moveTo>
                    <a:cubicBezTo>
                      <a:pt x="13644" y="6572"/>
                      <a:pt x="14478" y="7372"/>
                      <a:pt x="14478" y="8406"/>
                    </a:cubicBezTo>
                    <a:cubicBezTo>
                      <a:pt x="14478" y="9407"/>
                      <a:pt x="13644" y="10241"/>
                      <a:pt x="12643" y="10241"/>
                    </a:cubicBezTo>
                    <a:cubicBezTo>
                      <a:pt x="11642" y="10241"/>
                      <a:pt x="10808" y="9407"/>
                      <a:pt x="10808" y="8406"/>
                    </a:cubicBezTo>
                    <a:cubicBezTo>
                      <a:pt x="10808" y="7372"/>
                      <a:pt x="11609" y="6572"/>
                      <a:pt x="12643" y="6572"/>
                    </a:cubicBezTo>
                    <a:close/>
                    <a:moveTo>
                      <a:pt x="5138" y="0"/>
                    </a:moveTo>
                    <a:lnTo>
                      <a:pt x="8540" y="12476"/>
                    </a:lnTo>
                    <a:cubicBezTo>
                      <a:pt x="8674" y="12876"/>
                      <a:pt x="8340" y="13310"/>
                      <a:pt x="7940" y="13310"/>
                    </a:cubicBezTo>
                    <a:lnTo>
                      <a:pt x="1" y="13310"/>
                    </a:lnTo>
                    <a:lnTo>
                      <a:pt x="1" y="14711"/>
                    </a:lnTo>
                    <a:lnTo>
                      <a:pt x="14578" y="14711"/>
                    </a:lnTo>
                    <a:cubicBezTo>
                      <a:pt x="15945" y="14711"/>
                      <a:pt x="16913" y="13443"/>
                      <a:pt x="16579" y="12109"/>
                    </a:cubicBezTo>
                    <a:lnTo>
                      <a:pt x="132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flipH="1">
                <a:off x="5752156" y="2094640"/>
                <a:ext cx="240855" cy="136200"/>
              </a:xfrm>
              <a:custGeom>
                <a:rect b="b" l="l" r="r" t="t"/>
                <a:pathLst>
                  <a:path extrusionOk="0" h="4905" w="8674">
                    <a:moveTo>
                      <a:pt x="2002" y="1"/>
                    </a:moveTo>
                    <a:cubicBezTo>
                      <a:pt x="901" y="1"/>
                      <a:pt x="1" y="902"/>
                      <a:pt x="1" y="2036"/>
                    </a:cubicBezTo>
                    <a:lnTo>
                      <a:pt x="1" y="4904"/>
                    </a:lnTo>
                    <a:lnTo>
                      <a:pt x="8674" y="4904"/>
                    </a:lnTo>
                    <a:lnTo>
                      <a:pt x="8674" y="2036"/>
                    </a:lnTo>
                    <a:cubicBezTo>
                      <a:pt x="8674" y="902"/>
                      <a:pt x="7773" y="1"/>
                      <a:pt x="66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flipH="1">
                <a:off x="5715113" y="2094640"/>
                <a:ext cx="240828" cy="136200"/>
              </a:xfrm>
              <a:custGeom>
                <a:rect b="b" l="l" r="r" t="t"/>
                <a:pathLst>
                  <a:path extrusionOk="0" h="4905" w="8673">
                    <a:moveTo>
                      <a:pt x="2001" y="1"/>
                    </a:moveTo>
                    <a:cubicBezTo>
                      <a:pt x="901" y="1"/>
                      <a:pt x="0" y="902"/>
                      <a:pt x="0" y="2036"/>
                    </a:cubicBezTo>
                    <a:lnTo>
                      <a:pt x="0" y="4904"/>
                    </a:lnTo>
                    <a:lnTo>
                      <a:pt x="8673" y="4904"/>
                    </a:lnTo>
                    <a:lnTo>
                      <a:pt x="8673" y="2036"/>
                    </a:lnTo>
                    <a:cubicBezTo>
                      <a:pt x="8673" y="902"/>
                      <a:pt x="7772" y="1"/>
                      <a:pt x="6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p:nvPr/>
            </p:nvSpPr>
            <p:spPr>
              <a:xfrm flipH="1">
                <a:off x="5613207" y="2228257"/>
                <a:ext cx="342734" cy="408488"/>
              </a:xfrm>
              <a:custGeom>
                <a:rect b="b" l="l" r="r" t="t"/>
                <a:pathLst>
                  <a:path extrusionOk="0" h="14711" w="12343">
                    <a:moveTo>
                      <a:pt x="6838" y="6572"/>
                    </a:moveTo>
                    <a:cubicBezTo>
                      <a:pt x="7839" y="6572"/>
                      <a:pt x="8673" y="7372"/>
                      <a:pt x="8673" y="8406"/>
                    </a:cubicBezTo>
                    <a:cubicBezTo>
                      <a:pt x="8673" y="9407"/>
                      <a:pt x="7839" y="10241"/>
                      <a:pt x="6838" y="10241"/>
                    </a:cubicBezTo>
                    <a:cubicBezTo>
                      <a:pt x="5838" y="10241"/>
                      <a:pt x="5004" y="9407"/>
                      <a:pt x="5004" y="8406"/>
                    </a:cubicBezTo>
                    <a:cubicBezTo>
                      <a:pt x="5004" y="7372"/>
                      <a:pt x="5804" y="6572"/>
                      <a:pt x="6838" y="6572"/>
                    </a:cubicBezTo>
                    <a:close/>
                    <a:moveTo>
                      <a:pt x="0" y="0"/>
                    </a:moveTo>
                    <a:lnTo>
                      <a:pt x="500" y="1802"/>
                    </a:lnTo>
                    <a:lnTo>
                      <a:pt x="467" y="1802"/>
                    </a:lnTo>
                    <a:lnTo>
                      <a:pt x="3536" y="13077"/>
                    </a:lnTo>
                    <a:cubicBezTo>
                      <a:pt x="3769" y="13877"/>
                      <a:pt x="3202" y="14678"/>
                      <a:pt x="2368" y="14711"/>
                    </a:cubicBezTo>
                    <a:lnTo>
                      <a:pt x="9874" y="14711"/>
                    </a:lnTo>
                    <a:cubicBezTo>
                      <a:pt x="11308" y="14711"/>
                      <a:pt x="12342" y="13377"/>
                      <a:pt x="11975" y="12009"/>
                    </a:cubicBezTo>
                    <a:lnTo>
                      <a:pt x="87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6"/>
              <p:cNvSpPr/>
              <p:nvPr/>
            </p:nvSpPr>
            <p:spPr>
              <a:xfrm flipH="1">
                <a:off x="5715113" y="2094640"/>
                <a:ext cx="240828" cy="136200"/>
              </a:xfrm>
              <a:custGeom>
                <a:rect b="b" l="l" r="r" t="t"/>
                <a:pathLst>
                  <a:path extrusionOk="0" h="4905" w="8673">
                    <a:moveTo>
                      <a:pt x="2001" y="1"/>
                    </a:moveTo>
                    <a:cubicBezTo>
                      <a:pt x="901" y="1"/>
                      <a:pt x="0" y="902"/>
                      <a:pt x="0" y="2036"/>
                    </a:cubicBezTo>
                    <a:lnTo>
                      <a:pt x="0" y="4904"/>
                    </a:lnTo>
                    <a:lnTo>
                      <a:pt x="8673" y="4904"/>
                    </a:lnTo>
                    <a:lnTo>
                      <a:pt x="8673" y="2036"/>
                    </a:lnTo>
                    <a:cubicBezTo>
                      <a:pt x="8673" y="902"/>
                      <a:pt x="7772" y="1"/>
                      <a:pt x="66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flipH="1">
                <a:off x="5613207" y="2228257"/>
                <a:ext cx="342734" cy="408488"/>
              </a:xfrm>
              <a:custGeom>
                <a:rect b="b" l="l" r="r" t="t"/>
                <a:pathLst>
                  <a:path extrusionOk="0" h="14711" w="12343">
                    <a:moveTo>
                      <a:pt x="6838" y="6572"/>
                    </a:moveTo>
                    <a:cubicBezTo>
                      <a:pt x="7839" y="6572"/>
                      <a:pt x="8673" y="7372"/>
                      <a:pt x="8673" y="8406"/>
                    </a:cubicBezTo>
                    <a:cubicBezTo>
                      <a:pt x="8673" y="9407"/>
                      <a:pt x="7839" y="10241"/>
                      <a:pt x="6838" y="10241"/>
                    </a:cubicBezTo>
                    <a:cubicBezTo>
                      <a:pt x="5838" y="10241"/>
                      <a:pt x="5004" y="9407"/>
                      <a:pt x="5004" y="8406"/>
                    </a:cubicBezTo>
                    <a:cubicBezTo>
                      <a:pt x="5004" y="7372"/>
                      <a:pt x="5804" y="6572"/>
                      <a:pt x="6838" y="6572"/>
                    </a:cubicBezTo>
                    <a:close/>
                    <a:moveTo>
                      <a:pt x="0" y="0"/>
                    </a:moveTo>
                    <a:lnTo>
                      <a:pt x="500" y="1802"/>
                    </a:lnTo>
                    <a:lnTo>
                      <a:pt x="467" y="1802"/>
                    </a:lnTo>
                    <a:lnTo>
                      <a:pt x="3536" y="13077"/>
                    </a:lnTo>
                    <a:cubicBezTo>
                      <a:pt x="3769" y="13877"/>
                      <a:pt x="3202" y="14678"/>
                      <a:pt x="2368" y="14711"/>
                    </a:cubicBezTo>
                    <a:lnTo>
                      <a:pt x="9874" y="14711"/>
                    </a:lnTo>
                    <a:cubicBezTo>
                      <a:pt x="11308" y="14711"/>
                      <a:pt x="12342" y="13377"/>
                      <a:pt x="11975" y="12009"/>
                    </a:cubicBezTo>
                    <a:lnTo>
                      <a:pt x="87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6"/>
              <p:cNvSpPr/>
              <p:nvPr/>
            </p:nvSpPr>
            <p:spPr>
              <a:xfrm flipH="1">
                <a:off x="5623397" y="2092084"/>
                <a:ext cx="276981" cy="469659"/>
              </a:xfrm>
              <a:custGeom>
                <a:rect b="b" l="l" r="r" t="t"/>
                <a:pathLst>
                  <a:path extrusionOk="0" fill="none" h="16914" w="9975">
                    <a:moveTo>
                      <a:pt x="9974" y="16913"/>
                    </a:moveTo>
                    <a:lnTo>
                      <a:pt x="6705" y="4904"/>
                    </a:lnTo>
                    <a:lnTo>
                      <a:pt x="6672" y="4904"/>
                    </a:lnTo>
                    <a:lnTo>
                      <a:pt x="6672" y="2036"/>
                    </a:lnTo>
                    <a:cubicBezTo>
                      <a:pt x="6672" y="902"/>
                      <a:pt x="5771" y="1"/>
                      <a:pt x="4670" y="1"/>
                    </a:cubicBezTo>
                    <a:lnTo>
                      <a:pt x="0" y="1"/>
                    </a:lnTo>
                  </a:path>
                </a:pathLst>
              </a:custGeom>
              <a:solidFill>
                <a:schemeClr val="lt1"/>
              </a:solidFill>
              <a:ln cap="rnd" cmpd="sng" w="108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6"/>
              <p:cNvSpPr/>
              <p:nvPr/>
            </p:nvSpPr>
            <p:spPr>
              <a:xfrm flipH="1">
                <a:off x="5613205" y="2228257"/>
                <a:ext cx="100990" cy="408488"/>
              </a:xfrm>
              <a:custGeom>
                <a:rect b="b" l="l" r="r" t="t"/>
                <a:pathLst>
                  <a:path extrusionOk="0" fill="none" h="14711" w="3637">
                    <a:moveTo>
                      <a:pt x="0" y="0"/>
                    </a:moveTo>
                    <a:lnTo>
                      <a:pt x="3269" y="12009"/>
                    </a:lnTo>
                    <a:cubicBezTo>
                      <a:pt x="3636" y="13377"/>
                      <a:pt x="2602" y="14711"/>
                      <a:pt x="1201" y="14711"/>
                    </a:cubicBezTo>
                  </a:path>
                </a:pathLst>
              </a:custGeom>
              <a:solidFill>
                <a:schemeClr val="lt1"/>
              </a:solidFill>
              <a:ln cap="rnd" cmpd="sng" w="108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6"/>
              <p:cNvSpPr/>
              <p:nvPr/>
            </p:nvSpPr>
            <p:spPr>
              <a:xfrm flipH="1">
                <a:off x="6223626" y="2856255"/>
                <a:ext cx="447390" cy="1350500"/>
              </a:xfrm>
              <a:custGeom>
                <a:rect b="b" l="l" r="r" t="t"/>
                <a:pathLst>
                  <a:path extrusionOk="0" h="48636" w="16112">
                    <a:moveTo>
                      <a:pt x="4504" y="1"/>
                    </a:moveTo>
                    <a:lnTo>
                      <a:pt x="0" y="48635"/>
                    </a:lnTo>
                    <a:lnTo>
                      <a:pt x="1401" y="48635"/>
                    </a:lnTo>
                    <a:cubicBezTo>
                      <a:pt x="11976" y="20382"/>
                      <a:pt x="15011" y="7673"/>
                      <a:pt x="15878" y="2703"/>
                    </a:cubicBezTo>
                    <a:cubicBezTo>
                      <a:pt x="16112" y="1302"/>
                      <a:pt x="15011" y="1"/>
                      <a:pt x="135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6"/>
              <p:cNvSpPr/>
              <p:nvPr/>
            </p:nvSpPr>
            <p:spPr>
              <a:xfrm flipH="1">
                <a:off x="6386649" y="2856255"/>
                <a:ext cx="279730" cy="1298630"/>
              </a:xfrm>
              <a:custGeom>
                <a:rect b="b" l="l" r="r" t="t"/>
                <a:pathLst>
                  <a:path extrusionOk="0" h="46768" w="10074">
                    <a:moveTo>
                      <a:pt x="4337" y="1"/>
                    </a:moveTo>
                    <a:lnTo>
                      <a:pt x="0" y="46767"/>
                    </a:lnTo>
                    <a:cubicBezTo>
                      <a:pt x="0" y="46767"/>
                      <a:pt x="10074" y="20782"/>
                      <a:pt x="7472" y="3236"/>
                    </a:cubicBezTo>
                    <a:cubicBezTo>
                      <a:pt x="7305" y="2102"/>
                      <a:pt x="4337" y="1"/>
                      <a:pt x="4337" y="1"/>
                    </a:cubicBezTo>
                    <a:close/>
                  </a:path>
                </a:pathLst>
              </a:cu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p:nvPr/>
            </p:nvSpPr>
            <p:spPr>
              <a:xfrm flipH="1">
                <a:off x="6442216" y="2856255"/>
                <a:ext cx="815115" cy="1350500"/>
              </a:xfrm>
              <a:custGeom>
                <a:rect b="b" l="l" r="r" t="t"/>
                <a:pathLst>
                  <a:path extrusionOk="0" h="48636" w="29355">
                    <a:moveTo>
                      <a:pt x="18180" y="1"/>
                    </a:moveTo>
                    <a:lnTo>
                      <a:pt x="0" y="46767"/>
                    </a:lnTo>
                    <a:lnTo>
                      <a:pt x="1168" y="48635"/>
                    </a:lnTo>
                    <a:cubicBezTo>
                      <a:pt x="14244" y="28521"/>
                      <a:pt x="26186" y="10675"/>
                      <a:pt x="28654" y="3937"/>
                    </a:cubicBezTo>
                    <a:cubicBezTo>
                      <a:pt x="29355" y="2035"/>
                      <a:pt x="27920" y="1"/>
                      <a:pt x="258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6"/>
              <p:cNvSpPr/>
              <p:nvPr/>
            </p:nvSpPr>
            <p:spPr>
              <a:xfrm flipH="1">
                <a:off x="6735858" y="2711751"/>
                <a:ext cx="596501" cy="1443133"/>
              </a:xfrm>
              <a:custGeom>
                <a:rect b="b" l="l" r="r" t="t"/>
                <a:pathLst>
                  <a:path extrusionOk="0" h="51972" w="21482">
                    <a:moveTo>
                      <a:pt x="7572" y="1"/>
                    </a:moveTo>
                    <a:lnTo>
                      <a:pt x="4203" y="401"/>
                    </a:lnTo>
                    <a:lnTo>
                      <a:pt x="1935" y="7440"/>
                    </a:lnTo>
                    <a:cubicBezTo>
                      <a:pt x="0" y="13511"/>
                      <a:pt x="4537" y="19715"/>
                      <a:pt x="10908" y="19715"/>
                    </a:cubicBezTo>
                    <a:lnTo>
                      <a:pt x="15245" y="19715"/>
                    </a:lnTo>
                    <a:lnTo>
                      <a:pt x="2702" y="51971"/>
                    </a:lnTo>
                    <a:cubicBezTo>
                      <a:pt x="21482" y="22084"/>
                      <a:pt x="17880" y="13311"/>
                      <a:pt x="17880" y="13310"/>
                    </a:cubicBezTo>
                    <a:lnTo>
                      <a:pt x="17880" y="13310"/>
                    </a:lnTo>
                    <a:cubicBezTo>
                      <a:pt x="16912" y="13552"/>
                      <a:pt x="15931" y="13665"/>
                      <a:pt x="14980" y="13665"/>
                    </a:cubicBezTo>
                    <a:cubicBezTo>
                      <a:pt x="11605" y="13665"/>
                      <a:pt x="8609" y="12242"/>
                      <a:pt x="7906" y="10108"/>
                    </a:cubicBezTo>
                    <a:cubicBezTo>
                      <a:pt x="6872" y="6939"/>
                      <a:pt x="9507" y="5205"/>
                      <a:pt x="9507" y="5205"/>
                    </a:cubicBezTo>
                    <a:lnTo>
                      <a:pt x="7572"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flipH="1">
                <a:off x="6658025" y="2742323"/>
                <a:ext cx="600250" cy="113958"/>
              </a:xfrm>
              <a:custGeom>
                <a:rect b="b" l="l" r="r" t="t"/>
                <a:pathLst>
                  <a:path extrusionOk="0" h="4104" w="21617">
                    <a:moveTo>
                      <a:pt x="1302" y="1"/>
                    </a:moveTo>
                    <a:lnTo>
                      <a:pt x="1" y="4104"/>
                    </a:lnTo>
                    <a:lnTo>
                      <a:pt x="21616" y="4104"/>
                    </a:lnTo>
                    <a:lnTo>
                      <a:pt x="215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
              <p:cNvSpPr/>
              <p:nvPr/>
            </p:nvSpPr>
            <p:spPr>
              <a:xfrm flipH="1">
                <a:off x="6531123" y="4154873"/>
                <a:ext cx="186209" cy="223251"/>
              </a:xfrm>
              <a:custGeom>
                <a:rect b="b" l="l" r="r" t="t"/>
                <a:pathLst>
                  <a:path extrusionOk="0" h="8040" w="6706">
                    <a:moveTo>
                      <a:pt x="1835" y="0"/>
                    </a:moveTo>
                    <a:lnTo>
                      <a:pt x="0" y="2302"/>
                    </a:lnTo>
                    <a:lnTo>
                      <a:pt x="1668" y="4504"/>
                    </a:lnTo>
                    <a:lnTo>
                      <a:pt x="1969" y="8040"/>
                    </a:lnTo>
                    <a:lnTo>
                      <a:pt x="6705" y="8040"/>
                    </a:lnTo>
                    <a:lnTo>
                      <a:pt x="3069" y="7639"/>
                    </a:lnTo>
                    <a:lnTo>
                      <a:pt x="3069" y="1868"/>
                    </a:lnTo>
                    <a:lnTo>
                      <a:pt x="18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6"/>
              <p:cNvSpPr/>
              <p:nvPr/>
            </p:nvSpPr>
            <p:spPr>
              <a:xfrm flipH="1">
                <a:off x="6531124" y="4154873"/>
                <a:ext cx="205674" cy="278813"/>
              </a:xfrm>
              <a:custGeom>
                <a:rect b="b" l="l" r="r" t="t"/>
                <a:pathLst>
                  <a:path extrusionOk="0" h="10041" w="7407">
                    <a:moveTo>
                      <a:pt x="2536" y="0"/>
                    </a:moveTo>
                    <a:lnTo>
                      <a:pt x="1" y="2469"/>
                    </a:lnTo>
                    <a:lnTo>
                      <a:pt x="1936" y="4937"/>
                    </a:lnTo>
                    <a:lnTo>
                      <a:pt x="1936" y="8873"/>
                    </a:lnTo>
                    <a:cubicBezTo>
                      <a:pt x="1936" y="9507"/>
                      <a:pt x="2436" y="10041"/>
                      <a:pt x="3103" y="10041"/>
                    </a:cubicBezTo>
                    <a:lnTo>
                      <a:pt x="6839" y="10041"/>
                    </a:lnTo>
                    <a:lnTo>
                      <a:pt x="7406" y="8040"/>
                    </a:lnTo>
                    <a:lnTo>
                      <a:pt x="2670" y="8040"/>
                    </a:lnTo>
                    <a:lnTo>
                      <a:pt x="25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p:nvPr/>
            </p:nvSpPr>
            <p:spPr>
              <a:xfrm flipH="1">
                <a:off x="6699700" y="4223404"/>
                <a:ext cx="37097" cy="210283"/>
              </a:xfrm>
              <a:custGeom>
                <a:rect b="b" l="l" r="r" t="t"/>
                <a:pathLst>
                  <a:path extrusionOk="0" h="7573" w="1336">
                    <a:moveTo>
                      <a:pt x="1" y="1"/>
                    </a:moveTo>
                    <a:lnTo>
                      <a:pt x="1" y="7573"/>
                    </a:lnTo>
                    <a:lnTo>
                      <a:pt x="1335" y="835"/>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p:nvPr/>
            </p:nvSpPr>
            <p:spPr>
              <a:xfrm flipH="1">
                <a:off x="7122076" y="4154873"/>
                <a:ext cx="186209" cy="223251"/>
              </a:xfrm>
              <a:custGeom>
                <a:rect b="b" l="l" r="r" t="t"/>
                <a:pathLst>
                  <a:path extrusionOk="0" h="8040" w="6706">
                    <a:moveTo>
                      <a:pt x="1835" y="0"/>
                    </a:moveTo>
                    <a:lnTo>
                      <a:pt x="1" y="2302"/>
                    </a:lnTo>
                    <a:lnTo>
                      <a:pt x="1668" y="4504"/>
                    </a:lnTo>
                    <a:lnTo>
                      <a:pt x="1969" y="8040"/>
                    </a:lnTo>
                    <a:lnTo>
                      <a:pt x="6705" y="8040"/>
                    </a:lnTo>
                    <a:lnTo>
                      <a:pt x="3069" y="7639"/>
                    </a:lnTo>
                    <a:lnTo>
                      <a:pt x="3069" y="1868"/>
                    </a:lnTo>
                    <a:lnTo>
                      <a:pt x="18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flipH="1">
                <a:off x="7122076" y="4154873"/>
                <a:ext cx="204730" cy="278813"/>
              </a:xfrm>
              <a:custGeom>
                <a:rect b="b" l="l" r="r" t="t"/>
                <a:pathLst>
                  <a:path extrusionOk="0" h="10041" w="7373">
                    <a:moveTo>
                      <a:pt x="2502" y="0"/>
                    </a:moveTo>
                    <a:lnTo>
                      <a:pt x="0" y="2469"/>
                    </a:lnTo>
                    <a:lnTo>
                      <a:pt x="1902" y="4937"/>
                    </a:lnTo>
                    <a:lnTo>
                      <a:pt x="1902" y="8873"/>
                    </a:lnTo>
                    <a:cubicBezTo>
                      <a:pt x="1902" y="9507"/>
                      <a:pt x="2436" y="10041"/>
                      <a:pt x="3069" y="10041"/>
                    </a:cubicBezTo>
                    <a:lnTo>
                      <a:pt x="6805" y="10041"/>
                    </a:lnTo>
                    <a:lnTo>
                      <a:pt x="7372" y="8040"/>
                    </a:lnTo>
                    <a:lnTo>
                      <a:pt x="2636" y="8040"/>
                    </a:lnTo>
                    <a:lnTo>
                      <a:pt x="25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flipH="1">
                <a:off x="7290653" y="4223404"/>
                <a:ext cx="36153" cy="210283"/>
              </a:xfrm>
              <a:custGeom>
                <a:rect b="b" l="l" r="r" t="t"/>
                <a:pathLst>
                  <a:path extrusionOk="0" h="7573" w="1302">
                    <a:moveTo>
                      <a:pt x="0" y="1"/>
                    </a:moveTo>
                    <a:lnTo>
                      <a:pt x="0" y="7573"/>
                    </a:lnTo>
                    <a:lnTo>
                      <a:pt x="1301" y="83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6"/>
              <p:cNvSpPr/>
              <p:nvPr/>
            </p:nvSpPr>
            <p:spPr>
              <a:xfrm flipH="1">
                <a:off x="7257308" y="2742323"/>
                <a:ext cx="516892" cy="1691346"/>
              </a:xfrm>
              <a:custGeom>
                <a:rect b="b" l="l" r="r" t="t"/>
                <a:pathLst>
                  <a:path extrusionOk="0" h="60911" w="18615">
                    <a:moveTo>
                      <a:pt x="1" y="1"/>
                    </a:moveTo>
                    <a:lnTo>
                      <a:pt x="1" y="57842"/>
                    </a:lnTo>
                    <a:cubicBezTo>
                      <a:pt x="1" y="59510"/>
                      <a:pt x="1369" y="60911"/>
                      <a:pt x="3070" y="60911"/>
                    </a:cubicBezTo>
                    <a:lnTo>
                      <a:pt x="15545" y="60911"/>
                    </a:lnTo>
                    <a:cubicBezTo>
                      <a:pt x="17247" y="60911"/>
                      <a:pt x="18614" y="59543"/>
                      <a:pt x="18614" y="57842"/>
                    </a:cubicBezTo>
                    <a:lnTo>
                      <a:pt x="186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flipH="1">
                <a:off x="7331420" y="2742323"/>
                <a:ext cx="516864" cy="1691346"/>
              </a:xfrm>
              <a:custGeom>
                <a:rect b="b" l="l" r="r" t="t"/>
                <a:pathLst>
                  <a:path extrusionOk="0" h="60911" w="18614">
                    <a:moveTo>
                      <a:pt x="0" y="1"/>
                    </a:moveTo>
                    <a:lnTo>
                      <a:pt x="0" y="57842"/>
                    </a:lnTo>
                    <a:cubicBezTo>
                      <a:pt x="0" y="59510"/>
                      <a:pt x="1368" y="60911"/>
                      <a:pt x="3069" y="60911"/>
                    </a:cubicBezTo>
                    <a:lnTo>
                      <a:pt x="15578" y="60911"/>
                    </a:lnTo>
                    <a:cubicBezTo>
                      <a:pt x="17246" y="60911"/>
                      <a:pt x="18614" y="59543"/>
                      <a:pt x="18614" y="57842"/>
                    </a:cubicBezTo>
                    <a:lnTo>
                      <a:pt x="186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flipH="1">
                <a:off x="5254755" y="2742323"/>
                <a:ext cx="516864" cy="1691346"/>
              </a:xfrm>
              <a:custGeom>
                <a:rect b="b" l="l" r="r" t="t"/>
                <a:pathLst>
                  <a:path extrusionOk="0" h="60911" w="18614">
                    <a:moveTo>
                      <a:pt x="0" y="1"/>
                    </a:moveTo>
                    <a:lnTo>
                      <a:pt x="0" y="57842"/>
                    </a:lnTo>
                    <a:cubicBezTo>
                      <a:pt x="0" y="59510"/>
                      <a:pt x="1368" y="60911"/>
                      <a:pt x="3069" y="60911"/>
                    </a:cubicBezTo>
                    <a:lnTo>
                      <a:pt x="15578" y="60911"/>
                    </a:lnTo>
                    <a:cubicBezTo>
                      <a:pt x="17246" y="60911"/>
                      <a:pt x="18613" y="59543"/>
                      <a:pt x="18613" y="57842"/>
                    </a:cubicBezTo>
                    <a:lnTo>
                      <a:pt x="186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flipH="1">
                <a:off x="5327923" y="2742323"/>
                <a:ext cx="516892" cy="1691346"/>
              </a:xfrm>
              <a:custGeom>
                <a:rect b="b" l="l" r="r" t="t"/>
                <a:pathLst>
                  <a:path extrusionOk="0" h="60911" w="18615">
                    <a:moveTo>
                      <a:pt x="1" y="1"/>
                    </a:moveTo>
                    <a:lnTo>
                      <a:pt x="1" y="57842"/>
                    </a:lnTo>
                    <a:cubicBezTo>
                      <a:pt x="1" y="59510"/>
                      <a:pt x="1369" y="60911"/>
                      <a:pt x="3036" y="60911"/>
                    </a:cubicBezTo>
                    <a:lnTo>
                      <a:pt x="15545" y="60911"/>
                    </a:lnTo>
                    <a:cubicBezTo>
                      <a:pt x="17247" y="60911"/>
                      <a:pt x="18614" y="59543"/>
                      <a:pt x="18614" y="57842"/>
                    </a:cubicBezTo>
                    <a:lnTo>
                      <a:pt x="186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flipH="1">
                <a:off x="5319611" y="2635806"/>
                <a:ext cx="2742652" cy="163051"/>
              </a:xfrm>
              <a:custGeom>
                <a:rect b="b" l="l" r="r" t="t"/>
                <a:pathLst>
                  <a:path extrusionOk="0" h="5872" w="98772">
                    <a:moveTo>
                      <a:pt x="1969" y="1"/>
                    </a:moveTo>
                    <a:cubicBezTo>
                      <a:pt x="868" y="1"/>
                      <a:pt x="1" y="868"/>
                      <a:pt x="1" y="1969"/>
                    </a:cubicBezTo>
                    <a:lnTo>
                      <a:pt x="1" y="3937"/>
                    </a:lnTo>
                    <a:cubicBezTo>
                      <a:pt x="1" y="5004"/>
                      <a:pt x="868" y="5872"/>
                      <a:pt x="1969" y="5872"/>
                    </a:cubicBezTo>
                    <a:lnTo>
                      <a:pt x="96837" y="5872"/>
                    </a:lnTo>
                    <a:cubicBezTo>
                      <a:pt x="97904" y="5872"/>
                      <a:pt x="98771" y="5004"/>
                      <a:pt x="98771" y="3937"/>
                    </a:cubicBezTo>
                    <a:lnTo>
                      <a:pt x="98771" y="1969"/>
                    </a:lnTo>
                    <a:cubicBezTo>
                      <a:pt x="98771" y="868"/>
                      <a:pt x="97904" y="1"/>
                      <a:pt x="96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p:nvPr/>
            </p:nvSpPr>
            <p:spPr>
              <a:xfrm flipH="1">
                <a:off x="4924108" y="2635806"/>
                <a:ext cx="1949751" cy="163051"/>
              </a:xfrm>
              <a:custGeom>
                <a:rect b="b" l="l" r="r" t="t"/>
                <a:pathLst>
                  <a:path extrusionOk="0" h="5872" w="70217">
                    <a:moveTo>
                      <a:pt x="1935" y="1"/>
                    </a:moveTo>
                    <a:cubicBezTo>
                      <a:pt x="867" y="1"/>
                      <a:pt x="0" y="868"/>
                      <a:pt x="0" y="1969"/>
                    </a:cubicBezTo>
                    <a:lnTo>
                      <a:pt x="0" y="3937"/>
                    </a:lnTo>
                    <a:cubicBezTo>
                      <a:pt x="0" y="5004"/>
                      <a:pt x="867" y="5872"/>
                      <a:pt x="1935" y="5872"/>
                    </a:cubicBezTo>
                    <a:lnTo>
                      <a:pt x="68282" y="5872"/>
                    </a:lnTo>
                    <a:cubicBezTo>
                      <a:pt x="69350" y="5872"/>
                      <a:pt x="70217" y="5004"/>
                      <a:pt x="70217" y="3937"/>
                    </a:cubicBezTo>
                    <a:lnTo>
                      <a:pt x="70217" y="1969"/>
                    </a:lnTo>
                    <a:cubicBezTo>
                      <a:pt x="70217" y="868"/>
                      <a:pt x="69350" y="1"/>
                      <a:pt x="682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p:nvPr/>
            </p:nvSpPr>
            <p:spPr>
              <a:xfrm flipH="1">
                <a:off x="7331420" y="2798831"/>
                <a:ext cx="516864" cy="95437"/>
              </a:xfrm>
              <a:custGeom>
                <a:rect b="b" l="l" r="r" t="t"/>
                <a:pathLst>
                  <a:path extrusionOk="0" h="3437" w="18614">
                    <a:moveTo>
                      <a:pt x="0" y="1"/>
                    </a:moveTo>
                    <a:lnTo>
                      <a:pt x="0" y="3436"/>
                    </a:lnTo>
                    <a:lnTo>
                      <a:pt x="18614" y="3436"/>
                    </a:lnTo>
                    <a:lnTo>
                      <a:pt x="18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flipH="1">
                <a:off x="5327923" y="2798831"/>
                <a:ext cx="516892" cy="95437"/>
              </a:xfrm>
              <a:custGeom>
                <a:rect b="b" l="l" r="r" t="t"/>
                <a:pathLst>
                  <a:path extrusionOk="0" h="3437" w="18615">
                    <a:moveTo>
                      <a:pt x="1" y="1"/>
                    </a:moveTo>
                    <a:lnTo>
                      <a:pt x="1" y="3436"/>
                    </a:lnTo>
                    <a:lnTo>
                      <a:pt x="18614" y="3436"/>
                    </a:lnTo>
                    <a:lnTo>
                      <a:pt x="18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flipH="1">
                <a:off x="7804719" y="3262887"/>
                <a:ext cx="269567" cy="1041115"/>
              </a:xfrm>
              <a:custGeom>
                <a:rect b="b" l="l" r="r" t="t"/>
                <a:pathLst>
                  <a:path extrusionOk="0" h="37494" w="9708">
                    <a:moveTo>
                      <a:pt x="4370" y="0"/>
                    </a:moveTo>
                    <a:cubicBezTo>
                      <a:pt x="1968" y="0"/>
                      <a:pt x="0" y="1969"/>
                      <a:pt x="0" y="4370"/>
                    </a:cubicBezTo>
                    <a:lnTo>
                      <a:pt x="0" y="36360"/>
                    </a:lnTo>
                    <a:cubicBezTo>
                      <a:pt x="0" y="36994"/>
                      <a:pt x="501" y="37494"/>
                      <a:pt x="1134" y="37494"/>
                    </a:cubicBezTo>
                    <a:lnTo>
                      <a:pt x="8573" y="37494"/>
                    </a:lnTo>
                    <a:cubicBezTo>
                      <a:pt x="9207" y="37494"/>
                      <a:pt x="9707" y="36994"/>
                      <a:pt x="9707" y="36360"/>
                    </a:cubicBezTo>
                    <a:lnTo>
                      <a:pt x="9707" y="4370"/>
                    </a:lnTo>
                    <a:cubicBezTo>
                      <a:pt x="9707" y="1969"/>
                      <a:pt x="7772" y="0"/>
                      <a:pt x="5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p:nvPr/>
            </p:nvSpPr>
            <p:spPr>
              <a:xfrm flipH="1">
                <a:off x="7597239" y="3413861"/>
                <a:ext cx="377943" cy="382581"/>
              </a:xfrm>
              <a:custGeom>
                <a:rect b="b" l="l" r="r" t="t"/>
                <a:pathLst>
                  <a:path extrusionOk="0" h="13778" w="13611">
                    <a:moveTo>
                      <a:pt x="11208" y="1"/>
                    </a:moveTo>
                    <a:cubicBezTo>
                      <a:pt x="9874" y="1"/>
                      <a:pt x="8807" y="1068"/>
                      <a:pt x="8807" y="2402"/>
                    </a:cubicBezTo>
                    <a:lnTo>
                      <a:pt x="8807" y="5738"/>
                    </a:lnTo>
                    <a:cubicBezTo>
                      <a:pt x="8807" y="7539"/>
                      <a:pt x="7372" y="8974"/>
                      <a:pt x="5604" y="8974"/>
                    </a:cubicBezTo>
                    <a:lnTo>
                      <a:pt x="2402" y="8974"/>
                    </a:lnTo>
                    <a:cubicBezTo>
                      <a:pt x="1068" y="8974"/>
                      <a:pt x="0" y="10041"/>
                      <a:pt x="0" y="11376"/>
                    </a:cubicBezTo>
                    <a:cubicBezTo>
                      <a:pt x="0" y="12676"/>
                      <a:pt x="1068" y="13777"/>
                      <a:pt x="2402" y="13777"/>
                    </a:cubicBezTo>
                    <a:lnTo>
                      <a:pt x="5604" y="13777"/>
                    </a:lnTo>
                    <a:cubicBezTo>
                      <a:pt x="10008" y="13777"/>
                      <a:pt x="13610" y="10175"/>
                      <a:pt x="13610" y="5738"/>
                    </a:cubicBezTo>
                    <a:lnTo>
                      <a:pt x="13610" y="2402"/>
                    </a:lnTo>
                    <a:cubicBezTo>
                      <a:pt x="13610" y="1068"/>
                      <a:pt x="12543" y="1"/>
                      <a:pt x="112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flipH="1">
                <a:off x="7894576" y="3593574"/>
                <a:ext cx="381637" cy="377916"/>
              </a:xfrm>
              <a:custGeom>
                <a:rect b="b" l="l" r="r" t="t"/>
                <a:pathLst>
                  <a:path extrusionOk="0" h="13610" w="13744">
                    <a:moveTo>
                      <a:pt x="2369" y="0"/>
                    </a:moveTo>
                    <a:cubicBezTo>
                      <a:pt x="1068" y="0"/>
                      <a:pt x="0" y="1067"/>
                      <a:pt x="0" y="2368"/>
                    </a:cubicBezTo>
                    <a:lnTo>
                      <a:pt x="0" y="5571"/>
                    </a:lnTo>
                    <a:cubicBezTo>
                      <a:pt x="0" y="10007"/>
                      <a:pt x="3570" y="13610"/>
                      <a:pt x="8006" y="13610"/>
                    </a:cubicBezTo>
                    <a:lnTo>
                      <a:pt x="11342" y="13610"/>
                    </a:lnTo>
                    <a:cubicBezTo>
                      <a:pt x="12676" y="13610"/>
                      <a:pt x="13744" y="12542"/>
                      <a:pt x="13744" y="11208"/>
                    </a:cubicBezTo>
                    <a:cubicBezTo>
                      <a:pt x="13744" y="9874"/>
                      <a:pt x="12676" y="8806"/>
                      <a:pt x="11342" y="8806"/>
                    </a:cubicBezTo>
                    <a:lnTo>
                      <a:pt x="8006" y="8806"/>
                    </a:lnTo>
                    <a:cubicBezTo>
                      <a:pt x="6205" y="8806"/>
                      <a:pt x="4770" y="7372"/>
                      <a:pt x="4770" y="5571"/>
                    </a:cubicBezTo>
                    <a:lnTo>
                      <a:pt x="4770" y="2368"/>
                    </a:lnTo>
                    <a:cubicBezTo>
                      <a:pt x="4770" y="1067"/>
                      <a:pt x="3703" y="0"/>
                      <a:pt x="23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flipH="1">
                <a:off x="8004811" y="3413861"/>
                <a:ext cx="11135" cy="46344"/>
              </a:xfrm>
              <a:custGeom>
                <a:rect b="b" l="l" r="r" t="t"/>
                <a:pathLst>
                  <a:path extrusionOk="0" h="1669" w="401">
                    <a:moveTo>
                      <a:pt x="1" y="1"/>
                    </a:moveTo>
                    <a:lnTo>
                      <a:pt x="1" y="1669"/>
                    </a:lnTo>
                    <a:lnTo>
                      <a:pt x="401" y="1669"/>
                    </a:lnTo>
                    <a:lnTo>
                      <a:pt x="4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flipH="1">
                <a:off x="7864001" y="3344385"/>
                <a:ext cx="11135" cy="46344"/>
              </a:xfrm>
              <a:custGeom>
                <a:rect b="b" l="l" r="r" t="t"/>
                <a:pathLst>
                  <a:path extrusionOk="0" h="1669" w="401">
                    <a:moveTo>
                      <a:pt x="0" y="1"/>
                    </a:moveTo>
                    <a:lnTo>
                      <a:pt x="0" y="1669"/>
                    </a:lnTo>
                    <a:lnTo>
                      <a:pt x="400" y="1669"/>
                    </a:lnTo>
                    <a:lnTo>
                      <a:pt x="4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flipH="1">
                <a:off x="7942750" y="3613928"/>
                <a:ext cx="11135" cy="45428"/>
              </a:xfrm>
              <a:custGeom>
                <a:rect b="b" l="l" r="r" t="t"/>
                <a:pathLst>
                  <a:path extrusionOk="0" h="1636" w="401">
                    <a:moveTo>
                      <a:pt x="1" y="1"/>
                    </a:moveTo>
                    <a:lnTo>
                      <a:pt x="1" y="1635"/>
                    </a:lnTo>
                    <a:lnTo>
                      <a:pt x="401" y="1635"/>
                    </a:lnTo>
                    <a:lnTo>
                      <a:pt x="4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flipH="1">
                <a:off x="7902903" y="3473145"/>
                <a:ext cx="11135" cy="46344"/>
              </a:xfrm>
              <a:custGeom>
                <a:rect b="b" l="l" r="r" t="t"/>
                <a:pathLst>
                  <a:path extrusionOk="0" h="1669" w="401">
                    <a:moveTo>
                      <a:pt x="0" y="1"/>
                    </a:moveTo>
                    <a:lnTo>
                      <a:pt x="0" y="1668"/>
                    </a:lnTo>
                    <a:lnTo>
                      <a:pt x="400" y="1668"/>
                    </a:lnTo>
                    <a:lnTo>
                      <a:pt x="4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flipH="1">
                <a:off x="7842703" y="3869586"/>
                <a:ext cx="11135" cy="46344"/>
              </a:xfrm>
              <a:custGeom>
                <a:rect b="b" l="l" r="r" t="t"/>
                <a:pathLst>
                  <a:path extrusionOk="0" h="1669" w="401">
                    <a:moveTo>
                      <a:pt x="0" y="0"/>
                    </a:moveTo>
                    <a:lnTo>
                      <a:pt x="0" y="1668"/>
                    </a:lnTo>
                    <a:lnTo>
                      <a:pt x="401" y="1668"/>
                    </a:lnTo>
                    <a:lnTo>
                      <a:pt x="4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flipH="1">
                <a:off x="7691730" y="3457401"/>
                <a:ext cx="11135" cy="46344"/>
              </a:xfrm>
              <a:custGeom>
                <a:rect b="b" l="l" r="r" t="t"/>
                <a:pathLst>
                  <a:path extrusionOk="0" h="1669" w="401">
                    <a:moveTo>
                      <a:pt x="0" y="0"/>
                    </a:moveTo>
                    <a:lnTo>
                      <a:pt x="0" y="1668"/>
                    </a:lnTo>
                    <a:lnTo>
                      <a:pt x="401" y="1668"/>
                    </a:lnTo>
                    <a:lnTo>
                      <a:pt x="4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flipH="1">
                <a:off x="8004811" y="3760292"/>
                <a:ext cx="11135" cy="46344"/>
              </a:xfrm>
              <a:custGeom>
                <a:rect b="b" l="l" r="r" t="t"/>
                <a:pathLst>
                  <a:path extrusionOk="0" h="1669" w="401">
                    <a:moveTo>
                      <a:pt x="1" y="0"/>
                    </a:moveTo>
                    <a:lnTo>
                      <a:pt x="1" y="1668"/>
                    </a:lnTo>
                    <a:lnTo>
                      <a:pt x="401" y="1668"/>
                    </a:lnTo>
                    <a:lnTo>
                      <a:pt x="4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flipH="1">
                <a:off x="7993676" y="3957583"/>
                <a:ext cx="11135" cy="46344"/>
              </a:xfrm>
              <a:custGeom>
                <a:rect b="b" l="l" r="r" t="t"/>
                <a:pathLst>
                  <a:path extrusionOk="0" h="1669" w="401">
                    <a:moveTo>
                      <a:pt x="0" y="0"/>
                    </a:moveTo>
                    <a:lnTo>
                      <a:pt x="0" y="1668"/>
                    </a:lnTo>
                    <a:lnTo>
                      <a:pt x="400" y="1668"/>
                    </a:lnTo>
                    <a:lnTo>
                      <a:pt x="4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flipH="1">
                <a:off x="7889936" y="3750101"/>
                <a:ext cx="11135" cy="46344"/>
              </a:xfrm>
              <a:custGeom>
                <a:rect b="b" l="l" r="r" t="t"/>
                <a:pathLst>
                  <a:path extrusionOk="0" h="1669" w="401">
                    <a:moveTo>
                      <a:pt x="0" y="0"/>
                    </a:moveTo>
                    <a:lnTo>
                      <a:pt x="0" y="1668"/>
                    </a:lnTo>
                    <a:lnTo>
                      <a:pt x="400" y="1668"/>
                    </a:lnTo>
                    <a:lnTo>
                      <a:pt x="4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flipH="1">
                <a:off x="8226175" y="3759348"/>
                <a:ext cx="11135" cy="46344"/>
              </a:xfrm>
              <a:custGeom>
                <a:rect b="b" l="l" r="r" t="t"/>
                <a:pathLst>
                  <a:path extrusionOk="0" h="1669" w="401">
                    <a:moveTo>
                      <a:pt x="0" y="1"/>
                    </a:moveTo>
                    <a:lnTo>
                      <a:pt x="0" y="1669"/>
                    </a:lnTo>
                    <a:lnTo>
                      <a:pt x="401" y="1669"/>
                    </a:lnTo>
                    <a:lnTo>
                      <a:pt x="4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flipH="1">
                <a:off x="8173389" y="3673212"/>
                <a:ext cx="11135" cy="45428"/>
              </a:xfrm>
              <a:custGeom>
                <a:rect b="b" l="l" r="r" t="t"/>
                <a:pathLst>
                  <a:path extrusionOk="0" h="1636" w="401">
                    <a:moveTo>
                      <a:pt x="1" y="1"/>
                    </a:moveTo>
                    <a:lnTo>
                      <a:pt x="1" y="1635"/>
                    </a:lnTo>
                    <a:lnTo>
                      <a:pt x="401" y="1635"/>
                    </a:lnTo>
                    <a:lnTo>
                      <a:pt x="4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flipH="1">
                <a:off x="8149287" y="3805665"/>
                <a:ext cx="11135" cy="46344"/>
              </a:xfrm>
              <a:custGeom>
                <a:rect b="b" l="l" r="r" t="t"/>
                <a:pathLst>
                  <a:path extrusionOk="0" h="1669" w="401">
                    <a:moveTo>
                      <a:pt x="0" y="1"/>
                    </a:moveTo>
                    <a:lnTo>
                      <a:pt x="0" y="1669"/>
                    </a:lnTo>
                    <a:lnTo>
                      <a:pt x="400" y="1669"/>
                    </a:lnTo>
                    <a:lnTo>
                      <a:pt x="4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flipH="1">
                <a:off x="7832512" y="3573192"/>
                <a:ext cx="11135" cy="46316"/>
              </a:xfrm>
              <a:custGeom>
                <a:rect b="b" l="l" r="r" t="t"/>
                <a:pathLst>
                  <a:path extrusionOk="0" h="1668" w="401">
                    <a:moveTo>
                      <a:pt x="0" y="0"/>
                    </a:moveTo>
                    <a:lnTo>
                      <a:pt x="0" y="1668"/>
                    </a:lnTo>
                    <a:lnTo>
                      <a:pt x="400" y="1668"/>
                    </a:lnTo>
                    <a:lnTo>
                      <a:pt x="4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flipH="1">
                <a:off x="7668572" y="3637086"/>
                <a:ext cx="11135" cy="45428"/>
              </a:xfrm>
              <a:custGeom>
                <a:rect b="b" l="l" r="r" t="t"/>
                <a:pathLst>
                  <a:path extrusionOk="0" h="1636" w="401">
                    <a:moveTo>
                      <a:pt x="0" y="1"/>
                    </a:moveTo>
                    <a:lnTo>
                      <a:pt x="0" y="1635"/>
                    </a:lnTo>
                    <a:lnTo>
                      <a:pt x="401" y="1635"/>
                    </a:lnTo>
                    <a:lnTo>
                      <a:pt x="4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flipH="1">
                <a:off x="7688957" y="4048356"/>
                <a:ext cx="495567" cy="436283"/>
              </a:xfrm>
              <a:custGeom>
                <a:rect b="b" l="l" r="r" t="t"/>
                <a:pathLst>
                  <a:path extrusionOk="0" h="15712" w="17847">
                    <a:moveTo>
                      <a:pt x="768" y="0"/>
                    </a:moveTo>
                    <a:cubicBezTo>
                      <a:pt x="334" y="0"/>
                      <a:pt x="1" y="367"/>
                      <a:pt x="67" y="834"/>
                    </a:cubicBezTo>
                    <a:lnTo>
                      <a:pt x="1735" y="13443"/>
                    </a:lnTo>
                    <a:cubicBezTo>
                      <a:pt x="1902" y="14744"/>
                      <a:pt x="3003" y="15712"/>
                      <a:pt x="4304" y="15712"/>
                    </a:cubicBezTo>
                    <a:lnTo>
                      <a:pt x="13811" y="15712"/>
                    </a:lnTo>
                    <a:cubicBezTo>
                      <a:pt x="15145" y="15712"/>
                      <a:pt x="16246" y="14711"/>
                      <a:pt x="16379" y="13410"/>
                    </a:cubicBezTo>
                    <a:lnTo>
                      <a:pt x="17780" y="801"/>
                    </a:lnTo>
                    <a:cubicBezTo>
                      <a:pt x="17847" y="367"/>
                      <a:pt x="17513" y="0"/>
                      <a:pt x="17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flipH="1">
                <a:off x="7703757" y="4188222"/>
                <a:ext cx="464078" cy="71335"/>
              </a:xfrm>
              <a:custGeom>
                <a:rect b="b" l="l" r="r" t="t"/>
                <a:pathLst>
                  <a:path extrusionOk="0" h="2569" w="16713">
                    <a:moveTo>
                      <a:pt x="0" y="0"/>
                    </a:moveTo>
                    <a:lnTo>
                      <a:pt x="367" y="2569"/>
                    </a:lnTo>
                    <a:lnTo>
                      <a:pt x="16412" y="2569"/>
                    </a:lnTo>
                    <a:lnTo>
                      <a:pt x="16712" y="0"/>
                    </a:lnTo>
                    <a:close/>
                  </a:path>
                </a:pathLst>
              </a:cu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rot="1800243">
                <a:off x="6356922" y="2515035"/>
                <a:ext cx="152934" cy="88783"/>
              </a:xfrm>
              <a:custGeom>
                <a:rect b="b" l="l" r="r" t="t"/>
                <a:pathLst>
                  <a:path extrusionOk="0" h="7573" w="7640">
                    <a:moveTo>
                      <a:pt x="7640" y="1"/>
                    </a:moveTo>
                    <a:cubicBezTo>
                      <a:pt x="3737" y="1569"/>
                      <a:pt x="635" y="3670"/>
                      <a:pt x="1" y="7573"/>
                    </a:cubicBezTo>
                    <a:lnTo>
                      <a:pt x="7640" y="7573"/>
                    </a:lnTo>
                    <a:lnTo>
                      <a:pt x="76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6480661" y="1920587"/>
                <a:ext cx="933321" cy="714194"/>
              </a:xfrm>
              <a:custGeom>
                <a:rect b="b" l="l" r="r" t="t"/>
                <a:pathLst>
                  <a:path extrusionOk="0" h="62212" w="54974">
                    <a:moveTo>
                      <a:pt x="38795" y="1"/>
                    </a:moveTo>
                    <a:lnTo>
                      <a:pt x="38795" y="46501"/>
                    </a:lnTo>
                    <a:cubicBezTo>
                      <a:pt x="38795" y="46501"/>
                      <a:pt x="15845" y="48936"/>
                      <a:pt x="1" y="54640"/>
                    </a:cubicBezTo>
                    <a:lnTo>
                      <a:pt x="1" y="62212"/>
                    </a:lnTo>
                    <a:lnTo>
                      <a:pt x="52038" y="62212"/>
                    </a:lnTo>
                    <a:cubicBezTo>
                      <a:pt x="52038" y="62212"/>
                      <a:pt x="54973" y="49536"/>
                      <a:pt x="54340" y="30523"/>
                    </a:cubicBezTo>
                    <a:cubicBezTo>
                      <a:pt x="53906" y="17780"/>
                      <a:pt x="48702" y="6205"/>
                      <a:pt x="38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6511275" y="2130856"/>
                <a:ext cx="676214" cy="408519"/>
              </a:xfrm>
              <a:custGeom>
                <a:rect b="b" l="l" r="r" t="t"/>
                <a:pathLst>
                  <a:path extrusionOk="0" fill="none" h="39662" w="38796">
                    <a:moveTo>
                      <a:pt x="38795" y="0"/>
                    </a:moveTo>
                    <a:lnTo>
                      <a:pt x="38795" y="31523"/>
                    </a:lnTo>
                    <a:cubicBezTo>
                      <a:pt x="38795" y="31523"/>
                      <a:pt x="15845" y="33958"/>
                      <a:pt x="1" y="39662"/>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6478104" y="2538310"/>
                <a:ext cx="45890" cy="97660"/>
              </a:xfrm>
              <a:custGeom>
                <a:rect b="b" l="l" r="r" t="t"/>
                <a:pathLst>
                  <a:path extrusionOk="0" h="8507" w="2703">
                    <a:moveTo>
                      <a:pt x="2703" y="1"/>
                    </a:moveTo>
                    <a:cubicBezTo>
                      <a:pt x="1769" y="301"/>
                      <a:pt x="868" y="601"/>
                      <a:pt x="1" y="935"/>
                    </a:cubicBezTo>
                    <a:lnTo>
                      <a:pt x="1" y="8507"/>
                    </a:lnTo>
                    <a:lnTo>
                      <a:pt x="2703" y="8507"/>
                    </a:lnTo>
                    <a:lnTo>
                      <a:pt x="27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5177362" y="1051523"/>
                <a:ext cx="368915" cy="334792"/>
              </a:xfrm>
              <a:custGeom>
                <a:rect b="b" l="l" r="r" t="t"/>
                <a:pathLst>
                  <a:path extrusionOk="0" h="14501" w="15979">
                    <a:moveTo>
                      <a:pt x="8003" y="0"/>
                    </a:moveTo>
                    <a:cubicBezTo>
                      <a:pt x="7443" y="0"/>
                      <a:pt x="6874" y="65"/>
                      <a:pt x="6305" y="202"/>
                    </a:cubicBezTo>
                    <a:cubicBezTo>
                      <a:pt x="2435" y="1102"/>
                      <a:pt x="0" y="5038"/>
                      <a:pt x="934" y="8908"/>
                    </a:cubicBezTo>
                    <a:cubicBezTo>
                      <a:pt x="1736" y="12257"/>
                      <a:pt x="4724" y="14501"/>
                      <a:pt x="8022" y="14501"/>
                    </a:cubicBezTo>
                    <a:cubicBezTo>
                      <a:pt x="8567" y="14501"/>
                      <a:pt x="9120" y="14439"/>
                      <a:pt x="9674" y="14312"/>
                    </a:cubicBezTo>
                    <a:cubicBezTo>
                      <a:pt x="13577" y="13378"/>
                      <a:pt x="15978" y="9475"/>
                      <a:pt x="15044" y="5572"/>
                    </a:cubicBezTo>
                    <a:cubicBezTo>
                      <a:pt x="14247" y="2239"/>
                      <a:pt x="11283" y="0"/>
                      <a:pt x="8003" y="0"/>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rot="-755090">
                <a:off x="6769977" y="1796255"/>
                <a:ext cx="77569" cy="7503"/>
              </a:xfrm>
              <a:custGeom>
                <a:rect b="b" l="l" r="r" t="t"/>
                <a:pathLst>
                  <a:path extrusionOk="0" h="864" w="5828">
                    <a:moveTo>
                      <a:pt x="0" y="0"/>
                    </a:moveTo>
                    <a:cubicBezTo>
                      <a:pt x="1742" y="871"/>
                      <a:pt x="4039" y="1177"/>
                      <a:pt x="5828" y="409"/>
                    </a:cubicBezTo>
                  </a:path>
                </a:pathLst>
              </a:custGeom>
              <a:noFill/>
              <a:ln cap="flat" cmpd="sng" w="9525">
                <a:solidFill>
                  <a:schemeClr val="dk2"/>
                </a:solidFill>
                <a:prstDash val="solid"/>
                <a:round/>
                <a:headEnd len="med" w="med" type="none"/>
                <a:tailEnd len="med" w="med" type="none"/>
              </a:ln>
            </p:spPr>
          </p:sp>
          <p:grpSp>
            <p:nvGrpSpPr>
              <p:cNvPr id="437" name="Google Shape;437;p26"/>
              <p:cNvGrpSpPr/>
              <p:nvPr/>
            </p:nvGrpSpPr>
            <p:grpSpPr>
              <a:xfrm>
                <a:off x="7352182" y="1151063"/>
                <a:ext cx="1098341" cy="723231"/>
                <a:chOff x="8338249" y="1489068"/>
                <a:chExt cx="1659626" cy="1092824"/>
              </a:xfrm>
            </p:grpSpPr>
            <p:sp>
              <p:nvSpPr>
                <p:cNvPr id="438" name="Google Shape;438;p26"/>
                <p:cNvSpPr/>
                <p:nvPr/>
              </p:nvSpPr>
              <p:spPr>
                <a:xfrm>
                  <a:off x="8718666" y="1491331"/>
                  <a:ext cx="1279209" cy="1087652"/>
                </a:xfrm>
                <a:custGeom>
                  <a:rect b="b" l="l" r="r" t="t"/>
                  <a:pathLst>
                    <a:path extrusionOk="0" h="47110" w="55407">
                      <a:moveTo>
                        <a:pt x="41944" y="0"/>
                      </a:moveTo>
                      <a:cubicBezTo>
                        <a:pt x="41873" y="0"/>
                        <a:pt x="41802" y="1"/>
                        <a:pt x="41730" y="2"/>
                      </a:cubicBezTo>
                      <a:cubicBezTo>
                        <a:pt x="34192" y="102"/>
                        <a:pt x="22784" y="1236"/>
                        <a:pt x="10308" y="5906"/>
                      </a:cubicBezTo>
                      <a:cubicBezTo>
                        <a:pt x="4037" y="8241"/>
                        <a:pt x="1" y="14379"/>
                        <a:pt x="501" y="21051"/>
                      </a:cubicBezTo>
                      <a:cubicBezTo>
                        <a:pt x="868" y="26321"/>
                        <a:pt x="1769" y="33059"/>
                        <a:pt x="3803" y="40264"/>
                      </a:cubicBezTo>
                      <a:cubicBezTo>
                        <a:pt x="4904" y="44167"/>
                        <a:pt x="8407" y="46902"/>
                        <a:pt x="12443" y="47036"/>
                      </a:cubicBezTo>
                      <a:cubicBezTo>
                        <a:pt x="13823" y="47080"/>
                        <a:pt x="15379" y="47109"/>
                        <a:pt x="17068" y="47109"/>
                      </a:cubicBezTo>
                      <a:cubicBezTo>
                        <a:pt x="23098" y="47109"/>
                        <a:pt x="30831" y="46734"/>
                        <a:pt x="38361" y="45301"/>
                      </a:cubicBezTo>
                      <a:cubicBezTo>
                        <a:pt x="47201" y="43633"/>
                        <a:pt x="53906" y="36428"/>
                        <a:pt x="54840" y="27488"/>
                      </a:cubicBezTo>
                      <a:cubicBezTo>
                        <a:pt x="55374" y="22318"/>
                        <a:pt x="55407" y="16147"/>
                        <a:pt x="54139" y="9843"/>
                      </a:cubicBezTo>
                      <a:cubicBezTo>
                        <a:pt x="52953" y="4075"/>
                        <a:pt x="47826" y="0"/>
                        <a:pt x="41944" y="0"/>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8718666" y="1489068"/>
                  <a:ext cx="1279209" cy="1092824"/>
                </a:xfrm>
                <a:custGeom>
                  <a:rect b="b" l="l" r="r" t="t"/>
                  <a:pathLst>
                    <a:path extrusionOk="0" fill="none" h="47334" w="55407">
                      <a:moveTo>
                        <a:pt x="501" y="21149"/>
                      </a:moveTo>
                      <a:cubicBezTo>
                        <a:pt x="868" y="26419"/>
                        <a:pt x="1769" y="33157"/>
                        <a:pt x="3803" y="40362"/>
                      </a:cubicBezTo>
                      <a:cubicBezTo>
                        <a:pt x="4904" y="44265"/>
                        <a:pt x="8407" y="47000"/>
                        <a:pt x="12443" y="47134"/>
                      </a:cubicBezTo>
                      <a:cubicBezTo>
                        <a:pt x="18747" y="47334"/>
                        <a:pt x="28721" y="47234"/>
                        <a:pt x="38361" y="45399"/>
                      </a:cubicBezTo>
                      <a:cubicBezTo>
                        <a:pt x="47201" y="43731"/>
                        <a:pt x="53906" y="36526"/>
                        <a:pt x="54840" y="27586"/>
                      </a:cubicBezTo>
                      <a:cubicBezTo>
                        <a:pt x="55374" y="22416"/>
                        <a:pt x="55407" y="16245"/>
                        <a:pt x="54139" y="9941"/>
                      </a:cubicBezTo>
                      <a:cubicBezTo>
                        <a:pt x="52938" y="4103"/>
                        <a:pt x="47701" y="0"/>
                        <a:pt x="41730" y="100"/>
                      </a:cubicBezTo>
                      <a:cubicBezTo>
                        <a:pt x="34192" y="200"/>
                        <a:pt x="22784" y="1334"/>
                        <a:pt x="10308" y="6004"/>
                      </a:cubicBezTo>
                      <a:cubicBezTo>
                        <a:pt x="4037" y="8339"/>
                        <a:pt x="1" y="14477"/>
                        <a:pt x="501" y="21149"/>
                      </a:cubicBez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8975109" y="1835594"/>
                  <a:ext cx="802498" cy="23"/>
                </a:xfrm>
                <a:custGeom>
                  <a:rect b="b" l="l" r="r" t="t"/>
                  <a:pathLst>
                    <a:path extrusionOk="0" fill="none" h="1" w="34759">
                      <a:moveTo>
                        <a:pt x="1" y="1"/>
                      </a:moveTo>
                      <a:lnTo>
                        <a:pt x="34759"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9414836" y="1976536"/>
                  <a:ext cx="362751" cy="23"/>
                </a:xfrm>
                <a:custGeom>
                  <a:rect b="b" l="l" r="r" t="t"/>
                  <a:pathLst>
                    <a:path extrusionOk="0" fill="none" h="1" w="15712">
                      <a:moveTo>
                        <a:pt x="1" y="0"/>
                      </a:moveTo>
                      <a:lnTo>
                        <a:pt x="15712"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8975109" y="1976536"/>
                  <a:ext cx="321170" cy="23"/>
                </a:xfrm>
                <a:custGeom>
                  <a:rect b="b" l="l" r="r" t="t"/>
                  <a:pathLst>
                    <a:path extrusionOk="0" fill="none" h="1" w="13911">
                      <a:moveTo>
                        <a:pt x="1" y="0"/>
                      </a:moveTo>
                      <a:lnTo>
                        <a:pt x="1391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8975109" y="2116694"/>
                  <a:ext cx="512935" cy="23"/>
                </a:xfrm>
                <a:custGeom>
                  <a:rect b="b" l="l" r="r" t="t"/>
                  <a:pathLst>
                    <a:path extrusionOk="0" fill="none" h="1" w="22217">
                      <a:moveTo>
                        <a:pt x="1" y="0"/>
                      </a:moveTo>
                      <a:lnTo>
                        <a:pt x="22216"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9463363" y="2257613"/>
                  <a:ext cx="184077" cy="23"/>
                </a:xfrm>
                <a:custGeom>
                  <a:rect b="b" l="l" r="r" t="t"/>
                  <a:pathLst>
                    <a:path extrusionOk="0" fill="none" h="1" w="7973">
                      <a:moveTo>
                        <a:pt x="0" y="1"/>
                      </a:moveTo>
                      <a:lnTo>
                        <a:pt x="7972"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8338249" y="2249902"/>
                  <a:ext cx="427442" cy="80137"/>
                </a:xfrm>
                <a:custGeom>
                  <a:rect b="b" l="l" r="r" t="t"/>
                  <a:pathLst>
                    <a:path extrusionOk="0" fill="none" h="3471" w="18514">
                      <a:moveTo>
                        <a:pt x="0" y="3470"/>
                      </a:moveTo>
                      <a:cubicBezTo>
                        <a:pt x="10308" y="2169"/>
                        <a:pt x="18513" y="1"/>
                        <a:pt x="18513" y="1"/>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6" name="Google Shape;446;p26"/>
              <p:cNvCxnSpPr/>
              <p:nvPr/>
            </p:nvCxnSpPr>
            <p:spPr>
              <a:xfrm rot="-79933">
                <a:off x="6099594" y="1920891"/>
                <a:ext cx="12903" cy="281208"/>
              </a:xfrm>
              <a:prstGeom prst="straightConnector1">
                <a:avLst/>
              </a:prstGeom>
              <a:noFill/>
              <a:ln cap="flat" cmpd="sng" w="9525">
                <a:solidFill>
                  <a:schemeClr val="lt1"/>
                </a:solidFill>
                <a:prstDash val="solid"/>
                <a:round/>
                <a:headEnd len="med" w="med" type="none"/>
                <a:tailEnd len="med" w="med" type="none"/>
              </a:ln>
            </p:spPr>
          </p:cxnSp>
          <p:cxnSp>
            <p:nvCxnSpPr>
              <p:cNvPr id="447" name="Google Shape;447;p26"/>
              <p:cNvCxnSpPr/>
              <p:nvPr/>
            </p:nvCxnSpPr>
            <p:spPr>
              <a:xfrm rot="-79933">
                <a:off x="6158372" y="1919294"/>
                <a:ext cx="12903" cy="281208"/>
              </a:xfrm>
              <a:prstGeom prst="straightConnector1">
                <a:avLst/>
              </a:prstGeom>
              <a:noFill/>
              <a:ln cap="flat" cmpd="sng" w="9525">
                <a:solidFill>
                  <a:schemeClr val="lt1"/>
                </a:solidFill>
                <a:prstDash val="solid"/>
                <a:round/>
                <a:headEnd len="med" w="med" type="none"/>
                <a:tailEnd len="med" w="med" type="none"/>
              </a:ln>
            </p:spPr>
          </p:cxnSp>
          <p:cxnSp>
            <p:nvCxnSpPr>
              <p:cNvPr id="448" name="Google Shape;448;p26"/>
              <p:cNvCxnSpPr/>
              <p:nvPr/>
            </p:nvCxnSpPr>
            <p:spPr>
              <a:xfrm rot="-79933">
                <a:off x="6217150" y="1917698"/>
                <a:ext cx="12903" cy="281208"/>
              </a:xfrm>
              <a:prstGeom prst="straightConnector1">
                <a:avLst/>
              </a:prstGeom>
              <a:noFill/>
              <a:ln cap="flat" cmpd="sng" w="9525">
                <a:solidFill>
                  <a:schemeClr val="lt1"/>
                </a:solidFill>
                <a:prstDash val="solid"/>
                <a:round/>
                <a:headEnd len="med" w="med" type="none"/>
                <a:tailEnd len="med" w="med" type="none"/>
              </a:ln>
            </p:spPr>
          </p:cxnSp>
          <p:cxnSp>
            <p:nvCxnSpPr>
              <p:cNvPr id="449" name="Google Shape;449;p26"/>
              <p:cNvCxnSpPr/>
              <p:nvPr/>
            </p:nvCxnSpPr>
            <p:spPr>
              <a:xfrm rot="-79933">
                <a:off x="5491393" y="1911847"/>
                <a:ext cx="12903" cy="281208"/>
              </a:xfrm>
              <a:prstGeom prst="straightConnector1">
                <a:avLst/>
              </a:prstGeom>
              <a:noFill/>
              <a:ln cap="flat" cmpd="sng" w="9525">
                <a:solidFill>
                  <a:schemeClr val="lt1"/>
                </a:solidFill>
                <a:prstDash val="solid"/>
                <a:round/>
                <a:headEnd len="med" w="med" type="none"/>
                <a:tailEnd len="med" w="med" type="none"/>
              </a:ln>
            </p:spPr>
          </p:cxnSp>
          <p:cxnSp>
            <p:nvCxnSpPr>
              <p:cNvPr id="450" name="Google Shape;450;p26"/>
              <p:cNvCxnSpPr/>
              <p:nvPr/>
            </p:nvCxnSpPr>
            <p:spPr>
              <a:xfrm rot="-79933">
                <a:off x="5550171" y="1910250"/>
                <a:ext cx="12903" cy="281208"/>
              </a:xfrm>
              <a:prstGeom prst="straightConnector1">
                <a:avLst/>
              </a:prstGeom>
              <a:noFill/>
              <a:ln cap="flat" cmpd="sng" w="9525">
                <a:solidFill>
                  <a:schemeClr val="lt1"/>
                </a:solidFill>
                <a:prstDash val="solid"/>
                <a:round/>
                <a:headEnd len="med" w="med" type="none"/>
                <a:tailEnd len="med" w="med" type="none"/>
              </a:ln>
            </p:spPr>
          </p:cxnSp>
          <p:cxnSp>
            <p:nvCxnSpPr>
              <p:cNvPr id="451" name="Google Shape;451;p26"/>
              <p:cNvCxnSpPr/>
              <p:nvPr/>
            </p:nvCxnSpPr>
            <p:spPr>
              <a:xfrm rot="-79933">
                <a:off x="5608949" y="1908654"/>
                <a:ext cx="12903" cy="281208"/>
              </a:xfrm>
              <a:prstGeom prst="straightConnector1">
                <a:avLst/>
              </a:prstGeom>
              <a:noFill/>
              <a:ln cap="flat" cmpd="sng" w="9525">
                <a:solidFill>
                  <a:schemeClr val="lt1"/>
                </a:solidFill>
                <a:prstDash val="solid"/>
                <a:round/>
                <a:headEnd len="med" w="med" type="none"/>
                <a:tailEnd len="med" w="med" type="none"/>
              </a:ln>
            </p:spPr>
          </p:cxnSp>
          <p:grpSp>
            <p:nvGrpSpPr>
              <p:cNvPr id="452" name="Google Shape;452;p26"/>
              <p:cNvGrpSpPr/>
              <p:nvPr/>
            </p:nvGrpSpPr>
            <p:grpSpPr>
              <a:xfrm flipH="1">
                <a:off x="6600691" y="1448260"/>
                <a:ext cx="270394" cy="259045"/>
                <a:chOff x="2249154" y="1570949"/>
                <a:chExt cx="459072" cy="439805"/>
              </a:xfrm>
            </p:grpSpPr>
            <p:sp>
              <p:nvSpPr>
                <p:cNvPr id="453" name="Google Shape;453;p26"/>
                <p:cNvSpPr/>
                <p:nvPr/>
              </p:nvSpPr>
              <p:spPr>
                <a:xfrm flipH="1">
                  <a:off x="2586849" y="1831085"/>
                  <a:ext cx="121378" cy="121369"/>
                </a:xfrm>
                <a:custGeom>
                  <a:rect b="b" l="l" r="r" t="t"/>
                  <a:pathLst>
                    <a:path extrusionOk="0" h="3437" w="3437">
                      <a:moveTo>
                        <a:pt x="1735" y="1"/>
                      </a:moveTo>
                      <a:cubicBezTo>
                        <a:pt x="768" y="1"/>
                        <a:pt x="1" y="768"/>
                        <a:pt x="1" y="1702"/>
                      </a:cubicBezTo>
                      <a:cubicBezTo>
                        <a:pt x="1" y="2669"/>
                        <a:pt x="768" y="3436"/>
                        <a:pt x="1735" y="3436"/>
                      </a:cubicBezTo>
                      <a:cubicBezTo>
                        <a:pt x="2669" y="3436"/>
                        <a:pt x="3437" y="2669"/>
                        <a:pt x="3437" y="1702"/>
                      </a:cubicBezTo>
                      <a:cubicBezTo>
                        <a:pt x="3437" y="768"/>
                        <a:pt x="2669" y="1"/>
                        <a:pt x="1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flipH="1">
                  <a:off x="2249154" y="1831085"/>
                  <a:ext cx="121378" cy="121369"/>
                </a:xfrm>
                <a:custGeom>
                  <a:rect b="b" l="l" r="r" t="t"/>
                  <a:pathLst>
                    <a:path extrusionOk="0" h="3437" w="3437">
                      <a:moveTo>
                        <a:pt x="1702" y="1"/>
                      </a:moveTo>
                      <a:cubicBezTo>
                        <a:pt x="768" y="1"/>
                        <a:pt x="1" y="768"/>
                        <a:pt x="1" y="1702"/>
                      </a:cubicBezTo>
                      <a:cubicBezTo>
                        <a:pt x="1" y="2669"/>
                        <a:pt x="768" y="3436"/>
                        <a:pt x="1702" y="3436"/>
                      </a:cubicBezTo>
                      <a:cubicBezTo>
                        <a:pt x="2669" y="3436"/>
                        <a:pt x="3436" y="2669"/>
                        <a:pt x="3436" y="1702"/>
                      </a:cubicBezTo>
                      <a:cubicBezTo>
                        <a:pt x="3436" y="768"/>
                        <a:pt x="2669" y="1"/>
                        <a:pt x="1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flipH="1">
                  <a:off x="2353660" y="1716544"/>
                  <a:ext cx="58809" cy="87278"/>
                </a:xfrm>
                <a:custGeom>
                  <a:rect b="b" l="l" r="r" t="t"/>
                  <a:pathLst>
                    <a:path extrusionOk="0" h="3170" w="2136">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flipH="1" rot="-695474">
                  <a:off x="2488994" y="1821195"/>
                  <a:ext cx="90892" cy="92761"/>
                </a:xfrm>
                <a:custGeom>
                  <a:rect b="b" l="l" r="r" t="t"/>
                  <a:pathLst>
                    <a:path extrusionOk="0" fill="none" h="2436" w="1835">
                      <a:moveTo>
                        <a:pt x="1201" y="0"/>
                      </a:moveTo>
                      <a:cubicBezTo>
                        <a:pt x="1201" y="0"/>
                        <a:pt x="0" y="1568"/>
                        <a:pt x="1835" y="2436"/>
                      </a:cubicBezTo>
                    </a:path>
                  </a:pathLst>
                </a:custGeom>
                <a:noFill/>
                <a:ln cap="rnd" cmpd="sng" w="108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flipH="1" rot="-6266359">
                  <a:off x="2563210" y="1584288"/>
                  <a:ext cx="107865" cy="106341"/>
                </a:xfrm>
                <a:custGeom>
                  <a:rect b="b" l="l" r="r" t="t"/>
                  <a:pathLst>
                    <a:path extrusionOk="0" fill="none" h="2436" w="1835">
                      <a:moveTo>
                        <a:pt x="1201" y="0"/>
                      </a:moveTo>
                      <a:cubicBezTo>
                        <a:pt x="1201" y="0"/>
                        <a:pt x="0" y="1568"/>
                        <a:pt x="1835" y="2436"/>
                      </a:cubicBezTo>
                    </a:path>
                  </a:pathLst>
                </a:custGeom>
                <a:noFill/>
                <a:ln cap="rnd" cmpd="sng" w="108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rot="6266359">
                  <a:off x="2301929" y="1584288"/>
                  <a:ext cx="107865" cy="106341"/>
                </a:xfrm>
                <a:custGeom>
                  <a:rect b="b" l="l" r="r" t="t"/>
                  <a:pathLst>
                    <a:path extrusionOk="0" fill="none" h="2436" w="1835">
                      <a:moveTo>
                        <a:pt x="1201" y="0"/>
                      </a:moveTo>
                      <a:cubicBezTo>
                        <a:pt x="1201" y="0"/>
                        <a:pt x="0" y="1568"/>
                        <a:pt x="1835" y="2436"/>
                      </a:cubicBezTo>
                    </a:path>
                  </a:pathLst>
                </a:custGeom>
                <a:noFill/>
                <a:ln cap="rnd" cmpd="sng" w="108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flipH="1" rot="952175">
                  <a:off x="2419179" y="1962321"/>
                  <a:ext cx="77609" cy="38556"/>
                </a:xfrm>
                <a:custGeom>
                  <a:rect b="b" l="l" r="r" t="t"/>
                  <a:pathLst>
                    <a:path extrusionOk="0" h="1393" w="4601">
                      <a:moveTo>
                        <a:pt x="0" y="1022"/>
                      </a:moveTo>
                      <a:cubicBezTo>
                        <a:pt x="1364" y="1802"/>
                        <a:pt x="3578" y="1193"/>
                        <a:pt x="4601" y="0"/>
                      </a:cubicBezTo>
                    </a:path>
                  </a:pathLst>
                </a:custGeom>
                <a:noFill/>
                <a:ln cap="flat" cmpd="sng" w="9525">
                  <a:solidFill>
                    <a:schemeClr val="dk2"/>
                  </a:solidFill>
                  <a:prstDash val="solid"/>
                  <a:round/>
                  <a:headEnd len="med" w="med" type="none"/>
                  <a:tailEnd len="med" w="med" type="none"/>
                </a:ln>
              </p:spPr>
            </p:sp>
          </p:grpSp>
          <p:sp>
            <p:nvSpPr>
              <p:cNvPr id="460" name="Google Shape;460;p26"/>
              <p:cNvSpPr/>
              <p:nvPr/>
            </p:nvSpPr>
            <p:spPr>
              <a:xfrm>
                <a:off x="6616348" y="1533936"/>
                <a:ext cx="34635" cy="51402"/>
              </a:xfrm>
              <a:custGeom>
                <a:rect b="b" l="l" r="r" t="t"/>
                <a:pathLst>
                  <a:path extrusionOk="0" h="3170" w="2136">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5992929" y="2537119"/>
                <a:ext cx="45890" cy="97660"/>
              </a:xfrm>
              <a:custGeom>
                <a:rect b="b" l="l" r="r" t="t"/>
                <a:pathLst>
                  <a:path extrusionOk="0" h="8507" w="2703">
                    <a:moveTo>
                      <a:pt x="2703" y="1"/>
                    </a:moveTo>
                    <a:cubicBezTo>
                      <a:pt x="1769" y="301"/>
                      <a:pt x="868" y="601"/>
                      <a:pt x="1" y="935"/>
                    </a:cubicBezTo>
                    <a:lnTo>
                      <a:pt x="1" y="8507"/>
                    </a:lnTo>
                    <a:lnTo>
                      <a:pt x="2703" y="8507"/>
                    </a:lnTo>
                    <a:lnTo>
                      <a:pt x="27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2" name="Google Shape;462;p26"/>
              <p:cNvCxnSpPr/>
              <p:nvPr/>
            </p:nvCxnSpPr>
            <p:spPr>
              <a:xfrm>
                <a:off x="6601500" y="2161025"/>
                <a:ext cx="5100" cy="360600"/>
              </a:xfrm>
              <a:prstGeom prst="straightConnector1">
                <a:avLst/>
              </a:prstGeom>
              <a:noFill/>
              <a:ln cap="flat" cmpd="sng" w="9525">
                <a:solidFill>
                  <a:schemeClr val="dk2"/>
                </a:solidFill>
                <a:prstDash val="solid"/>
                <a:round/>
                <a:headEnd len="med" w="med" type="none"/>
                <a:tailEnd len="med" w="med" type="none"/>
              </a:ln>
            </p:spPr>
          </p:cxnSp>
          <p:sp>
            <p:nvSpPr>
              <p:cNvPr id="463" name="Google Shape;463;p26"/>
              <p:cNvSpPr/>
              <p:nvPr/>
            </p:nvSpPr>
            <p:spPr>
              <a:xfrm>
                <a:off x="6452375" y="2799150"/>
                <a:ext cx="804900" cy="5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7"/>
          <p:cNvSpPr txBox="1"/>
          <p:nvPr>
            <p:ph idx="14" type="subTitle"/>
          </p:nvPr>
        </p:nvSpPr>
        <p:spPr>
          <a:xfrm>
            <a:off x="5023795" y="3958951"/>
            <a:ext cx="2276700" cy="5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2280</a:t>
            </a:r>
            <a:endParaRPr sz="1600"/>
          </a:p>
        </p:txBody>
      </p:sp>
      <p:sp>
        <p:nvSpPr>
          <p:cNvPr id="469" name="Google Shape;469;p27"/>
          <p:cNvSpPr txBox="1"/>
          <p:nvPr>
            <p:ph idx="15" type="title"/>
          </p:nvPr>
        </p:nvSpPr>
        <p:spPr>
          <a:xfrm>
            <a:off x="599025" y="501771"/>
            <a:ext cx="793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a:t>
            </a:r>
            <a:r>
              <a:rPr lang="en"/>
              <a:t> KPI’S</a:t>
            </a:r>
            <a:r>
              <a:rPr lang="en"/>
              <a:t> ·</a:t>
            </a:r>
            <a:endParaRPr/>
          </a:p>
        </p:txBody>
      </p:sp>
      <p:sp>
        <p:nvSpPr>
          <p:cNvPr id="470" name="Google Shape;470;p27"/>
          <p:cNvSpPr txBox="1"/>
          <p:nvPr>
            <p:ph idx="1" type="subTitle"/>
          </p:nvPr>
        </p:nvSpPr>
        <p:spPr>
          <a:xfrm>
            <a:off x="844405" y="2327525"/>
            <a:ext cx="2276700" cy="5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 2,13,71,132</a:t>
            </a:r>
            <a:endParaRPr sz="1600"/>
          </a:p>
        </p:txBody>
      </p:sp>
      <p:sp>
        <p:nvSpPr>
          <p:cNvPr id="471" name="Google Shape;471;p27"/>
          <p:cNvSpPr txBox="1"/>
          <p:nvPr>
            <p:ph type="title"/>
          </p:nvPr>
        </p:nvSpPr>
        <p:spPr>
          <a:xfrm>
            <a:off x="844400" y="1983425"/>
            <a:ext cx="2276700" cy="42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Total Revenue</a:t>
            </a:r>
            <a:endParaRPr sz="2200"/>
          </a:p>
        </p:txBody>
      </p:sp>
      <p:sp>
        <p:nvSpPr>
          <p:cNvPr id="472" name="Google Shape;472;p27"/>
          <p:cNvSpPr txBox="1"/>
          <p:nvPr>
            <p:ph idx="2" type="title"/>
          </p:nvPr>
        </p:nvSpPr>
        <p:spPr>
          <a:xfrm>
            <a:off x="3433643" y="1983425"/>
            <a:ext cx="2276700" cy="42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Total Cities</a:t>
            </a:r>
            <a:endParaRPr sz="2200"/>
          </a:p>
        </p:txBody>
      </p:sp>
      <p:sp>
        <p:nvSpPr>
          <p:cNvPr id="473" name="Google Shape;473;p27"/>
          <p:cNvSpPr txBox="1"/>
          <p:nvPr>
            <p:ph idx="3" type="subTitle"/>
          </p:nvPr>
        </p:nvSpPr>
        <p:spPr>
          <a:xfrm>
            <a:off x="3433645" y="2327525"/>
            <a:ext cx="2276700" cy="5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2212</a:t>
            </a:r>
            <a:endParaRPr sz="1600"/>
          </a:p>
        </p:txBody>
      </p:sp>
      <p:sp>
        <p:nvSpPr>
          <p:cNvPr id="474" name="Google Shape;474;p27"/>
          <p:cNvSpPr txBox="1"/>
          <p:nvPr>
            <p:ph idx="4" type="title"/>
          </p:nvPr>
        </p:nvSpPr>
        <p:spPr>
          <a:xfrm>
            <a:off x="6022897" y="1983425"/>
            <a:ext cx="2276700" cy="42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Total Churned</a:t>
            </a:r>
            <a:endParaRPr sz="2200"/>
          </a:p>
        </p:txBody>
      </p:sp>
      <p:sp>
        <p:nvSpPr>
          <p:cNvPr id="475" name="Google Shape;475;p27"/>
          <p:cNvSpPr txBox="1"/>
          <p:nvPr>
            <p:ph idx="5" type="subTitle"/>
          </p:nvPr>
        </p:nvSpPr>
        <p:spPr>
          <a:xfrm>
            <a:off x="6022895" y="2327525"/>
            <a:ext cx="2276700" cy="5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1869</a:t>
            </a:r>
            <a:endParaRPr sz="1600"/>
          </a:p>
        </p:txBody>
      </p:sp>
      <p:sp>
        <p:nvSpPr>
          <p:cNvPr id="476" name="Google Shape;476;p27"/>
          <p:cNvSpPr txBox="1"/>
          <p:nvPr>
            <p:ph idx="6" type="title"/>
          </p:nvPr>
        </p:nvSpPr>
        <p:spPr>
          <a:xfrm>
            <a:off x="1683150" y="3621626"/>
            <a:ext cx="2276700" cy="42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Total Customer</a:t>
            </a:r>
            <a:endParaRPr sz="2200"/>
          </a:p>
        </p:txBody>
      </p:sp>
      <p:sp>
        <p:nvSpPr>
          <p:cNvPr id="477" name="Google Shape;477;p27"/>
          <p:cNvSpPr txBox="1"/>
          <p:nvPr>
            <p:ph idx="7" type="subTitle"/>
          </p:nvPr>
        </p:nvSpPr>
        <p:spPr>
          <a:xfrm>
            <a:off x="1683155" y="3964301"/>
            <a:ext cx="2276700" cy="5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3166</a:t>
            </a:r>
            <a:endParaRPr sz="1600"/>
          </a:p>
        </p:txBody>
      </p:sp>
      <p:sp>
        <p:nvSpPr>
          <p:cNvPr id="478" name="Google Shape;478;p27"/>
          <p:cNvSpPr txBox="1"/>
          <p:nvPr>
            <p:ph idx="13" type="title"/>
          </p:nvPr>
        </p:nvSpPr>
        <p:spPr>
          <a:xfrm>
            <a:off x="4536476" y="3535000"/>
            <a:ext cx="3054000" cy="42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Average Charges</a:t>
            </a:r>
            <a:endParaRPr sz="2200"/>
          </a:p>
        </p:txBody>
      </p:sp>
      <p:grpSp>
        <p:nvGrpSpPr>
          <p:cNvPr id="479" name="Google Shape;479;p27"/>
          <p:cNvGrpSpPr/>
          <p:nvPr/>
        </p:nvGrpSpPr>
        <p:grpSpPr>
          <a:xfrm>
            <a:off x="2706385" y="3208411"/>
            <a:ext cx="414719" cy="413224"/>
            <a:chOff x="-13947000" y="3212800"/>
            <a:chExt cx="353675" cy="352400"/>
          </a:xfrm>
        </p:grpSpPr>
        <p:sp>
          <p:nvSpPr>
            <p:cNvPr id="480" name="Google Shape;480;p27"/>
            <p:cNvSpPr/>
            <p:nvPr/>
          </p:nvSpPr>
          <p:spPr>
            <a:xfrm>
              <a:off x="-13947000" y="3212800"/>
              <a:ext cx="229225" cy="268125"/>
            </a:xfrm>
            <a:custGeom>
              <a:rect b="b" l="l" r="r" t="t"/>
              <a:pathLst>
                <a:path extrusionOk="0" h="10725" w="9169">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13821775" y="3295600"/>
              <a:ext cx="228450" cy="269600"/>
            </a:xfrm>
            <a:custGeom>
              <a:rect b="b" l="l" r="r" t="t"/>
              <a:pathLst>
                <a:path extrusionOk="0" h="10784" w="9138">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27"/>
          <p:cNvGrpSpPr/>
          <p:nvPr/>
        </p:nvGrpSpPr>
        <p:grpSpPr>
          <a:xfrm>
            <a:off x="5856114" y="3204976"/>
            <a:ext cx="414719" cy="414719"/>
            <a:chOff x="-13512225" y="3211525"/>
            <a:chExt cx="353675" cy="353675"/>
          </a:xfrm>
        </p:grpSpPr>
        <p:sp>
          <p:nvSpPr>
            <p:cNvPr id="483" name="Google Shape;483;p27"/>
            <p:cNvSpPr/>
            <p:nvPr/>
          </p:nvSpPr>
          <p:spPr>
            <a:xfrm>
              <a:off x="-13283825" y="3482475"/>
              <a:ext cx="125275" cy="82725"/>
            </a:xfrm>
            <a:custGeom>
              <a:rect b="b" l="l" r="r" t="t"/>
              <a:pathLst>
                <a:path extrusionOk="0" h="3309" w="5011">
                  <a:moveTo>
                    <a:pt x="1671" y="0"/>
                  </a:moveTo>
                  <a:cubicBezTo>
                    <a:pt x="757" y="0"/>
                    <a:pt x="1" y="725"/>
                    <a:pt x="1" y="1638"/>
                  </a:cubicBezTo>
                  <a:cubicBezTo>
                    <a:pt x="1" y="2552"/>
                    <a:pt x="757" y="3308"/>
                    <a:pt x="1671" y="3308"/>
                  </a:cubicBezTo>
                  <a:cubicBezTo>
                    <a:pt x="2269" y="3308"/>
                    <a:pt x="2584" y="3056"/>
                    <a:pt x="4790" y="1985"/>
                  </a:cubicBezTo>
                  <a:cubicBezTo>
                    <a:pt x="4884" y="1953"/>
                    <a:pt x="5010" y="1796"/>
                    <a:pt x="5010" y="1638"/>
                  </a:cubicBezTo>
                  <a:cubicBezTo>
                    <a:pt x="5010" y="1481"/>
                    <a:pt x="4947" y="1323"/>
                    <a:pt x="4790" y="1292"/>
                  </a:cubicBezTo>
                  <a:cubicBezTo>
                    <a:pt x="2584" y="221"/>
                    <a:pt x="2269" y="0"/>
                    <a:pt x="16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a:off x="-13512225" y="3211525"/>
              <a:ext cx="353675" cy="249700"/>
            </a:xfrm>
            <a:custGeom>
              <a:rect b="b" l="l" r="r" t="t"/>
              <a:pathLst>
                <a:path extrusionOk="0" h="9988" w="14147">
                  <a:moveTo>
                    <a:pt x="6679" y="1702"/>
                  </a:moveTo>
                  <a:cubicBezTo>
                    <a:pt x="7152" y="1702"/>
                    <a:pt x="7499" y="2048"/>
                    <a:pt x="7499" y="2521"/>
                  </a:cubicBezTo>
                  <a:cubicBezTo>
                    <a:pt x="7499" y="2993"/>
                    <a:pt x="7152" y="3340"/>
                    <a:pt x="6679" y="3340"/>
                  </a:cubicBezTo>
                  <a:cubicBezTo>
                    <a:pt x="6207" y="3340"/>
                    <a:pt x="5829" y="2993"/>
                    <a:pt x="5829" y="2521"/>
                  </a:cubicBezTo>
                  <a:cubicBezTo>
                    <a:pt x="5829" y="2048"/>
                    <a:pt x="6207" y="1702"/>
                    <a:pt x="6679" y="1702"/>
                  </a:cubicBezTo>
                  <a:close/>
                  <a:moveTo>
                    <a:pt x="4191" y="2143"/>
                  </a:moveTo>
                  <a:cubicBezTo>
                    <a:pt x="4663" y="2143"/>
                    <a:pt x="5010" y="2489"/>
                    <a:pt x="5010" y="2962"/>
                  </a:cubicBezTo>
                  <a:cubicBezTo>
                    <a:pt x="5010" y="3434"/>
                    <a:pt x="4663" y="3781"/>
                    <a:pt x="4191" y="3781"/>
                  </a:cubicBezTo>
                  <a:cubicBezTo>
                    <a:pt x="3718" y="3781"/>
                    <a:pt x="3371" y="3434"/>
                    <a:pt x="3371" y="2962"/>
                  </a:cubicBezTo>
                  <a:cubicBezTo>
                    <a:pt x="3371" y="2489"/>
                    <a:pt x="3718" y="2143"/>
                    <a:pt x="4191" y="2143"/>
                  </a:cubicBezTo>
                  <a:close/>
                  <a:moveTo>
                    <a:pt x="2521" y="4191"/>
                  </a:moveTo>
                  <a:cubicBezTo>
                    <a:pt x="2993" y="4191"/>
                    <a:pt x="3371" y="4537"/>
                    <a:pt x="3371" y="5010"/>
                  </a:cubicBezTo>
                  <a:cubicBezTo>
                    <a:pt x="3371" y="5482"/>
                    <a:pt x="2993" y="5829"/>
                    <a:pt x="2521" y="5829"/>
                  </a:cubicBezTo>
                  <a:cubicBezTo>
                    <a:pt x="2048" y="5829"/>
                    <a:pt x="1702" y="5482"/>
                    <a:pt x="1702" y="5010"/>
                  </a:cubicBezTo>
                  <a:cubicBezTo>
                    <a:pt x="1702" y="4537"/>
                    <a:pt x="2048" y="4191"/>
                    <a:pt x="2521" y="4191"/>
                  </a:cubicBezTo>
                  <a:close/>
                  <a:moveTo>
                    <a:pt x="10397" y="3340"/>
                  </a:moveTo>
                  <a:cubicBezTo>
                    <a:pt x="11563" y="3340"/>
                    <a:pt x="12508" y="4096"/>
                    <a:pt x="12508" y="5010"/>
                  </a:cubicBezTo>
                  <a:cubicBezTo>
                    <a:pt x="12508" y="5923"/>
                    <a:pt x="11563" y="6648"/>
                    <a:pt x="10397" y="6648"/>
                  </a:cubicBezTo>
                  <a:cubicBezTo>
                    <a:pt x="9263" y="6648"/>
                    <a:pt x="8318" y="5892"/>
                    <a:pt x="8318" y="5010"/>
                  </a:cubicBezTo>
                  <a:cubicBezTo>
                    <a:pt x="8318" y="4096"/>
                    <a:pt x="9263" y="3340"/>
                    <a:pt x="10397" y="3340"/>
                  </a:cubicBezTo>
                  <a:close/>
                  <a:moveTo>
                    <a:pt x="4191" y="6270"/>
                  </a:moveTo>
                  <a:cubicBezTo>
                    <a:pt x="4663" y="6270"/>
                    <a:pt x="5010" y="6616"/>
                    <a:pt x="5010" y="7089"/>
                  </a:cubicBezTo>
                  <a:cubicBezTo>
                    <a:pt x="5010" y="7562"/>
                    <a:pt x="4663" y="7908"/>
                    <a:pt x="4191" y="7908"/>
                  </a:cubicBezTo>
                  <a:cubicBezTo>
                    <a:pt x="3718" y="7908"/>
                    <a:pt x="3371" y="7562"/>
                    <a:pt x="3371" y="7089"/>
                  </a:cubicBezTo>
                  <a:cubicBezTo>
                    <a:pt x="3371" y="6616"/>
                    <a:pt x="3718" y="6270"/>
                    <a:pt x="4191" y="6270"/>
                  </a:cubicBezTo>
                  <a:close/>
                  <a:moveTo>
                    <a:pt x="6679" y="6648"/>
                  </a:moveTo>
                  <a:cubicBezTo>
                    <a:pt x="7152" y="6648"/>
                    <a:pt x="7499" y="6994"/>
                    <a:pt x="7499" y="7499"/>
                  </a:cubicBezTo>
                  <a:cubicBezTo>
                    <a:pt x="7499" y="7971"/>
                    <a:pt x="7152" y="8318"/>
                    <a:pt x="6679" y="8318"/>
                  </a:cubicBezTo>
                  <a:cubicBezTo>
                    <a:pt x="6207" y="8318"/>
                    <a:pt x="5829" y="7971"/>
                    <a:pt x="5829" y="7499"/>
                  </a:cubicBezTo>
                  <a:cubicBezTo>
                    <a:pt x="5829" y="7057"/>
                    <a:pt x="6207" y="6648"/>
                    <a:pt x="6679" y="6648"/>
                  </a:cubicBezTo>
                  <a:close/>
                  <a:moveTo>
                    <a:pt x="7089" y="0"/>
                  </a:moveTo>
                  <a:cubicBezTo>
                    <a:pt x="3245" y="0"/>
                    <a:pt x="63" y="2237"/>
                    <a:pt x="63" y="5010"/>
                  </a:cubicBezTo>
                  <a:cubicBezTo>
                    <a:pt x="0" y="7751"/>
                    <a:pt x="3214" y="9987"/>
                    <a:pt x="7089" y="9987"/>
                  </a:cubicBezTo>
                  <a:cubicBezTo>
                    <a:pt x="10964" y="9987"/>
                    <a:pt x="14146" y="7751"/>
                    <a:pt x="14146" y="5010"/>
                  </a:cubicBezTo>
                  <a:cubicBezTo>
                    <a:pt x="14146" y="2300"/>
                    <a:pt x="10964" y="0"/>
                    <a:pt x="70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a:off x="-13512225" y="3483250"/>
              <a:ext cx="100050" cy="81150"/>
            </a:xfrm>
            <a:custGeom>
              <a:rect b="b" l="l" r="r" t="t"/>
              <a:pathLst>
                <a:path extrusionOk="0" h="3246" w="4002">
                  <a:moveTo>
                    <a:pt x="4002" y="1"/>
                  </a:moveTo>
                  <a:cubicBezTo>
                    <a:pt x="2206" y="127"/>
                    <a:pt x="63" y="536"/>
                    <a:pt x="63" y="1607"/>
                  </a:cubicBezTo>
                  <a:cubicBezTo>
                    <a:pt x="0" y="2710"/>
                    <a:pt x="2174" y="3120"/>
                    <a:pt x="4002" y="3246"/>
                  </a:cubicBezTo>
                  <a:cubicBezTo>
                    <a:pt x="3592" y="2805"/>
                    <a:pt x="3371" y="2206"/>
                    <a:pt x="3371" y="1607"/>
                  </a:cubicBezTo>
                  <a:cubicBezTo>
                    <a:pt x="3371" y="1040"/>
                    <a:pt x="3592" y="442"/>
                    <a:pt x="40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7"/>
            <p:cNvSpPr/>
            <p:nvPr/>
          </p:nvSpPr>
          <p:spPr>
            <a:xfrm>
              <a:off x="-13407475" y="3483250"/>
              <a:ext cx="36250" cy="81150"/>
            </a:xfrm>
            <a:custGeom>
              <a:rect b="b" l="l" r="r" t="t"/>
              <a:pathLst>
                <a:path extrusionOk="0" h="3246" w="1450">
                  <a:moveTo>
                    <a:pt x="1418" y="1"/>
                  </a:moveTo>
                  <a:lnTo>
                    <a:pt x="1418" y="1"/>
                  </a:lnTo>
                  <a:cubicBezTo>
                    <a:pt x="1103" y="32"/>
                    <a:pt x="788" y="190"/>
                    <a:pt x="505" y="442"/>
                  </a:cubicBezTo>
                  <a:cubicBezTo>
                    <a:pt x="190" y="757"/>
                    <a:pt x="1" y="1166"/>
                    <a:pt x="1" y="1607"/>
                  </a:cubicBezTo>
                  <a:cubicBezTo>
                    <a:pt x="1" y="2048"/>
                    <a:pt x="158" y="2489"/>
                    <a:pt x="505" y="2805"/>
                  </a:cubicBezTo>
                  <a:cubicBezTo>
                    <a:pt x="788" y="3025"/>
                    <a:pt x="1103" y="3183"/>
                    <a:pt x="1450" y="3246"/>
                  </a:cubicBezTo>
                  <a:cubicBezTo>
                    <a:pt x="1072" y="2805"/>
                    <a:pt x="820" y="2206"/>
                    <a:pt x="820" y="1607"/>
                  </a:cubicBezTo>
                  <a:cubicBezTo>
                    <a:pt x="820" y="977"/>
                    <a:pt x="1072" y="442"/>
                    <a:pt x="14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
            <p:cNvSpPr/>
            <p:nvPr/>
          </p:nvSpPr>
          <p:spPr>
            <a:xfrm>
              <a:off x="-13366525" y="3485625"/>
              <a:ext cx="70125" cy="76425"/>
            </a:xfrm>
            <a:custGeom>
              <a:rect b="b" l="l" r="r" t="t"/>
              <a:pathLst>
                <a:path extrusionOk="0" h="3057" w="2805">
                  <a:moveTo>
                    <a:pt x="1072" y="0"/>
                  </a:moveTo>
                  <a:cubicBezTo>
                    <a:pt x="442" y="221"/>
                    <a:pt x="1" y="819"/>
                    <a:pt x="1" y="1512"/>
                  </a:cubicBezTo>
                  <a:cubicBezTo>
                    <a:pt x="1" y="2237"/>
                    <a:pt x="442" y="2836"/>
                    <a:pt x="1072" y="3056"/>
                  </a:cubicBezTo>
                  <a:cubicBezTo>
                    <a:pt x="1702" y="2962"/>
                    <a:pt x="2301" y="2867"/>
                    <a:pt x="2805" y="2710"/>
                  </a:cubicBezTo>
                  <a:cubicBezTo>
                    <a:pt x="2616" y="2363"/>
                    <a:pt x="2490" y="1953"/>
                    <a:pt x="2490" y="1512"/>
                  </a:cubicBezTo>
                  <a:cubicBezTo>
                    <a:pt x="2490" y="1071"/>
                    <a:pt x="2616" y="693"/>
                    <a:pt x="2805" y="347"/>
                  </a:cubicBezTo>
                  <a:cubicBezTo>
                    <a:pt x="2301" y="189"/>
                    <a:pt x="1702" y="63"/>
                    <a:pt x="10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27"/>
          <p:cNvGrpSpPr/>
          <p:nvPr/>
        </p:nvGrpSpPr>
        <p:grpSpPr>
          <a:xfrm>
            <a:off x="4390043" y="1554424"/>
            <a:ext cx="363916" cy="412872"/>
            <a:chOff x="-10370400" y="4049550"/>
            <a:chExt cx="310350" cy="352100"/>
          </a:xfrm>
        </p:grpSpPr>
        <p:sp>
          <p:nvSpPr>
            <p:cNvPr id="489" name="Google Shape;489;p27"/>
            <p:cNvSpPr/>
            <p:nvPr/>
          </p:nvSpPr>
          <p:spPr>
            <a:xfrm>
              <a:off x="-10308175" y="4224400"/>
              <a:ext cx="185900" cy="115800"/>
            </a:xfrm>
            <a:custGeom>
              <a:rect b="b" l="l" r="r" t="t"/>
              <a:pathLst>
                <a:path extrusionOk="0" h="4632" w="7436">
                  <a:moveTo>
                    <a:pt x="1" y="1"/>
                  </a:moveTo>
                  <a:lnTo>
                    <a:pt x="1" y="4632"/>
                  </a:lnTo>
                  <a:lnTo>
                    <a:pt x="1639" y="4632"/>
                  </a:lnTo>
                  <a:lnTo>
                    <a:pt x="1639" y="1261"/>
                  </a:lnTo>
                  <a:cubicBezTo>
                    <a:pt x="1639" y="1040"/>
                    <a:pt x="1859" y="883"/>
                    <a:pt x="2048" y="883"/>
                  </a:cubicBezTo>
                  <a:cubicBezTo>
                    <a:pt x="2269" y="883"/>
                    <a:pt x="2489" y="1072"/>
                    <a:pt x="2489" y="1261"/>
                  </a:cubicBezTo>
                  <a:lnTo>
                    <a:pt x="2489" y="4632"/>
                  </a:lnTo>
                  <a:lnTo>
                    <a:pt x="3309" y="4632"/>
                  </a:lnTo>
                  <a:lnTo>
                    <a:pt x="3309" y="1261"/>
                  </a:lnTo>
                  <a:cubicBezTo>
                    <a:pt x="3309" y="1040"/>
                    <a:pt x="3498" y="883"/>
                    <a:pt x="3750" y="883"/>
                  </a:cubicBezTo>
                  <a:cubicBezTo>
                    <a:pt x="3970" y="883"/>
                    <a:pt x="4128" y="1072"/>
                    <a:pt x="4128" y="1261"/>
                  </a:cubicBezTo>
                  <a:lnTo>
                    <a:pt x="4128" y="4632"/>
                  </a:lnTo>
                  <a:lnTo>
                    <a:pt x="4947" y="4632"/>
                  </a:lnTo>
                  <a:lnTo>
                    <a:pt x="4947" y="1261"/>
                  </a:lnTo>
                  <a:cubicBezTo>
                    <a:pt x="4947" y="1040"/>
                    <a:pt x="5167" y="883"/>
                    <a:pt x="5388" y="883"/>
                  </a:cubicBezTo>
                  <a:cubicBezTo>
                    <a:pt x="5640" y="883"/>
                    <a:pt x="5829" y="1072"/>
                    <a:pt x="5829" y="1261"/>
                  </a:cubicBezTo>
                  <a:lnTo>
                    <a:pt x="5829" y="4632"/>
                  </a:lnTo>
                  <a:lnTo>
                    <a:pt x="7436" y="4632"/>
                  </a:lnTo>
                  <a:lnTo>
                    <a:pt x="74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7"/>
            <p:cNvSpPr/>
            <p:nvPr/>
          </p:nvSpPr>
          <p:spPr>
            <a:xfrm>
              <a:off x="-10292425" y="4121225"/>
              <a:ext cx="159125" cy="30750"/>
            </a:xfrm>
            <a:custGeom>
              <a:rect b="b" l="l" r="r" t="t"/>
              <a:pathLst>
                <a:path extrusionOk="0" h="1230" w="6365">
                  <a:moveTo>
                    <a:pt x="694" y="0"/>
                  </a:moveTo>
                  <a:cubicBezTo>
                    <a:pt x="694" y="158"/>
                    <a:pt x="662" y="316"/>
                    <a:pt x="631" y="442"/>
                  </a:cubicBezTo>
                  <a:cubicBezTo>
                    <a:pt x="505" y="757"/>
                    <a:pt x="284" y="1040"/>
                    <a:pt x="1" y="1229"/>
                  </a:cubicBezTo>
                  <a:lnTo>
                    <a:pt x="6365" y="1229"/>
                  </a:lnTo>
                  <a:cubicBezTo>
                    <a:pt x="6018" y="1040"/>
                    <a:pt x="5798" y="788"/>
                    <a:pt x="5672" y="442"/>
                  </a:cubicBezTo>
                  <a:cubicBezTo>
                    <a:pt x="5577" y="284"/>
                    <a:pt x="5577" y="126"/>
                    <a:pt x="55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p:nvPr/>
          </p:nvSpPr>
          <p:spPr>
            <a:xfrm>
              <a:off x="-10370400" y="4049550"/>
              <a:ext cx="310350" cy="91400"/>
            </a:xfrm>
            <a:custGeom>
              <a:rect b="b" l="l" r="r" t="t"/>
              <a:pathLst>
                <a:path extrusionOk="0" h="3656" w="12414">
                  <a:moveTo>
                    <a:pt x="2049" y="1"/>
                  </a:moveTo>
                  <a:cubicBezTo>
                    <a:pt x="977" y="1"/>
                    <a:pt x="95" y="820"/>
                    <a:pt x="1" y="1891"/>
                  </a:cubicBezTo>
                  <a:cubicBezTo>
                    <a:pt x="95" y="2867"/>
                    <a:pt x="946" y="3655"/>
                    <a:pt x="1954" y="3655"/>
                  </a:cubicBezTo>
                  <a:cubicBezTo>
                    <a:pt x="2427" y="3655"/>
                    <a:pt x="2773" y="3340"/>
                    <a:pt x="2899" y="3025"/>
                  </a:cubicBezTo>
                  <a:cubicBezTo>
                    <a:pt x="2931" y="2867"/>
                    <a:pt x="2962" y="2678"/>
                    <a:pt x="2805" y="2521"/>
                  </a:cubicBezTo>
                  <a:cubicBezTo>
                    <a:pt x="2729" y="2461"/>
                    <a:pt x="2618" y="2422"/>
                    <a:pt x="2520" y="2422"/>
                  </a:cubicBezTo>
                  <a:cubicBezTo>
                    <a:pt x="2411" y="2422"/>
                    <a:pt x="2317" y="2469"/>
                    <a:pt x="2301" y="2584"/>
                  </a:cubicBezTo>
                  <a:cubicBezTo>
                    <a:pt x="2274" y="2793"/>
                    <a:pt x="2097" y="2915"/>
                    <a:pt x="1911" y="2915"/>
                  </a:cubicBezTo>
                  <a:cubicBezTo>
                    <a:pt x="1873" y="2915"/>
                    <a:pt x="1834" y="2910"/>
                    <a:pt x="1796" y="2899"/>
                  </a:cubicBezTo>
                  <a:cubicBezTo>
                    <a:pt x="1544" y="2867"/>
                    <a:pt x="1418" y="2647"/>
                    <a:pt x="1481" y="2395"/>
                  </a:cubicBezTo>
                  <a:cubicBezTo>
                    <a:pt x="1595" y="1848"/>
                    <a:pt x="2036" y="1594"/>
                    <a:pt x="2500" y="1594"/>
                  </a:cubicBezTo>
                  <a:cubicBezTo>
                    <a:pt x="2811" y="1594"/>
                    <a:pt x="3132" y="1708"/>
                    <a:pt x="3372" y="1922"/>
                  </a:cubicBezTo>
                  <a:lnTo>
                    <a:pt x="3466" y="2048"/>
                  </a:lnTo>
                  <a:lnTo>
                    <a:pt x="8917" y="2048"/>
                  </a:lnTo>
                  <a:lnTo>
                    <a:pt x="9043" y="1922"/>
                  </a:lnTo>
                  <a:cubicBezTo>
                    <a:pt x="9262" y="1715"/>
                    <a:pt x="9561" y="1612"/>
                    <a:pt x="9856" y="1612"/>
                  </a:cubicBezTo>
                  <a:cubicBezTo>
                    <a:pt x="10325" y="1612"/>
                    <a:pt x="10785" y="1873"/>
                    <a:pt x="10901" y="2395"/>
                  </a:cubicBezTo>
                  <a:cubicBezTo>
                    <a:pt x="10964" y="2647"/>
                    <a:pt x="10838" y="2836"/>
                    <a:pt x="10618" y="2899"/>
                  </a:cubicBezTo>
                  <a:cubicBezTo>
                    <a:pt x="10575" y="2910"/>
                    <a:pt x="10533" y="2915"/>
                    <a:pt x="10494" y="2915"/>
                  </a:cubicBezTo>
                  <a:cubicBezTo>
                    <a:pt x="10304" y="2915"/>
                    <a:pt x="10161" y="2793"/>
                    <a:pt x="10082" y="2584"/>
                  </a:cubicBezTo>
                  <a:cubicBezTo>
                    <a:pt x="10066" y="2469"/>
                    <a:pt x="9963" y="2422"/>
                    <a:pt x="9851" y="2422"/>
                  </a:cubicBezTo>
                  <a:cubicBezTo>
                    <a:pt x="9749" y="2422"/>
                    <a:pt x="9638" y="2461"/>
                    <a:pt x="9578" y="2521"/>
                  </a:cubicBezTo>
                  <a:cubicBezTo>
                    <a:pt x="9421" y="2678"/>
                    <a:pt x="9452" y="2867"/>
                    <a:pt x="9515" y="3025"/>
                  </a:cubicBezTo>
                  <a:cubicBezTo>
                    <a:pt x="9610" y="3340"/>
                    <a:pt x="10019" y="3655"/>
                    <a:pt x="10460" y="3655"/>
                  </a:cubicBezTo>
                  <a:cubicBezTo>
                    <a:pt x="11311" y="3655"/>
                    <a:pt x="12067" y="3056"/>
                    <a:pt x="12288" y="2269"/>
                  </a:cubicBezTo>
                  <a:cubicBezTo>
                    <a:pt x="12288" y="2206"/>
                    <a:pt x="12351" y="2111"/>
                    <a:pt x="12351" y="2048"/>
                  </a:cubicBezTo>
                  <a:cubicBezTo>
                    <a:pt x="12414" y="883"/>
                    <a:pt x="11468" y="1"/>
                    <a:pt x="103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7"/>
            <p:cNvSpPr/>
            <p:nvPr/>
          </p:nvSpPr>
          <p:spPr>
            <a:xfrm>
              <a:off x="-10328650" y="4173200"/>
              <a:ext cx="226850" cy="30750"/>
            </a:xfrm>
            <a:custGeom>
              <a:rect b="b" l="l" r="r" t="t"/>
              <a:pathLst>
                <a:path extrusionOk="0" h="1230" w="9074">
                  <a:moveTo>
                    <a:pt x="0" y="1"/>
                  </a:moveTo>
                  <a:cubicBezTo>
                    <a:pt x="0" y="694"/>
                    <a:pt x="536" y="1229"/>
                    <a:pt x="1198" y="1229"/>
                  </a:cubicBezTo>
                  <a:lnTo>
                    <a:pt x="7814" y="1229"/>
                  </a:lnTo>
                  <a:cubicBezTo>
                    <a:pt x="8507" y="1229"/>
                    <a:pt x="9074" y="694"/>
                    <a:pt x="9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7"/>
            <p:cNvSpPr/>
            <p:nvPr/>
          </p:nvSpPr>
          <p:spPr>
            <a:xfrm>
              <a:off x="-10328650" y="4360650"/>
              <a:ext cx="226850" cy="41000"/>
            </a:xfrm>
            <a:custGeom>
              <a:rect b="b" l="l" r="r" t="t"/>
              <a:pathLst>
                <a:path extrusionOk="0" h="1640" w="9074">
                  <a:moveTo>
                    <a:pt x="410" y="1"/>
                  </a:moveTo>
                  <a:cubicBezTo>
                    <a:pt x="189" y="1"/>
                    <a:pt x="0" y="190"/>
                    <a:pt x="0" y="379"/>
                  </a:cubicBezTo>
                  <a:lnTo>
                    <a:pt x="0" y="1230"/>
                  </a:lnTo>
                  <a:cubicBezTo>
                    <a:pt x="0" y="1450"/>
                    <a:pt x="189" y="1639"/>
                    <a:pt x="410" y="1639"/>
                  </a:cubicBezTo>
                  <a:lnTo>
                    <a:pt x="8696" y="1639"/>
                  </a:lnTo>
                  <a:cubicBezTo>
                    <a:pt x="8916" y="1639"/>
                    <a:pt x="9074" y="1450"/>
                    <a:pt x="9074" y="1230"/>
                  </a:cubicBezTo>
                  <a:lnTo>
                    <a:pt x="9074" y="379"/>
                  </a:lnTo>
                  <a:cubicBezTo>
                    <a:pt x="9074" y="158"/>
                    <a:pt x="8885" y="1"/>
                    <a:pt x="8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27"/>
          <p:cNvGrpSpPr/>
          <p:nvPr/>
        </p:nvGrpSpPr>
        <p:grpSpPr>
          <a:xfrm>
            <a:off x="1785656" y="1537688"/>
            <a:ext cx="447544" cy="446345"/>
            <a:chOff x="-20946600" y="3317850"/>
            <a:chExt cx="304825" cy="304050"/>
          </a:xfrm>
        </p:grpSpPr>
        <p:sp>
          <p:nvSpPr>
            <p:cNvPr id="495" name="Google Shape;495;p27"/>
            <p:cNvSpPr/>
            <p:nvPr/>
          </p:nvSpPr>
          <p:spPr>
            <a:xfrm>
              <a:off x="-20946600" y="3317850"/>
              <a:ext cx="232350" cy="248925"/>
            </a:xfrm>
            <a:custGeom>
              <a:rect b="b" l="l" r="r" t="t"/>
              <a:pathLst>
                <a:path extrusionOk="0" h="9957" w="9294">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7"/>
            <p:cNvSpPr/>
            <p:nvPr/>
          </p:nvSpPr>
          <p:spPr>
            <a:xfrm>
              <a:off x="-20775700" y="3318650"/>
              <a:ext cx="133925" cy="249700"/>
            </a:xfrm>
            <a:custGeom>
              <a:rect b="b" l="l" r="r" t="t"/>
              <a:pathLst>
                <a:path extrusionOk="0" h="9988" w="5357">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7"/>
            <p:cNvSpPr/>
            <p:nvPr/>
          </p:nvSpPr>
          <p:spPr>
            <a:xfrm>
              <a:off x="-20890700" y="3586425"/>
              <a:ext cx="195375" cy="35475"/>
            </a:xfrm>
            <a:custGeom>
              <a:rect b="b" l="l" r="r" t="t"/>
              <a:pathLst>
                <a:path extrusionOk="0" h="1419" w="7815">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7"/>
          <p:cNvGrpSpPr/>
          <p:nvPr/>
        </p:nvGrpSpPr>
        <p:grpSpPr>
          <a:xfrm>
            <a:off x="6946915" y="1547562"/>
            <a:ext cx="428679" cy="426591"/>
            <a:chOff x="-38172725" y="3588000"/>
            <a:chExt cx="318200" cy="316650"/>
          </a:xfrm>
        </p:grpSpPr>
        <p:sp>
          <p:nvSpPr>
            <p:cNvPr id="499" name="Google Shape;499;p27"/>
            <p:cNvSpPr/>
            <p:nvPr/>
          </p:nvSpPr>
          <p:spPr>
            <a:xfrm>
              <a:off x="-38171150" y="3760050"/>
              <a:ext cx="98475" cy="91050"/>
            </a:xfrm>
            <a:custGeom>
              <a:rect b="b" l="l" r="r" t="t"/>
              <a:pathLst>
                <a:path extrusionOk="0" h="3642" w="3939">
                  <a:moveTo>
                    <a:pt x="739" y="1"/>
                  </a:moveTo>
                  <a:cubicBezTo>
                    <a:pt x="480" y="1"/>
                    <a:pt x="232" y="12"/>
                    <a:pt x="0" y="18"/>
                  </a:cubicBezTo>
                  <a:cubicBezTo>
                    <a:pt x="95" y="1341"/>
                    <a:pt x="630" y="2602"/>
                    <a:pt x="1512" y="3641"/>
                  </a:cubicBezTo>
                  <a:lnTo>
                    <a:pt x="3938" y="1247"/>
                  </a:lnTo>
                  <a:cubicBezTo>
                    <a:pt x="2844" y="153"/>
                    <a:pt x="1711" y="1"/>
                    <a:pt x="7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a:off x="-38172725" y="3641575"/>
              <a:ext cx="144150" cy="133900"/>
            </a:xfrm>
            <a:custGeom>
              <a:rect b="b" l="l" r="r" t="t"/>
              <a:pathLst>
                <a:path extrusionOk="0" h="5356" w="5766">
                  <a:moveTo>
                    <a:pt x="1575" y="0"/>
                  </a:moveTo>
                  <a:cubicBezTo>
                    <a:pt x="599" y="1103"/>
                    <a:pt x="95" y="2520"/>
                    <a:pt x="0" y="3907"/>
                  </a:cubicBezTo>
                  <a:cubicBezTo>
                    <a:pt x="213" y="3901"/>
                    <a:pt x="452" y="3891"/>
                    <a:pt x="712" y="3891"/>
                  </a:cubicBezTo>
                  <a:cubicBezTo>
                    <a:pt x="1801" y="3891"/>
                    <a:pt x="3246" y="4059"/>
                    <a:pt x="4568" y="5356"/>
                  </a:cubicBezTo>
                  <a:lnTo>
                    <a:pt x="5766" y="4190"/>
                  </a:lnTo>
                  <a:lnTo>
                    <a:pt x="15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a:off x="-38117600" y="3806975"/>
              <a:ext cx="77200" cy="94525"/>
            </a:xfrm>
            <a:custGeom>
              <a:rect b="b" l="l" r="r" t="t"/>
              <a:pathLst>
                <a:path extrusionOk="0" h="3781" w="3088">
                  <a:moveTo>
                    <a:pt x="2332" y="0"/>
                  </a:moveTo>
                  <a:lnTo>
                    <a:pt x="0" y="2331"/>
                  </a:lnTo>
                  <a:cubicBezTo>
                    <a:pt x="883" y="3088"/>
                    <a:pt x="1891" y="3592"/>
                    <a:pt x="2962" y="3781"/>
                  </a:cubicBezTo>
                  <a:cubicBezTo>
                    <a:pt x="3088" y="2363"/>
                    <a:pt x="3088" y="1197"/>
                    <a:pt x="23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37997875" y="3716375"/>
              <a:ext cx="143350" cy="135500"/>
            </a:xfrm>
            <a:custGeom>
              <a:rect b="b" l="l" r="r" t="t"/>
              <a:pathLst>
                <a:path extrusionOk="0" h="5420" w="5734">
                  <a:moveTo>
                    <a:pt x="1197" y="1"/>
                  </a:moveTo>
                  <a:lnTo>
                    <a:pt x="0" y="1230"/>
                  </a:lnTo>
                  <a:lnTo>
                    <a:pt x="4159" y="5420"/>
                  </a:lnTo>
                  <a:cubicBezTo>
                    <a:pt x="5199" y="4191"/>
                    <a:pt x="5703" y="2773"/>
                    <a:pt x="5734" y="1324"/>
                  </a:cubicBezTo>
                  <a:cubicBezTo>
                    <a:pt x="5557" y="1324"/>
                    <a:pt x="5356" y="1329"/>
                    <a:pt x="5135" y="1329"/>
                  </a:cubicBezTo>
                  <a:cubicBezTo>
                    <a:pt x="4098" y="1329"/>
                    <a:pt x="2626" y="1222"/>
                    <a:pt x="1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a:off x="-38044350" y="3761275"/>
              <a:ext cx="135500" cy="143375"/>
            </a:xfrm>
            <a:custGeom>
              <a:rect b="b" l="l" r="r" t="t"/>
              <a:pathLst>
                <a:path extrusionOk="0" h="5735" w="5420">
                  <a:moveTo>
                    <a:pt x="1261" y="1"/>
                  </a:moveTo>
                  <a:lnTo>
                    <a:pt x="0" y="1261"/>
                  </a:lnTo>
                  <a:cubicBezTo>
                    <a:pt x="1009" y="2679"/>
                    <a:pt x="1009" y="4002"/>
                    <a:pt x="851" y="5735"/>
                  </a:cubicBezTo>
                  <a:lnTo>
                    <a:pt x="1261" y="5735"/>
                  </a:lnTo>
                  <a:cubicBezTo>
                    <a:pt x="2773" y="5735"/>
                    <a:pt x="4254" y="5231"/>
                    <a:pt x="5419" y="4159"/>
                  </a:cubicBezTo>
                  <a:lnTo>
                    <a:pt x="12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p:nvPr/>
          </p:nvSpPr>
          <p:spPr>
            <a:xfrm>
              <a:off x="-37997875" y="3588800"/>
              <a:ext cx="89025" cy="97675"/>
            </a:xfrm>
            <a:custGeom>
              <a:rect b="b" l="l" r="r" t="t"/>
              <a:pathLst>
                <a:path extrusionOk="0" h="3907" w="3561">
                  <a:moveTo>
                    <a:pt x="158" y="0"/>
                  </a:moveTo>
                  <a:lnTo>
                    <a:pt x="158" y="0"/>
                  </a:lnTo>
                  <a:cubicBezTo>
                    <a:pt x="126" y="977"/>
                    <a:pt x="0" y="2395"/>
                    <a:pt x="1260" y="3907"/>
                  </a:cubicBezTo>
                  <a:lnTo>
                    <a:pt x="3560" y="1544"/>
                  </a:lnTo>
                  <a:cubicBezTo>
                    <a:pt x="2584" y="662"/>
                    <a:pt x="1355" y="158"/>
                    <a:pt x="1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7"/>
            <p:cNvSpPr/>
            <p:nvPr/>
          </p:nvSpPr>
          <p:spPr>
            <a:xfrm>
              <a:off x="-38117600" y="3588000"/>
              <a:ext cx="135500" cy="143375"/>
            </a:xfrm>
            <a:custGeom>
              <a:rect b="b" l="l" r="r" t="t"/>
              <a:pathLst>
                <a:path extrusionOk="0" h="5735" w="5420">
                  <a:moveTo>
                    <a:pt x="4096" y="1"/>
                  </a:moveTo>
                  <a:lnTo>
                    <a:pt x="4096" y="1"/>
                  </a:lnTo>
                  <a:cubicBezTo>
                    <a:pt x="2647" y="32"/>
                    <a:pt x="1198" y="536"/>
                    <a:pt x="0" y="1576"/>
                  </a:cubicBezTo>
                  <a:lnTo>
                    <a:pt x="4191" y="5735"/>
                  </a:lnTo>
                  <a:lnTo>
                    <a:pt x="5419" y="4506"/>
                  </a:lnTo>
                  <a:cubicBezTo>
                    <a:pt x="3939" y="2805"/>
                    <a:pt x="4065" y="1135"/>
                    <a:pt x="4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7"/>
            <p:cNvSpPr/>
            <p:nvPr/>
          </p:nvSpPr>
          <p:spPr>
            <a:xfrm>
              <a:off x="-37953000" y="3641575"/>
              <a:ext cx="97700" cy="86350"/>
            </a:xfrm>
            <a:custGeom>
              <a:rect b="b" l="l" r="r" t="t"/>
              <a:pathLst>
                <a:path extrusionOk="0" h="3454" w="3908">
                  <a:moveTo>
                    <a:pt x="2364" y="0"/>
                  </a:moveTo>
                  <a:lnTo>
                    <a:pt x="1" y="2363"/>
                  </a:lnTo>
                  <a:cubicBezTo>
                    <a:pt x="1171" y="3313"/>
                    <a:pt x="2246" y="3453"/>
                    <a:pt x="3155" y="3453"/>
                  </a:cubicBezTo>
                  <a:cubicBezTo>
                    <a:pt x="3421" y="3453"/>
                    <a:pt x="3672" y="3441"/>
                    <a:pt x="3908" y="3434"/>
                  </a:cubicBezTo>
                  <a:cubicBezTo>
                    <a:pt x="3750" y="2205"/>
                    <a:pt x="3246" y="1008"/>
                    <a:pt x="23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28"/>
          <p:cNvSpPr txBox="1"/>
          <p:nvPr>
            <p:ph type="title"/>
          </p:nvPr>
        </p:nvSpPr>
        <p:spPr>
          <a:xfrm>
            <a:off x="1381075" y="499574"/>
            <a:ext cx="6381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r>
              <a:rPr lang="en"/>
              <a:t>Recommended Analysis</a:t>
            </a:r>
            <a:r>
              <a:rPr lang="en"/>
              <a:t> ·</a:t>
            </a:r>
            <a:endParaRPr/>
          </a:p>
        </p:txBody>
      </p:sp>
      <p:sp>
        <p:nvSpPr>
          <p:cNvPr id="512" name="Google Shape;512;p28"/>
          <p:cNvSpPr txBox="1"/>
          <p:nvPr>
            <p:ph type="title"/>
          </p:nvPr>
        </p:nvSpPr>
        <p:spPr>
          <a:xfrm>
            <a:off x="364675" y="1379749"/>
            <a:ext cx="6381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rPr>
              <a:t>Q1. What seems to be the key drivers of customer churn? </a:t>
            </a:r>
            <a:endParaRPr sz="2000"/>
          </a:p>
        </p:txBody>
      </p:sp>
      <p:pic>
        <p:nvPicPr>
          <p:cNvPr id="513" name="Google Shape;513;p28"/>
          <p:cNvPicPr preferRelativeResize="0"/>
          <p:nvPr/>
        </p:nvPicPr>
        <p:blipFill>
          <a:blip r:embed="rId3">
            <a:alphaModFix/>
          </a:blip>
          <a:stretch>
            <a:fillRect/>
          </a:stretch>
        </p:blipFill>
        <p:spPr>
          <a:xfrm>
            <a:off x="1990250" y="2043149"/>
            <a:ext cx="4810418" cy="2886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9"/>
          <p:cNvSpPr txBox="1"/>
          <p:nvPr>
            <p:ph type="title"/>
          </p:nvPr>
        </p:nvSpPr>
        <p:spPr>
          <a:xfrm>
            <a:off x="1381075" y="499574"/>
            <a:ext cx="6381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r>
              <a:rPr lang="en"/>
              <a:t>Recommended Analysis ·</a:t>
            </a:r>
            <a:endParaRPr/>
          </a:p>
        </p:txBody>
      </p:sp>
      <p:sp>
        <p:nvSpPr>
          <p:cNvPr id="519" name="Google Shape;519;p29"/>
          <p:cNvSpPr txBox="1"/>
          <p:nvPr>
            <p:ph type="title"/>
          </p:nvPr>
        </p:nvSpPr>
        <p:spPr>
          <a:xfrm>
            <a:off x="364675" y="1379749"/>
            <a:ext cx="6381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Q2. </a:t>
            </a:r>
            <a:r>
              <a:rPr lang="en" sz="1800">
                <a:solidFill>
                  <a:schemeClr val="dk1"/>
                </a:solidFill>
              </a:rPr>
              <a:t>Is the company losing high-value customers?If so, how can they retain them?</a:t>
            </a:r>
            <a:endParaRPr sz="1800"/>
          </a:p>
        </p:txBody>
      </p:sp>
      <p:sp>
        <p:nvSpPr>
          <p:cNvPr id="520" name="Google Shape;520;p29"/>
          <p:cNvSpPr txBox="1"/>
          <p:nvPr/>
        </p:nvSpPr>
        <p:spPr>
          <a:xfrm>
            <a:off x="808700" y="2067300"/>
            <a:ext cx="5690100" cy="289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t>Match Competitor Offers:</a:t>
            </a:r>
            <a:br>
              <a:rPr b="1" lang="en" sz="1200"/>
            </a:br>
            <a:r>
              <a:rPr lang="en" sz="1200"/>
              <a:t>Provide better devices, pricing, and data limits to attract high-value customers.</a:t>
            </a:r>
            <a:endParaRPr sz="1200"/>
          </a:p>
          <a:p>
            <a:pPr indent="0" lvl="0" marL="0" rtl="0" algn="l">
              <a:lnSpc>
                <a:spcPct val="115000"/>
              </a:lnSpc>
              <a:spcBef>
                <a:spcPts val="1200"/>
              </a:spcBef>
              <a:spcAft>
                <a:spcPts val="0"/>
              </a:spcAft>
              <a:buNone/>
            </a:pPr>
            <a:r>
              <a:rPr b="1" lang="en" sz="1200"/>
              <a:t>Improve Customer Service:</a:t>
            </a:r>
            <a:br>
              <a:rPr b="1" lang="en" sz="1200"/>
            </a:br>
            <a:r>
              <a:rPr lang="en" sz="1200"/>
              <a:t>Train support teams and assign account managers for personalized care.</a:t>
            </a:r>
            <a:endParaRPr sz="1200"/>
          </a:p>
          <a:p>
            <a:pPr indent="0" lvl="0" marL="0" rtl="0" algn="l">
              <a:lnSpc>
                <a:spcPct val="115000"/>
              </a:lnSpc>
              <a:spcBef>
                <a:spcPts val="1200"/>
              </a:spcBef>
              <a:spcAft>
                <a:spcPts val="0"/>
              </a:spcAft>
              <a:buNone/>
            </a:pPr>
            <a:r>
              <a:rPr b="1" lang="en" sz="1200"/>
              <a:t>Loyalty Programs:</a:t>
            </a:r>
            <a:br>
              <a:rPr b="1" lang="en" sz="1200"/>
            </a:br>
            <a:r>
              <a:rPr lang="en" sz="1200"/>
              <a:t>Offer exclusive deals and early upgrades to reward loyal customers.</a:t>
            </a:r>
            <a:endParaRPr sz="1200"/>
          </a:p>
          <a:p>
            <a:pPr indent="0" lvl="0" marL="0" rtl="0" algn="l">
              <a:lnSpc>
                <a:spcPct val="115000"/>
              </a:lnSpc>
              <a:spcBef>
                <a:spcPts val="1200"/>
              </a:spcBef>
              <a:spcAft>
                <a:spcPts val="0"/>
              </a:spcAft>
              <a:buNone/>
            </a:pPr>
            <a:r>
              <a:rPr b="1" lang="en" sz="1200"/>
              <a:t>Enhance Product Quality:</a:t>
            </a:r>
            <a:br>
              <a:rPr b="1" lang="en" sz="1200"/>
            </a:br>
            <a:r>
              <a:rPr lang="en" sz="1200"/>
              <a:t>Boost network reliability and product performance to reduce issues.</a:t>
            </a:r>
            <a:endParaRPr sz="1200"/>
          </a:p>
          <a:p>
            <a:pPr indent="0" lvl="0" marL="0" rtl="0" algn="l">
              <a:lnSpc>
                <a:spcPct val="115000"/>
              </a:lnSpc>
              <a:spcBef>
                <a:spcPts val="1200"/>
              </a:spcBef>
              <a:spcAft>
                <a:spcPts val="1200"/>
              </a:spcAft>
              <a:buNone/>
            </a:pPr>
            <a:r>
              <a:rPr b="1" lang="en" sz="1200"/>
              <a:t>Flexible Pricing:</a:t>
            </a:r>
            <a:br>
              <a:rPr b="1" lang="en" sz="1200"/>
            </a:br>
            <a:r>
              <a:rPr lang="en" sz="1200"/>
              <a:t>Offer tiered pricing to suit different customer budgets.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0"/>
          <p:cNvSpPr txBox="1"/>
          <p:nvPr>
            <p:ph type="title"/>
          </p:nvPr>
        </p:nvSpPr>
        <p:spPr>
          <a:xfrm>
            <a:off x="1381075" y="499574"/>
            <a:ext cx="6381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r>
              <a:rPr lang="en"/>
              <a:t>Recommended Analysis ·</a:t>
            </a:r>
            <a:endParaRPr/>
          </a:p>
        </p:txBody>
      </p:sp>
      <p:sp>
        <p:nvSpPr>
          <p:cNvPr id="526" name="Google Shape;526;p30"/>
          <p:cNvSpPr txBox="1"/>
          <p:nvPr>
            <p:ph type="title"/>
          </p:nvPr>
        </p:nvSpPr>
        <p:spPr>
          <a:xfrm>
            <a:off x="364675" y="1379749"/>
            <a:ext cx="6381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Q3. </a:t>
            </a:r>
            <a:r>
              <a:rPr lang="en" sz="1800">
                <a:solidFill>
                  <a:schemeClr val="dk1"/>
                </a:solidFill>
              </a:rPr>
              <a:t>Out of the 3 customer statuses, stayed, churned, and joined, which has the highest %? </a:t>
            </a:r>
            <a:endParaRPr sz="1800"/>
          </a:p>
        </p:txBody>
      </p:sp>
      <p:pic>
        <p:nvPicPr>
          <p:cNvPr id="527" name="Google Shape;527;p30"/>
          <p:cNvPicPr preferRelativeResize="0"/>
          <p:nvPr/>
        </p:nvPicPr>
        <p:blipFill>
          <a:blip r:embed="rId3">
            <a:alphaModFix/>
          </a:blip>
          <a:stretch>
            <a:fillRect/>
          </a:stretch>
        </p:blipFill>
        <p:spPr>
          <a:xfrm>
            <a:off x="1911475" y="2259925"/>
            <a:ext cx="4402427" cy="2641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1"/>
          <p:cNvSpPr txBox="1"/>
          <p:nvPr>
            <p:ph type="title"/>
          </p:nvPr>
        </p:nvSpPr>
        <p:spPr>
          <a:xfrm>
            <a:off x="1381075" y="499574"/>
            <a:ext cx="6381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r>
              <a:rPr lang="en"/>
              <a:t>Recommended Analysis ·</a:t>
            </a:r>
            <a:endParaRPr/>
          </a:p>
        </p:txBody>
      </p:sp>
      <p:sp>
        <p:nvSpPr>
          <p:cNvPr id="533" name="Google Shape;533;p31"/>
          <p:cNvSpPr txBox="1"/>
          <p:nvPr>
            <p:ph type="title"/>
          </p:nvPr>
        </p:nvSpPr>
        <p:spPr>
          <a:xfrm>
            <a:off x="364675" y="1379749"/>
            <a:ext cx="6381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Q4. </a:t>
            </a:r>
            <a:r>
              <a:rPr lang="en" sz="1800">
                <a:solidFill>
                  <a:schemeClr val="dk1"/>
                </a:solidFill>
              </a:rPr>
              <a:t>What payment method was preferred by churned users? </a:t>
            </a:r>
            <a:endParaRPr sz="1800"/>
          </a:p>
        </p:txBody>
      </p:sp>
      <p:pic>
        <p:nvPicPr>
          <p:cNvPr id="534" name="Google Shape;534;p31"/>
          <p:cNvPicPr preferRelativeResize="0"/>
          <p:nvPr/>
        </p:nvPicPr>
        <p:blipFill>
          <a:blip r:embed="rId3">
            <a:alphaModFix/>
          </a:blip>
          <a:stretch>
            <a:fillRect/>
          </a:stretch>
        </p:blipFill>
        <p:spPr>
          <a:xfrm>
            <a:off x="1789550" y="2178850"/>
            <a:ext cx="4647675" cy="278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er Service CV by Slidesgo">
  <a:themeElements>
    <a:clrScheme name="Simple Light">
      <a:dk1>
        <a:srgbClr val="067596"/>
      </a:dk1>
      <a:lt1>
        <a:srgbClr val="FFFFFF"/>
      </a:lt1>
      <a:dk2>
        <a:srgbClr val="067596"/>
      </a:dk2>
      <a:lt2>
        <a:srgbClr val="FFE2E5"/>
      </a:lt2>
      <a:accent1>
        <a:srgbClr val="FFB3BB"/>
      </a:accent1>
      <a:accent2>
        <a:srgbClr val="FA6E7C"/>
      </a:accent2>
      <a:accent3>
        <a:srgbClr val="6CCCE9"/>
      </a:accent3>
      <a:accent4>
        <a:srgbClr val="067596"/>
      </a:accent4>
      <a:accent5>
        <a:srgbClr val="067596"/>
      </a:accent5>
      <a:accent6>
        <a:srgbClr val="067596"/>
      </a:accent6>
      <a:hlink>
        <a:srgbClr val="06759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