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5143500" cx="9144000"/>
  <p:notesSz cx="6858000" cy="9144000"/>
  <p:embeddedFontLst>
    <p:embeddedFont>
      <p:font typeface="Anaheim"/>
      <p:regular r:id="rId18"/>
      <p:bold r:id="rId19"/>
    </p:embeddedFont>
    <p:embeddedFont>
      <p:font typeface="Bebas Neue"/>
      <p:regular r:id="rId20"/>
    </p:embeddedFont>
    <p:embeddedFont>
      <p:font typeface="Black Han Sans"/>
      <p:regular r:id="rId21"/>
    </p:embeddedFont>
    <p:embeddedFont>
      <p:font typeface="Open Sans Medium"/>
      <p:regular r:id="rId22"/>
      <p:bold r:id="rId23"/>
      <p:italic r:id="rId24"/>
      <p:boldItalic r:id="rId25"/>
    </p:embeddedFont>
    <p:embeddedFont>
      <p:font typeface="Open Sans"/>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23D3D7D-7E22-4E6A-880E-13B79E6F00C4}">
  <a:tblStyle styleId="{423D3D7D-7E22-4E6A-880E-13B79E6F00C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BebasNeue-regular.fntdata"/><Relationship Id="rId22" Type="http://schemas.openxmlformats.org/officeDocument/2006/relationships/font" Target="fonts/OpenSansMedium-regular.fntdata"/><Relationship Id="rId21" Type="http://schemas.openxmlformats.org/officeDocument/2006/relationships/font" Target="fonts/BlackHanSans-regular.fntdata"/><Relationship Id="rId24" Type="http://schemas.openxmlformats.org/officeDocument/2006/relationships/font" Target="fonts/OpenSansMedium-italic.fntdata"/><Relationship Id="rId23" Type="http://schemas.openxmlformats.org/officeDocument/2006/relationships/font" Target="fonts/OpenSansMedium-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OpenSans-regular.fntdata"/><Relationship Id="rId25" Type="http://schemas.openxmlformats.org/officeDocument/2006/relationships/font" Target="fonts/OpenSansMedium-boldItalic.fntdata"/><Relationship Id="rId28" Type="http://schemas.openxmlformats.org/officeDocument/2006/relationships/font" Target="fonts/OpenSans-italic.fntdata"/><Relationship Id="rId27" Type="http://schemas.openxmlformats.org/officeDocument/2006/relationships/font" Target="fonts/OpenSans-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OpenSans-boldItalic.fntdata"/><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Anaheim-bold.fntdata"/><Relationship Id="rId18" Type="http://schemas.openxmlformats.org/officeDocument/2006/relationships/font" Target="fonts/Anaheim-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8" name="Shape 658"/>
        <p:cNvGrpSpPr/>
        <p:nvPr/>
      </p:nvGrpSpPr>
      <p:grpSpPr>
        <a:xfrm>
          <a:off x="0" y="0"/>
          <a:ext cx="0" cy="0"/>
          <a:chOff x="0" y="0"/>
          <a:chExt cx="0" cy="0"/>
        </a:xfrm>
      </p:grpSpPr>
      <p:sp>
        <p:nvSpPr>
          <p:cNvPr id="659" name="Google Shape;659;g4dfce81f19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0" name="Google Shape;660;g4dfce81f19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8" name="Shape 928"/>
        <p:cNvGrpSpPr/>
        <p:nvPr/>
      </p:nvGrpSpPr>
      <p:grpSpPr>
        <a:xfrm>
          <a:off x="0" y="0"/>
          <a:ext cx="0" cy="0"/>
          <a:chOff x="0" y="0"/>
          <a:chExt cx="0" cy="0"/>
        </a:xfrm>
      </p:grpSpPr>
      <p:sp>
        <p:nvSpPr>
          <p:cNvPr id="929" name="Google Shape;929;g306355a3e16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0" name="Google Shape;930;g306355a3e16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4" name="Shape 934"/>
        <p:cNvGrpSpPr/>
        <p:nvPr/>
      </p:nvGrpSpPr>
      <p:grpSpPr>
        <a:xfrm>
          <a:off x="0" y="0"/>
          <a:ext cx="0" cy="0"/>
          <a:chOff x="0" y="0"/>
          <a:chExt cx="0" cy="0"/>
        </a:xfrm>
      </p:grpSpPr>
      <p:sp>
        <p:nvSpPr>
          <p:cNvPr id="935" name="Google Shape;935;g172b1845856_1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6" name="Google Shape;936;g172b1845856_1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2" name="Shape 702"/>
        <p:cNvGrpSpPr/>
        <p:nvPr/>
      </p:nvGrpSpPr>
      <p:grpSpPr>
        <a:xfrm>
          <a:off x="0" y="0"/>
          <a:ext cx="0" cy="0"/>
          <a:chOff x="0" y="0"/>
          <a:chExt cx="0" cy="0"/>
        </a:xfrm>
      </p:grpSpPr>
      <p:sp>
        <p:nvSpPr>
          <p:cNvPr id="703" name="Google Shape;703;gd431007ba2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4" name="Google Shape;704;gd431007ba2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2" name="Shape 712"/>
        <p:cNvGrpSpPr/>
        <p:nvPr/>
      </p:nvGrpSpPr>
      <p:grpSpPr>
        <a:xfrm>
          <a:off x="0" y="0"/>
          <a:ext cx="0" cy="0"/>
          <a:chOff x="0" y="0"/>
          <a:chExt cx="0" cy="0"/>
        </a:xfrm>
      </p:grpSpPr>
      <p:sp>
        <p:nvSpPr>
          <p:cNvPr id="713" name="Google Shape;713;g306355a3e16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4" name="Google Shape;714;g306355a3e16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2" name="Shape 722"/>
        <p:cNvGrpSpPr/>
        <p:nvPr/>
      </p:nvGrpSpPr>
      <p:grpSpPr>
        <a:xfrm>
          <a:off x="0" y="0"/>
          <a:ext cx="0" cy="0"/>
          <a:chOff x="0" y="0"/>
          <a:chExt cx="0" cy="0"/>
        </a:xfrm>
      </p:grpSpPr>
      <p:sp>
        <p:nvSpPr>
          <p:cNvPr id="723" name="Google Shape;723;gd431007ba2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4" name="Google Shape;724;gd431007ba2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i="1" sz="1200">
              <a:solidFill>
                <a:srgbClr val="595959"/>
              </a:solidFill>
              <a:latin typeface="Anaheim"/>
              <a:ea typeface="Anaheim"/>
              <a:cs typeface="Anaheim"/>
              <a:sym typeface="Anaheim"/>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9" name="Shape 739"/>
        <p:cNvGrpSpPr/>
        <p:nvPr/>
      </p:nvGrpSpPr>
      <p:grpSpPr>
        <a:xfrm>
          <a:off x="0" y="0"/>
          <a:ext cx="0" cy="0"/>
          <a:chOff x="0" y="0"/>
          <a:chExt cx="0" cy="0"/>
        </a:xfrm>
      </p:grpSpPr>
      <p:sp>
        <p:nvSpPr>
          <p:cNvPr id="740" name="Google Shape;740;g54dda1946d_6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1" name="Google Shape;741;g54dda1946d_6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8" name="Shape 768"/>
        <p:cNvGrpSpPr/>
        <p:nvPr/>
      </p:nvGrpSpPr>
      <p:grpSpPr>
        <a:xfrm>
          <a:off x="0" y="0"/>
          <a:ext cx="0" cy="0"/>
          <a:chOff x="0" y="0"/>
          <a:chExt cx="0" cy="0"/>
        </a:xfrm>
      </p:grpSpPr>
      <p:sp>
        <p:nvSpPr>
          <p:cNvPr id="769" name="Google Shape;769;g306355a3e16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0" name="Google Shape;770;g306355a3e16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7" name="Shape 797"/>
        <p:cNvGrpSpPr/>
        <p:nvPr/>
      </p:nvGrpSpPr>
      <p:grpSpPr>
        <a:xfrm>
          <a:off x="0" y="0"/>
          <a:ext cx="0" cy="0"/>
          <a:chOff x="0" y="0"/>
          <a:chExt cx="0" cy="0"/>
        </a:xfrm>
      </p:grpSpPr>
      <p:sp>
        <p:nvSpPr>
          <p:cNvPr id="798" name="Google Shape;798;g54dda1946d_6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9" name="Google Shape;799;g54dda1946d_6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3" name="Shape 803"/>
        <p:cNvGrpSpPr/>
        <p:nvPr/>
      </p:nvGrpSpPr>
      <p:grpSpPr>
        <a:xfrm>
          <a:off x="0" y="0"/>
          <a:ext cx="0" cy="0"/>
          <a:chOff x="0" y="0"/>
          <a:chExt cx="0" cy="0"/>
        </a:xfrm>
      </p:grpSpPr>
      <p:sp>
        <p:nvSpPr>
          <p:cNvPr id="804" name="Google Shape;804;g184d99d1a72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5" name="Google Shape;805;g184d99d1a72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8" name="Shape 918"/>
        <p:cNvGrpSpPr/>
        <p:nvPr/>
      </p:nvGrpSpPr>
      <p:grpSpPr>
        <a:xfrm>
          <a:off x="0" y="0"/>
          <a:ext cx="0" cy="0"/>
          <a:chOff x="0" y="0"/>
          <a:chExt cx="0" cy="0"/>
        </a:xfrm>
      </p:grpSpPr>
      <p:sp>
        <p:nvSpPr>
          <p:cNvPr id="919" name="Google Shape;919;g306355a3e16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0" name="Google Shape;920;g306355a3e16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grpSp>
        <p:nvGrpSpPr>
          <p:cNvPr id="9" name="Google Shape;9;p2"/>
          <p:cNvGrpSpPr/>
          <p:nvPr/>
        </p:nvGrpSpPr>
        <p:grpSpPr>
          <a:xfrm>
            <a:off x="30784" y="340797"/>
            <a:ext cx="8923262" cy="3095488"/>
            <a:chOff x="546926" y="3123628"/>
            <a:chExt cx="2075322" cy="719931"/>
          </a:xfrm>
        </p:grpSpPr>
        <p:sp>
          <p:nvSpPr>
            <p:cNvPr id="10" name="Google Shape;10;p2"/>
            <p:cNvSpPr/>
            <p:nvPr/>
          </p:nvSpPr>
          <p:spPr>
            <a:xfrm>
              <a:off x="777771" y="3123628"/>
              <a:ext cx="150050" cy="36000"/>
            </a:xfrm>
            <a:custGeom>
              <a:rect b="b" l="l" r="r" t="t"/>
              <a:pathLst>
                <a:path extrusionOk="0" h="1440" w="6002">
                  <a:moveTo>
                    <a:pt x="2475" y="0"/>
                  </a:moveTo>
                  <a:cubicBezTo>
                    <a:pt x="2353" y="0"/>
                    <a:pt x="2221" y="79"/>
                    <a:pt x="2141" y="179"/>
                  </a:cubicBezTo>
                  <a:cubicBezTo>
                    <a:pt x="1987" y="332"/>
                    <a:pt x="1876" y="555"/>
                    <a:pt x="1812" y="777"/>
                  </a:cubicBezTo>
                  <a:cubicBezTo>
                    <a:pt x="1739" y="738"/>
                    <a:pt x="1665" y="703"/>
                    <a:pt x="1594" y="703"/>
                  </a:cubicBezTo>
                  <a:cubicBezTo>
                    <a:pt x="1578" y="703"/>
                    <a:pt x="1563" y="704"/>
                    <a:pt x="1547" y="708"/>
                  </a:cubicBezTo>
                  <a:cubicBezTo>
                    <a:pt x="1436" y="708"/>
                    <a:pt x="1346" y="798"/>
                    <a:pt x="1346" y="909"/>
                  </a:cubicBezTo>
                  <a:cubicBezTo>
                    <a:pt x="1249" y="796"/>
                    <a:pt x="1125" y="737"/>
                    <a:pt x="1002" y="737"/>
                  </a:cubicBezTo>
                  <a:cubicBezTo>
                    <a:pt x="931" y="737"/>
                    <a:pt x="860" y="757"/>
                    <a:pt x="795" y="798"/>
                  </a:cubicBezTo>
                  <a:cubicBezTo>
                    <a:pt x="621" y="909"/>
                    <a:pt x="531" y="1105"/>
                    <a:pt x="377" y="1238"/>
                  </a:cubicBezTo>
                  <a:cubicBezTo>
                    <a:pt x="287" y="1328"/>
                    <a:pt x="91" y="1391"/>
                    <a:pt x="1" y="1418"/>
                  </a:cubicBezTo>
                  <a:lnTo>
                    <a:pt x="6002" y="1439"/>
                  </a:lnTo>
                  <a:cubicBezTo>
                    <a:pt x="5763" y="1391"/>
                    <a:pt x="5498" y="1328"/>
                    <a:pt x="5366" y="1105"/>
                  </a:cubicBezTo>
                  <a:cubicBezTo>
                    <a:pt x="5318" y="994"/>
                    <a:pt x="5276" y="888"/>
                    <a:pt x="5207" y="819"/>
                  </a:cubicBezTo>
                  <a:cubicBezTo>
                    <a:pt x="5176" y="807"/>
                    <a:pt x="5145" y="802"/>
                    <a:pt x="5113" y="802"/>
                  </a:cubicBezTo>
                  <a:cubicBezTo>
                    <a:pt x="5038" y="802"/>
                    <a:pt x="4964" y="832"/>
                    <a:pt x="4900" y="862"/>
                  </a:cubicBezTo>
                  <a:cubicBezTo>
                    <a:pt x="4885" y="881"/>
                    <a:pt x="4859" y="897"/>
                    <a:pt x="4836" y="897"/>
                  </a:cubicBezTo>
                  <a:cubicBezTo>
                    <a:pt x="4826" y="897"/>
                    <a:pt x="4817" y="894"/>
                    <a:pt x="4810" y="888"/>
                  </a:cubicBezTo>
                  <a:cubicBezTo>
                    <a:pt x="4789" y="888"/>
                    <a:pt x="4789" y="862"/>
                    <a:pt x="4768" y="841"/>
                  </a:cubicBezTo>
                  <a:cubicBezTo>
                    <a:pt x="4704" y="708"/>
                    <a:pt x="4656" y="533"/>
                    <a:pt x="4572" y="422"/>
                  </a:cubicBezTo>
                  <a:cubicBezTo>
                    <a:pt x="4503" y="327"/>
                    <a:pt x="4408" y="283"/>
                    <a:pt x="4314" y="283"/>
                  </a:cubicBezTo>
                  <a:cubicBezTo>
                    <a:pt x="4256" y="283"/>
                    <a:pt x="4198" y="300"/>
                    <a:pt x="4148" y="332"/>
                  </a:cubicBezTo>
                  <a:cubicBezTo>
                    <a:pt x="3994" y="401"/>
                    <a:pt x="3910" y="555"/>
                    <a:pt x="3862" y="729"/>
                  </a:cubicBezTo>
                  <a:cubicBezTo>
                    <a:pt x="3751" y="623"/>
                    <a:pt x="3618" y="512"/>
                    <a:pt x="3486" y="465"/>
                  </a:cubicBezTo>
                  <a:cubicBezTo>
                    <a:pt x="3431" y="442"/>
                    <a:pt x="3377" y="430"/>
                    <a:pt x="3324" y="430"/>
                  </a:cubicBezTo>
                  <a:cubicBezTo>
                    <a:pt x="3228" y="430"/>
                    <a:pt x="3139" y="469"/>
                    <a:pt x="3067" y="555"/>
                  </a:cubicBezTo>
                  <a:cubicBezTo>
                    <a:pt x="2935" y="290"/>
                    <a:pt x="2781" y="25"/>
                    <a:pt x="2517" y="4"/>
                  </a:cubicBezTo>
                  <a:cubicBezTo>
                    <a:pt x="2503" y="2"/>
                    <a:pt x="2489" y="0"/>
                    <a:pt x="247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546926" y="3560309"/>
              <a:ext cx="148975" cy="35450"/>
            </a:xfrm>
            <a:custGeom>
              <a:rect b="b" l="l" r="r" t="t"/>
              <a:pathLst>
                <a:path extrusionOk="0" h="1418" w="5959">
                  <a:moveTo>
                    <a:pt x="2471" y="1"/>
                  </a:moveTo>
                  <a:cubicBezTo>
                    <a:pt x="2337" y="1"/>
                    <a:pt x="2219" y="86"/>
                    <a:pt x="2119" y="205"/>
                  </a:cubicBezTo>
                  <a:cubicBezTo>
                    <a:pt x="1965" y="359"/>
                    <a:pt x="1854" y="560"/>
                    <a:pt x="1812" y="777"/>
                  </a:cubicBezTo>
                  <a:cubicBezTo>
                    <a:pt x="1738" y="743"/>
                    <a:pt x="1665" y="708"/>
                    <a:pt x="1582" y="708"/>
                  </a:cubicBezTo>
                  <a:cubicBezTo>
                    <a:pt x="1564" y="708"/>
                    <a:pt x="1545" y="710"/>
                    <a:pt x="1526" y="714"/>
                  </a:cubicBezTo>
                  <a:cubicBezTo>
                    <a:pt x="1436" y="714"/>
                    <a:pt x="1346" y="798"/>
                    <a:pt x="1346" y="910"/>
                  </a:cubicBezTo>
                  <a:cubicBezTo>
                    <a:pt x="1248" y="798"/>
                    <a:pt x="1122" y="741"/>
                    <a:pt x="999" y="741"/>
                  </a:cubicBezTo>
                  <a:cubicBezTo>
                    <a:pt x="928" y="741"/>
                    <a:pt x="858" y="760"/>
                    <a:pt x="795" y="798"/>
                  </a:cubicBezTo>
                  <a:cubicBezTo>
                    <a:pt x="620" y="888"/>
                    <a:pt x="530" y="1111"/>
                    <a:pt x="376" y="1243"/>
                  </a:cubicBezTo>
                  <a:cubicBezTo>
                    <a:pt x="307" y="1328"/>
                    <a:pt x="90" y="1376"/>
                    <a:pt x="0" y="1418"/>
                  </a:cubicBezTo>
                  <a:lnTo>
                    <a:pt x="5959" y="1418"/>
                  </a:lnTo>
                  <a:cubicBezTo>
                    <a:pt x="5736" y="1397"/>
                    <a:pt x="5471" y="1328"/>
                    <a:pt x="5339" y="1090"/>
                  </a:cubicBezTo>
                  <a:cubicBezTo>
                    <a:pt x="5275" y="1000"/>
                    <a:pt x="5254" y="888"/>
                    <a:pt x="5164" y="825"/>
                  </a:cubicBezTo>
                  <a:cubicBezTo>
                    <a:pt x="5137" y="811"/>
                    <a:pt x="5109" y="805"/>
                    <a:pt x="5080" y="805"/>
                  </a:cubicBezTo>
                  <a:cubicBezTo>
                    <a:pt x="5011" y="805"/>
                    <a:pt x="4935" y="837"/>
                    <a:pt x="4857" y="867"/>
                  </a:cubicBezTo>
                  <a:cubicBezTo>
                    <a:pt x="4836" y="888"/>
                    <a:pt x="4809" y="888"/>
                    <a:pt x="4788" y="888"/>
                  </a:cubicBezTo>
                  <a:cubicBezTo>
                    <a:pt x="4767" y="888"/>
                    <a:pt x="4746" y="867"/>
                    <a:pt x="4746" y="846"/>
                  </a:cubicBezTo>
                  <a:cubicBezTo>
                    <a:pt x="4656" y="714"/>
                    <a:pt x="4635" y="534"/>
                    <a:pt x="4544" y="428"/>
                  </a:cubicBezTo>
                  <a:cubicBezTo>
                    <a:pt x="4480" y="330"/>
                    <a:pt x="4387" y="285"/>
                    <a:pt x="4294" y="285"/>
                  </a:cubicBezTo>
                  <a:cubicBezTo>
                    <a:pt x="4236" y="285"/>
                    <a:pt x="4177" y="303"/>
                    <a:pt x="4126" y="338"/>
                  </a:cubicBezTo>
                  <a:cubicBezTo>
                    <a:pt x="3972" y="401"/>
                    <a:pt x="3882" y="560"/>
                    <a:pt x="3840" y="735"/>
                  </a:cubicBezTo>
                  <a:cubicBezTo>
                    <a:pt x="3729" y="624"/>
                    <a:pt x="3596" y="512"/>
                    <a:pt x="3464" y="470"/>
                  </a:cubicBezTo>
                  <a:cubicBezTo>
                    <a:pt x="3416" y="457"/>
                    <a:pt x="3368" y="450"/>
                    <a:pt x="3321" y="450"/>
                  </a:cubicBezTo>
                  <a:cubicBezTo>
                    <a:pt x="3218" y="450"/>
                    <a:pt x="3122" y="484"/>
                    <a:pt x="3046" y="560"/>
                  </a:cubicBezTo>
                  <a:cubicBezTo>
                    <a:pt x="2934" y="295"/>
                    <a:pt x="2760" y="30"/>
                    <a:pt x="2516" y="4"/>
                  </a:cubicBezTo>
                  <a:cubicBezTo>
                    <a:pt x="2501" y="2"/>
                    <a:pt x="2486" y="1"/>
                    <a:pt x="247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2378848" y="3195622"/>
              <a:ext cx="243400" cy="58050"/>
            </a:xfrm>
            <a:custGeom>
              <a:rect b="b" l="l" r="r" t="t"/>
              <a:pathLst>
                <a:path extrusionOk="0" h="2322" w="9736">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1360039" y="3809260"/>
              <a:ext cx="142350" cy="34300"/>
            </a:xfrm>
            <a:custGeom>
              <a:rect b="b" l="l" r="r" t="t"/>
              <a:pathLst>
                <a:path extrusionOk="0" h="1372" w="5694">
                  <a:moveTo>
                    <a:pt x="2405" y="0"/>
                  </a:moveTo>
                  <a:cubicBezTo>
                    <a:pt x="2251" y="0"/>
                    <a:pt x="2119" y="90"/>
                    <a:pt x="2034" y="201"/>
                  </a:cubicBezTo>
                  <a:cubicBezTo>
                    <a:pt x="1875" y="334"/>
                    <a:pt x="1790" y="530"/>
                    <a:pt x="1722" y="752"/>
                  </a:cubicBezTo>
                  <a:cubicBezTo>
                    <a:pt x="1637" y="710"/>
                    <a:pt x="1547" y="662"/>
                    <a:pt x="1457" y="662"/>
                  </a:cubicBezTo>
                  <a:cubicBezTo>
                    <a:pt x="1372" y="689"/>
                    <a:pt x="1282" y="773"/>
                    <a:pt x="1282" y="863"/>
                  </a:cubicBezTo>
                  <a:cubicBezTo>
                    <a:pt x="1199" y="767"/>
                    <a:pt x="1081" y="712"/>
                    <a:pt x="961" y="712"/>
                  </a:cubicBezTo>
                  <a:cubicBezTo>
                    <a:pt x="889" y="712"/>
                    <a:pt x="818" y="732"/>
                    <a:pt x="752" y="773"/>
                  </a:cubicBezTo>
                  <a:cubicBezTo>
                    <a:pt x="599" y="863"/>
                    <a:pt x="509" y="1059"/>
                    <a:pt x="376" y="1192"/>
                  </a:cubicBezTo>
                  <a:cubicBezTo>
                    <a:pt x="286" y="1261"/>
                    <a:pt x="90" y="1324"/>
                    <a:pt x="0" y="1351"/>
                  </a:cubicBezTo>
                  <a:lnTo>
                    <a:pt x="5694" y="1372"/>
                  </a:lnTo>
                  <a:cubicBezTo>
                    <a:pt x="5477" y="1324"/>
                    <a:pt x="5233" y="1282"/>
                    <a:pt x="5101" y="1038"/>
                  </a:cubicBezTo>
                  <a:cubicBezTo>
                    <a:pt x="5032" y="953"/>
                    <a:pt x="5011" y="842"/>
                    <a:pt x="4921" y="795"/>
                  </a:cubicBezTo>
                  <a:cubicBezTo>
                    <a:pt x="4895" y="775"/>
                    <a:pt x="4869" y="768"/>
                    <a:pt x="4842" y="768"/>
                  </a:cubicBezTo>
                  <a:cubicBezTo>
                    <a:pt x="4780" y="768"/>
                    <a:pt x="4712" y="809"/>
                    <a:pt x="4635" y="842"/>
                  </a:cubicBezTo>
                  <a:cubicBezTo>
                    <a:pt x="4613" y="842"/>
                    <a:pt x="4592" y="863"/>
                    <a:pt x="4571" y="863"/>
                  </a:cubicBezTo>
                  <a:cubicBezTo>
                    <a:pt x="4550" y="842"/>
                    <a:pt x="4550" y="821"/>
                    <a:pt x="4523" y="795"/>
                  </a:cubicBezTo>
                  <a:cubicBezTo>
                    <a:pt x="4460" y="689"/>
                    <a:pt x="4439" y="509"/>
                    <a:pt x="4349" y="397"/>
                  </a:cubicBezTo>
                  <a:cubicBezTo>
                    <a:pt x="4278" y="313"/>
                    <a:pt x="4182" y="274"/>
                    <a:pt x="4088" y="274"/>
                  </a:cubicBezTo>
                  <a:cubicBezTo>
                    <a:pt x="4033" y="274"/>
                    <a:pt x="3979" y="287"/>
                    <a:pt x="3930" y="313"/>
                  </a:cubicBezTo>
                  <a:cubicBezTo>
                    <a:pt x="3798" y="397"/>
                    <a:pt x="3708" y="556"/>
                    <a:pt x="3665" y="710"/>
                  </a:cubicBezTo>
                  <a:cubicBezTo>
                    <a:pt x="3554" y="599"/>
                    <a:pt x="3443" y="487"/>
                    <a:pt x="3310" y="445"/>
                  </a:cubicBezTo>
                  <a:cubicBezTo>
                    <a:pt x="3268" y="430"/>
                    <a:pt x="3224" y="422"/>
                    <a:pt x="3180" y="422"/>
                  </a:cubicBezTo>
                  <a:cubicBezTo>
                    <a:pt x="3085" y="422"/>
                    <a:pt x="2989" y="457"/>
                    <a:pt x="2913" y="530"/>
                  </a:cubicBezTo>
                  <a:cubicBezTo>
                    <a:pt x="2802" y="291"/>
                    <a:pt x="2627" y="27"/>
                    <a:pt x="240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p:nvPr/>
        </p:nvSpPr>
        <p:spPr>
          <a:xfrm>
            <a:off x="-1041000" y="3009775"/>
            <a:ext cx="11225986" cy="3987262"/>
          </a:xfrm>
          <a:custGeom>
            <a:rect b="b" l="l" r="r" t="t"/>
            <a:pathLst>
              <a:path extrusionOk="0" h="44599" w="105159">
                <a:moveTo>
                  <a:pt x="11224" y="0"/>
                </a:moveTo>
                <a:cubicBezTo>
                  <a:pt x="10502" y="0"/>
                  <a:pt x="9781" y="108"/>
                  <a:pt x="9073" y="332"/>
                </a:cubicBezTo>
                <a:cubicBezTo>
                  <a:pt x="4704" y="1725"/>
                  <a:pt x="2474" y="7106"/>
                  <a:pt x="3777" y="12646"/>
                </a:cubicBezTo>
                <a:cubicBezTo>
                  <a:pt x="3094" y="13573"/>
                  <a:pt x="2495" y="14632"/>
                  <a:pt x="2056" y="15803"/>
                </a:cubicBezTo>
                <a:cubicBezTo>
                  <a:pt x="1" y="21078"/>
                  <a:pt x="1526" y="26570"/>
                  <a:pt x="5456" y="28095"/>
                </a:cubicBezTo>
                <a:cubicBezTo>
                  <a:pt x="6140" y="28363"/>
                  <a:pt x="6856" y="28490"/>
                  <a:pt x="7583" y="28490"/>
                </a:cubicBezTo>
                <a:cubicBezTo>
                  <a:pt x="8355" y="28490"/>
                  <a:pt x="9139" y="28347"/>
                  <a:pt x="9910" y="28074"/>
                </a:cubicBezTo>
                <a:cubicBezTo>
                  <a:pt x="12072" y="31019"/>
                  <a:pt x="15525" y="32772"/>
                  <a:pt x="19177" y="32772"/>
                </a:cubicBezTo>
                <a:cubicBezTo>
                  <a:pt x="20340" y="32772"/>
                  <a:pt x="21523" y="32594"/>
                  <a:pt x="22690" y="32221"/>
                </a:cubicBezTo>
                <a:cubicBezTo>
                  <a:pt x="23596" y="31935"/>
                  <a:pt x="24454" y="31538"/>
                  <a:pt x="25227" y="31072"/>
                </a:cubicBezTo>
                <a:cubicBezTo>
                  <a:pt x="25317" y="31294"/>
                  <a:pt x="25428" y="31538"/>
                  <a:pt x="25534" y="31760"/>
                </a:cubicBezTo>
                <a:cubicBezTo>
                  <a:pt x="27256" y="35378"/>
                  <a:pt x="30613" y="37671"/>
                  <a:pt x="34300" y="38201"/>
                </a:cubicBezTo>
                <a:cubicBezTo>
                  <a:pt x="34628" y="40849"/>
                  <a:pt x="35931" y="43078"/>
                  <a:pt x="38092" y="44074"/>
                </a:cubicBezTo>
                <a:cubicBezTo>
                  <a:pt x="38875" y="44430"/>
                  <a:pt x="39708" y="44599"/>
                  <a:pt x="40557" y="44599"/>
                </a:cubicBezTo>
                <a:cubicBezTo>
                  <a:pt x="43866" y="44599"/>
                  <a:pt x="47424" y="42029"/>
                  <a:pt x="49304" y="37936"/>
                </a:cubicBezTo>
                <a:cubicBezTo>
                  <a:pt x="49765" y="36898"/>
                  <a:pt x="50098" y="35838"/>
                  <a:pt x="50294" y="34806"/>
                </a:cubicBezTo>
                <a:cubicBezTo>
                  <a:pt x="51751" y="35796"/>
                  <a:pt x="53430" y="36458"/>
                  <a:pt x="55172" y="36702"/>
                </a:cubicBezTo>
                <a:cubicBezTo>
                  <a:pt x="55506" y="39371"/>
                  <a:pt x="56830" y="41580"/>
                  <a:pt x="58970" y="42570"/>
                </a:cubicBezTo>
                <a:cubicBezTo>
                  <a:pt x="59758" y="42933"/>
                  <a:pt x="60596" y="43105"/>
                  <a:pt x="61450" y="43105"/>
                </a:cubicBezTo>
                <a:cubicBezTo>
                  <a:pt x="64755" y="43105"/>
                  <a:pt x="68305" y="40524"/>
                  <a:pt x="70182" y="36437"/>
                </a:cubicBezTo>
                <a:cubicBezTo>
                  <a:pt x="71548" y="33455"/>
                  <a:pt x="71723" y="30325"/>
                  <a:pt x="70886" y="27873"/>
                </a:cubicBezTo>
                <a:lnTo>
                  <a:pt x="70886" y="27873"/>
                </a:lnTo>
                <a:cubicBezTo>
                  <a:pt x="72629" y="29133"/>
                  <a:pt x="74949" y="29970"/>
                  <a:pt x="77528" y="30081"/>
                </a:cubicBezTo>
                <a:cubicBezTo>
                  <a:pt x="77732" y="30090"/>
                  <a:pt x="77934" y="30094"/>
                  <a:pt x="78136" y="30094"/>
                </a:cubicBezTo>
                <a:cubicBezTo>
                  <a:pt x="82448" y="30094"/>
                  <a:pt x="86136" y="28114"/>
                  <a:pt x="87527" y="25225"/>
                </a:cubicBezTo>
                <a:cubicBezTo>
                  <a:pt x="87612" y="25336"/>
                  <a:pt x="87723" y="25426"/>
                  <a:pt x="87834" y="25511"/>
                </a:cubicBezTo>
                <a:cubicBezTo>
                  <a:pt x="90340" y="27813"/>
                  <a:pt x="93393" y="28992"/>
                  <a:pt x="96180" y="28992"/>
                </a:cubicBezTo>
                <a:cubicBezTo>
                  <a:pt x="98472" y="28992"/>
                  <a:pt x="100584" y="28195"/>
                  <a:pt x="102065" y="26570"/>
                </a:cubicBezTo>
                <a:cubicBezTo>
                  <a:pt x="105158" y="23196"/>
                  <a:pt x="104406" y="17413"/>
                  <a:pt x="100503" y="13266"/>
                </a:cubicBezTo>
                <a:cubicBezTo>
                  <a:pt x="100635" y="12116"/>
                  <a:pt x="100609" y="10904"/>
                  <a:pt x="100434" y="9670"/>
                </a:cubicBezTo>
                <a:cubicBezTo>
                  <a:pt x="99637" y="4480"/>
                  <a:pt x="96070" y="641"/>
                  <a:pt x="92219" y="641"/>
                </a:cubicBezTo>
                <a:cubicBezTo>
                  <a:pt x="91928" y="641"/>
                  <a:pt x="91634" y="663"/>
                  <a:pt x="91340" y="708"/>
                </a:cubicBezTo>
                <a:cubicBezTo>
                  <a:pt x="89842" y="931"/>
                  <a:pt x="88518" y="1746"/>
                  <a:pt x="87501" y="2959"/>
                </a:cubicBezTo>
                <a:cubicBezTo>
                  <a:pt x="86019" y="2303"/>
                  <a:pt x="84430" y="1977"/>
                  <a:pt x="82842" y="1977"/>
                </a:cubicBezTo>
                <a:cubicBezTo>
                  <a:pt x="79725" y="1977"/>
                  <a:pt x="76617" y="3234"/>
                  <a:pt x="74350" y="5719"/>
                </a:cubicBezTo>
                <a:cubicBezTo>
                  <a:pt x="73492" y="6667"/>
                  <a:pt x="72830" y="7705"/>
                  <a:pt x="72322" y="8806"/>
                </a:cubicBezTo>
                <a:cubicBezTo>
                  <a:pt x="71041" y="8222"/>
                  <a:pt x="69569" y="7918"/>
                  <a:pt x="68015" y="7918"/>
                </a:cubicBezTo>
                <a:cubicBezTo>
                  <a:pt x="66458" y="7918"/>
                  <a:pt x="64818" y="8223"/>
                  <a:pt x="63207" y="8854"/>
                </a:cubicBezTo>
                <a:cubicBezTo>
                  <a:pt x="62190" y="8298"/>
                  <a:pt x="61067" y="7858"/>
                  <a:pt x="59854" y="7572"/>
                </a:cubicBezTo>
                <a:cubicBezTo>
                  <a:pt x="58791" y="7322"/>
                  <a:pt x="57740" y="7202"/>
                  <a:pt x="56727" y="7202"/>
                </a:cubicBezTo>
                <a:cubicBezTo>
                  <a:pt x="53910" y="7202"/>
                  <a:pt x="51396" y="8128"/>
                  <a:pt x="49791" y="9733"/>
                </a:cubicBezTo>
                <a:cubicBezTo>
                  <a:pt x="48932" y="9525"/>
                  <a:pt x="48025" y="9418"/>
                  <a:pt x="47090" y="9418"/>
                </a:cubicBezTo>
                <a:cubicBezTo>
                  <a:pt x="45545" y="9418"/>
                  <a:pt x="43926" y="9711"/>
                  <a:pt x="42329" y="10332"/>
                </a:cubicBezTo>
                <a:cubicBezTo>
                  <a:pt x="41317" y="9781"/>
                  <a:pt x="40189" y="9336"/>
                  <a:pt x="38976" y="9050"/>
                </a:cubicBezTo>
                <a:cubicBezTo>
                  <a:pt x="37912" y="8806"/>
                  <a:pt x="36865" y="8688"/>
                  <a:pt x="35857" y="8688"/>
                </a:cubicBezTo>
                <a:cubicBezTo>
                  <a:pt x="34416" y="8688"/>
                  <a:pt x="33057" y="8929"/>
                  <a:pt x="31847" y="9384"/>
                </a:cubicBezTo>
                <a:cubicBezTo>
                  <a:pt x="29772" y="8116"/>
                  <a:pt x="27541" y="7495"/>
                  <a:pt x="25500" y="7495"/>
                </a:cubicBezTo>
                <a:cubicBezTo>
                  <a:pt x="23806" y="7495"/>
                  <a:pt x="22244" y="7923"/>
                  <a:pt x="21011" y="8764"/>
                </a:cubicBezTo>
                <a:cubicBezTo>
                  <a:pt x="20969" y="8610"/>
                  <a:pt x="20926" y="8478"/>
                  <a:pt x="20879" y="8345"/>
                </a:cubicBezTo>
                <a:cubicBezTo>
                  <a:pt x="19289" y="3346"/>
                  <a:pt x="15253" y="0"/>
                  <a:pt x="11224" y="0"/>
                </a:cubicBezTo>
                <a:close/>
              </a:path>
            </a:pathLst>
          </a:custGeom>
          <a:solidFill>
            <a:srgbClr val="FFFFFF">
              <a:alpha val="399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0" y="4190050"/>
            <a:ext cx="9144064" cy="953462"/>
          </a:xfrm>
          <a:custGeom>
            <a:rect b="b" l="l" r="r" t="t"/>
            <a:pathLst>
              <a:path extrusionOk="0" h="9670" w="87612">
                <a:moveTo>
                  <a:pt x="18981" y="0"/>
                </a:moveTo>
                <a:cubicBezTo>
                  <a:pt x="15418" y="0"/>
                  <a:pt x="11743" y="156"/>
                  <a:pt x="8077" y="470"/>
                </a:cubicBezTo>
                <a:cubicBezTo>
                  <a:pt x="5387" y="713"/>
                  <a:pt x="2691" y="1020"/>
                  <a:pt x="0" y="1264"/>
                </a:cubicBezTo>
                <a:lnTo>
                  <a:pt x="0" y="9669"/>
                </a:lnTo>
                <a:lnTo>
                  <a:pt x="87611" y="9669"/>
                </a:lnTo>
                <a:lnTo>
                  <a:pt x="87611" y="4023"/>
                </a:lnTo>
                <a:cubicBezTo>
                  <a:pt x="84100" y="3160"/>
                  <a:pt x="79821" y="2609"/>
                  <a:pt x="75033" y="2456"/>
                </a:cubicBezTo>
                <a:cubicBezTo>
                  <a:pt x="74101" y="2429"/>
                  <a:pt x="73160" y="2417"/>
                  <a:pt x="72210" y="2417"/>
                </a:cubicBezTo>
                <a:cubicBezTo>
                  <a:pt x="65222" y="2417"/>
                  <a:pt x="57810" y="3055"/>
                  <a:pt x="50755" y="3097"/>
                </a:cubicBezTo>
                <a:cubicBezTo>
                  <a:pt x="48196" y="3097"/>
                  <a:pt x="45660" y="3028"/>
                  <a:pt x="43430" y="2763"/>
                </a:cubicBezTo>
                <a:cubicBezTo>
                  <a:pt x="40670" y="2456"/>
                  <a:pt x="38462" y="1878"/>
                  <a:pt x="36015" y="1418"/>
                </a:cubicBezTo>
                <a:cubicBezTo>
                  <a:pt x="31114" y="477"/>
                  <a:pt x="25219" y="0"/>
                  <a:pt x="1898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8272800" y="2380200"/>
            <a:ext cx="250671" cy="247440"/>
          </a:xfrm>
          <a:custGeom>
            <a:rect b="b" l="l" r="r" t="t"/>
            <a:pathLst>
              <a:path extrusionOk="0" h="18231" w="18469">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6473025" y="451965"/>
            <a:ext cx="177302" cy="175063"/>
          </a:xfrm>
          <a:custGeom>
            <a:rect b="b" l="l" r="r" t="t"/>
            <a:pathLst>
              <a:path extrusionOk="0" h="18231" w="18469">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33400" y="-46775"/>
            <a:ext cx="378348" cy="5229346"/>
          </a:xfrm>
          <a:custGeom>
            <a:rect b="b" l="l" r="r" t="t"/>
            <a:pathLst>
              <a:path extrusionOk="0" h="47821" w="5911">
                <a:moveTo>
                  <a:pt x="64" y="0"/>
                </a:moveTo>
                <a:lnTo>
                  <a:pt x="0" y="47778"/>
                </a:lnTo>
                <a:lnTo>
                  <a:pt x="5911" y="47820"/>
                </a:lnTo>
                <a:lnTo>
                  <a:pt x="276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8735728" y="-46767"/>
            <a:ext cx="441750" cy="4098509"/>
          </a:xfrm>
          <a:custGeom>
            <a:rect b="b" l="l" r="r" t="t"/>
            <a:pathLst>
              <a:path extrusionOk="0" h="24782" w="2671">
                <a:moveTo>
                  <a:pt x="1" y="0"/>
                </a:moveTo>
                <a:lnTo>
                  <a:pt x="2649" y="24782"/>
                </a:lnTo>
                <a:lnTo>
                  <a:pt x="2649" y="21694"/>
                </a:lnTo>
                <a:lnTo>
                  <a:pt x="2670" y="22"/>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4000382" y="156315"/>
            <a:ext cx="1232346" cy="295650"/>
          </a:xfrm>
          <a:custGeom>
            <a:rect b="b" l="l" r="r" t="t"/>
            <a:pathLst>
              <a:path extrusionOk="0" h="1440" w="6002">
                <a:moveTo>
                  <a:pt x="2475" y="0"/>
                </a:moveTo>
                <a:cubicBezTo>
                  <a:pt x="2353" y="0"/>
                  <a:pt x="2221" y="79"/>
                  <a:pt x="2141" y="179"/>
                </a:cubicBezTo>
                <a:cubicBezTo>
                  <a:pt x="1987" y="332"/>
                  <a:pt x="1876" y="555"/>
                  <a:pt x="1812" y="777"/>
                </a:cubicBezTo>
                <a:cubicBezTo>
                  <a:pt x="1739" y="738"/>
                  <a:pt x="1665" y="703"/>
                  <a:pt x="1594" y="703"/>
                </a:cubicBezTo>
                <a:cubicBezTo>
                  <a:pt x="1578" y="703"/>
                  <a:pt x="1563" y="704"/>
                  <a:pt x="1547" y="708"/>
                </a:cubicBezTo>
                <a:cubicBezTo>
                  <a:pt x="1436" y="708"/>
                  <a:pt x="1346" y="798"/>
                  <a:pt x="1346" y="909"/>
                </a:cubicBezTo>
                <a:cubicBezTo>
                  <a:pt x="1249" y="796"/>
                  <a:pt x="1125" y="737"/>
                  <a:pt x="1002" y="737"/>
                </a:cubicBezTo>
                <a:cubicBezTo>
                  <a:pt x="931" y="737"/>
                  <a:pt x="860" y="757"/>
                  <a:pt x="795" y="798"/>
                </a:cubicBezTo>
                <a:cubicBezTo>
                  <a:pt x="621" y="909"/>
                  <a:pt x="531" y="1105"/>
                  <a:pt x="377" y="1238"/>
                </a:cubicBezTo>
                <a:cubicBezTo>
                  <a:pt x="287" y="1328"/>
                  <a:pt x="91" y="1391"/>
                  <a:pt x="1" y="1418"/>
                </a:cubicBezTo>
                <a:lnTo>
                  <a:pt x="6002" y="1439"/>
                </a:lnTo>
                <a:cubicBezTo>
                  <a:pt x="5763" y="1391"/>
                  <a:pt x="5498" y="1328"/>
                  <a:pt x="5366" y="1105"/>
                </a:cubicBezTo>
                <a:cubicBezTo>
                  <a:pt x="5318" y="994"/>
                  <a:pt x="5276" y="888"/>
                  <a:pt x="5207" y="819"/>
                </a:cubicBezTo>
                <a:cubicBezTo>
                  <a:pt x="5176" y="807"/>
                  <a:pt x="5145" y="802"/>
                  <a:pt x="5113" y="802"/>
                </a:cubicBezTo>
                <a:cubicBezTo>
                  <a:pt x="5038" y="802"/>
                  <a:pt x="4964" y="832"/>
                  <a:pt x="4900" y="862"/>
                </a:cubicBezTo>
                <a:cubicBezTo>
                  <a:pt x="4885" y="881"/>
                  <a:pt x="4859" y="897"/>
                  <a:pt x="4836" y="897"/>
                </a:cubicBezTo>
                <a:cubicBezTo>
                  <a:pt x="4826" y="897"/>
                  <a:pt x="4817" y="894"/>
                  <a:pt x="4810" y="888"/>
                </a:cubicBezTo>
                <a:cubicBezTo>
                  <a:pt x="4789" y="888"/>
                  <a:pt x="4789" y="862"/>
                  <a:pt x="4768" y="841"/>
                </a:cubicBezTo>
                <a:cubicBezTo>
                  <a:pt x="4704" y="708"/>
                  <a:pt x="4656" y="533"/>
                  <a:pt x="4572" y="422"/>
                </a:cubicBezTo>
                <a:cubicBezTo>
                  <a:pt x="4503" y="327"/>
                  <a:pt x="4408" y="283"/>
                  <a:pt x="4314" y="283"/>
                </a:cubicBezTo>
                <a:cubicBezTo>
                  <a:pt x="4256" y="283"/>
                  <a:pt x="4198" y="300"/>
                  <a:pt x="4148" y="332"/>
                </a:cubicBezTo>
                <a:cubicBezTo>
                  <a:pt x="3994" y="401"/>
                  <a:pt x="3910" y="555"/>
                  <a:pt x="3862" y="729"/>
                </a:cubicBezTo>
                <a:cubicBezTo>
                  <a:pt x="3751" y="623"/>
                  <a:pt x="3618" y="512"/>
                  <a:pt x="3486" y="465"/>
                </a:cubicBezTo>
                <a:cubicBezTo>
                  <a:pt x="3431" y="442"/>
                  <a:pt x="3377" y="430"/>
                  <a:pt x="3324" y="430"/>
                </a:cubicBezTo>
                <a:cubicBezTo>
                  <a:pt x="3228" y="430"/>
                  <a:pt x="3139" y="469"/>
                  <a:pt x="3067" y="555"/>
                </a:cubicBezTo>
                <a:cubicBezTo>
                  <a:pt x="2935" y="290"/>
                  <a:pt x="2781" y="25"/>
                  <a:pt x="2517" y="4"/>
                </a:cubicBezTo>
                <a:cubicBezTo>
                  <a:pt x="2503" y="2"/>
                  <a:pt x="2489" y="0"/>
                  <a:pt x="247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4146988" y="4632575"/>
            <a:ext cx="3181346" cy="175049"/>
          </a:xfrm>
          <a:custGeom>
            <a:rect b="b" l="l" r="r" t="t"/>
            <a:pathLst>
              <a:path extrusionOk="0" h="2273" w="36476">
                <a:moveTo>
                  <a:pt x="18246" y="1"/>
                </a:moveTo>
                <a:cubicBezTo>
                  <a:pt x="8162" y="1"/>
                  <a:pt x="0" y="504"/>
                  <a:pt x="0" y="1123"/>
                </a:cubicBezTo>
                <a:cubicBezTo>
                  <a:pt x="0" y="1764"/>
                  <a:pt x="8162" y="2273"/>
                  <a:pt x="18246" y="2273"/>
                </a:cubicBezTo>
                <a:cubicBezTo>
                  <a:pt x="28309" y="2273"/>
                  <a:pt x="36476" y="1764"/>
                  <a:pt x="36476" y="1123"/>
                </a:cubicBezTo>
                <a:cubicBezTo>
                  <a:pt x="36476" y="504"/>
                  <a:pt x="28309" y="1"/>
                  <a:pt x="1824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txBox="1"/>
          <p:nvPr>
            <p:ph idx="1" type="subTitle"/>
          </p:nvPr>
        </p:nvSpPr>
        <p:spPr>
          <a:xfrm>
            <a:off x="844500" y="2302950"/>
            <a:ext cx="5948400" cy="4188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2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23" name="Google Shape;23;p2"/>
          <p:cNvSpPr txBox="1"/>
          <p:nvPr>
            <p:ph type="ctrTitle"/>
          </p:nvPr>
        </p:nvSpPr>
        <p:spPr>
          <a:xfrm>
            <a:off x="844500" y="599625"/>
            <a:ext cx="5948400" cy="1783500"/>
          </a:xfrm>
          <a:prstGeom prst="rect">
            <a:avLst/>
          </a:prstGeom>
        </p:spPr>
        <p:txBody>
          <a:bodyPr anchorCtr="0" anchor="b" bIns="91425" lIns="91425" spcFirstLastPara="1" rIns="91425" wrap="square" tIns="91425">
            <a:noAutofit/>
          </a:bodyPr>
          <a:lstStyle>
            <a:lvl1pPr lvl="0" rtl="0" algn="l">
              <a:lnSpc>
                <a:spcPct val="80000"/>
              </a:lnSpc>
              <a:spcBef>
                <a:spcPts val="0"/>
              </a:spcBef>
              <a:spcAft>
                <a:spcPts val="0"/>
              </a:spcAft>
              <a:buClr>
                <a:srgbClr val="191919"/>
              </a:buClr>
              <a:buSzPts val="5200"/>
              <a:buNone/>
              <a:defRPr sz="5500"/>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grpSp>
        <p:nvGrpSpPr>
          <p:cNvPr id="24" name="Google Shape;24;p2"/>
          <p:cNvGrpSpPr/>
          <p:nvPr/>
        </p:nvGrpSpPr>
        <p:grpSpPr>
          <a:xfrm>
            <a:off x="512340" y="3044211"/>
            <a:ext cx="1133103" cy="1456552"/>
            <a:chOff x="1307321" y="654999"/>
            <a:chExt cx="1131632" cy="1454661"/>
          </a:xfrm>
        </p:grpSpPr>
        <p:sp>
          <p:nvSpPr>
            <p:cNvPr id="25" name="Google Shape;25;p2"/>
            <p:cNvSpPr/>
            <p:nvPr/>
          </p:nvSpPr>
          <p:spPr>
            <a:xfrm>
              <a:off x="1307321" y="654999"/>
              <a:ext cx="1131632" cy="1021965"/>
            </a:xfrm>
            <a:custGeom>
              <a:rect b="b" l="l" r="r" t="t"/>
              <a:pathLst>
                <a:path extrusionOk="0" h="23241" w="25735">
                  <a:moveTo>
                    <a:pt x="15539" y="0"/>
                  </a:moveTo>
                  <a:cubicBezTo>
                    <a:pt x="12250" y="0"/>
                    <a:pt x="9602" y="3379"/>
                    <a:pt x="9602" y="7547"/>
                  </a:cubicBezTo>
                  <a:lnTo>
                    <a:pt x="9602" y="7833"/>
                  </a:lnTo>
                  <a:cubicBezTo>
                    <a:pt x="9181" y="7709"/>
                    <a:pt x="8736" y="7647"/>
                    <a:pt x="8276" y="7647"/>
                  </a:cubicBezTo>
                  <a:cubicBezTo>
                    <a:pt x="6379" y="7647"/>
                    <a:pt x="4247" y="8691"/>
                    <a:pt x="2648" y="10593"/>
                  </a:cubicBezTo>
                  <a:cubicBezTo>
                    <a:pt x="223" y="13527"/>
                    <a:pt x="0" y="17367"/>
                    <a:pt x="2187" y="19178"/>
                  </a:cubicBezTo>
                  <a:cubicBezTo>
                    <a:pt x="2947" y="19817"/>
                    <a:pt x="3890" y="20121"/>
                    <a:pt x="4905" y="20121"/>
                  </a:cubicBezTo>
                  <a:cubicBezTo>
                    <a:pt x="5539" y="20121"/>
                    <a:pt x="6202" y="20002"/>
                    <a:pt x="6864" y="19771"/>
                  </a:cubicBezTo>
                  <a:cubicBezTo>
                    <a:pt x="8257" y="21869"/>
                    <a:pt x="10619" y="23240"/>
                    <a:pt x="13310" y="23240"/>
                  </a:cubicBezTo>
                  <a:cubicBezTo>
                    <a:pt x="16731" y="23240"/>
                    <a:pt x="19644" y="21032"/>
                    <a:pt x="20656" y="17965"/>
                  </a:cubicBezTo>
                  <a:cubicBezTo>
                    <a:pt x="20725" y="17968"/>
                    <a:pt x="20795" y="17969"/>
                    <a:pt x="20864" y="17969"/>
                  </a:cubicBezTo>
                  <a:cubicBezTo>
                    <a:pt x="21868" y="17969"/>
                    <a:pt x="22783" y="17680"/>
                    <a:pt x="23526" y="17081"/>
                  </a:cubicBezTo>
                  <a:cubicBezTo>
                    <a:pt x="25735" y="15296"/>
                    <a:pt x="25602" y="11456"/>
                    <a:pt x="23198" y="8496"/>
                  </a:cubicBezTo>
                  <a:cubicBezTo>
                    <a:pt x="22668" y="7833"/>
                    <a:pt x="22070" y="7283"/>
                    <a:pt x="21450" y="6822"/>
                  </a:cubicBezTo>
                  <a:cubicBezTo>
                    <a:pt x="21164" y="3003"/>
                    <a:pt x="18627" y="0"/>
                    <a:pt x="1553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1876952" y="1126611"/>
              <a:ext cx="81569" cy="983049"/>
            </a:xfrm>
            <a:custGeom>
              <a:rect b="b" l="l" r="r" t="t"/>
              <a:pathLst>
                <a:path extrusionOk="0" h="22356" w="1855">
                  <a:moveTo>
                    <a:pt x="711" y="0"/>
                  </a:moveTo>
                  <a:lnTo>
                    <a:pt x="1" y="22356"/>
                  </a:lnTo>
                  <a:lnTo>
                    <a:pt x="1855" y="22287"/>
                  </a:lnTo>
                  <a:lnTo>
                    <a:pt x="71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 name="Google Shape;27;p2"/>
          <p:cNvGrpSpPr/>
          <p:nvPr/>
        </p:nvGrpSpPr>
        <p:grpSpPr>
          <a:xfrm>
            <a:off x="2923624" y="3089993"/>
            <a:ext cx="900971" cy="1488281"/>
            <a:chOff x="267900" y="392875"/>
            <a:chExt cx="1039422" cy="1716785"/>
          </a:xfrm>
        </p:grpSpPr>
        <p:sp>
          <p:nvSpPr>
            <p:cNvPr id="28" name="Google Shape;28;p2"/>
            <p:cNvSpPr/>
            <p:nvPr/>
          </p:nvSpPr>
          <p:spPr>
            <a:xfrm>
              <a:off x="267900" y="392875"/>
              <a:ext cx="1039422" cy="1222831"/>
            </a:xfrm>
            <a:custGeom>
              <a:rect b="b" l="l" r="r" t="t"/>
              <a:pathLst>
                <a:path extrusionOk="0" h="27809" w="23638">
                  <a:moveTo>
                    <a:pt x="12964" y="0"/>
                  </a:moveTo>
                  <a:cubicBezTo>
                    <a:pt x="9950" y="0"/>
                    <a:pt x="7434" y="2963"/>
                    <a:pt x="7304" y="6692"/>
                  </a:cubicBezTo>
                  <a:cubicBezTo>
                    <a:pt x="7283" y="7222"/>
                    <a:pt x="7325" y="7751"/>
                    <a:pt x="7394" y="8255"/>
                  </a:cubicBezTo>
                  <a:cubicBezTo>
                    <a:pt x="6070" y="8964"/>
                    <a:pt x="4990" y="10310"/>
                    <a:pt x="4412" y="11988"/>
                  </a:cubicBezTo>
                  <a:cubicBezTo>
                    <a:pt x="4015" y="12094"/>
                    <a:pt x="3645" y="12253"/>
                    <a:pt x="3290" y="12449"/>
                  </a:cubicBezTo>
                  <a:cubicBezTo>
                    <a:pt x="620" y="13996"/>
                    <a:pt x="1" y="17920"/>
                    <a:pt x="1897" y="21209"/>
                  </a:cubicBezTo>
                  <a:cubicBezTo>
                    <a:pt x="3289" y="23613"/>
                    <a:pt x="5610" y="25016"/>
                    <a:pt x="7798" y="25016"/>
                  </a:cubicBezTo>
                  <a:cubicBezTo>
                    <a:pt x="8040" y="25016"/>
                    <a:pt x="8280" y="24999"/>
                    <a:pt x="8517" y="24964"/>
                  </a:cubicBezTo>
                  <a:cubicBezTo>
                    <a:pt x="9889" y="26728"/>
                    <a:pt x="11806" y="27808"/>
                    <a:pt x="13925" y="27808"/>
                  </a:cubicBezTo>
                  <a:cubicBezTo>
                    <a:pt x="18050" y="27808"/>
                    <a:pt x="21408" y="23725"/>
                    <a:pt x="21472" y="18651"/>
                  </a:cubicBezTo>
                  <a:cubicBezTo>
                    <a:pt x="22663" y="17438"/>
                    <a:pt x="23437" y="15627"/>
                    <a:pt x="23527" y="13577"/>
                  </a:cubicBezTo>
                  <a:cubicBezTo>
                    <a:pt x="23638" y="9891"/>
                    <a:pt x="21408" y="6798"/>
                    <a:pt x="18474" y="6512"/>
                  </a:cubicBezTo>
                  <a:cubicBezTo>
                    <a:pt x="18363" y="2958"/>
                    <a:pt x="16064" y="93"/>
                    <a:pt x="13130" y="3"/>
                  </a:cubicBezTo>
                  <a:cubicBezTo>
                    <a:pt x="13075" y="1"/>
                    <a:pt x="13019" y="0"/>
                    <a:pt x="129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861804" y="1126611"/>
              <a:ext cx="80602" cy="983049"/>
            </a:xfrm>
            <a:custGeom>
              <a:rect b="b" l="l" r="r" t="t"/>
              <a:pathLst>
                <a:path extrusionOk="0" h="22356" w="1833">
                  <a:moveTo>
                    <a:pt x="705" y="0"/>
                  </a:moveTo>
                  <a:lnTo>
                    <a:pt x="0" y="22356"/>
                  </a:lnTo>
                  <a:lnTo>
                    <a:pt x="0" y="22356"/>
                  </a:lnTo>
                  <a:lnTo>
                    <a:pt x="1833" y="22287"/>
                  </a:lnTo>
                  <a:lnTo>
                    <a:pt x="70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flipH="1">
            <a:off x="7906774" y="3089993"/>
            <a:ext cx="900971" cy="1488281"/>
            <a:chOff x="267900" y="392875"/>
            <a:chExt cx="1039422" cy="1716785"/>
          </a:xfrm>
        </p:grpSpPr>
        <p:sp>
          <p:nvSpPr>
            <p:cNvPr id="31" name="Google Shape;31;p2"/>
            <p:cNvSpPr/>
            <p:nvPr/>
          </p:nvSpPr>
          <p:spPr>
            <a:xfrm>
              <a:off x="267900" y="392875"/>
              <a:ext cx="1039422" cy="1222831"/>
            </a:xfrm>
            <a:custGeom>
              <a:rect b="b" l="l" r="r" t="t"/>
              <a:pathLst>
                <a:path extrusionOk="0" h="27809" w="23638">
                  <a:moveTo>
                    <a:pt x="12964" y="0"/>
                  </a:moveTo>
                  <a:cubicBezTo>
                    <a:pt x="9950" y="0"/>
                    <a:pt x="7434" y="2963"/>
                    <a:pt x="7304" y="6692"/>
                  </a:cubicBezTo>
                  <a:cubicBezTo>
                    <a:pt x="7283" y="7222"/>
                    <a:pt x="7325" y="7751"/>
                    <a:pt x="7394" y="8255"/>
                  </a:cubicBezTo>
                  <a:cubicBezTo>
                    <a:pt x="6070" y="8964"/>
                    <a:pt x="4990" y="10310"/>
                    <a:pt x="4412" y="11988"/>
                  </a:cubicBezTo>
                  <a:cubicBezTo>
                    <a:pt x="4015" y="12094"/>
                    <a:pt x="3645" y="12253"/>
                    <a:pt x="3290" y="12449"/>
                  </a:cubicBezTo>
                  <a:cubicBezTo>
                    <a:pt x="620" y="13996"/>
                    <a:pt x="1" y="17920"/>
                    <a:pt x="1897" y="21209"/>
                  </a:cubicBezTo>
                  <a:cubicBezTo>
                    <a:pt x="3289" y="23613"/>
                    <a:pt x="5610" y="25016"/>
                    <a:pt x="7798" y="25016"/>
                  </a:cubicBezTo>
                  <a:cubicBezTo>
                    <a:pt x="8040" y="25016"/>
                    <a:pt x="8280" y="24999"/>
                    <a:pt x="8517" y="24964"/>
                  </a:cubicBezTo>
                  <a:cubicBezTo>
                    <a:pt x="9889" y="26728"/>
                    <a:pt x="11806" y="27808"/>
                    <a:pt x="13925" y="27808"/>
                  </a:cubicBezTo>
                  <a:cubicBezTo>
                    <a:pt x="18050" y="27808"/>
                    <a:pt x="21408" y="23725"/>
                    <a:pt x="21472" y="18651"/>
                  </a:cubicBezTo>
                  <a:cubicBezTo>
                    <a:pt x="22663" y="17438"/>
                    <a:pt x="23437" y="15627"/>
                    <a:pt x="23527" y="13577"/>
                  </a:cubicBezTo>
                  <a:cubicBezTo>
                    <a:pt x="23638" y="9891"/>
                    <a:pt x="21408" y="6798"/>
                    <a:pt x="18474" y="6512"/>
                  </a:cubicBezTo>
                  <a:cubicBezTo>
                    <a:pt x="18363" y="2958"/>
                    <a:pt x="16064" y="93"/>
                    <a:pt x="13130" y="3"/>
                  </a:cubicBezTo>
                  <a:cubicBezTo>
                    <a:pt x="13075" y="1"/>
                    <a:pt x="13019" y="0"/>
                    <a:pt x="129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861804" y="1126611"/>
              <a:ext cx="80602" cy="983049"/>
            </a:xfrm>
            <a:custGeom>
              <a:rect b="b" l="l" r="r" t="t"/>
              <a:pathLst>
                <a:path extrusionOk="0" h="22356" w="1833">
                  <a:moveTo>
                    <a:pt x="705" y="0"/>
                  </a:moveTo>
                  <a:lnTo>
                    <a:pt x="0" y="22356"/>
                  </a:lnTo>
                  <a:lnTo>
                    <a:pt x="0" y="22356"/>
                  </a:lnTo>
                  <a:lnTo>
                    <a:pt x="1833" y="22287"/>
                  </a:lnTo>
                  <a:lnTo>
                    <a:pt x="70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91" name="Shape 191"/>
        <p:cNvGrpSpPr/>
        <p:nvPr/>
      </p:nvGrpSpPr>
      <p:grpSpPr>
        <a:xfrm>
          <a:off x="0" y="0"/>
          <a:ext cx="0" cy="0"/>
          <a:chOff x="0" y="0"/>
          <a:chExt cx="0" cy="0"/>
        </a:xfrm>
      </p:grpSpPr>
      <p:sp>
        <p:nvSpPr>
          <p:cNvPr id="192" name="Google Shape;192;p11"/>
          <p:cNvSpPr/>
          <p:nvPr/>
        </p:nvSpPr>
        <p:spPr>
          <a:xfrm>
            <a:off x="3506727" y="304093"/>
            <a:ext cx="1040462" cy="249599"/>
          </a:xfrm>
          <a:custGeom>
            <a:rect b="b" l="l" r="r" t="t"/>
            <a:pathLst>
              <a:path extrusionOk="0" h="1440" w="6002">
                <a:moveTo>
                  <a:pt x="2475" y="0"/>
                </a:moveTo>
                <a:cubicBezTo>
                  <a:pt x="2353" y="0"/>
                  <a:pt x="2221" y="79"/>
                  <a:pt x="2141" y="179"/>
                </a:cubicBezTo>
                <a:cubicBezTo>
                  <a:pt x="1987" y="332"/>
                  <a:pt x="1876" y="555"/>
                  <a:pt x="1812" y="777"/>
                </a:cubicBezTo>
                <a:cubicBezTo>
                  <a:pt x="1739" y="738"/>
                  <a:pt x="1665" y="703"/>
                  <a:pt x="1594" y="703"/>
                </a:cubicBezTo>
                <a:cubicBezTo>
                  <a:pt x="1578" y="703"/>
                  <a:pt x="1563" y="704"/>
                  <a:pt x="1547" y="708"/>
                </a:cubicBezTo>
                <a:cubicBezTo>
                  <a:pt x="1436" y="708"/>
                  <a:pt x="1346" y="798"/>
                  <a:pt x="1346" y="909"/>
                </a:cubicBezTo>
                <a:cubicBezTo>
                  <a:pt x="1249" y="796"/>
                  <a:pt x="1125" y="737"/>
                  <a:pt x="1002" y="737"/>
                </a:cubicBezTo>
                <a:cubicBezTo>
                  <a:pt x="931" y="737"/>
                  <a:pt x="860" y="757"/>
                  <a:pt x="795" y="798"/>
                </a:cubicBezTo>
                <a:cubicBezTo>
                  <a:pt x="621" y="909"/>
                  <a:pt x="531" y="1105"/>
                  <a:pt x="377" y="1238"/>
                </a:cubicBezTo>
                <a:cubicBezTo>
                  <a:pt x="287" y="1328"/>
                  <a:pt x="91" y="1391"/>
                  <a:pt x="1" y="1418"/>
                </a:cubicBezTo>
                <a:lnTo>
                  <a:pt x="6002" y="1439"/>
                </a:lnTo>
                <a:cubicBezTo>
                  <a:pt x="5763" y="1391"/>
                  <a:pt x="5498" y="1328"/>
                  <a:pt x="5366" y="1105"/>
                </a:cubicBezTo>
                <a:cubicBezTo>
                  <a:pt x="5318" y="994"/>
                  <a:pt x="5276" y="888"/>
                  <a:pt x="5207" y="819"/>
                </a:cubicBezTo>
                <a:cubicBezTo>
                  <a:pt x="5176" y="807"/>
                  <a:pt x="5145" y="802"/>
                  <a:pt x="5113" y="802"/>
                </a:cubicBezTo>
                <a:cubicBezTo>
                  <a:pt x="5038" y="802"/>
                  <a:pt x="4964" y="832"/>
                  <a:pt x="4900" y="862"/>
                </a:cubicBezTo>
                <a:cubicBezTo>
                  <a:pt x="4885" y="881"/>
                  <a:pt x="4859" y="897"/>
                  <a:pt x="4836" y="897"/>
                </a:cubicBezTo>
                <a:cubicBezTo>
                  <a:pt x="4826" y="897"/>
                  <a:pt x="4817" y="894"/>
                  <a:pt x="4810" y="888"/>
                </a:cubicBezTo>
                <a:cubicBezTo>
                  <a:pt x="4789" y="888"/>
                  <a:pt x="4789" y="862"/>
                  <a:pt x="4768" y="841"/>
                </a:cubicBezTo>
                <a:cubicBezTo>
                  <a:pt x="4704" y="708"/>
                  <a:pt x="4656" y="533"/>
                  <a:pt x="4572" y="422"/>
                </a:cubicBezTo>
                <a:cubicBezTo>
                  <a:pt x="4503" y="327"/>
                  <a:pt x="4408" y="283"/>
                  <a:pt x="4314" y="283"/>
                </a:cubicBezTo>
                <a:cubicBezTo>
                  <a:pt x="4256" y="283"/>
                  <a:pt x="4198" y="300"/>
                  <a:pt x="4148" y="332"/>
                </a:cubicBezTo>
                <a:cubicBezTo>
                  <a:pt x="3994" y="401"/>
                  <a:pt x="3910" y="555"/>
                  <a:pt x="3862" y="729"/>
                </a:cubicBezTo>
                <a:cubicBezTo>
                  <a:pt x="3751" y="623"/>
                  <a:pt x="3618" y="512"/>
                  <a:pt x="3486" y="465"/>
                </a:cubicBezTo>
                <a:cubicBezTo>
                  <a:pt x="3431" y="442"/>
                  <a:pt x="3377" y="430"/>
                  <a:pt x="3324" y="430"/>
                </a:cubicBezTo>
                <a:cubicBezTo>
                  <a:pt x="3228" y="430"/>
                  <a:pt x="3139" y="469"/>
                  <a:pt x="3067" y="555"/>
                </a:cubicBezTo>
                <a:cubicBezTo>
                  <a:pt x="2935" y="290"/>
                  <a:pt x="2781" y="25"/>
                  <a:pt x="2517" y="4"/>
                </a:cubicBezTo>
                <a:cubicBezTo>
                  <a:pt x="2503" y="2"/>
                  <a:pt x="2489" y="0"/>
                  <a:pt x="247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a:off x="72684" y="2534606"/>
            <a:ext cx="640548" cy="152424"/>
          </a:xfrm>
          <a:custGeom>
            <a:rect b="b" l="l" r="r" t="t"/>
            <a:pathLst>
              <a:path extrusionOk="0" h="1418" w="5959">
                <a:moveTo>
                  <a:pt x="2471" y="1"/>
                </a:moveTo>
                <a:cubicBezTo>
                  <a:pt x="2337" y="1"/>
                  <a:pt x="2219" y="86"/>
                  <a:pt x="2119" y="205"/>
                </a:cubicBezTo>
                <a:cubicBezTo>
                  <a:pt x="1965" y="359"/>
                  <a:pt x="1854" y="560"/>
                  <a:pt x="1812" y="777"/>
                </a:cubicBezTo>
                <a:cubicBezTo>
                  <a:pt x="1738" y="743"/>
                  <a:pt x="1665" y="708"/>
                  <a:pt x="1582" y="708"/>
                </a:cubicBezTo>
                <a:cubicBezTo>
                  <a:pt x="1564" y="708"/>
                  <a:pt x="1545" y="710"/>
                  <a:pt x="1526" y="714"/>
                </a:cubicBezTo>
                <a:cubicBezTo>
                  <a:pt x="1436" y="714"/>
                  <a:pt x="1346" y="798"/>
                  <a:pt x="1346" y="910"/>
                </a:cubicBezTo>
                <a:cubicBezTo>
                  <a:pt x="1248" y="798"/>
                  <a:pt x="1122" y="741"/>
                  <a:pt x="999" y="741"/>
                </a:cubicBezTo>
                <a:cubicBezTo>
                  <a:pt x="928" y="741"/>
                  <a:pt x="858" y="760"/>
                  <a:pt x="795" y="798"/>
                </a:cubicBezTo>
                <a:cubicBezTo>
                  <a:pt x="620" y="888"/>
                  <a:pt x="530" y="1111"/>
                  <a:pt x="376" y="1243"/>
                </a:cubicBezTo>
                <a:cubicBezTo>
                  <a:pt x="307" y="1328"/>
                  <a:pt x="90" y="1376"/>
                  <a:pt x="0" y="1418"/>
                </a:cubicBezTo>
                <a:lnTo>
                  <a:pt x="5959" y="1418"/>
                </a:lnTo>
                <a:cubicBezTo>
                  <a:pt x="5736" y="1397"/>
                  <a:pt x="5471" y="1328"/>
                  <a:pt x="5339" y="1090"/>
                </a:cubicBezTo>
                <a:cubicBezTo>
                  <a:pt x="5275" y="1000"/>
                  <a:pt x="5254" y="888"/>
                  <a:pt x="5164" y="825"/>
                </a:cubicBezTo>
                <a:cubicBezTo>
                  <a:pt x="5137" y="811"/>
                  <a:pt x="5109" y="805"/>
                  <a:pt x="5080" y="805"/>
                </a:cubicBezTo>
                <a:cubicBezTo>
                  <a:pt x="5011" y="805"/>
                  <a:pt x="4935" y="837"/>
                  <a:pt x="4857" y="867"/>
                </a:cubicBezTo>
                <a:cubicBezTo>
                  <a:pt x="4836" y="888"/>
                  <a:pt x="4809" y="888"/>
                  <a:pt x="4788" y="888"/>
                </a:cubicBezTo>
                <a:cubicBezTo>
                  <a:pt x="4767" y="888"/>
                  <a:pt x="4746" y="867"/>
                  <a:pt x="4746" y="846"/>
                </a:cubicBezTo>
                <a:cubicBezTo>
                  <a:pt x="4656" y="714"/>
                  <a:pt x="4635" y="534"/>
                  <a:pt x="4544" y="428"/>
                </a:cubicBezTo>
                <a:cubicBezTo>
                  <a:pt x="4480" y="330"/>
                  <a:pt x="4387" y="285"/>
                  <a:pt x="4294" y="285"/>
                </a:cubicBezTo>
                <a:cubicBezTo>
                  <a:pt x="4236" y="285"/>
                  <a:pt x="4177" y="303"/>
                  <a:pt x="4126" y="338"/>
                </a:cubicBezTo>
                <a:cubicBezTo>
                  <a:pt x="3972" y="401"/>
                  <a:pt x="3882" y="560"/>
                  <a:pt x="3840" y="735"/>
                </a:cubicBezTo>
                <a:cubicBezTo>
                  <a:pt x="3729" y="624"/>
                  <a:pt x="3596" y="512"/>
                  <a:pt x="3464" y="470"/>
                </a:cubicBezTo>
                <a:cubicBezTo>
                  <a:pt x="3416" y="457"/>
                  <a:pt x="3368" y="450"/>
                  <a:pt x="3321" y="450"/>
                </a:cubicBezTo>
                <a:cubicBezTo>
                  <a:pt x="3218" y="450"/>
                  <a:pt x="3122" y="484"/>
                  <a:pt x="3046" y="560"/>
                </a:cubicBezTo>
                <a:cubicBezTo>
                  <a:pt x="2934" y="295"/>
                  <a:pt x="2760" y="30"/>
                  <a:pt x="2516" y="4"/>
                </a:cubicBezTo>
                <a:cubicBezTo>
                  <a:pt x="2501" y="2"/>
                  <a:pt x="2486" y="1"/>
                  <a:pt x="247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1"/>
          <p:cNvSpPr/>
          <p:nvPr/>
        </p:nvSpPr>
        <p:spPr>
          <a:xfrm>
            <a:off x="7776469" y="629026"/>
            <a:ext cx="1231458" cy="293698"/>
          </a:xfrm>
          <a:custGeom>
            <a:rect b="b" l="l" r="r" t="t"/>
            <a:pathLst>
              <a:path extrusionOk="0" h="2322" w="9736">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1"/>
          <p:cNvSpPr/>
          <p:nvPr/>
        </p:nvSpPr>
        <p:spPr>
          <a:xfrm>
            <a:off x="5321426" y="1123580"/>
            <a:ext cx="612062" cy="147480"/>
          </a:xfrm>
          <a:custGeom>
            <a:rect b="b" l="l" r="r" t="t"/>
            <a:pathLst>
              <a:path extrusionOk="0" h="1372" w="5694">
                <a:moveTo>
                  <a:pt x="2405" y="0"/>
                </a:moveTo>
                <a:cubicBezTo>
                  <a:pt x="2251" y="0"/>
                  <a:pt x="2119" y="90"/>
                  <a:pt x="2034" y="201"/>
                </a:cubicBezTo>
                <a:cubicBezTo>
                  <a:pt x="1875" y="334"/>
                  <a:pt x="1790" y="530"/>
                  <a:pt x="1722" y="752"/>
                </a:cubicBezTo>
                <a:cubicBezTo>
                  <a:pt x="1637" y="710"/>
                  <a:pt x="1547" y="662"/>
                  <a:pt x="1457" y="662"/>
                </a:cubicBezTo>
                <a:cubicBezTo>
                  <a:pt x="1372" y="689"/>
                  <a:pt x="1282" y="773"/>
                  <a:pt x="1282" y="863"/>
                </a:cubicBezTo>
                <a:cubicBezTo>
                  <a:pt x="1199" y="767"/>
                  <a:pt x="1081" y="712"/>
                  <a:pt x="961" y="712"/>
                </a:cubicBezTo>
                <a:cubicBezTo>
                  <a:pt x="889" y="712"/>
                  <a:pt x="818" y="732"/>
                  <a:pt x="752" y="773"/>
                </a:cubicBezTo>
                <a:cubicBezTo>
                  <a:pt x="599" y="863"/>
                  <a:pt x="509" y="1059"/>
                  <a:pt x="376" y="1192"/>
                </a:cubicBezTo>
                <a:cubicBezTo>
                  <a:pt x="286" y="1261"/>
                  <a:pt x="90" y="1324"/>
                  <a:pt x="0" y="1351"/>
                </a:cubicBezTo>
                <a:lnTo>
                  <a:pt x="5694" y="1372"/>
                </a:lnTo>
                <a:cubicBezTo>
                  <a:pt x="5477" y="1324"/>
                  <a:pt x="5233" y="1282"/>
                  <a:pt x="5101" y="1038"/>
                </a:cubicBezTo>
                <a:cubicBezTo>
                  <a:pt x="5032" y="953"/>
                  <a:pt x="5011" y="842"/>
                  <a:pt x="4921" y="795"/>
                </a:cubicBezTo>
                <a:cubicBezTo>
                  <a:pt x="4895" y="775"/>
                  <a:pt x="4869" y="768"/>
                  <a:pt x="4842" y="768"/>
                </a:cubicBezTo>
                <a:cubicBezTo>
                  <a:pt x="4780" y="768"/>
                  <a:pt x="4712" y="809"/>
                  <a:pt x="4635" y="842"/>
                </a:cubicBezTo>
                <a:cubicBezTo>
                  <a:pt x="4613" y="842"/>
                  <a:pt x="4592" y="863"/>
                  <a:pt x="4571" y="863"/>
                </a:cubicBezTo>
                <a:cubicBezTo>
                  <a:pt x="4550" y="842"/>
                  <a:pt x="4550" y="821"/>
                  <a:pt x="4523" y="795"/>
                </a:cubicBezTo>
                <a:cubicBezTo>
                  <a:pt x="4460" y="689"/>
                  <a:pt x="4439" y="509"/>
                  <a:pt x="4349" y="397"/>
                </a:cubicBezTo>
                <a:cubicBezTo>
                  <a:pt x="4278" y="313"/>
                  <a:pt x="4182" y="274"/>
                  <a:pt x="4088" y="274"/>
                </a:cubicBezTo>
                <a:cubicBezTo>
                  <a:pt x="4033" y="274"/>
                  <a:pt x="3979" y="287"/>
                  <a:pt x="3930" y="313"/>
                </a:cubicBezTo>
                <a:cubicBezTo>
                  <a:pt x="3798" y="397"/>
                  <a:pt x="3708" y="556"/>
                  <a:pt x="3665" y="710"/>
                </a:cubicBezTo>
                <a:cubicBezTo>
                  <a:pt x="3554" y="599"/>
                  <a:pt x="3443" y="487"/>
                  <a:pt x="3310" y="445"/>
                </a:cubicBezTo>
                <a:cubicBezTo>
                  <a:pt x="3268" y="430"/>
                  <a:pt x="3224" y="422"/>
                  <a:pt x="3180" y="422"/>
                </a:cubicBezTo>
                <a:cubicBezTo>
                  <a:pt x="3085" y="422"/>
                  <a:pt x="2989" y="457"/>
                  <a:pt x="2913" y="530"/>
                </a:cubicBezTo>
                <a:cubicBezTo>
                  <a:pt x="2802" y="291"/>
                  <a:pt x="2627" y="27"/>
                  <a:pt x="240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a:off x="-1041000" y="3310375"/>
            <a:ext cx="11225986" cy="3987262"/>
          </a:xfrm>
          <a:custGeom>
            <a:rect b="b" l="l" r="r" t="t"/>
            <a:pathLst>
              <a:path extrusionOk="0" h="44599" w="105159">
                <a:moveTo>
                  <a:pt x="11224" y="0"/>
                </a:moveTo>
                <a:cubicBezTo>
                  <a:pt x="10502" y="0"/>
                  <a:pt x="9781" y="108"/>
                  <a:pt x="9073" y="332"/>
                </a:cubicBezTo>
                <a:cubicBezTo>
                  <a:pt x="4704" y="1725"/>
                  <a:pt x="2474" y="7106"/>
                  <a:pt x="3777" y="12646"/>
                </a:cubicBezTo>
                <a:cubicBezTo>
                  <a:pt x="3094" y="13573"/>
                  <a:pt x="2495" y="14632"/>
                  <a:pt x="2056" y="15803"/>
                </a:cubicBezTo>
                <a:cubicBezTo>
                  <a:pt x="1" y="21078"/>
                  <a:pt x="1526" y="26570"/>
                  <a:pt x="5456" y="28095"/>
                </a:cubicBezTo>
                <a:cubicBezTo>
                  <a:pt x="6140" y="28363"/>
                  <a:pt x="6856" y="28490"/>
                  <a:pt x="7583" y="28490"/>
                </a:cubicBezTo>
                <a:cubicBezTo>
                  <a:pt x="8355" y="28490"/>
                  <a:pt x="9139" y="28347"/>
                  <a:pt x="9910" y="28074"/>
                </a:cubicBezTo>
                <a:cubicBezTo>
                  <a:pt x="12072" y="31019"/>
                  <a:pt x="15525" y="32772"/>
                  <a:pt x="19177" y="32772"/>
                </a:cubicBezTo>
                <a:cubicBezTo>
                  <a:pt x="20340" y="32772"/>
                  <a:pt x="21523" y="32594"/>
                  <a:pt x="22690" y="32221"/>
                </a:cubicBezTo>
                <a:cubicBezTo>
                  <a:pt x="23596" y="31935"/>
                  <a:pt x="24454" y="31538"/>
                  <a:pt x="25227" y="31072"/>
                </a:cubicBezTo>
                <a:cubicBezTo>
                  <a:pt x="25317" y="31294"/>
                  <a:pt x="25428" y="31538"/>
                  <a:pt x="25534" y="31760"/>
                </a:cubicBezTo>
                <a:cubicBezTo>
                  <a:pt x="27256" y="35378"/>
                  <a:pt x="30613" y="37671"/>
                  <a:pt x="34300" y="38201"/>
                </a:cubicBezTo>
                <a:cubicBezTo>
                  <a:pt x="34628" y="40849"/>
                  <a:pt x="35931" y="43078"/>
                  <a:pt x="38092" y="44074"/>
                </a:cubicBezTo>
                <a:cubicBezTo>
                  <a:pt x="38875" y="44430"/>
                  <a:pt x="39708" y="44599"/>
                  <a:pt x="40557" y="44599"/>
                </a:cubicBezTo>
                <a:cubicBezTo>
                  <a:pt x="43866" y="44599"/>
                  <a:pt x="47424" y="42029"/>
                  <a:pt x="49304" y="37936"/>
                </a:cubicBezTo>
                <a:cubicBezTo>
                  <a:pt x="49765" y="36898"/>
                  <a:pt x="50098" y="35838"/>
                  <a:pt x="50294" y="34806"/>
                </a:cubicBezTo>
                <a:cubicBezTo>
                  <a:pt x="51751" y="35796"/>
                  <a:pt x="53430" y="36458"/>
                  <a:pt x="55172" y="36702"/>
                </a:cubicBezTo>
                <a:cubicBezTo>
                  <a:pt x="55506" y="39371"/>
                  <a:pt x="56830" y="41580"/>
                  <a:pt x="58970" y="42570"/>
                </a:cubicBezTo>
                <a:cubicBezTo>
                  <a:pt x="59758" y="42933"/>
                  <a:pt x="60596" y="43105"/>
                  <a:pt x="61450" y="43105"/>
                </a:cubicBezTo>
                <a:cubicBezTo>
                  <a:pt x="64755" y="43105"/>
                  <a:pt x="68305" y="40524"/>
                  <a:pt x="70182" y="36437"/>
                </a:cubicBezTo>
                <a:cubicBezTo>
                  <a:pt x="71548" y="33455"/>
                  <a:pt x="71723" y="30325"/>
                  <a:pt x="70886" y="27873"/>
                </a:cubicBezTo>
                <a:lnTo>
                  <a:pt x="70886" y="27873"/>
                </a:lnTo>
                <a:cubicBezTo>
                  <a:pt x="72629" y="29133"/>
                  <a:pt x="74949" y="29970"/>
                  <a:pt x="77528" y="30081"/>
                </a:cubicBezTo>
                <a:cubicBezTo>
                  <a:pt x="77732" y="30090"/>
                  <a:pt x="77934" y="30094"/>
                  <a:pt x="78136" y="30094"/>
                </a:cubicBezTo>
                <a:cubicBezTo>
                  <a:pt x="82448" y="30094"/>
                  <a:pt x="86136" y="28114"/>
                  <a:pt x="87527" y="25225"/>
                </a:cubicBezTo>
                <a:cubicBezTo>
                  <a:pt x="87612" y="25336"/>
                  <a:pt x="87723" y="25426"/>
                  <a:pt x="87834" y="25511"/>
                </a:cubicBezTo>
                <a:cubicBezTo>
                  <a:pt x="90340" y="27813"/>
                  <a:pt x="93393" y="28992"/>
                  <a:pt x="96180" y="28992"/>
                </a:cubicBezTo>
                <a:cubicBezTo>
                  <a:pt x="98472" y="28992"/>
                  <a:pt x="100584" y="28195"/>
                  <a:pt x="102065" y="26570"/>
                </a:cubicBezTo>
                <a:cubicBezTo>
                  <a:pt x="105158" y="23196"/>
                  <a:pt x="104406" y="17413"/>
                  <a:pt x="100503" y="13266"/>
                </a:cubicBezTo>
                <a:cubicBezTo>
                  <a:pt x="100635" y="12116"/>
                  <a:pt x="100609" y="10904"/>
                  <a:pt x="100434" y="9670"/>
                </a:cubicBezTo>
                <a:cubicBezTo>
                  <a:pt x="99637" y="4480"/>
                  <a:pt x="96070" y="641"/>
                  <a:pt x="92219" y="641"/>
                </a:cubicBezTo>
                <a:cubicBezTo>
                  <a:pt x="91928" y="641"/>
                  <a:pt x="91634" y="663"/>
                  <a:pt x="91340" y="708"/>
                </a:cubicBezTo>
                <a:cubicBezTo>
                  <a:pt x="89842" y="931"/>
                  <a:pt x="88518" y="1746"/>
                  <a:pt x="87501" y="2959"/>
                </a:cubicBezTo>
                <a:cubicBezTo>
                  <a:pt x="86019" y="2303"/>
                  <a:pt x="84430" y="1977"/>
                  <a:pt x="82842" y="1977"/>
                </a:cubicBezTo>
                <a:cubicBezTo>
                  <a:pt x="79725" y="1977"/>
                  <a:pt x="76617" y="3234"/>
                  <a:pt x="74350" y="5719"/>
                </a:cubicBezTo>
                <a:cubicBezTo>
                  <a:pt x="73492" y="6667"/>
                  <a:pt x="72830" y="7705"/>
                  <a:pt x="72322" y="8806"/>
                </a:cubicBezTo>
                <a:cubicBezTo>
                  <a:pt x="71041" y="8222"/>
                  <a:pt x="69569" y="7918"/>
                  <a:pt x="68015" y="7918"/>
                </a:cubicBezTo>
                <a:cubicBezTo>
                  <a:pt x="66458" y="7918"/>
                  <a:pt x="64818" y="8223"/>
                  <a:pt x="63207" y="8854"/>
                </a:cubicBezTo>
                <a:cubicBezTo>
                  <a:pt x="62190" y="8298"/>
                  <a:pt x="61067" y="7858"/>
                  <a:pt x="59854" y="7572"/>
                </a:cubicBezTo>
                <a:cubicBezTo>
                  <a:pt x="58791" y="7322"/>
                  <a:pt x="57740" y="7202"/>
                  <a:pt x="56727" y="7202"/>
                </a:cubicBezTo>
                <a:cubicBezTo>
                  <a:pt x="53910" y="7202"/>
                  <a:pt x="51396" y="8128"/>
                  <a:pt x="49791" y="9733"/>
                </a:cubicBezTo>
                <a:cubicBezTo>
                  <a:pt x="48932" y="9525"/>
                  <a:pt x="48025" y="9418"/>
                  <a:pt x="47090" y="9418"/>
                </a:cubicBezTo>
                <a:cubicBezTo>
                  <a:pt x="45545" y="9418"/>
                  <a:pt x="43926" y="9711"/>
                  <a:pt x="42329" y="10332"/>
                </a:cubicBezTo>
                <a:cubicBezTo>
                  <a:pt x="41317" y="9781"/>
                  <a:pt x="40189" y="9336"/>
                  <a:pt x="38976" y="9050"/>
                </a:cubicBezTo>
                <a:cubicBezTo>
                  <a:pt x="37912" y="8806"/>
                  <a:pt x="36865" y="8688"/>
                  <a:pt x="35857" y="8688"/>
                </a:cubicBezTo>
                <a:cubicBezTo>
                  <a:pt x="34416" y="8688"/>
                  <a:pt x="33057" y="8929"/>
                  <a:pt x="31847" y="9384"/>
                </a:cubicBezTo>
                <a:cubicBezTo>
                  <a:pt x="29772" y="8116"/>
                  <a:pt x="27541" y="7495"/>
                  <a:pt x="25500" y="7495"/>
                </a:cubicBezTo>
                <a:cubicBezTo>
                  <a:pt x="23806" y="7495"/>
                  <a:pt x="22244" y="7923"/>
                  <a:pt x="21011" y="8764"/>
                </a:cubicBezTo>
                <a:cubicBezTo>
                  <a:pt x="20969" y="8610"/>
                  <a:pt x="20926" y="8478"/>
                  <a:pt x="20879" y="8345"/>
                </a:cubicBezTo>
                <a:cubicBezTo>
                  <a:pt x="19289" y="3346"/>
                  <a:pt x="15253" y="0"/>
                  <a:pt x="11224" y="0"/>
                </a:cubicBezTo>
                <a:close/>
              </a:path>
            </a:pathLst>
          </a:custGeom>
          <a:solidFill>
            <a:srgbClr val="FFFFFF">
              <a:alpha val="399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a:off x="0" y="4380553"/>
            <a:ext cx="9144064" cy="762939"/>
          </a:xfrm>
          <a:custGeom>
            <a:rect b="b" l="l" r="r" t="t"/>
            <a:pathLst>
              <a:path extrusionOk="0" h="9670" w="87612">
                <a:moveTo>
                  <a:pt x="18981" y="0"/>
                </a:moveTo>
                <a:cubicBezTo>
                  <a:pt x="15418" y="0"/>
                  <a:pt x="11743" y="156"/>
                  <a:pt x="8077" y="470"/>
                </a:cubicBezTo>
                <a:cubicBezTo>
                  <a:pt x="5387" y="713"/>
                  <a:pt x="2691" y="1020"/>
                  <a:pt x="0" y="1264"/>
                </a:cubicBezTo>
                <a:lnTo>
                  <a:pt x="0" y="9669"/>
                </a:lnTo>
                <a:lnTo>
                  <a:pt x="87611" y="9669"/>
                </a:lnTo>
                <a:lnTo>
                  <a:pt x="87611" y="4023"/>
                </a:lnTo>
                <a:cubicBezTo>
                  <a:pt x="84100" y="3160"/>
                  <a:pt x="79821" y="2609"/>
                  <a:pt x="75033" y="2456"/>
                </a:cubicBezTo>
                <a:cubicBezTo>
                  <a:pt x="74101" y="2429"/>
                  <a:pt x="73160" y="2417"/>
                  <a:pt x="72210" y="2417"/>
                </a:cubicBezTo>
                <a:cubicBezTo>
                  <a:pt x="65222" y="2417"/>
                  <a:pt x="57810" y="3055"/>
                  <a:pt x="50755" y="3097"/>
                </a:cubicBezTo>
                <a:cubicBezTo>
                  <a:pt x="48196" y="3097"/>
                  <a:pt x="45660" y="3028"/>
                  <a:pt x="43430" y="2763"/>
                </a:cubicBezTo>
                <a:cubicBezTo>
                  <a:pt x="40670" y="2456"/>
                  <a:pt x="38462" y="1878"/>
                  <a:pt x="36015" y="1418"/>
                </a:cubicBezTo>
                <a:cubicBezTo>
                  <a:pt x="31114" y="477"/>
                  <a:pt x="25219" y="0"/>
                  <a:pt x="1898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8" name="Google Shape;198;p11"/>
          <p:cNvGrpSpPr/>
          <p:nvPr/>
        </p:nvGrpSpPr>
        <p:grpSpPr>
          <a:xfrm>
            <a:off x="498990" y="3184349"/>
            <a:ext cx="1133103" cy="1456552"/>
            <a:chOff x="1307321" y="654999"/>
            <a:chExt cx="1131632" cy="1454661"/>
          </a:xfrm>
        </p:grpSpPr>
        <p:sp>
          <p:nvSpPr>
            <p:cNvPr id="199" name="Google Shape;199;p11"/>
            <p:cNvSpPr/>
            <p:nvPr/>
          </p:nvSpPr>
          <p:spPr>
            <a:xfrm>
              <a:off x="1307321" y="654999"/>
              <a:ext cx="1131632" cy="1021965"/>
            </a:xfrm>
            <a:custGeom>
              <a:rect b="b" l="l" r="r" t="t"/>
              <a:pathLst>
                <a:path extrusionOk="0" h="23241" w="25735">
                  <a:moveTo>
                    <a:pt x="15539" y="0"/>
                  </a:moveTo>
                  <a:cubicBezTo>
                    <a:pt x="12250" y="0"/>
                    <a:pt x="9602" y="3379"/>
                    <a:pt x="9602" y="7547"/>
                  </a:cubicBezTo>
                  <a:lnTo>
                    <a:pt x="9602" y="7833"/>
                  </a:lnTo>
                  <a:cubicBezTo>
                    <a:pt x="9181" y="7709"/>
                    <a:pt x="8736" y="7647"/>
                    <a:pt x="8276" y="7647"/>
                  </a:cubicBezTo>
                  <a:cubicBezTo>
                    <a:pt x="6379" y="7647"/>
                    <a:pt x="4247" y="8691"/>
                    <a:pt x="2648" y="10593"/>
                  </a:cubicBezTo>
                  <a:cubicBezTo>
                    <a:pt x="223" y="13527"/>
                    <a:pt x="0" y="17367"/>
                    <a:pt x="2187" y="19178"/>
                  </a:cubicBezTo>
                  <a:cubicBezTo>
                    <a:pt x="2947" y="19817"/>
                    <a:pt x="3890" y="20121"/>
                    <a:pt x="4905" y="20121"/>
                  </a:cubicBezTo>
                  <a:cubicBezTo>
                    <a:pt x="5539" y="20121"/>
                    <a:pt x="6202" y="20002"/>
                    <a:pt x="6864" y="19771"/>
                  </a:cubicBezTo>
                  <a:cubicBezTo>
                    <a:pt x="8257" y="21869"/>
                    <a:pt x="10619" y="23240"/>
                    <a:pt x="13310" y="23240"/>
                  </a:cubicBezTo>
                  <a:cubicBezTo>
                    <a:pt x="16731" y="23240"/>
                    <a:pt x="19644" y="21032"/>
                    <a:pt x="20656" y="17965"/>
                  </a:cubicBezTo>
                  <a:cubicBezTo>
                    <a:pt x="20725" y="17968"/>
                    <a:pt x="20795" y="17969"/>
                    <a:pt x="20864" y="17969"/>
                  </a:cubicBezTo>
                  <a:cubicBezTo>
                    <a:pt x="21868" y="17969"/>
                    <a:pt x="22783" y="17680"/>
                    <a:pt x="23526" y="17081"/>
                  </a:cubicBezTo>
                  <a:cubicBezTo>
                    <a:pt x="25735" y="15296"/>
                    <a:pt x="25602" y="11456"/>
                    <a:pt x="23198" y="8496"/>
                  </a:cubicBezTo>
                  <a:cubicBezTo>
                    <a:pt x="22668" y="7833"/>
                    <a:pt x="22070" y="7283"/>
                    <a:pt x="21450" y="6822"/>
                  </a:cubicBezTo>
                  <a:cubicBezTo>
                    <a:pt x="21164" y="3003"/>
                    <a:pt x="18627" y="0"/>
                    <a:pt x="1553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a:off x="1876952" y="1126611"/>
              <a:ext cx="81569" cy="983049"/>
            </a:xfrm>
            <a:custGeom>
              <a:rect b="b" l="l" r="r" t="t"/>
              <a:pathLst>
                <a:path extrusionOk="0" h="22356" w="1855">
                  <a:moveTo>
                    <a:pt x="711" y="0"/>
                  </a:moveTo>
                  <a:lnTo>
                    <a:pt x="1" y="22356"/>
                  </a:lnTo>
                  <a:lnTo>
                    <a:pt x="1855" y="22287"/>
                  </a:lnTo>
                  <a:lnTo>
                    <a:pt x="71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1" name="Google Shape;201;p11"/>
          <p:cNvSpPr/>
          <p:nvPr/>
        </p:nvSpPr>
        <p:spPr>
          <a:xfrm>
            <a:off x="8580375" y="-35000"/>
            <a:ext cx="589203" cy="5217602"/>
          </a:xfrm>
          <a:custGeom>
            <a:rect b="b" l="l" r="r" t="t"/>
            <a:pathLst>
              <a:path extrusionOk="0" h="24782" w="2671">
                <a:moveTo>
                  <a:pt x="1" y="0"/>
                </a:moveTo>
                <a:lnTo>
                  <a:pt x="2649" y="24782"/>
                </a:lnTo>
                <a:lnTo>
                  <a:pt x="2649" y="21694"/>
                </a:lnTo>
                <a:lnTo>
                  <a:pt x="2670" y="22"/>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rot="10800000">
            <a:off x="-25578" y="-85858"/>
            <a:ext cx="589203" cy="5248208"/>
          </a:xfrm>
          <a:custGeom>
            <a:rect b="b" l="l" r="r" t="t"/>
            <a:pathLst>
              <a:path extrusionOk="0" h="24782" w="2671">
                <a:moveTo>
                  <a:pt x="1" y="0"/>
                </a:moveTo>
                <a:lnTo>
                  <a:pt x="2649" y="24782"/>
                </a:lnTo>
                <a:lnTo>
                  <a:pt x="2649" y="21694"/>
                </a:lnTo>
                <a:lnTo>
                  <a:pt x="2670" y="22"/>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1"/>
          <p:cNvSpPr txBox="1"/>
          <p:nvPr>
            <p:ph hasCustomPrompt="1" type="title"/>
          </p:nvPr>
        </p:nvSpPr>
        <p:spPr>
          <a:xfrm>
            <a:off x="1284000" y="1643525"/>
            <a:ext cx="6576000" cy="1416300"/>
          </a:xfrm>
          <a:prstGeom prst="rect">
            <a:avLst/>
          </a:prstGeom>
          <a:solidFill>
            <a:schemeClr val="accent6"/>
          </a:solidFill>
          <a:effectLst>
            <a:outerShdw rotWithShape="0" algn="bl" dir="2760000" dist="133350">
              <a:schemeClr val="lt2">
                <a:alpha val="42000"/>
              </a:schemeClr>
            </a:outerShdw>
          </a:effectLst>
        </p:spPr>
        <p:txBody>
          <a:bodyPr anchorCtr="0" anchor="ctr" bIns="91425" lIns="91425" spcFirstLastPara="1" rIns="91425" wrap="square" tIns="91425">
            <a:noAutofit/>
          </a:bodyPr>
          <a:lstStyle>
            <a:lvl1pPr lvl="0" algn="ctr">
              <a:spcBef>
                <a:spcPts val="0"/>
              </a:spcBef>
              <a:spcAft>
                <a:spcPts val="0"/>
              </a:spcAft>
              <a:buSzPts val="9600"/>
              <a:buNone/>
              <a:defRPr sz="7000">
                <a:solidFill>
                  <a:schemeClr val="accent1"/>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204" name="Google Shape;204;p11"/>
          <p:cNvSpPr txBox="1"/>
          <p:nvPr>
            <p:ph idx="1" type="subTitle"/>
          </p:nvPr>
        </p:nvSpPr>
        <p:spPr>
          <a:xfrm>
            <a:off x="1284000" y="3245725"/>
            <a:ext cx="6576000" cy="49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1600"/>
              </a:spcBef>
              <a:spcAft>
                <a:spcPts val="0"/>
              </a:spcAft>
              <a:buSzPts val="1600"/>
              <a:buNone/>
              <a:defRPr sz="1600"/>
            </a:lvl3pPr>
            <a:lvl4pPr lvl="3" rtl="0" algn="ctr">
              <a:lnSpc>
                <a:spcPct val="100000"/>
              </a:lnSpc>
              <a:spcBef>
                <a:spcPts val="1600"/>
              </a:spcBef>
              <a:spcAft>
                <a:spcPts val="0"/>
              </a:spcAft>
              <a:buSzPts val="1600"/>
              <a:buNone/>
              <a:defRPr sz="1600"/>
            </a:lvl4pPr>
            <a:lvl5pPr lvl="4" rtl="0" algn="ctr">
              <a:lnSpc>
                <a:spcPct val="100000"/>
              </a:lnSpc>
              <a:spcBef>
                <a:spcPts val="1600"/>
              </a:spcBef>
              <a:spcAft>
                <a:spcPts val="0"/>
              </a:spcAft>
              <a:buSzPts val="1600"/>
              <a:buNone/>
              <a:defRPr sz="1600"/>
            </a:lvl5pPr>
            <a:lvl6pPr lvl="5" rtl="0" algn="ctr">
              <a:lnSpc>
                <a:spcPct val="100000"/>
              </a:lnSpc>
              <a:spcBef>
                <a:spcPts val="1600"/>
              </a:spcBef>
              <a:spcAft>
                <a:spcPts val="0"/>
              </a:spcAft>
              <a:buSzPts val="1600"/>
              <a:buNone/>
              <a:defRPr sz="1600"/>
            </a:lvl6pPr>
            <a:lvl7pPr lvl="6" rtl="0" algn="ctr">
              <a:lnSpc>
                <a:spcPct val="100000"/>
              </a:lnSpc>
              <a:spcBef>
                <a:spcPts val="1600"/>
              </a:spcBef>
              <a:spcAft>
                <a:spcPts val="0"/>
              </a:spcAft>
              <a:buSzPts val="1600"/>
              <a:buNone/>
              <a:defRPr sz="1600"/>
            </a:lvl7pPr>
            <a:lvl8pPr lvl="7" rtl="0" algn="ctr">
              <a:lnSpc>
                <a:spcPct val="100000"/>
              </a:lnSpc>
              <a:spcBef>
                <a:spcPts val="1600"/>
              </a:spcBef>
              <a:spcAft>
                <a:spcPts val="0"/>
              </a:spcAft>
              <a:buSzPts val="1600"/>
              <a:buNone/>
              <a:defRPr sz="1600"/>
            </a:lvl8pPr>
            <a:lvl9pPr lvl="8" rtl="0" algn="ctr">
              <a:lnSpc>
                <a:spcPct val="100000"/>
              </a:lnSpc>
              <a:spcBef>
                <a:spcPts val="1600"/>
              </a:spcBef>
              <a:spcAft>
                <a:spcPts val="1600"/>
              </a:spcAft>
              <a:buSzPts val="1600"/>
              <a:buNone/>
              <a:defRPr sz="1600"/>
            </a:lvl9pPr>
          </a:lstStyle>
          <a:p/>
        </p:txBody>
      </p:sp>
      <p:grpSp>
        <p:nvGrpSpPr>
          <p:cNvPr id="205" name="Google Shape;205;p11"/>
          <p:cNvGrpSpPr/>
          <p:nvPr/>
        </p:nvGrpSpPr>
        <p:grpSpPr>
          <a:xfrm flipH="1">
            <a:off x="7722762" y="3526378"/>
            <a:ext cx="1003192" cy="1289557"/>
            <a:chOff x="1307321" y="654999"/>
            <a:chExt cx="1131632" cy="1454661"/>
          </a:xfrm>
        </p:grpSpPr>
        <p:sp>
          <p:nvSpPr>
            <p:cNvPr id="206" name="Google Shape;206;p11"/>
            <p:cNvSpPr/>
            <p:nvPr/>
          </p:nvSpPr>
          <p:spPr>
            <a:xfrm>
              <a:off x="1307321" y="654999"/>
              <a:ext cx="1131632" cy="1021965"/>
            </a:xfrm>
            <a:custGeom>
              <a:rect b="b" l="l" r="r" t="t"/>
              <a:pathLst>
                <a:path extrusionOk="0" h="23241" w="25735">
                  <a:moveTo>
                    <a:pt x="15539" y="0"/>
                  </a:moveTo>
                  <a:cubicBezTo>
                    <a:pt x="12250" y="0"/>
                    <a:pt x="9602" y="3379"/>
                    <a:pt x="9602" y="7547"/>
                  </a:cubicBezTo>
                  <a:lnTo>
                    <a:pt x="9602" y="7833"/>
                  </a:lnTo>
                  <a:cubicBezTo>
                    <a:pt x="9181" y="7709"/>
                    <a:pt x="8736" y="7647"/>
                    <a:pt x="8276" y="7647"/>
                  </a:cubicBezTo>
                  <a:cubicBezTo>
                    <a:pt x="6379" y="7647"/>
                    <a:pt x="4247" y="8691"/>
                    <a:pt x="2648" y="10593"/>
                  </a:cubicBezTo>
                  <a:cubicBezTo>
                    <a:pt x="223" y="13527"/>
                    <a:pt x="0" y="17367"/>
                    <a:pt x="2187" y="19178"/>
                  </a:cubicBezTo>
                  <a:cubicBezTo>
                    <a:pt x="2947" y="19817"/>
                    <a:pt x="3890" y="20121"/>
                    <a:pt x="4905" y="20121"/>
                  </a:cubicBezTo>
                  <a:cubicBezTo>
                    <a:pt x="5539" y="20121"/>
                    <a:pt x="6202" y="20002"/>
                    <a:pt x="6864" y="19771"/>
                  </a:cubicBezTo>
                  <a:cubicBezTo>
                    <a:pt x="8257" y="21869"/>
                    <a:pt x="10619" y="23240"/>
                    <a:pt x="13310" y="23240"/>
                  </a:cubicBezTo>
                  <a:cubicBezTo>
                    <a:pt x="16731" y="23240"/>
                    <a:pt x="19644" y="21032"/>
                    <a:pt x="20656" y="17965"/>
                  </a:cubicBezTo>
                  <a:cubicBezTo>
                    <a:pt x="20725" y="17968"/>
                    <a:pt x="20795" y="17969"/>
                    <a:pt x="20864" y="17969"/>
                  </a:cubicBezTo>
                  <a:cubicBezTo>
                    <a:pt x="21868" y="17969"/>
                    <a:pt x="22783" y="17680"/>
                    <a:pt x="23526" y="17081"/>
                  </a:cubicBezTo>
                  <a:cubicBezTo>
                    <a:pt x="25735" y="15296"/>
                    <a:pt x="25602" y="11456"/>
                    <a:pt x="23198" y="8496"/>
                  </a:cubicBezTo>
                  <a:cubicBezTo>
                    <a:pt x="22668" y="7833"/>
                    <a:pt x="22070" y="7283"/>
                    <a:pt x="21450" y="6822"/>
                  </a:cubicBezTo>
                  <a:cubicBezTo>
                    <a:pt x="21164" y="3003"/>
                    <a:pt x="18627" y="0"/>
                    <a:pt x="1553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a:off x="1876952" y="1126611"/>
              <a:ext cx="81569" cy="983049"/>
            </a:xfrm>
            <a:custGeom>
              <a:rect b="b" l="l" r="r" t="t"/>
              <a:pathLst>
                <a:path extrusionOk="0" h="22356" w="1855">
                  <a:moveTo>
                    <a:pt x="711" y="0"/>
                  </a:moveTo>
                  <a:lnTo>
                    <a:pt x="1" y="22356"/>
                  </a:lnTo>
                  <a:lnTo>
                    <a:pt x="1855" y="22287"/>
                  </a:lnTo>
                  <a:lnTo>
                    <a:pt x="71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8" name="Google Shape;208;p11"/>
          <p:cNvSpPr/>
          <p:nvPr/>
        </p:nvSpPr>
        <p:spPr>
          <a:xfrm>
            <a:off x="648175" y="304090"/>
            <a:ext cx="177302" cy="175063"/>
          </a:xfrm>
          <a:custGeom>
            <a:rect b="b" l="l" r="r" t="t"/>
            <a:pathLst>
              <a:path extrusionOk="0" h="18231" w="18469">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1"/>
          <p:cNvSpPr/>
          <p:nvPr/>
        </p:nvSpPr>
        <p:spPr>
          <a:xfrm>
            <a:off x="340137" y="164630"/>
            <a:ext cx="250671" cy="247486"/>
          </a:xfrm>
          <a:custGeom>
            <a:rect b="b" l="l" r="r" t="t"/>
            <a:pathLst>
              <a:path extrusionOk="0" h="18231" w="18469">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a:off x="8265500" y="3079228"/>
            <a:ext cx="177302" cy="175063"/>
          </a:xfrm>
          <a:custGeom>
            <a:rect b="b" l="l" r="r" t="t"/>
            <a:pathLst>
              <a:path extrusionOk="0" h="18231" w="18469">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a:off x="8484628" y="2745249"/>
            <a:ext cx="297443" cy="293701"/>
          </a:xfrm>
          <a:custGeom>
            <a:rect b="b" l="l" r="r" t="t"/>
            <a:pathLst>
              <a:path extrusionOk="0" h="18231" w="18469">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6"/>
        </a:solidFill>
      </p:bgPr>
    </p:bg>
    <p:spTree>
      <p:nvGrpSpPr>
        <p:cNvPr id="212" name="Shape 21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213" name="Shape 213"/>
        <p:cNvGrpSpPr/>
        <p:nvPr/>
      </p:nvGrpSpPr>
      <p:grpSpPr>
        <a:xfrm>
          <a:off x="0" y="0"/>
          <a:ext cx="0" cy="0"/>
          <a:chOff x="0" y="0"/>
          <a:chExt cx="0" cy="0"/>
        </a:xfrm>
      </p:grpSpPr>
      <p:sp>
        <p:nvSpPr>
          <p:cNvPr id="214" name="Google Shape;214;p13"/>
          <p:cNvSpPr/>
          <p:nvPr/>
        </p:nvSpPr>
        <p:spPr>
          <a:xfrm>
            <a:off x="-349600" y="1293524"/>
            <a:ext cx="1046547" cy="249598"/>
          </a:xfrm>
          <a:custGeom>
            <a:rect b="b" l="l" r="r" t="t"/>
            <a:pathLst>
              <a:path extrusionOk="0" h="2322" w="9736">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3"/>
          <p:cNvSpPr txBox="1"/>
          <p:nvPr>
            <p:ph idx="1" type="subTitle"/>
          </p:nvPr>
        </p:nvSpPr>
        <p:spPr>
          <a:xfrm>
            <a:off x="948575" y="3700375"/>
            <a:ext cx="2305500" cy="394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Bebas Neue"/>
              <a:buNone/>
              <a:defRPr sz="1800">
                <a:solidFill>
                  <a:schemeClr val="dk1"/>
                </a:solidFill>
                <a:latin typeface="Black Han Sans"/>
                <a:ea typeface="Black Han Sans"/>
                <a:cs typeface="Black Han Sans"/>
                <a:sym typeface="Black Han Sans"/>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16" name="Google Shape;216;p13"/>
          <p:cNvSpPr txBox="1"/>
          <p:nvPr>
            <p:ph idx="2" type="subTitle"/>
          </p:nvPr>
        </p:nvSpPr>
        <p:spPr>
          <a:xfrm>
            <a:off x="3419250" y="3700375"/>
            <a:ext cx="2305500" cy="394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Bebas Neue"/>
              <a:buNone/>
              <a:defRPr sz="1800">
                <a:solidFill>
                  <a:schemeClr val="dk1"/>
                </a:solidFill>
                <a:latin typeface="Black Han Sans"/>
                <a:ea typeface="Black Han Sans"/>
                <a:cs typeface="Black Han Sans"/>
                <a:sym typeface="Black Han Sans"/>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17" name="Google Shape;217;p13"/>
          <p:cNvSpPr txBox="1"/>
          <p:nvPr>
            <p:ph idx="3" type="subTitle"/>
          </p:nvPr>
        </p:nvSpPr>
        <p:spPr>
          <a:xfrm>
            <a:off x="5889925" y="3700375"/>
            <a:ext cx="2305500" cy="394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Bebas Neue"/>
              <a:buNone/>
              <a:defRPr sz="1800">
                <a:solidFill>
                  <a:schemeClr val="dk1"/>
                </a:solidFill>
                <a:latin typeface="Black Han Sans"/>
                <a:ea typeface="Black Han Sans"/>
                <a:cs typeface="Black Han Sans"/>
                <a:sym typeface="Black Han Sans"/>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18" name="Google Shape;218;p13"/>
          <p:cNvSpPr txBox="1"/>
          <p:nvPr>
            <p:ph idx="4" type="subTitle"/>
          </p:nvPr>
        </p:nvSpPr>
        <p:spPr>
          <a:xfrm>
            <a:off x="948575" y="2190700"/>
            <a:ext cx="2305500" cy="394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Bebas Neue"/>
              <a:buNone/>
              <a:defRPr sz="1800">
                <a:solidFill>
                  <a:schemeClr val="dk1"/>
                </a:solidFill>
                <a:latin typeface="Black Han Sans"/>
                <a:ea typeface="Black Han Sans"/>
                <a:cs typeface="Black Han Sans"/>
                <a:sym typeface="Black Han Sans"/>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19" name="Google Shape;219;p13"/>
          <p:cNvSpPr txBox="1"/>
          <p:nvPr>
            <p:ph idx="5" type="subTitle"/>
          </p:nvPr>
        </p:nvSpPr>
        <p:spPr>
          <a:xfrm>
            <a:off x="3419250" y="2190700"/>
            <a:ext cx="2305500" cy="394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Bebas Neue"/>
              <a:buNone/>
              <a:defRPr sz="1800">
                <a:solidFill>
                  <a:schemeClr val="dk1"/>
                </a:solidFill>
                <a:latin typeface="Black Han Sans"/>
                <a:ea typeface="Black Han Sans"/>
                <a:cs typeface="Black Han Sans"/>
                <a:sym typeface="Black Han Sans"/>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20" name="Google Shape;220;p13"/>
          <p:cNvSpPr txBox="1"/>
          <p:nvPr>
            <p:ph idx="6" type="subTitle"/>
          </p:nvPr>
        </p:nvSpPr>
        <p:spPr>
          <a:xfrm>
            <a:off x="5889925" y="2190700"/>
            <a:ext cx="2305500" cy="394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Bebas Neue"/>
              <a:buNone/>
              <a:defRPr sz="1800">
                <a:solidFill>
                  <a:schemeClr val="dk1"/>
                </a:solidFill>
                <a:latin typeface="Black Han Sans"/>
                <a:ea typeface="Black Han Sans"/>
                <a:cs typeface="Black Han Sans"/>
                <a:sym typeface="Black Han Sans"/>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21" name="Google Shape;221;p1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7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22" name="Google Shape;222;p13"/>
          <p:cNvSpPr/>
          <p:nvPr/>
        </p:nvSpPr>
        <p:spPr>
          <a:xfrm>
            <a:off x="-1061200" y="3009775"/>
            <a:ext cx="11225986" cy="3987262"/>
          </a:xfrm>
          <a:custGeom>
            <a:rect b="b" l="l" r="r" t="t"/>
            <a:pathLst>
              <a:path extrusionOk="0" h="44599" w="105159">
                <a:moveTo>
                  <a:pt x="11224" y="0"/>
                </a:moveTo>
                <a:cubicBezTo>
                  <a:pt x="10502" y="0"/>
                  <a:pt x="9781" y="108"/>
                  <a:pt x="9073" y="332"/>
                </a:cubicBezTo>
                <a:cubicBezTo>
                  <a:pt x="4704" y="1725"/>
                  <a:pt x="2474" y="7106"/>
                  <a:pt x="3777" y="12646"/>
                </a:cubicBezTo>
                <a:cubicBezTo>
                  <a:pt x="3094" y="13573"/>
                  <a:pt x="2495" y="14632"/>
                  <a:pt x="2056" y="15803"/>
                </a:cubicBezTo>
                <a:cubicBezTo>
                  <a:pt x="1" y="21078"/>
                  <a:pt x="1526" y="26570"/>
                  <a:pt x="5456" y="28095"/>
                </a:cubicBezTo>
                <a:cubicBezTo>
                  <a:pt x="6140" y="28363"/>
                  <a:pt x="6856" y="28490"/>
                  <a:pt x="7583" y="28490"/>
                </a:cubicBezTo>
                <a:cubicBezTo>
                  <a:pt x="8355" y="28490"/>
                  <a:pt x="9139" y="28347"/>
                  <a:pt x="9910" y="28074"/>
                </a:cubicBezTo>
                <a:cubicBezTo>
                  <a:pt x="12072" y="31019"/>
                  <a:pt x="15525" y="32772"/>
                  <a:pt x="19177" y="32772"/>
                </a:cubicBezTo>
                <a:cubicBezTo>
                  <a:pt x="20340" y="32772"/>
                  <a:pt x="21523" y="32594"/>
                  <a:pt x="22690" y="32221"/>
                </a:cubicBezTo>
                <a:cubicBezTo>
                  <a:pt x="23596" y="31935"/>
                  <a:pt x="24454" y="31538"/>
                  <a:pt x="25227" y="31072"/>
                </a:cubicBezTo>
                <a:cubicBezTo>
                  <a:pt x="25317" y="31294"/>
                  <a:pt x="25428" y="31538"/>
                  <a:pt x="25534" y="31760"/>
                </a:cubicBezTo>
                <a:cubicBezTo>
                  <a:pt x="27256" y="35378"/>
                  <a:pt x="30613" y="37671"/>
                  <a:pt x="34300" y="38201"/>
                </a:cubicBezTo>
                <a:cubicBezTo>
                  <a:pt x="34628" y="40849"/>
                  <a:pt x="35931" y="43078"/>
                  <a:pt x="38092" y="44074"/>
                </a:cubicBezTo>
                <a:cubicBezTo>
                  <a:pt x="38875" y="44430"/>
                  <a:pt x="39708" y="44599"/>
                  <a:pt x="40557" y="44599"/>
                </a:cubicBezTo>
                <a:cubicBezTo>
                  <a:pt x="43866" y="44599"/>
                  <a:pt x="47424" y="42029"/>
                  <a:pt x="49304" y="37936"/>
                </a:cubicBezTo>
                <a:cubicBezTo>
                  <a:pt x="49765" y="36898"/>
                  <a:pt x="50098" y="35838"/>
                  <a:pt x="50294" y="34806"/>
                </a:cubicBezTo>
                <a:cubicBezTo>
                  <a:pt x="51751" y="35796"/>
                  <a:pt x="53430" y="36458"/>
                  <a:pt x="55172" y="36702"/>
                </a:cubicBezTo>
                <a:cubicBezTo>
                  <a:pt x="55506" y="39371"/>
                  <a:pt x="56830" y="41580"/>
                  <a:pt x="58970" y="42570"/>
                </a:cubicBezTo>
                <a:cubicBezTo>
                  <a:pt x="59758" y="42933"/>
                  <a:pt x="60596" y="43105"/>
                  <a:pt x="61450" y="43105"/>
                </a:cubicBezTo>
                <a:cubicBezTo>
                  <a:pt x="64755" y="43105"/>
                  <a:pt x="68305" y="40524"/>
                  <a:pt x="70182" y="36437"/>
                </a:cubicBezTo>
                <a:cubicBezTo>
                  <a:pt x="71548" y="33455"/>
                  <a:pt x="71723" y="30325"/>
                  <a:pt x="70886" y="27873"/>
                </a:cubicBezTo>
                <a:lnTo>
                  <a:pt x="70886" y="27873"/>
                </a:lnTo>
                <a:cubicBezTo>
                  <a:pt x="72629" y="29133"/>
                  <a:pt x="74949" y="29970"/>
                  <a:pt x="77528" y="30081"/>
                </a:cubicBezTo>
                <a:cubicBezTo>
                  <a:pt x="77732" y="30090"/>
                  <a:pt x="77934" y="30094"/>
                  <a:pt x="78136" y="30094"/>
                </a:cubicBezTo>
                <a:cubicBezTo>
                  <a:pt x="82448" y="30094"/>
                  <a:pt x="86136" y="28114"/>
                  <a:pt x="87527" y="25225"/>
                </a:cubicBezTo>
                <a:cubicBezTo>
                  <a:pt x="87612" y="25336"/>
                  <a:pt x="87723" y="25426"/>
                  <a:pt x="87834" y="25511"/>
                </a:cubicBezTo>
                <a:cubicBezTo>
                  <a:pt x="90340" y="27813"/>
                  <a:pt x="93393" y="28992"/>
                  <a:pt x="96180" y="28992"/>
                </a:cubicBezTo>
                <a:cubicBezTo>
                  <a:pt x="98472" y="28992"/>
                  <a:pt x="100584" y="28195"/>
                  <a:pt x="102065" y="26570"/>
                </a:cubicBezTo>
                <a:cubicBezTo>
                  <a:pt x="105158" y="23196"/>
                  <a:pt x="104406" y="17413"/>
                  <a:pt x="100503" y="13266"/>
                </a:cubicBezTo>
                <a:cubicBezTo>
                  <a:pt x="100635" y="12116"/>
                  <a:pt x="100609" y="10904"/>
                  <a:pt x="100434" y="9670"/>
                </a:cubicBezTo>
                <a:cubicBezTo>
                  <a:pt x="99637" y="4480"/>
                  <a:pt x="96070" y="641"/>
                  <a:pt x="92219" y="641"/>
                </a:cubicBezTo>
                <a:cubicBezTo>
                  <a:pt x="91928" y="641"/>
                  <a:pt x="91634" y="663"/>
                  <a:pt x="91340" y="708"/>
                </a:cubicBezTo>
                <a:cubicBezTo>
                  <a:pt x="89842" y="931"/>
                  <a:pt x="88518" y="1746"/>
                  <a:pt x="87501" y="2959"/>
                </a:cubicBezTo>
                <a:cubicBezTo>
                  <a:pt x="86019" y="2303"/>
                  <a:pt x="84430" y="1977"/>
                  <a:pt x="82842" y="1977"/>
                </a:cubicBezTo>
                <a:cubicBezTo>
                  <a:pt x="79725" y="1977"/>
                  <a:pt x="76617" y="3234"/>
                  <a:pt x="74350" y="5719"/>
                </a:cubicBezTo>
                <a:cubicBezTo>
                  <a:pt x="73492" y="6667"/>
                  <a:pt x="72830" y="7705"/>
                  <a:pt x="72322" y="8806"/>
                </a:cubicBezTo>
                <a:cubicBezTo>
                  <a:pt x="71041" y="8222"/>
                  <a:pt x="69569" y="7918"/>
                  <a:pt x="68015" y="7918"/>
                </a:cubicBezTo>
                <a:cubicBezTo>
                  <a:pt x="66458" y="7918"/>
                  <a:pt x="64818" y="8223"/>
                  <a:pt x="63207" y="8854"/>
                </a:cubicBezTo>
                <a:cubicBezTo>
                  <a:pt x="62190" y="8298"/>
                  <a:pt x="61067" y="7858"/>
                  <a:pt x="59854" y="7572"/>
                </a:cubicBezTo>
                <a:cubicBezTo>
                  <a:pt x="58791" y="7322"/>
                  <a:pt x="57740" y="7202"/>
                  <a:pt x="56727" y="7202"/>
                </a:cubicBezTo>
                <a:cubicBezTo>
                  <a:pt x="53910" y="7202"/>
                  <a:pt x="51396" y="8128"/>
                  <a:pt x="49791" y="9733"/>
                </a:cubicBezTo>
                <a:cubicBezTo>
                  <a:pt x="48932" y="9525"/>
                  <a:pt x="48025" y="9418"/>
                  <a:pt x="47090" y="9418"/>
                </a:cubicBezTo>
                <a:cubicBezTo>
                  <a:pt x="45545" y="9418"/>
                  <a:pt x="43926" y="9711"/>
                  <a:pt x="42329" y="10332"/>
                </a:cubicBezTo>
                <a:cubicBezTo>
                  <a:pt x="41317" y="9781"/>
                  <a:pt x="40189" y="9336"/>
                  <a:pt x="38976" y="9050"/>
                </a:cubicBezTo>
                <a:cubicBezTo>
                  <a:pt x="37912" y="8806"/>
                  <a:pt x="36865" y="8688"/>
                  <a:pt x="35857" y="8688"/>
                </a:cubicBezTo>
                <a:cubicBezTo>
                  <a:pt x="34416" y="8688"/>
                  <a:pt x="33057" y="8929"/>
                  <a:pt x="31847" y="9384"/>
                </a:cubicBezTo>
                <a:cubicBezTo>
                  <a:pt x="29772" y="8116"/>
                  <a:pt x="27541" y="7495"/>
                  <a:pt x="25500" y="7495"/>
                </a:cubicBezTo>
                <a:cubicBezTo>
                  <a:pt x="23806" y="7495"/>
                  <a:pt x="22244" y="7923"/>
                  <a:pt x="21011" y="8764"/>
                </a:cubicBezTo>
                <a:cubicBezTo>
                  <a:pt x="20969" y="8610"/>
                  <a:pt x="20926" y="8478"/>
                  <a:pt x="20879" y="8345"/>
                </a:cubicBezTo>
                <a:cubicBezTo>
                  <a:pt x="19289" y="3346"/>
                  <a:pt x="15253" y="0"/>
                  <a:pt x="11224" y="0"/>
                </a:cubicBezTo>
                <a:close/>
              </a:path>
            </a:pathLst>
          </a:custGeom>
          <a:solidFill>
            <a:srgbClr val="FFFFFF">
              <a:alpha val="399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3"/>
          <p:cNvSpPr/>
          <p:nvPr/>
        </p:nvSpPr>
        <p:spPr>
          <a:xfrm flipH="1">
            <a:off x="-20200" y="4705507"/>
            <a:ext cx="9144064" cy="438003"/>
          </a:xfrm>
          <a:custGeom>
            <a:rect b="b" l="l" r="r" t="t"/>
            <a:pathLst>
              <a:path extrusionOk="0" h="9670" w="87612">
                <a:moveTo>
                  <a:pt x="18981" y="0"/>
                </a:moveTo>
                <a:cubicBezTo>
                  <a:pt x="15418" y="0"/>
                  <a:pt x="11743" y="156"/>
                  <a:pt x="8077" y="470"/>
                </a:cubicBezTo>
                <a:cubicBezTo>
                  <a:pt x="5387" y="713"/>
                  <a:pt x="2691" y="1020"/>
                  <a:pt x="0" y="1264"/>
                </a:cubicBezTo>
                <a:lnTo>
                  <a:pt x="0" y="9669"/>
                </a:lnTo>
                <a:lnTo>
                  <a:pt x="87611" y="9669"/>
                </a:lnTo>
                <a:lnTo>
                  <a:pt x="87611" y="4023"/>
                </a:lnTo>
                <a:cubicBezTo>
                  <a:pt x="84100" y="3160"/>
                  <a:pt x="79821" y="2609"/>
                  <a:pt x="75033" y="2456"/>
                </a:cubicBezTo>
                <a:cubicBezTo>
                  <a:pt x="74101" y="2429"/>
                  <a:pt x="73160" y="2417"/>
                  <a:pt x="72210" y="2417"/>
                </a:cubicBezTo>
                <a:cubicBezTo>
                  <a:pt x="65222" y="2417"/>
                  <a:pt x="57810" y="3055"/>
                  <a:pt x="50755" y="3097"/>
                </a:cubicBezTo>
                <a:cubicBezTo>
                  <a:pt x="48196" y="3097"/>
                  <a:pt x="45660" y="3028"/>
                  <a:pt x="43430" y="2763"/>
                </a:cubicBezTo>
                <a:cubicBezTo>
                  <a:pt x="40670" y="2456"/>
                  <a:pt x="38462" y="1878"/>
                  <a:pt x="36015" y="1418"/>
                </a:cubicBezTo>
                <a:cubicBezTo>
                  <a:pt x="31114" y="477"/>
                  <a:pt x="25219" y="0"/>
                  <a:pt x="1898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3"/>
          <p:cNvSpPr/>
          <p:nvPr/>
        </p:nvSpPr>
        <p:spPr>
          <a:xfrm>
            <a:off x="-1096887" y="4836975"/>
            <a:ext cx="3181346" cy="175049"/>
          </a:xfrm>
          <a:custGeom>
            <a:rect b="b" l="l" r="r" t="t"/>
            <a:pathLst>
              <a:path extrusionOk="0" h="2273" w="36476">
                <a:moveTo>
                  <a:pt x="18246" y="1"/>
                </a:moveTo>
                <a:cubicBezTo>
                  <a:pt x="8162" y="1"/>
                  <a:pt x="0" y="504"/>
                  <a:pt x="0" y="1123"/>
                </a:cubicBezTo>
                <a:cubicBezTo>
                  <a:pt x="0" y="1764"/>
                  <a:pt x="8162" y="2273"/>
                  <a:pt x="18246" y="2273"/>
                </a:cubicBezTo>
                <a:cubicBezTo>
                  <a:pt x="28309" y="2273"/>
                  <a:pt x="36476" y="1764"/>
                  <a:pt x="36476" y="1123"/>
                </a:cubicBezTo>
                <a:cubicBezTo>
                  <a:pt x="36476" y="504"/>
                  <a:pt x="28309" y="1"/>
                  <a:pt x="1824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5" name="Google Shape;225;p13"/>
          <p:cNvGrpSpPr/>
          <p:nvPr/>
        </p:nvGrpSpPr>
        <p:grpSpPr>
          <a:xfrm flipH="1">
            <a:off x="-1340160" y="3843765"/>
            <a:ext cx="3284189" cy="1168269"/>
            <a:chOff x="2536050" y="2210275"/>
            <a:chExt cx="5672175" cy="2017737"/>
          </a:xfrm>
        </p:grpSpPr>
        <p:sp>
          <p:nvSpPr>
            <p:cNvPr id="226" name="Google Shape;226;p13"/>
            <p:cNvSpPr/>
            <p:nvPr/>
          </p:nvSpPr>
          <p:spPr>
            <a:xfrm>
              <a:off x="2536050" y="2210275"/>
              <a:ext cx="5672175" cy="1619642"/>
            </a:xfrm>
            <a:custGeom>
              <a:rect b="b" l="l" r="r" t="t"/>
              <a:pathLst>
                <a:path extrusionOk="0" h="21035" w="73667">
                  <a:moveTo>
                    <a:pt x="39484" y="0"/>
                  </a:moveTo>
                  <a:cubicBezTo>
                    <a:pt x="32918" y="0"/>
                    <a:pt x="27391" y="2097"/>
                    <a:pt x="25491" y="3096"/>
                  </a:cubicBezTo>
                  <a:cubicBezTo>
                    <a:pt x="23526" y="4112"/>
                    <a:pt x="16795" y="7465"/>
                    <a:pt x="14454" y="7995"/>
                  </a:cubicBezTo>
                  <a:cubicBezTo>
                    <a:pt x="12118" y="8524"/>
                    <a:pt x="4947" y="9541"/>
                    <a:pt x="2585" y="11241"/>
                  </a:cubicBezTo>
                  <a:cubicBezTo>
                    <a:pt x="577" y="12676"/>
                    <a:pt x="0" y="15854"/>
                    <a:pt x="223" y="18433"/>
                  </a:cubicBezTo>
                  <a:cubicBezTo>
                    <a:pt x="286" y="19164"/>
                    <a:pt x="265" y="20335"/>
                    <a:pt x="948" y="20774"/>
                  </a:cubicBezTo>
                  <a:cubicBezTo>
                    <a:pt x="1282" y="20970"/>
                    <a:pt x="1700" y="20970"/>
                    <a:pt x="2076" y="20970"/>
                  </a:cubicBezTo>
                  <a:cubicBezTo>
                    <a:pt x="4296" y="21016"/>
                    <a:pt x="6520" y="21035"/>
                    <a:pt x="8746" y="21035"/>
                  </a:cubicBezTo>
                  <a:cubicBezTo>
                    <a:pt x="17407" y="21035"/>
                    <a:pt x="26101" y="20752"/>
                    <a:pt x="34738" y="20663"/>
                  </a:cubicBezTo>
                  <a:cubicBezTo>
                    <a:pt x="43297" y="20573"/>
                    <a:pt x="51840" y="20467"/>
                    <a:pt x="60399" y="20308"/>
                  </a:cubicBezTo>
                  <a:cubicBezTo>
                    <a:pt x="63312" y="20266"/>
                    <a:pt x="66204" y="20202"/>
                    <a:pt x="69117" y="20112"/>
                  </a:cubicBezTo>
                  <a:cubicBezTo>
                    <a:pt x="69403" y="20112"/>
                    <a:pt x="69757" y="20134"/>
                    <a:pt x="70133" y="20134"/>
                  </a:cubicBezTo>
                  <a:cubicBezTo>
                    <a:pt x="70460" y="20149"/>
                    <a:pt x="70807" y="20166"/>
                    <a:pt x="71146" y="20166"/>
                  </a:cubicBezTo>
                  <a:cubicBezTo>
                    <a:pt x="71725" y="20166"/>
                    <a:pt x="72280" y="20118"/>
                    <a:pt x="72670" y="19938"/>
                  </a:cubicBezTo>
                  <a:cubicBezTo>
                    <a:pt x="73666" y="19472"/>
                    <a:pt x="71590" y="11109"/>
                    <a:pt x="70970" y="8858"/>
                  </a:cubicBezTo>
                  <a:cubicBezTo>
                    <a:pt x="70329" y="6628"/>
                    <a:pt x="68502" y="6496"/>
                    <a:pt x="66844" y="6363"/>
                  </a:cubicBezTo>
                  <a:cubicBezTo>
                    <a:pt x="65213" y="6231"/>
                    <a:pt x="61172" y="4488"/>
                    <a:pt x="57046" y="2857"/>
                  </a:cubicBezTo>
                  <a:cubicBezTo>
                    <a:pt x="52921" y="1221"/>
                    <a:pt x="47052" y="140"/>
                    <a:pt x="40167" y="8"/>
                  </a:cubicBezTo>
                  <a:cubicBezTo>
                    <a:pt x="39938" y="3"/>
                    <a:pt x="39711" y="0"/>
                    <a:pt x="394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3"/>
            <p:cNvSpPr/>
            <p:nvPr/>
          </p:nvSpPr>
          <p:spPr>
            <a:xfrm>
              <a:off x="2558072" y="3186233"/>
              <a:ext cx="5593868" cy="643699"/>
            </a:xfrm>
            <a:custGeom>
              <a:rect b="b" l="l" r="r" t="t"/>
              <a:pathLst>
                <a:path extrusionOk="0" h="8360" w="72650">
                  <a:moveTo>
                    <a:pt x="12345" y="0"/>
                  </a:moveTo>
                  <a:cubicBezTo>
                    <a:pt x="8827" y="0"/>
                    <a:pt x="5890" y="2805"/>
                    <a:pt x="5477" y="6468"/>
                  </a:cubicBezTo>
                  <a:lnTo>
                    <a:pt x="0" y="6489"/>
                  </a:lnTo>
                  <a:cubicBezTo>
                    <a:pt x="48" y="7104"/>
                    <a:pt x="180" y="7792"/>
                    <a:pt x="662" y="8099"/>
                  </a:cubicBezTo>
                  <a:cubicBezTo>
                    <a:pt x="996" y="8295"/>
                    <a:pt x="1414" y="8295"/>
                    <a:pt x="1790" y="8295"/>
                  </a:cubicBezTo>
                  <a:cubicBezTo>
                    <a:pt x="4010" y="8341"/>
                    <a:pt x="6234" y="8360"/>
                    <a:pt x="8460" y="8360"/>
                  </a:cubicBezTo>
                  <a:cubicBezTo>
                    <a:pt x="17121" y="8360"/>
                    <a:pt x="25815" y="8077"/>
                    <a:pt x="34452" y="7988"/>
                  </a:cubicBezTo>
                  <a:cubicBezTo>
                    <a:pt x="43011" y="7898"/>
                    <a:pt x="51554" y="7792"/>
                    <a:pt x="60113" y="7633"/>
                  </a:cubicBezTo>
                  <a:cubicBezTo>
                    <a:pt x="63026" y="7591"/>
                    <a:pt x="65918" y="7527"/>
                    <a:pt x="68831" y="7437"/>
                  </a:cubicBezTo>
                  <a:cubicBezTo>
                    <a:pt x="68868" y="7437"/>
                    <a:pt x="68907" y="7436"/>
                    <a:pt x="68947" y="7436"/>
                  </a:cubicBezTo>
                  <a:cubicBezTo>
                    <a:pt x="69461" y="7436"/>
                    <a:pt x="70161" y="7501"/>
                    <a:pt x="70830" y="7501"/>
                  </a:cubicBezTo>
                  <a:cubicBezTo>
                    <a:pt x="71420" y="7501"/>
                    <a:pt x="71987" y="7451"/>
                    <a:pt x="72384" y="7263"/>
                  </a:cubicBezTo>
                  <a:cubicBezTo>
                    <a:pt x="72586" y="7173"/>
                    <a:pt x="72649" y="6775"/>
                    <a:pt x="72649" y="6225"/>
                  </a:cubicBezTo>
                  <a:lnTo>
                    <a:pt x="72649" y="6225"/>
                  </a:lnTo>
                  <a:lnTo>
                    <a:pt x="64795" y="6246"/>
                  </a:lnTo>
                  <a:cubicBezTo>
                    <a:pt x="63979" y="3222"/>
                    <a:pt x="61395" y="992"/>
                    <a:pt x="58286" y="928"/>
                  </a:cubicBezTo>
                  <a:cubicBezTo>
                    <a:pt x="58239" y="927"/>
                    <a:pt x="58192" y="927"/>
                    <a:pt x="58146" y="927"/>
                  </a:cubicBezTo>
                  <a:cubicBezTo>
                    <a:pt x="55001" y="927"/>
                    <a:pt x="52315" y="3204"/>
                    <a:pt x="51506" y="6288"/>
                  </a:cubicBezTo>
                  <a:lnTo>
                    <a:pt x="19178" y="6421"/>
                  </a:lnTo>
                  <a:cubicBezTo>
                    <a:pt x="18760" y="2846"/>
                    <a:pt x="15958" y="65"/>
                    <a:pt x="12473" y="1"/>
                  </a:cubicBezTo>
                  <a:cubicBezTo>
                    <a:pt x="12430" y="1"/>
                    <a:pt x="12388" y="0"/>
                    <a:pt x="1234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3"/>
            <p:cNvSpPr/>
            <p:nvPr/>
          </p:nvSpPr>
          <p:spPr>
            <a:xfrm>
              <a:off x="3059640" y="3267775"/>
              <a:ext cx="897252" cy="888859"/>
            </a:xfrm>
            <a:custGeom>
              <a:rect b="b" l="l" r="r" t="t"/>
              <a:pathLst>
                <a:path extrusionOk="0" h="11544" w="11653">
                  <a:moveTo>
                    <a:pt x="5806" y="0"/>
                  </a:moveTo>
                  <a:cubicBezTo>
                    <a:pt x="2685" y="0"/>
                    <a:pt x="132" y="2512"/>
                    <a:pt x="64" y="5648"/>
                  </a:cubicBezTo>
                  <a:cubicBezTo>
                    <a:pt x="1" y="8825"/>
                    <a:pt x="2516" y="11473"/>
                    <a:pt x="5715" y="11542"/>
                  </a:cubicBezTo>
                  <a:cubicBezTo>
                    <a:pt x="5754" y="11543"/>
                    <a:pt x="5793" y="11543"/>
                    <a:pt x="5832" y="11543"/>
                  </a:cubicBezTo>
                  <a:cubicBezTo>
                    <a:pt x="8957" y="11543"/>
                    <a:pt x="11521" y="9030"/>
                    <a:pt x="11584" y="5891"/>
                  </a:cubicBezTo>
                  <a:cubicBezTo>
                    <a:pt x="11652" y="2713"/>
                    <a:pt x="9137" y="65"/>
                    <a:pt x="5932" y="2"/>
                  </a:cubicBezTo>
                  <a:cubicBezTo>
                    <a:pt x="5890" y="1"/>
                    <a:pt x="5848" y="0"/>
                    <a:pt x="58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29" name="Google Shape;229;p13"/>
            <p:cNvSpPr/>
            <p:nvPr/>
          </p:nvSpPr>
          <p:spPr>
            <a:xfrm>
              <a:off x="3258219" y="3464737"/>
              <a:ext cx="499637" cy="494940"/>
            </a:xfrm>
            <a:custGeom>
              <a:rect b="b" l="l" r="r" t="t"/>
              <a:pathLst>
                <a:path extrusionOk="0" h="6428" w="6489">
                  <a:moveTo>
                    <a:pt x="3234" y="1"/>
                  </a:moveTo>
                  <a:cubicBezTo>
                    <a:pt x="1504" y="1"/>
                    <a:pt x="69" y="1394"/>
                    <a:pt x="22" y="3137"/>
                  </a:cubicBezTo>
                  <a:cubicBezTo>
                    <a:pt x="1" y="4922"/>
                    <a:pt x="1415" y="6378"/>
                    <a:pt x="3179" y="6426"/>
                  </a:cubicBezTo>
                  <a:cubicBezTo>
                    <a:pt x="3204" y="6427"/>
                    <a:pt x="3230" y="6427"/>
                    <a:pt x="3256" y="6427"/>
                  </a:cubicBezTo>
                  <a:cubicBezTo>
                    <a:pt x="4985" y="6427"/>
                    <a:pt x="6426" y="5028"/>
                    <a:pt x="6468" y="3270"/>
                  </a:cubicBezTo>
                  <a:cubicBezTo>
                    <a:pt x="6489" y="1501"/>
                    <a:pt x="5075" y="23"/>
                    <a:pt x="3311" y="2"/>
                  </a:cubicBezTo>
                  <a:cubicBezTo>
                    <a:pt x="3285" y="1"/>
                    <a:pt x="3259" y="1"/>
                    <a:pt x="323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3"/>
            <p:cNvSpPr/>
            <p:nvPr/>
          </p:nvSpPr>
          <p:spPr>
            <a:xfrm>
              <a:off x="3428309" y="3633287"/>
              <a:ext cx="159539" cy="157845"/>
            </a:xfrm>
            <a:custGeom>
              <a:rect b="b" l="l" r="r" t="t"/>
              <a:pathLst>
                <a:path extrusionOk="0" h="2050" w="2072">
                  <a:moveTo>
                    <a:pt x="1060" y="0"/>
                  </a:moveTo>
                  <a:cubicBezTo>
                    <a:pt x="482" y="0"/>
                    <a:pt x="22" y="440"/>
                    <a:pt x="22" y="1012"/>
                  </a:cubicBezTo>
                  <a:cubicBezTo>
                    <a:pt x="0" y="1563"/>
                    <a:pt x="440" y="2029"/>
                    <a:pt x="1012" y="2050"/>
                  </a:cubicBezTo>
                  <a:cubicBezTo>
                    <a:pt x="1589" y="2050"/>
                    <a:pt x="2050" y="1610"/>
                    <a:pt x="2050" y="1033"/>
                  </a:cubicBezTo>
                  <a:cubicBezTo>
                    <a:pt x="2071" y="482"/>
                    <a:pt x="1632" y="21"/>
                    <a:pt x="106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31" name="Google Shape;231;p13"/>
            <p:cNvSpPr/>
            <p:nvPr/>
          </p:nvSpPr>
          <p:spPr>
            <a:xfrm>
              <a:off x="6587173" y="3340769"/>
              <a:ext cx="897252" cy="887242"/>
            </a:xfrm>
            <a:custGeom>
              <a:rect b="b" l="l" r="r" t="t"/>
              <a:pathLst>
                <a:path extrusionOk="0" h="11523" w="11653">
                  <a:moveTo>
                    <a:pt x="5805" y="0"/>
                  </a:moveTo>
                  <a:cubicBezTo>
                    <a:pt x="2685" y="0"/>
                    <a:pt x="132" y="2491"/>
                    <a:pt x="64" y="5626"/>
                  </a:cubicBezTo>
                  <a:cubicBezTo>
                    <a:pt x="0" y="8831"/>
                    <a:pt x="2537" y="11452"/>
                    <a:pt x="5715" y="11521"/>
                  </a:cubicBezTo>
                  <a:cubicBezTo>
                    <a:pt x="5754" y="11522"/>
                    <a:pt x="5793" y="11522"/>
                    <a:pt x="5832" y="11522"/>
                  </a:cubicBezTo>
                  <a:cubicBezTo>
                    <a:pt x="8957" y="11522"/>
                    <a:pt x="11521" y="9009"/>
                    <a:pt x="11583" y="5870"/>
                  </a:cubicBezTo>
                  <a:cubicBezTo>
                    <a:pt x="11652" y="2692"/>
                    <a:pt x="9136" y="44"/>
                    <a:pt x="5932" y="2"/>
                  </a:cubicBezTo>
                  <a:cubicBezTo>
                    <a:pt x="5890" y="1"/>
                    <a:pt x="5847" y="0"/>
                    <a:pt x="580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32" name="Google Shape;232;p13"/>
            <p:cNvSpPr/>
            <p:nvPr/>
          </p:nvSpPr>
          <p:spPr>
            <a:xfrm>
              <a:off x="6785752" y="3536115"/>
              <a:ext cx="499637" cy="494863"/>
            </a:xfrm>
            <a:custGeom>
              <a:rect b="b" l="l" r="r" t="t"/>
              <a:pathLst>
                <a:path extrusionOk="0" h="6427" w="6489">
                  <a:moveTo>
                    <a:pt x="3233" y="1"/>
                  </a:moveTo>
                  <a:cubicBezTo>
                    <a:pt x="1504" y="1"/>
                    <a:pt x="69" y="1394"/>
                    <a:pt x="43" y="3158"/>
                  </a:cubicBezTo>
                  <a:cubicBezTo>
                    <a:pt x="1" y="4922"/>
                    <a:pt x="1415" y="6400"/>
                    <a:pt x="3178" y="6426"/>
                  </a:cubicBezTo>
                  <a:cubicBezTo>
                    <a:pt x="3205" y="6427"/>
                    <a:pt x="3231" y="6427"/>
                    <a:pt x="3257" y="6427"/>
                  </a:cubicBezTo>
                  <a:cubicBezTo>
                    <a:pt x="5011" y="6427"/>
                    <a:pt x="6426" y="5028"/>
                    <a:pt x="6467" y="3291"/>
                  </a:cubicBezTo>
                  <a:cubicBezTo>
                    <a:pt x="6489" y="1500"/>
                    <a:pt x="5101" y="44"/>
                    <a:pt x="3311" y="2"/>
                  </a:cubicBezTo>
                  <a:cubicBezTo>
                    <a:pt x="3285" y="1"/>
                    <a:pt x="3259" y="1"/>
                    <a:pt x="323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3"/>
            <p:cNvSpPr/>
            <p:nvPr/>
          </p:nvSpPr>
          <p:spPr>
            <a:xfrm>
              <a:off x="6955842" y="3704588"/>
              <a:ext cx="159539" cy="157999"/>
            </a:xfrm>
            <a:custGeom>
              <a:rect b="b" l="l" r="r" t="t"/>
              <a:pathLst>
                <a:path extrusionOk="0" h="2052" w="2072">
                  <a:moveTo>
                    <a:pt x="1059" y="1"/>
                  </a:moveTo>
                  <a:cubicBezTo>
                    <a:pt x="482" y="1"/>
                    <a:pt x="21" y="441"/>
                    <a:pt x="21" y="1013"/>
                  </a:cubicBezTo>
                  <a:cubicBezTo>
                    <a:pt x="0" y="1563"/>
                    <a:pt x="461" y="2051"/>
                    <a:pt x="1012" y="2051"/>
                  </a:cubicBezTo>
                  <a:cubicBezTo>
                    <a:pt x="1025" y="2051"/>
                    <a:pt x="1037" y="2051"/>
                    <a:pt x="1050" y="2051"/>
                  </a:cubicBezTo>
                  <a:cubicBezTo>
                    <a:pt x="1609" y="2051"/>
                    <a:pt x="2050" y="1599"/>
                    <a:pt x="2071" y="1060"/>
                  </a:cubicBezTo>
                  <a:cubicBezTo>
                    <a:pt x="2071" y="483"/>
                    <a:pt x="1631" y="22"/>
                    <a:pt x="105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34" name="Google Shape;234;p13"/>
            <p:cNvSpPr/>
            <p:nvPr/>
          </p:nvSpPr>
          <p:spPr>
            <a:xfrm>
              <a:off x="2597726" y="2882396"/>
              <a:ext cx="794460" cy="377057"/>
            </a:xfrm>
            <a:custGeom>
              <a:rect b="b" l="l" r="r" t="t"/>
              <a:pathLst>
                <a:path extrusionOk="0" h="4897" w="10318">
                  <a:moveTo>
                    <a:pt x="10152" y="1"/>
                  </a:moveTo>
                  <a:cubicBezTo>
                    <a:pt x="10126" y="1"/>
                    <a:pt x="10099" y="12"/>
                    <a:pt x="10078" y="39"/>
                  </a:cubicBezTo>
                  <a:cubicBezTo>
                    <a:pt x="9638" y="505"/>
                    <a:pt x="9177" y="966"/>
                    <a:pt x="8690" y="1384"/>
                  </a:cubicBezTo>
                  <a:cubicBezTo>
                    <a:pt x="7986" y="2046"/>
                    <a:pt x="7234" y="2708"/>
                    <a:pt x="6370" y="3105"/>
                  </a:cubicBezTo>
                  <a:cubicBezTo>
                    <a:pt x="5645" y="3460"/>
                    <a:pt x="4808" y="3635"/>
                    <a:pt x="4035" y="3815"/>
                  </a:cubicBezTo>
                  <a:cubicBezTo>
                    <a:pt x="2753" y="4143"/>
                    <a:pt x="1450" y="4408"/>
                    <a:pt x="147" y="4652"/>
                  </a:cubicBezTo>
                  <a:cubicBezTo>
                    <a:pt x="1" y="4692"/>
                    <a:pt x="57" y="4897"/>
                    <a:pt x="196" y="4897"/>
                  </a:cubicBezTo>
                  <a:cubicBezTo>
                    <a:pt x="202" y="4897"/>
                    <a:pt x="209" y="4896"/>
                    <a:pt x="216" y="4895"/>
                  </a:cubicBezTo>
                  <a:cubicBezTo>
                    <a:pt x="767" y="4784"/>
                    <a:pt x="1296" y="4673"/>
                    <a:pt x="1847" y="4541"/>
                  </a:cubicBezTo>
                  <a:cubicBezTo>
                    <a:pt x="2774" y="4366"/>
                    <a:pt x="3680" y="4165"/>
                    <a:pt x="4585" y="3926"/>
                  </a:cubicBezTo>
                  <a:cubicBezTo>
                    <a:pt x="5338" y="3725"/>
                    <a:pt x="6132" y="3529"/>
                    <a:pt x="6815" y="3153"/>
                  </a:cubicBezTo>
                  <a:cubicBezTo>
                    <a:pt x="8092" y="2401"/>
                    <a:pt x="9241" y="1299"/>
                    <a:pt x="10237" y="192"/>
                  </a:cubicBezTo>
                  <a:cubicBezTo>
                    <a:pt x="10317" y="112"/>
                    <a:pt x="10236" y="1"/>
                    <a:pt x="101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35" name="Google Shape;235;p13"/>
            <p:cNvSpPr/>
            <p:nvPr/>
          </p:nvSpPr>
          <p:spPr>
            <a:xfrm>
              <a:off x="7184990" y="2809017"/>
              <a:ext cx="231300" cy="230992"/>
            </a:xfrm>
            <a:custGeom>
              <a:rect b="b" l="l" r="r" t="t"/>
              <a:pathLst>
                <a:path extrusionOk="0" h="3000" w="3004">
                  <a:moveTo>
                    <a:pt x="1481" y="244"/>
                  </a:moveTo>
                  <a:cubicBezTo>
                    <a:pt x="1496" y="244"/>
                    <a:pt x="1511" y="244"/>
                    <a:pt x="1526" y="245"/>
                  </a:cubicBezTo>
                  <a:cubicBezTo>
                    <a:pt x="2230" y="245"/>
                    <a:pt x="2760" y="838"/>
                    <a:pt x="2760" y="1521"/>
                  </a:cubicBezTo>
                  <a:cubicBezTo>
                    <a:pt x="2718" y="2192"/>
                    <a:pt x="2207" y="2761"/>
                    <a:pt x="1516" y="2761"/>
                  </a:cubicBezTo>
                  <a:cubicBezTo>
                    <a:pt x="1504" y="2761"/>
                    <a:pt x="1491" y="2761"/>
                    <a:pt x="1478" y="2761"/>
                  </a:cubicBezTo>
                  <a:cubicBezTo>
                    <a:pt x="795" y="2734"/>
                    <a:pt x="223" y="2162"/>
                    <a:pt x="244" y="1479"/>
                  </a:cubicBezTo>
                  <a:cubicBezTo>
                    <a:pt x="265" y="811"/>
                    <a:pt x="818" y="244"/>
                    <a:pt x="1481" y="244"/>
                  </a:cubicBezTo>
                  <a:close/>
                  <a:moveTo>
                    <a:pt x="1490" y="1"/>
                  </a:moveTo>
                  <a:cubicBezTo>
                    <a:pt x="710" y="1"/>
                    <a:pt x="22" y="676"/>
                    <a:pt x="1" y="1479"/>
                  </a:cubicBezTo>
                  <a:cubicBezTo>
                    <a:pt x="1" y="2273"/>
                    <a:pt x="663" y="2978"/>
                    <a:pt x="1478" y="2999"/>
                  </a:cubicBezTo>
                  <a:cubicBezTo>
                    <a:pt x="2315" y="2999"/>
                    <a:pt x="2953" y="2346"/>
                    <a:pt x="3003" y="1537"/>
                  </a:cubicBezTo>
                  <a:lnTo>
                    <a:pt x="3003" y="1537"/>
                  </a:lnTo>
                  <a:cubicBezTo>
                    <a:pt x="3003" y="1532"/>
                    <a:pt x="3004" y="1527"/>
                    <a:pt x="3004" y="1521"/>
                  </a:cubicBezTo>
                  <a:lnTo>
                    <a:pt x="3004" y="1521"/>
                  </a:lnTo>
                  <a:cubicBezTo>
                    <a:pt x="3004" y="1521"/>
                    <a:pt x="3004" y="1521"/>
                    <a:pt x="3004" y="1521"/>
                  </a:cubicBezTo>
                  <a:cubicBezTo>
                    <a:pt x="3004" y="1518"/>
                    <a:pt x="3004" y="1515"/>
                    <a:pt x="3003" y="1513"/>
                  </a:cubicBezTo>
                  <a:lnTo>
                    <a:pt x="3003" y="1513"/>
                  </a:lnTo>
                  <a:cubicBezTo>
                    <a:pt x="2978" y="701"/>
                    <a:pt x="2360" y="23"/>
                    <a:pt x="1526" y="1"/>
                  </a:cubicBezTo>
                  <a:cubicBezTo>
                    <a:pt x="1514" y="1"/>
                    <a:pt x="1502" y="1"/>
                    <a:pt x="149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36" name="Google Shape;236;p13"/>
            <p:cNvSpPr/>
            <p:nvPr/>
          </p:nvSpPr>
          <p:spPr>
            <a:xfrm>
              <a:off x="5159852" y="2907267"/>
              <a:ext cx="298981" cy="70068"/>
            </a:xfrm>
            <a:custGeom>
              <a:rect b="b" l="l" r="r" t="t"/>
              <a:pathLst>
                <a:path extrusionOk="0" h="910" w="3883">
                  <a:moveTo>
                    <a:pt x="1771" y="0"/>
                  </a:moveTo>
                  <a:cubicBezTo>
                    <a:pt x="788" y="0"/>
                    <a:pt x="0" y="175"/>
                    <a:pt x="0" y="425"/>
                  </a:cubicBezTo>
                  <a:cubicBezTo>
                    <a:pt x="0" y="664"/>
                    <a:pt x="858" y="886"/>
                    <a:pt x="1918" y="907"/>
                  </a:cubicBezTo>
                  <a:cubicBezTo>
                    <a:pt x="1977" y="909"/>
                    <a:pt x="2036" y="909"/>
                    <a:pt x="2093" y="909"/>
                  </a:cubicBezTo>
                  <a:cubicBezTo>
                    <a:pt x="3090" y="909"/>
                    <a:pt x="3863" y="739"/>
                    <a:pt x="3883" y="489"/>
                  </a:cubicBezTo>
                  <a:cubicBezTo>
                    <a:pt x="3883" y="245"/>
                    <a:pt x="3019" y="28"/>
                    <a:pt x="1939" y="2"/>
                  </a:cubicBezTo>
                  <a:cubicBezTo>
                    <a:pt x="1882" y="1"/>
                    <a:pt x="1826" y="0"/>
                    <a:pt x="17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37" name="Google Shape;237;p13"/>
            <p:cNvSpPr/>
            <p:nvPr/>
          </p:nvSpPr>
          <p:spPr>
            <a:xfrm>
              <a:off x="6485227" y="2914197"/>
              <a:ext cx="298981" cy="71685"/>
            </a:xfrm>
            <a:custGeom>
              <a:rect b="b" l="l" r="r" t="t"/>
              <a:pathLst>
                <a:path extrusionOk="0" h="931" w="3883">
                  <a:moveTo>
                    <a:pt x="1782" y="0"/>
                  </a:moveTo>
                  <a:cubicBezTo>
                    <a:pt x="794" y="0"/>
                    <a:pt x="0" y="189"/>
                    <a:pt x="0" y="420"/>
                  </a:cubicBezTo>
                  <a:cubicBezTo>
                    <a:pt x="0" y="685"/>
                    <a:pt x="858" y="907"/>
                    <a:pt x="1918" y="929"/>
                  </a:cubicBezTo>
                  <a:cubicBezTo>
                    <a:pt x="1971" y="930"/>
                    <a:pt x="2025" y="930"/>
                    <a:pt x="2077" y="930"/>
                  </a:cubicBezTo>
                  <a:cubicBezTo>
                    <a:pt x="3082" y="930"/>
                    <a:pt x="3861" y="742"/>
                    <a:pt x="3861" y="510"/>
                  </a:cubicBezTo>
                  <a:cubicBezTo>
                    <a:pt x="3882" y="245"/>
                    <a:pt x="2998" y="23"/>
                    <a:pt x="1939" y="2"/>
                  </a:cubicBezTo>
                  <a:cubicBezTo>
                    <a:pt x="1886" y="1"/>
                    <a:pt x="1834" y="0"/>
                    <a:pt x="17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38" name="Google Shape;238;p13"/>
            <p:cNvSpPr/>
            <p:nvPr/>
          </p:nvSpPr>
          <p:spPr>
            <a:xfrm>
              <a:off x="4087339" y="2845668"/>
              <a:ext cx="94014" cy="967628"/>
            </a:xfrm>
            <a:custGeom>
              <a:rect b="b" l="l" r="r" t="t"/>
              <a:pathLst>
                <a:path extrusionOk="0" h="12567" w="1221">
                  <a:moveTo>
                    <a:pt x="354" y="1"/>
                  </a:moveTo>
                  <a:cubicBezTo>
                    <a:pt x="295" y="1"/>
                    <a:pt x="233" y="34"/>
                    <a:pt x="223" y="97"/>
                  </a:cubicBezTo>
                  <a:cubicBezTo>
                    <a:pt x="180" y="696"/>
                    <a:pt x="133" y="1289"/>
                    <a:pt x="111" y="1861"/>
                  </a:cubicBezTo>
                  <a:cubicBezTo>
                    <a:pt x="0" y="4006"/>
                    <a:pt x="0" y="6098"/>
                    <a:pt x="265" y="8217"/>
                  </a:cubicBezTo>
                  <a:cubicBezTo>
                    <a:pt x="445" y="9652"/>
                    <a:pt x="689" y="11066"/>
                    <a:pt x="975" y="12480"/>
                  </a:cubicBezTo>
                  <a:cubicBezTo>
                    <a:pt x="983" y="12540"/>
                    <a:pt x="1026" y="12566"/>
                    <a:pt x="1072" y="12566"/>
                  </a:cubicBezTo>
                  <a:cubicBezTo>
                    <a:pt x="1142" y="12566"/>
                    <a:pt x="1221" y="12504"/>
                    <a:pt x="1192" y="12411"/>
                  </a:cubicBezTo>
                  <a:cubicBezTo>
                    <a:pt x="1086" y="11903"/>
                    <a:pt x="996" y="11373"/>
                    <a:pt x="906" y="10844"/>
                  </a:cubicBezTo>
                  <a:cubicBezTo>
                    <a:pt x="530" y="8746"/>
                    <a:pt x="265" y="6654"/>
                    <a:pt x="265" y="4536"/>
                  </a:cubicBezTo>
                  <a:cubicBezTo>
                    <a:pt x="265" y="3053"/>
                    <a:pt x="334" y="1575"/>
                    <a:pt x="466" y="119"/>
                  </a:cubicBezTo>
                  <a:cubicBezTo>
                    <a:pt x="477" y="39"/>
                    <a:pt x="417" y="1"/>
                    <a:pt x="35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39" name="Google Shape;239;p13"/>
            <p:cNvSpPr/>
            <p:nvPr/>
          </p:nvSpPr>
          <p:spPr>
            <a:xfrm>
              <a:off x="5589657" y="2792462"/>
              <a:ext cx="28104" cy="1005895"/>
            </a:xfrm>
            <a:custGeom>
              <a:rect b="b" l="l" r="r" t="t"/>
              <a:pathLst>
                <a:path extrusionOk="0" h="13064" w="365">
                  <a:moveTo>
                    <a:pt x="240" y="0"/>
                  </a:moveTo>
                  <a:cubicBezTo>
                    <a:pt x="186" y="0"/>
                    <a:pt x="133" y="34"/>
                    <a:pt x="133" y="105"/>
                  </a:cubicBezTo>
                  <a:cubicBezTo>
                    <a:pt x="133" y="635"/>
                    <a:pt x="112" y="1164"/>
                    <a:pt x="112" y="1694"/>
                  </a:cubicBezTo>
                  <a:cubicBezTo>
                    <a:pt x="64" y="5444"/>
                    <a:pt x="43" y="9199"/>
                    <a:pt x="1" y="12949"/>
                  </a:cubicBezTo>
                  <a:cubicBezTo>
                    <a:pt x="1" y="13025"/>
                    <a:pt x="62" y="13064"/>
                    <a:pt x="123" y="13064"/>
                  </a:cubicBezTo>
                  <a:cubicBezTo>
                    <a:pt x="183" y="13064"/>
                    <a:pt x="244" y="13025"/>
                    <a:pt x="244" y="12949"/>
                  </a:cubicBezTo>
                  <a:lnTo>
                    <a:pt x="244" y="11381"/>
                  </a:lnTo>
                  <a:cubicBezTo>
                    <a:pt x="287" y="7631"/>
                    <a:pt x="329" y="3876"/>
                    <a:pt x="350" y="126"/>
                  </a:cubicBezTo>
                  <a:cubicBezTo>
                    <a:pt x="364" y="44"/>
                    <a:pt x="301" y="0"/>
                    <a:pt x="24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40" name="Google Shape;240;p13"/>
            <p:cNvSpPr/>
            <p:nvPr/>
          </p:nvSpPr>
          <p:spPr>
            <a:xfrm>
              <a:off x="6435871" y="2630611"/>
              <a:ext cx="572630" cy="1150035"/>
            </a:xfrm>
            <a:custGeom>
              <a:rect b="b" l="l" r="r" t="t"/>
              <a:pathLst>
                <a:path extrusionOk="0" h="14936" w="7437">
                  <a:moveTo>
                    <a:pt x="7092" y="0"/>
                  </a:moveTo>
                  <a:cubicBezTo>
                    <a:pt x="7019" y="0"/>
                    <a:pt x="6936" y="60"/>
                    <a:pt x="6949" y="152"/>
                  </a:cubicBezTo>
                  <a:cubicBezTo>
                    <a:pt x="7082" y="994"/>
                    <a:pt x="7082" y="1874"/>
                    <a:pt x="7039" y="2737"/>
                  </a:cubicBezTo>
                  <a:cubicBezTo>
                    <a:pt x="6949" y="4018"/>
                    <a:pt x="6684" y="5385"/>
                    <a:pt x="5805" y="6354"/>
                  </a:cubicBezTo>
                  <a:cubicBezTo>
                    <a:pt x="4900" y="7329"/>
                    <a:pt x="3660" y="7879"/>
                    <a:pt x="2580" y="8626"/>
                  </a:cubicBezTo>
                  <a:cubicBezTo>
                    <a:pt x="2098" y="8981"/>
                    <a:pt x="1632" y="9357"/>
                    <a:pt x="1277" y="9844"/>
                  </a:cubicBezTo>
                  <a:cubicBezTo>
                    <a:pt x="858" y="10438"/>
                    <a:pt x="615" y="11190"/>
                    <a:pt x="440" y="11894"/>
                  </a:cubicBezTo>
                  <a:cubicBezTo>
                    <a:pt x="196" y="12821"/>
                    <a:pt x="0" y="13838"/>
                    <a:pt x="43" y="14828"/>
                  </a:cubicBezTo>
                  <a:cubicBezTo>
                    <a:pt x="54" y="14897"/>
                    <a:pt x="119" y="14936"/>
                    <a:pt x="179" y="14936"/>
                  </a:cubicBezTo>
                  <a:cubicBezTo>
                    <a:pt x="235" y="14936"/>
                    <a:pt x="286" y="14902"/>
                    <a:pt x="286" y="14828"/>
                  </a:cubicBezTo>
                  <a:cubicBezTo>
                    <a:pt x="218" y="13552"/>
                    <a:pt x="530" y="12201"/>
                    <a:pt x="970" y="10988"/>
                  </a:cubicBezTo>
                  <a:cubicBezTo>
                    <a:pt x="1478" y="9601"/>
                    <a:pt x="2601" y="8849"/>
                    <a:pt x="3840" y="8123"/>
                  </a:cubicBezTo>
                  <a:cubicBezTo>
                    <a:pt x="4878" y="7482"/>
                    <a:pt x="6001" y="6773"/>
                    <a:pt x="6573" y="5650"/>
                  </a:cubicBezTo>
                  <a:cubicBezTo>
                    <a:pt x="7436" y="4018"/>
                    <a:pt x="7436" y="1874"/>
                    <a:pt x="7193" y="89"/>
                  </a:cubicBezTo>
                  <a:cubicBezTo>
                    <a:pt x="7184" y="27"/>
                    <a:pt x="7140" y="0"/>
                    <a:pt x="709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41" name="Google Shape;241;p13"/>
            <p:cNvSpPr/>
            <p:nvPr/>
          </p:nvSpPr>
          <p:spPr>
            <a:xfrm>
              <a:off x="4094269" y="2288044"/>
              <a:ext cx="2893797" cy="573631"/>
            </a:xfrm>
            <a:custGeom>
              <a:rect b="b" l="l" r="r" t="t"/>
              <a:pathLst>
                <a:path extrusionOk="0" h="7450" w="37583">
                  <a:moveTo>
                    <a:pt x="21368" y="0"/>
                  </a:moveTo>
                  <a:cubicBezTo>
                    <a:pt x="20545" y="0"/>
                    <a:pt x="19726" y="21"/>
                    <a:pt x="18913" y="57"/>
                  </a:cubicBezTo>
                  <a:cubicBezTo>
                    <a:pt x="15116" y="232"/>
                    <a:pt x="11276" y="920"/>
                    <a:pt x="7791" y="2483"/>
                  </a:cubicBezTo>
                  <a:cubicBezTo>
                    <a:pt x="5561" y="3500"/>
                    <a:pt x="3379" y="4670"/>
                    <a:pt x="1303" y="5952"/>
                  </a:cubicBezTo>
                  <a:cubicBezTo>
                    <a:pt x="1303" y="5952"/>
                    <a:pt x="0" y="6852"/>
                    <a:pt x="265" y="7361"/>
                  </a:cubicBezTo>
                  <a:cubicBezTo>
                    <a:pt x="296" y="7422"/>
                    <a:pt x="753" y="7449"/>
                    <a:pt x="1537" y="7449"/>
                  </a:cubicBezTo>
                  <a:cubicBezTo>
                    <a:pt x="6973" y="7449"/>
                    <a:pt x="28110" y="6152"/>
                    <a:pt x="31757" y="6037"/>
                  </a:cubicBezTo>
                  <a:cubicBezTo>
                    <a:pt x="35925" y="5904"/>
                    <a:pt x="37583" y="5179"/>
                    <a:pt x="37493" y="4204"/>
                  </a:cubicBezTo>
                  <a:cubicBezTo>
                    <a:pt x="37408" y="3304"/>
                    <a:pt x="35554" y="2859"/>
                    <a:pt x="34913" y="2642"/>
                  </a:cubicBezTo>
                  <a:cubicBezTo>
                    <a:pt x="33478" y="2154"/>
                    <a:pt x="32133" y="1514"/>
                    <a:pt x="30676" y="1116"/>
                  </a:cubicBezTo>
                  <a:cubicBezTo>
                    <a:pt x="27669" y="294"/>
                    <a:pt x="24496" y="0"/>
                    <a:pt x="213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42" name="Google Shape;242;p13"/>
            <p:cNvSpPr/>
            <p:nvPr/>
          </p:nvSpPr>
          <p:spPr>
            <a:xfrm>
              <a:off x="2547831" y="3403677"/>
              <a:ext cx="221137" cy="239847"/>
            </a:xfrm>
            <a:custGeom>
              <a:rect b="b" l="l" r="r" t="t"/>
              <a:pathLst>
                <a:path extrusionOk="0" h="3115" w="2872">
                  <a:moveTo>
                    <a:pt x="181" y="0"/>
                  </a:moveTo>
                  <a:cubicBezTo>
                    <a:pt x="27" y="970"/>
                    <a:pt x="1" y="1986"/>
                    <a:pt x="70" y="2934"/>
                  </a:cubicBezTo>
                  <a:cubicBezTo>
                    <a:pt x="91" y="3003"/>
                    <a:pt x="91" y="3046"/>
                    <a:pt x="91" y="3115"/>
                  </a:cubicBezTo>
                  <a:cubicBezTo>
                    <a:pt x="642" y="3088"/>
                    <a:pt x="1282" y="3046"/>
                    <a:pt x="1770" y="2956"/>
                  </a:cubicBezTo>
                  <a:cubicBezTo>
                    <a:pt x="2871" y="2760"/>
                    <a:pt x="2808" y="1743"/>
                    <a:pt x="2739" y="906"/>
                  </a:cubicBezTo>
                  <a:cubicBezTo>
                    <a:pt x="2675" y="265"/>
                    <a:pt x="975" y="69"/>
                    <a:pt x="1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43" name="Google Shape;243;p13"/>
            <p:cNvSpPr/>
            <p:nvPr/>
          </p:nvSpPr>
          <p:spPr>
            <a:xfrm>
              <a:off x="7999018" y="2890635"/>
              <a:ext cx="1694" cy="1694"/>
            </a:xfrm>
            <a:custGeom>
              <a:rect b="b" l="l" r="r" t="t"/>
              <a:pathLst>
                <a:path extrusionOk="0" h="22" w="22">
                  <a:moveTo>
                    <a:pt x="21" y="22"/>
                  </a:moveTo>
                  <a:lnTo>
                    <a:pt x="21" y="22"/>
                  </a:lnTo>
                  <a:lnTo>
                    <a:pt x="21" y="22"/>
                  </a:lnTo>
                  <a:close/>
                  <a:moveTo>
                    <a:pt x="21" y="1"/>
                  </a:moveTo>
                  <a:lnTo>
                    <a:pt x="21" y="1"/>
                  </a:lnTo>
                  <a:lnTo>
                    <a:pt x="21" y="1"/>
                  </a:lnTo>
                  <a:close/>
                  <a:moveTo>
                    <a:pt x="0" y="1"/>
                  </a:moveTo>
                  <a:lnTo>
                    <a:pt x="21" y="1"/>
                  </a:lnTo>
                  <a:lnTo>
                    <a:pt x="0" y="1"/>
                  </a:lnTo>
                  <a:close/>
                  <a:moveTo>
                    <a:pt x="0" y="1"/>
                  </a:move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3"/>
            <p:cNvSpPr/>
            <p:nvPr/>
          </p:nvSpPr>
          <p:spPr>
            <a:xfrm>
              <a:off x="7805290" y="2824185"/>
              <a:ext cx="288818" cy="458828"/>
            </a:xfrm>
            <a:custGeom>
              <a:rect b="b" l="l" r="r" t="t"/>
              <a:pathLst>
                <a:path extrusionOk="0" h="5959" w="3751">
                  <a:moveTo>
                    <a:pt x="2161" y="0"/>
                  </a:moveTo>
                  <a:cubicBezTo>
                    <a:pt x="1367" y="265"/>
                    <a:pt x="0" y="906"/>
                    <a:pt x="43" y="2140"/>
                  </a:cubicBezTo>
                  <a:cubicBezTo>
                    <a:pt x="133" y="3888"/>
                    <a:pt x="662" y="4968"/>
                    <a:pt x="1875" y="5540"/>
                  </a:cubicBezTo>
                  <a:cubicBezTo>
                    <a:pt x="2516" y="5826"/>
                    <a:pt x="3220" y="5916"/>
                    <a:pt x="3750" y="5959"/>
                  </a:cubicBezTo>
                  <a:cubicBezTo>
                    <a:pt x="3332" y="3861"/>
                    <a:pt x="2802" y="1833"/>
                    <a:pt x="2537" y="885"/>
                  </a:cubicBezTo>
                  <a:lnTo>
                    <a:pt x="2537" y="864"/>
                  </a:lnTo>
                  <a:lnTo>
                    <a:pt x="2516" y="864"/>
                  </a:lnTo>
                  <a:cubicBezTo>
                    <a:pt x="2426" y="530"/>
                    <a:pt x="2320" y="244"/>
                    <a:pt x="216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3"/>
            <p:cNvSpPr/>
            <p:nvPr/>
          </p:nvSpPr>
          <p:spPr>
            <a:xfrm>
              <a:off x="2733397" y="3074123"/>
              <a:ext cx="3311" cy="3388"/>
            </a:xfrm>
            <a:custGeom>
              <a:rect b="b" l="l" r="r" t="t"/>
              <a:pathLst>
                <a:path extrusionOk="0" h="44" w="43">
                  <a:moveTo>
                    <a:pt x="1" y="43"/>
                  </a:moveTo>
                  <a:lnTo>
                    <a:pt x="1" y="43"/>
                  </a:lnTo>
                  <a:lnTo>
                    <a:pt x="1" y="43"/>
                  </a:lnTo>
                  <a:close/>
                  <a:moveTo>
                    <a:pt x="22" y="22"/>
                  </a:moveTo>
                  <a:lnTo>
                    <a:pt x="22" y="22"/>
                  </a:lnTo>
                  <a:lnTo>
                    <a:pt x="1" y="22"/>
                  </a:lnTo>
                  <a:lnTo>
                    <a:pt x="22" y="22"/>
                  </a:lnTo>
                  <a:lnTo>
                    <a:pt x="22" y="22"/>
                  </a:lnTo>
                  <a:close/>
                  <a:moveTo>
                    <a:pt x="22" y="22"/>
                  </a:moveTo>
                  <a:lnTo>
                    <a:pt x="22" y="22"/>
                  </a:lnTo>
                  <a:lnTo>
                    <a:pt x="22" y="22"/>
                  </a:lnTo>
                  <a:close/>
                  <a:moveTo>
                    <a:pt x="43" y="1"/>
                  </a:moveTo>
                  <a:cubicBezTo>
                    <a:pt x="43" y="1"/>
                    <a:pt x="43" y="22"/>
                    <a:pt x="22" y="22"/>
                  </a:cubicBezTo>
                  <a:cubicBezTo>
                    <a:pt x="43" y="22"/>
                    <a:pt x="43" y="1"/>
                    <a:pt x="43" y="1"/>
                  </a:cubicBezTo>
                  <a:close/>
                  <a:moveTo>
                    <a:pt x="43" y="1"/>
                  </a:moveTo>
                  <a:lnTo>
                    <a:pt x="43" y="1"/>
                  </a:lnTo>
                  <a:lnTo>
                    <a:pt x="43" y="1"/>
                  </a:lnTo>
                  <a:close/>
                  <a:moveTo>
                    <a:pt x="43" y="1"/>
                  </a:moveTo>
                  <a:lnTo>
                    <a:pt x="43" y="1"/>
                  </a:lnTo>
                  <a:lnTo>
                    <a:pt x="43" y="1"/>
                  </a:lnTo>
                  <a:close/>
                  <a:moveTo>
                    <a:pt x="43" y="1"/>
                  </a:moveTo>
                  <a:lnTo>
                    <a:pt x="4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3"/>
            <p:cNvSpPr/>
            <p:nvPr/>
          </p:nvSpPr>
          <p:spPr>
            <a:xfrm>
              <a:off x="2692588" y="2931444"/>
              <a:ext cx="438501" cy="181945"/>
            </a:xfrm>
            <a:custGeom>
              <a:rect b="b" l="l" r="r" t="t"/>
              <a:pathLst>
                <a:path extrusionOk="0" h="2363" w="5695">
                  <a:moveTo>
                    <a:pt x="5694" y="0"/>
                  </a:moveTo>
                  <a:lnTo>
                    <a:pt x="5694" y="0"/>
                  </a:lnTo>
                  <a:cubicBezTo>
                    <a:pt x="3618" y="509"/>
                    <a:pt x="1632" y="1102"/>
                    <a:pt x="573" y="1854"/>
                  </a:cubicBezTo>
                  <a:cubicBezTo>
                    <a:pt x="573" y="1854"/>
                    <a:pt x="573" y="1875"/>
                    <a:pt x="552" y="1875"/>
                  </a:cubicBezTo>
                  <a:lnTo>
                    <a:pt x="531" y="1875"/>
                  </a:lnTo>
                  <a:lnTo>
                    <a:pt x="531" y="1896"/>
                  </a:lnTo>
                  <a:cubicBezTo>
                    <a:pt x="329" y="2029"/>
                    <a:pt x="155" y="2182"/>
                    <a:pt x="1" y="2362"/>
                  </a:cubicBezTo>
                  <a:lnTo>
                    <a:pt x="504" y="2362"/>
                  </a:lnTo>
                  <a:cubicBezTo>
                    <a:pt x="504" y="2362"/>
                    <a:pt x="2405" y="2272"/>
                    <a:pt x="3793" y="1700"/>
                  </a:cubicBezTo>
                  <a:cubicBezTo>
                    <a:pt x="4678" y="1346"/>
                    <a:pt x="5318" y="551"/>
                    <a:pt x="569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7" name="Google Shape;247;p13"/>
          <p:cNvSpPr/>
          <p:nvPr/>
        </p:nvSpPr>
        <p:spPr>
          <a:xfrm>
            <a:off x="5704550" y="133250"/>
            <a:ext cx="841871" cy="201949"/>
          </a:xfrm>
          <a:custGeom>
            <a:rect b="b" l="l" r="r" t="t"/>
            <a:pathLst>
              <a:path extrusionOk="0" h="1440" w="6002">
                <a:moveTo>
                  <a:pt x="2475" y="0"/>
                </a:moveTo>
                <a:cubicBezTo>
                  <a:pt x="2353" y="0"/>
                  <a:pt x="2221" y="79"/>
                  <a:pt x="2141" y="179"/>
                </a:cubicBezTo>
                <a:cubicBezTo>
                  <a:pt x="1987" y="332"/>
                  <a:pt x="1876" y="555"/>
                  <a:pt x="1812" y="777"/>
                </a:cubicBezTo>
                <a:cubicBezTo>
                  <a:pt x="1739" y="738"/>
                  <a:pt x="1665" y="703"/>
                  <a:pt x="1594" y="703"/>
                </a:cubicBezTo>
                <a:cubicBezTo>
                  <a:pt x="1578" y="703"/>
                  <a:pt x="1563" y="704"/>
                  <a:pt x="1547" y="708"/>
                </a:cubicBezTo>
                <a:cubicBezTo>
                  <a:pt x="1436" y="708"/>
                  <a:pt x="1346" y="798"/>
                  <a:pt x="1346" y="909"/>
                </a:cubicBezTo>
                <a:cubicBezTo>
                  <a:pt x="1249" y="796"/>
                  <a:pt x="1125" y="737"/>
                  <a:pt x="1002" y="737"/>
                </a:cubicBezTo>
                <a:cubicBezTo>
                  <a:pt x="931" y="737"/>
                  <a:pt x="860" y="757"/>
                  <a:pt x="795" y="798"/>
                </a:cubicBezTo>
                <a:cubicBezTo>
                  <a:pt x="621" y="909"/>
                  <a:pt x="531" y="1105"/>
                  <a:pt x="377" y="1238"/>
                </a:cubicBezTo>
                <a:cubicBezTo>
                  <a:pt x="287" y="1328"/>
                  <a:pt x="91" y="1391"/>
                  <a:pt x="1" y="1418"/>
                </a:cubicBezTo>
                <a:lnTo>
                  <a:pt x="6002" y="1439"/>
                </a:lnTo>
                <a:cubicBezTo>
                  <a:pt x="5763" y="1391"/>
                  <a:pt x="5498" y="1328"/>
                  <a:pt x="5366" y="1105"/>
                </a:cubicBezTo>
                <a:cubicBezTo>
                  <a:pt x="5318" y="994"/>
                  <a:pt x="5276" y="888"/>
                  <a:pt x="5207" y="819"/>
                </a:cubicBezTo>
                <a:cubicBezTo>
                  <a:pt x="5176" y="807"/>
                  <a:pt x="5145" y="802"/>
                  <a:pt x="5113" y="802"/>
                </a:cubicBezTo>
                <a:cubicBezTo>
                  <a:pt x="5038" y="802"/>
                  <a:pt x="4964" y="832"/>
                  <a:pt x="4900" y="862"/>
                </a:cubicBezTo>
                <a:cubicBezTo>
                  <a:pt x="4885" y="881"/>
                  <a:pt x="4859" y="897"/>
                  <a:pt x="4836" y="897"/>
                </a:cubicBezTo>
                <a:cubicBezTo>
                  <a:pt x="4826" y="897"/>
                  <a:pt x="4817" y="894"/>
                  <a:pt x="4810" y="888"/>
                </a:cubicBezTo>
                <a:cubicBezTo>
                  <a:pt x="4789" y="888"/>
                  <a:pt x="4789" y="862"/>
                  <a:pt x="4768" y="841"/>
                </a:cubicBezTo>
                <a:cubicBezTo>
                  <a:pt x="4704" y="708"/>
                  <a:pt x="4656" y="533"/>
                  <a:pt x="4572" y="422"/>
                </a:cubicBezTo>
                <a:cubicBezTo>
                  <a:pt x="4503" y="327"/>
                  <a:pt x="4408" y="283"/>
                  <a:pt x="4314" y="283"/>
                </a:cubicBezTo>
                <a:cubicBezTo>
                  <a:pt x="4256" y="283"/>
                  <a:pt x="4198" y="300"/>
                  <a:pt x="4148" y="332"/>
                </a:cubicBezTo>
                <a:cubicBezTo>
                  <a:pt x="3994" y="401"/>
                  <a:pt x="3910" y="555"/>
                  <a:pt x="3862" y="729"/>
                </a:cubicBezTo>
                <a:cubicBezTo>
                  <a:pt x="3751" y="623"/>
                  <a:pt x="3618" y="512"/>
                  <a:pt x="3486" y="465"/>
                </a:cubicBezTo>
                <a:cubicBezTo>
                  <a:pt x="3431" y="442"/>
                  <a:pt x="3377" y="430"/>
                  <a:pt x="3324" y="430"/>
                </a:cubicBezTo>
                <a:cubicBezTo>
                  <a:pt x="3228" y="430"/>
                  <a:pt x="3139" y="469"/>
                  <a:pt x="3067" y="555"/>
                </a:cubicBezTo>
                <a:cubicBezTo>
                  <a:pt x="2935" y="290"/>
                  <a:pt x="2781" y="25"/>
                  <a:pt x="2517" y="4"/>
                </a:cubicBezTo>
                <a:cubicBezTo>
                  <a:pt x="2503" y="2"/>
                  <a:pt x="2489" y="0"/>
                  <a:pt x="247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3"/>
          <p:cNvSpPr/>
          <p:nvPr/>
        </p:nvSpPr>
        <p:spPr>
          <a:xfrm>
            <a:off x="8804551" y="465768"/>
            <a:ext cx="612062" cy="147480"/>
          </a:xfrm>
          <a:custGeom>
            <a:rect b="b" l="l" r="r" t="t"/>
            <a:pathLst>
              <a:path extrusionOk="0" h="1372" w="5694">
                <a:moveTo>
                  <a:pt x="2405" y="0"/>
                </a:moveTo>
                <a:cubicBezTo>
                  <a:pt x="2251" y="0"/>
                  <a:pt x="2119" y="90"/>
                  <a:pt x="2034" y="201"/>
                </a:cubicBezTo>
                <a:cubicBezTo>
                  <a:pt x="1875" y="334"/>
                  <a:pt x="1790" y="530"/>
                  <a:pt x="1722" y="752"/>
                </a:cubicBezTo>
                <a:cubicBezTo>
                  <a:pt x="1637" y="710"/>
                  <a:pt x="1547" y="662"/>
                  <a:pt x="1457" y="662"/>
                </a:cubicBezTo>
                <a:cubicBezTo>
                  <a:pt x="1372" y="689"/>
                  <a:pt x="1282" y="773"/>
                  <a:pt x="1282" y="863"/>
                </a:cubicBezTo>
                <a:cubicBezTo>
                  <a:pt x="1199" y="767"/>
                  <a:pt x="1081" y="712"/>
                  <a:pt x="961" y="712"/>
                </a:cubicBezTo>
                <a:cubicBezTo>
                  <a:pt x="889" y="712"/>
                  <a:pt x="818" y="732"/>
                  <a:pt x="752" y="773"/>
                </a:cubicBezTo>
                <a:cubicBezTo>
                  <a:pt x="599" y="863"/>
                  <a:pt x="509" y="1059"/>
                  <a:pt x="376" y="1192"/>
                </a:cubicBezTo>
                <a:cubicBezTo>
                  <a:pt x="286" y="1261"/>
                  <a:pt x="90" y="1324"/>
                  <a:pt x="0" y="1351"/>
                </a:cubicBezTo>
                <a:lnTo>
                  <a:pt x="5694" y="1372"/>
                </a:lnTo>
                <a:cubicBezTo>
                  <a:pt x="5477" y="1324"/>
                  <a:pt x="5233" y="1282"/>
                  <a:pt x="5101" y="1038"/>
                </a:cubicBezTo>
                <a:cubicBezTo>
                  <a:pt x="5032" y="953"/>
                  <a:pt x="5011" y="842"/>
                  <a:pt x="4921" y="795"/>
                </a:cubicBezTo>
                <a:cubicBezTo>
                  <a:pt x="4895" y="775"/>
                  <a:pt x="4869" y="768"/>
                  <a:pt x="4842" y="768"/>
                </a:cubicBezTo>
                <a:cubicBezTo>
                  <a:pt x="4780" y="768"/>
                  <a:pt x="4712" y="809"/>
                  <a:pt x="4635" y="842"/>
                </a:cubicBezTo>
                <a:cubicBezTo>
                  <a:pt x="4613" y="842"/>
                  <a:pt x="4592" y="863"/>
                  <a:pt x="4571" y="863"/>
                </a:cubicBezTo>
                <a:cubicBezTo>
                  <a:pt x="4550" y="842"/>
                  <a:pt x="4550" y="821"/>
                  <a:pt x="4523" y="795"/>
                </a:cubicBezTo>
                <a:cubicBezTo>
                  <a:pt x="4460" y="689"/>
                  <a:pt x="4439" y="509"/>
                  <a:pt x="4349" y="397"/>
                </a:cubicBezTo>
                <a:cubicBezTo>
                  <a:pt x="4278" y="313"/>
                  <a:pt x="4182" y="274"/>
                  <a:pt x="4088" y="274"/>
                </a:cubicBezTo>
                <a:cubicBezTo>
                  <a:pt x="4033" y="274"/>
                  <a:pt x="3979" y="287"/>
                  <a:pt x="3930" y="313"/>
                </a:cubicBezTo>
                <a:cubicBezTo>
                  <a:pt x="3798" y="397"/>
                  <a:pt x="3708" y="556"/>
                  <a:pt x="3665" y="710"/>
                </a:cubicBezTo>
                <a:cubicBezTo>
                  <a:pt x="3554" y="599"/>
                  <a:pt x="3443" y="487"/>
                  <a:pt x="3310" y="445"/>
                </a:cubicBezTo>
                <a:cubicBezTo>
                  <a:pt x="3268" y="430"/>
                  <a:pt x="3224" y="422"/>
                  <a:pt x="3180" y="422"/>
                </a:cubicBezTo>
                <a:cubicBezTo>
                  <a:pt x="3085" y="422"/>
                  <a:pt x="2989" y="457"/>
                  <a:pt x="2913" y="530"/>
                </a:cubicBezTo>
                <a:cubicBezTo>
                  <a:pt x="2802" y="291"/>
                  <a:pt x="2627" y="27"/>
                  <a:pt x="240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3"/>
          <p:cNvSpPr/>
          <p:nvPr/>
        </p:nvSpPr>
        <p:spPr>
          <a:xfrm>
            <a:off x="877547" y="335197"/>
            <a:ext cx="645170" cy="154789"/>
          </a:xfrm>
          <a:custGeom>
            <a:rect b="b" l="l" r="r" t="t"/>
            <a:pathLst>
              <a:path extrusionOk="0" h="1440" w="6002">
                <a:moveTo>
                  <a:pt x="2475" y="0"/>
                </a:moveTo>
                <a:cubicBezTo>
                  <a:pt x="2353" y="0"/>
                  <a:pt x="2221" y="79"/>
                  <a:pt x="2141" y="179"/>
                </a:cubicBezTo>
                <a:cubicBezTo>
                  <a:pt x="1987" y="332"/>
                  <a:pt x="1876" y="555"/>
                  <a:pt x="1812" y="777"/>
                </a:cubicBezTo>
                <a:cubicBezTo>
                  <a:pt x="1739" y="738"/>
                  <a:pt x="1665" y="703"/>
                  <a:pt x="1594" y="703"/>
                </a:cubicBezTo>
                <a:cubicBezTo>
                  <a:pt x="1578" y="703"/>
                  <a:pt x="1563" y="704"/>
                  <a:pt x="1547" y="708"/>
                </a:cubicBezTo>
                <a:cubicBezTo>
                  <a:pt x="1436" y="708"/>
                  <a:pt x="1346" y="798"/>
                  <a:pt x="1346" y="909"/>
                </a:cubicBezTo>
                <a:cubicBezTo>
                  <a:pt x="1249" y="796"/>
                  <a:pt x="1125" y="737"/>
                  <a:pt x="1002" y="737"/>
                </a:cubicBezTo>
                <a:cubicBezTo>
                  <a:pt x="931" y="737"/>
                  <a:pt x="860" y="757"/>
                  <a:pt x="795" y="798"/>
                </a:cubicBezTo>
                <a:cubicBezTo>
                  <a:pt x="621" y="909"/>
                  <a:pt x="531" y="1105"/>
                  <a:pt x="377" y="1238"/>
                </a:cubicBezTo>
                <a:cubicBezTo>
                  <a:pt x="287" y="1328"/>
                  <a:pt x="91" y="1391"/>
                  <a:pt x="1" y="1418"/>
                </a:cubicBezTo>
                <a:lnTo>
                  <a:pt x="6002" y="1439"/>
                </a:lnTo>
                <a:cubicBezTo>
                  <a:pt x="5763" y="1391"/>
                  <a:pt x="5498" y="1328"/>
                  <a:pt x="5366" y="1105"/>
                </a:cubicBezTo>
                <a:cubicBezTo>
                  <a:pt x="5318" y="994"/>
                  <a:pt x="5276" y="888"/>
                  <a:pt x="5207" y="819"/>
                </a:cubicBezTo>
                <a:cubicBezTo>
                  <a:pt x="5176" y="807"/>
                  <a:pt x="5145" y="802"/>
                  <a:pt x="5113" y="802"/>
                </a:cubicBezTo>
                <a:cubicBezTo>
                  <a:pt x="5038" y="802"/>
                  <a:pt x="4964" y="832"/>
                  <a:pt x="4900" y="862"/>
                </a:cubicBezTo>
                <a:cubicBezTo>
                  <a:pt x="4885" y="881"/>
                  <a:pt x="4859" y="897"/>
                  <a:pt x="4836" y="897"/>
                </a:cubicBezTo>
                <a:cubicBezTo>
                  <a:pt x="4826" y="897"/>
                  <a:pt x="4817" y="894"/>
                  <a:pt x="4810" y="888"/>
                </a:cubicBezTo>
                <a:cubicBezTo>
                  <a:pt x="4789" y="888"/>
                  <a:pt x="4789" y="862"/>
                  <a:pt x="4768" y="841"/>
                </a:cubicBezTo>
                <a:cubicBezTo>
                  <a:pt x="4704" y="708"/>
                  <a:pt x="4656" y="533"/>
                  <a:pt x="4572" y="422"/>
                </a:cubicBezTo>
                <a:cubicBezTo>
                  <a:pt x="4503" y="327"/>
                  <a:pt x="4408" y="283"/>
                  <a:pt x="4314" y="283"/>
                </a:cubicBezTo>
                <a:cubicBezTo>
                  <a:pt x="4256" y="283"/>
                  <a:pt x="4198" y="300"/>
                  <a:pt x="4148" y="332"/>
                </a:cubicBezTo>
                <a:cubicBezTo>
                  <a:pt x="3994" y="401"/>
                  <a:pt x="3910" y="555"/>
                  <a:pt x="3862" y="729"/>
                </a:cubicBezTo>
                <a:cubicBezTo>
                  <a:pt x="3751" y="623"/>
                  <a:pt x="3618" y="512"/>
                  <a:pt x="3486" y="465"/>
                </a:cubicBezTo>
                <a:cubicBezTo>
                  <a:pt x="3431" y="442"/>
                  <a:pt x="3377" y="430"/>
                  <a:pt x="3324" y="430"/>
                </a:cubicBezTo>
                <a:cubicBezTo>
                  <a:pt x="3228" y="430"/>
                  <a:pt x="3139" y="469"/>
                  <a:pt x="3067" y="555"/>
                </a:cubicBezTo>
                <a:cubicBezTo>
                  <a:pt x="2935" y="290"/>
                  <a:pt x="2781" y="25"/>
                  <a:pt x="2517" y="4"/>
                </a:cubicBezTo>
                <a:cubicBezTo>
                  <a:pt x="2503" y="2"/>
                  <a:pt x="2489" y="0"/>
                  <a:pt x="247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3"/>
          <p:cNvSpPr/>
          <p:nvPr/>
        </p:nvSpPr>
        <p:spPr>
          <a:xfrm>
            <a:off x="8195431" y="195423"/>
            <a:ext cx="252794" cy="249582"/>
          </a:xfrm>
          <a:custGeom>
            <a:rect b="b" l="l" r="r" t="t"/>
            <a:pathLst>
              <a:path extrusionOk="0" h="18231" w="18469">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3"/>
          <p:cNvSpPr/>
          <p:nvPr/>
        </p:nvSpPr>
        <p:spPr>
          <a:xfrm>
            <a:off x="7943863" y="445015"/>
            <a:ext cx="177302" cy="175063"/>
          </a:xfrm>
          <a:custGeom>
            <a:rect b="b" l="l" r="r" t="t"/>
            <a:pathLst>
              <a:path extrusionOk="0" h="18231" w="18469">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3"/>
          <p:cNvSpPr/>
          <p:nvPr/>
        </p:nvSpPr>
        <p:spPr>
          <a:xfrm>
            <a:off x="8100963" y="2365150"/>
            <a:ext cx="841871" cy="201949"/>
          </a:xfrm>
          <a:custGeom>
            <a:rect b="b" l="l" r="r" t="t"/>
            <a:pathLst>
              <a:path extrusionOk="0" h="1440" w="6002">
                <a:moveTo>
                  <a:pt x="2475" y="0"/>
                </a:moveTo>
                <a:cubicBezTo>
                  <a:pt x="2353" y="0"/>
                  <a:pt x="2221" y="79"/>
                  <a:pt x="2141" y="179"/>
                </a:cubicBezTo>
                <a:cubicBezTo>
                  <a:pt x="1987" y="332"/>
                  <a:pt x="1876" y="555"/>
                  <a:pt x="1812" y="777"/>
                </a:cubicBezTo>
                <a:cubicBezTo>
                  <a:pt x="1739" y="738"/>
                  <a:pt x="1665" y="703"/>
                  <a:pt x="1594" y="703"/>
                </a:cubicBezTo>
                <a:cubicBezTo>
                  <a:pt x="1578" y="703"/>
                  <a:pt x="1563" y="704"/>
                  <a:pt x="1547" y="708"/>
                </a:cubicBezTo>
                <a:cubicBezTo>
                  <a:pt x="1436" y="708"/>
                  <a:pt x="1346" y="798"/>
                  <a:pt x="1346" y="909"/>
                </a:cubicBezTo>
                <a:cubicBezTo>
                  <a:pt x="1249" y="796"/>
                  <a:pt x="1125" y="737"/>
                  <a:pt x="1002" y="737"/>
                </a:cubicBezTo>
                <a:cubicBezTo>
                  <a:pt x="931" y="737"/>
                  <a:pt x="860" y="757"/>
                  <a:pt x="795" y="798"/>
                </a:cubicBezTo>
                <a:cubicBezTo>
                  <a:pt x="621" y="909"/>
                  <a:pt x="531" y="1105"/>
                  <a:pt x="377" y="1238"/>
                </a:cubicBezTo>
                <a:cubicBezTo>
                  <a:pt x="287" y="1328"/>
                  <a:pt x="91" y="1391"/>
                  <a:pt x="1" y="1418"/>
                </a:cubicBezTo>
                <a:lnTo>
                  <a:pt x="6002" y="1439"/>
                </a:lnTo>
                <a:cubicBezTo>
                  <a:pt x="5763" y="1391"/>
                  <a:pt x="5498" y="1328"/>
                  <a:pt x="5366" y="1105"/>
                </a:cubicBezTo>
                <a:cubicBezTo>
                  <a:pt x="5318" y="994"/>
                  <a:pt x="5276" y="888"/>
                  <a:pt x="5207" y="819"/>
                </a:cubicBezTo>
                <a:cubicBezTo>
                  <a:pt x="5176" y="807"/>
                  <a:pt x="5145" y="802"/>
                  <a:pt x="5113" y="802"/>
                </a:cubicBezTo>
                <a:cubicBezTo>
                  <a:pt x="5038" y="802"/>
                  <a:pt x="4964" y="832"/>
                  <a:pt x="4900" y="862"/>
                </a:cubicBezTo>
                <a:cubicBezTo>
                  <a:pt x="4885" y="881"/>
                  <a:pt x="4859" y="897"/>
                  <a:pt x="4836" y="897"/>
                </a:cubicBezTo>
                <a:cubicBezTo>
                  <a:pt x="4826" y="897"/>
                  <a:pt x="4817" y="894"/>
                  <a:pt x="4810" y="888"/>
                </a:cubicBezTo>
                <a:cubicBezTo>
                  <a:pt x="4789" y="888"/>
                  <a:pt x="4789" y="862"/>
                  <a:pt x="4768" y="841"/>
                </a:cubicBezTo>
                <a:cubicBezTo>
                  <a:pt x="4704" y="708"/>
                  <a:pt x="4656" y="533"/>
                  <a:pt x="4572" y="422"/>
                </a:cubicBezTo>
                <a:cubicBezTo>
                  <a:pt x="4503" y="327"/>
                  <a:pt x="4408" y="283"/>
                  <a:pt x="4314" y="283"/>
                </a:cubicBezTo>
                <a:cubicBezTo>
                  <a:pt x="4256" y="283"/>
                  <a:pt x="4198" y="300"/>
                  <a:pt x="4148" y="332"/>
                </a:cubicBezTo>
                <a:cubicBezTo>
                  <a:pt x="3994" y="401"/>
                  <a:pt x="3910" y="555"/>
                  <a:pt x="3862" y="729"/>
                </a:cubicBezTo>
                <a:cubicBezTo>
                  <a:pt x="3751" y="623"/>
                  <a:pt x="3618" y="512"/>
                  <a:pt x="3486" y="465"/>
                </a:cubicBezTo>
                <a:cubicBezTo>
                  <a:pt x="3431" y="442"/>
                  <a:pt x="3377" y="430"/>
                  <a:pt x="3324" y="430"/>
                </a:cubicBezTo>
                <a:cubicBezTo>
                  <a:pt x="3228" y="430"/>
                  <a:pt x="3139" y="469"/>
                  <a:pt x="3067" y="555"/>
                </a:cubicBezTo>
                <a:cubicBezTo>
                  <a:pt x="2935" y="290"/>
                  <a:pt x="2781" y="25"/>
                  <a:pt x="2517" y="4"/>
                </a:cubicBezTo>
                <a:cubicBezTo>
                  <a:pt x="2503" y="2"/>
                  <a:pt x="2489" y="0"/>
                  <a:pt x="247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3"/>
          <p:cNvSpPr txBox="1"/>
          <p:nvPr>
            <p:ph hasCustomPrompt="1" idx="7" type="title"/>
          </p:nvPr>
        </p:nvSpPr>
        <p:spPr>
          <a:xfrm>
            <a:off x="1733975" y="1397550"/>
            <a:ext cx="734700" cy="640200"/>
          </a:xfrm>
          <a:prstGeom prst="rect">
            <a:avLst/>
          </a:prstGeom>
          <a:solidFill>
            <a:schemeClr val="accent6"/>
          </a:solidFill>
          <a:ln>
            <a:noFill/>
          </a:ln>
          <a:effectLst>
            <a:outerShdw rotWithShape="0" algn="bl" dir="2760000" dist="95250">
              <a:schemeClr val="lt2">
                <a:alpha val="40000"/>
              </a:schemeClr>
            </a:outerShdw>
          </a:effectLst>
        </p:spPr>
        <p:txBody>
          <a:bodyPr anchorCtr="0" anchor="ctr" bIns="91425" lIns="91425" spcFirstLastPara="1" rIns="91425" wrap="square" tIns="91425">
            <a:noAutofit/>
          </a:bodyPr>
          <a:lstStyle>
            <a:lvl1pPr lvl="0"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54" name="Google Shape;254;p13"/>
          <p:cNvSpPr txBox="1"/>
          <p:nvPr>
            <p:ph hasCustomPrompt="1" idx="8" type="title"/>
          </p:nvPr>
        </p:nvSpPr>
        <p:spPr>
          <a:xfrm>
            <a:off x="1733975" y="2909925"/>
            <a:ext cx="734700" cy="640200"/>
          </a:xfrm>
          <a:prstGeom prst="rect">
            <a:avLst/>
          </a:prstGeom>
          <a:solidFill>
            <a:schemeClr val="accent6"/>
          </a:solidFill>
          <a:effectLst>
            <a:outerShdw rotWithShape="0" algn="bl" dir="2760000" dist="95250">
              <a:schemeClr val="lt2">
                <a:alpha val="40000"/>
              </a:schemeClr>
            </a:outerShdw>
          </a:effectLst>
        </p:spPr>
        <p:txBody>
          <a:bodyPr anchorCtr="0" anchor="ctr" bIns="91425" lIns="91425" spcFirstLastPara="1" rIns="91425" wrap="square" tIns="91425">
            <a:noAutofit/>
          </a:bodyPr>
          <a:lstStyle>
            <a:lvl1pPr lvl="0"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55" name="Google Shape;255;p13"/>
          <p:cNvSpPr txBox="1"/>
          <p:nvPr>
            <p:ph hasCustomPrompt="1" idx="9" type="title"/>
          </p:nvPr>
        </p:nvSpPr>
        <p:spPr>
          <a:xfrm>
            <a:off x="4204650" y="1397550"/>
            <a:ext cx="734700" cy="640200"/>
          </a:xfrm>
          <a:prstGeom prst="rect">
            <a:avLst/>
          </a:prstGeom>
          <a:solidFill>
            <a:schemeClr val="accent6"/>
          </a:solidFill>
          <a:ln>
            <a:noFill/>
          </a:ln>
          <a:effectLst>
            <a:outerShdw rotWithShape="0" algn="bl" dir="2760000" dist="95250">
              <a:schemeClr val="lt2">
                <a:alpha val="40000"/>
              </a:schemeClr>
            </a:outerShdw>
          </a:effectLst>
        </p:spPr>
        <p:txBody>
          <a:bodyPr anchorCtr="0" anchor="ctr" bIns="91425" lIns="91425" spcFirstLastPara="1" rIns="91425" wrap="square" tIns="91425">
            <a:noAutofit/>
          </a:bodyPr>
          <a:lstStyle>
            <a:lvl1pPr lvl="0"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56" name="Google Shape;256;p13"/>
          <p:cNvSpPr txBox="1"/>
          <p:nvPr>
            <p:ph hasCustomPrompt="1" idx="13" type="title"/>
          </p:nvPr>
        </p:nvSpPr>
        <p:spPr>
          <a:xfrm>
            <a:off x="4204650" y="2909925"/>
            <a:ext cx="734700" cy="640200"/>
          </a:xfrm>
          <a:prstGeom prst="rect">
            <a:avLst/>
          </a:prstGeom>
          <a:solidFill>
            <a:schemeClr val="accent6"/>
          </a:solidFill>
          <a:effectLst>
            <a:outerShdw rotWithShape="0" algn="bl" dir="2760000" dist="95250">
              <a:schemeClr val="lt2">
                <a:alpha val="40000"/>
              </a:schemeClr>
            </a:outerShdw>
          </a:effectLst>
        </p:spPr>
        <p:txBody>
          <a:bodyPr anchorCtr="0" anchor="ctr" bIns="91425" lIns="91425" spcFirstLastPara="1" rIns="91425" wrap="square" tIns="91425">
            <a:noAutofit/>
          </a:bodyPr>
          <a:lstStyle>
            <a:lvl1pPr lvl="0"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57" name="Google Shape;257;p13"/>
          <p:cNvSpPr txBox="1"/>
          <p:nvPr>
            <p:ph hasCustomPrompt="1" idx="14" type="title"/>
          </p:nvPr>
        </p:nvSpPr>
        <p:spPr>
          <a:xfrm>
            <a:off x="6675325" y="1397550"/>
            <a:ext cx="734700" cy="640200"/>
          </a:xfrm>
          <a:prstGeom prst="rect">
            <a:avLst/>
          </a:prstGeom>
          <a:solidFill>
            <a:schemeClr val="accent6"/>
          </a:solidFill>
          <a:ln>
            <a:noFill/>
          </a:ln>
          <a:effectLst>
            <a:outerShdw rotWithShape="0" algn="bl" dir="2760000" dist="95250">
              <a:schemeClr val="lt2">
                <a:alpha val="40000"/>
              </a:schemeClr>
            </a:outerShdw>
          </a:effectLst>
        </p:spPr>
        <p:txBody>
          <a:bodyPr anchorCtr="0" anchor="ctr" bIns="91425" lIns="91425" spcFirstLastPara="1" rIns="91425" wrap="square" tIns="91425">
            <a:noAutofit/>
          </a:bodyPr>
          <a:lstStyle>
            <a:lvl1pPr lvl="0"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58" name="Google Shape;258;p13"/>
          <p:cNvSpPr txBox="1"/>
          <p:nvPr>
            <p:ph hasCustomPrompt="1" idx="15" type="title"/>
          </p:nvPr>
        </p:nvSpPr>
        <p:spPr>
          <a:xfrm>
            <a:off x="6675325" y="2909925"/>
            <a:ext cx="734700" cy="640200"/>
          </a:xfrm>
          <a:prstGeom prst="rect">
            <a:avLst/>
          </a:prstGeom>
          <a:solidFill>
            <a:schemeClr val="accent6"/>
          </a:solidFill>
          <a:effectLst>
            <a:outerShdw rotWithShape="0" algn="bl" dir="2760000" dist="95250">
              <a:schemeClr val="lt2">
                <a:alpha val="40000"/>
              </a:schemeClr>
            </a:outerShdw>
          </a:effectLst>
        </p:spPr>
        <p:txBody>
          <a:bodyPr anchorCtr="0" anchor="ctr" bIns="91425" lIns="91425" spcFirstLastPara="1" rIns="91425" wrap="square" tIns="91425">
            <a:noAutofit/>
          </a:bodyPr>
          <a:lstStyle>
            <a:lvl1pPr lvl="0"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59" name="Google Shape;259;p13"/>
          <p:cNvSpPr/>
          <p:nvPr/>
        </p:nvSpPr>
        <p:spPr>
          <a:xfrm>
            <a:off x="2374913" y="269965"/>
            <a:ext cx="177302" cy="175063"/>
          </a:xfrm>
          <a:custGeom>
            <a:rect b="b" l="l" r="r" t="t"/>
            <a:pathLst>
              <a:path extrusionOk="0" h="18231" w="18469">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0" name="Google Shape;260;p13"/>
          <p:cNvGrpSpPr/>
          <p:nvPr/>
        </p:nvGrpSpPr>
        <p:grpSpPr>
          <a:xfrm>
            <a:off x="7606691" y="3727763"/>
            <a:ext cx="889237" cy="1143073"/>
            <a:chOff x="1307321" y="654999"/>
            <a:chExt cx="1131632" cy="1454661"/>
          </a:xfrm>
        </p:grpSpPr>
        <p:sp>
          <p:nvSpPr>
            <p:cNvPr id="261" name="Google Shape;261;p13"/>
            <p:cNvSpPr/>
            <p:nvPr/>
          </p:nvSpPr>
          <p:spPr>
            <a:xfrm>
              <a:off x="1307321" y="654999"/>
              <a:ext cx="1131632" cy="1021965"/>
            </a:xfrm>
            <a:custGeom>
              <a:rect b="b" l="l" r="r" t="t"/>
              <a:pathLst>
                <a:path extrusionOk="0" h="23241" w="25735">
                  <a:moveTo>
                    <a:pt x="15539" y="0"/>
                  </a:moveTo>
                  <a:cubicBezTo>
                    <a:pt x="12250" y="0"/>
                    <a:pt x="9602" y="3379"/>
                    <a:pt x="9602" y="7547"/>
                  </a:cubicBezTo>
                  <a:lnTo>
                    <a:pt x="9602" y="7833"/>
                  </a:lnTo>
                  <a:cubicBezTo>
                    <a:pt x="9181" y="7709"/>
                    <a:pt x="8736" y="7647"/>
                    <a:pt x="8276" y="7647"/>
                  </a:cubicBezTo>
                  <a:cubicBezTo>
                    <a:pt x="6379" y="7647"/>
                    <a:pt x="4247" y="8691"/>
                    <a:pt x="2648" y="10593"/>
                  </a:cubicBezTo>
                  <a:cubicBezTo>
                    <a:pt x="223" y="13527"/>
                    <a:pt x="0" y="17367"/>
                    <a:pt x="2187" y="19178"/>
                  </a:cubicBezTo>
                  <a:cubicBezTo>
                    <a:pt x="2947" y="19817"/>
                    <a:pt x="3890" y="20121"/>
                    <a:pt x="4905" y="20121"/>
                  </a:cubicBezTo>
                  <a:cubicBezTo>
                    <a:pt x="5539" y="20121"/>
                    <a:pt x="6202" y="20002"/>
                    <a:pt x="6864" y="19771"/>
                  </a:cubicBezTo>
                  <a:cubicBezTo>
                    <a:pt x="8257" y="21869"/>
                    <a:pt x="10619" y="23240"/>
                    <a:pt x="13310" y="23240"/>
                  </a:cubicBezTo>
                  <a:cubicBezTo>
                    <a:pt x="16731" y="23240"/>
                    <a:pt x="19644" y="21032"/>
                    <a:pt x="20656" y="17965"/>
                  </a:cubicBezTo>
                  <a:cubicBezTo>
                    <a:pt x="20725" y="17968"/>
                    <a:pt x="20795" y="17969"/>
                    <a:pt x="20864" y="17969"/>
                  </a:cubicBezTo>
                  <a:cubicBezTo>
                    <a:pt x="21868" y="17969"/>
                    <a:pt x="22783" y="17680"/>
                    <a:pt x="23526" y="17081"/>
                  </a:cubicBezTo>
                  <a:cubicBezTo>
                    <a:pt x="25735" y="15296"/>
                    <a:pt x="25602" y="11456"/>
                    <a:pt x="23198" y="8496"/>
                  </a:cubicBezTo>
                  <a:cubicBezTo>
                    <a:pt x="22668" y="7833"/>
                    <a:pt x="22070" y="7283"/>
                    <a:pt x="21450" y="6822"/>
                  </a:cubicBezTo>
                  <a:cubicBezTo>
                    <a:pt x="21164" y="3003"/>
                    <a:pt x="18627" y="0"/>
                    <a:pt x="1553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3"/>
            <p:cNvSpPr/>
            <p:nvPr/>
          </p:nvSpPr>
          <p:spPr>
            <a:xfrm>
              <a:off x="1876952" y="1126611"/>
              <a:ext cx="81569" cy="983049"/>
            </a:xfrm>
            <a:custGeom>
              <a:rect b="b" l="l" r="r" t="t"/>
              <a:pathLst>
                <a:path extrusionOk="0" h="22356" w="1855">
                  <a:moveTo>
                    <a:pt x="711" y="0"/>
                  </a:moveTo>
                  <a:lnTo>
                    <a:pt x="1" y="22356"/>
                  </a:lnTo>
                  <a:lnTo>
                    <a:pt x="1855" y="22287"/>
                  </a:lnTo>
                  <a:lnTo>
                    <a:pt x="71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3"/>
          <p:cNvGrpSpPr/>
          <p:nvPr/>
        </p:nvGrpSpPr>
        <p:grpSpPr>
          <a:xfrm>
            <a:off x="2903419" y="3476387"/>
            <a:ext cx="841828" cy="1390596"/>
            <a:chOff x="267900" y="392875"/>
            <a:chExt cx="1039422" cy="1716785"/>
          </a:xfrm>
        </p:grpSpPr>
        <p:sp>
          <p:nvSpPr>
            <p:cNvPr id="264" name="Google Shape;264;p13"/>
            <p:cNvSpPr/>
            <p:nvPr/>
          </p:nvSpPr>
          <p:spPr>
            <a:xfrm>
              <a:off x="267900" y="392875"/>
              <a:ext cx="1039422" cy="1222831"/>
            </a:xfrm>
            <a:custGeom>
              <a:rect b="b" l="l" r="r" t="t"/>
              <a:pathLst>
                <a:path extrusionOk="0" h="27809" w="23638">
                  <a:moveTo>
                    <a:pt x="12964" y="0"/>
                  </a:moveTo>
                  <a:cubicBezTo>
                    <a:pt x="9950" y="0"/>
                    <a:pt x="7434" y="2963"/>
                    <a:pt x="7304" y="6692"/>
                  </a:cubicBezTo>
                  <a:cubicBezTo>
                    <a:pt x="7283" y="7222"/>
                    <a:pt x="7325" y="7751"/>
                    <a:pt x="7394" y="8255"/>
                  </a:cubicBezTo>
                  <a:cubicBezTo>
                    <a:pt x="6070" y="8964"/>
                    <a:pt x="4990" y="10310"/>
                    <a:pt x="4412" y="11988"/>
                  </a:cubicBezTo>
                  <a:cubicBezTo>
                    <a:pt x="4015" y="12094"/>
                    <a:pt x="3645" y="12253"/>
                    <a:pt x="3290" y="12449"/>
                  </a:cubicBezTo>
                  <a:cubicBezTo>
                    <a:pt x="620" y="13996"/>
                    <a:pt x="1" y="17920"/>
                    <a:pt x="1897" y="21209"/>
                  </a:cubicBezTo>
                  <a:cubicBezTo>
                    <a:pt x="3289" y="23613"/>
                    <a:pt x="5610" y="25016"/>
                    <a:pt x="7798" y="25016"/>
                  </a:cubicBezTo>
                  <a:cubicBezTo>
                    <a:pt x="8040" y="25016"/>
                    <a:pt x="8280" y="24999"/>
                    <a:pt x="8517" y="24964"/>
                  </a:cubicBezTo>
                  <a:cubicBezTo>
                    <a:pt x="9889" y="26728"/>
                    <a:pt x="11806" y="27808"/>
                    <a:pt x="13925" y="27808"/>
                  </a:cubicBezTo>
                  <a:cubicBezTo>
                    <a:pt x="18050" y="27808"/>
                    <a:pt x="21408" y="23725"/>
                    <a:pt x="21472" y="18651"/>
                  </a:cubicBezTo>
                  <a:cubicBezTo>
                    <a:pt x="22663" y="17438"/>
                    <a:pt x="23437" y="15627"/>
                    <a:pt x="23527" y="13577"/>
                  </a:cubicBezTo>
                  <a:cubicBezTo>
                    <a:pt x="23638" y="9891"/>
                    <a:pt x="21408" y="6798"/>
                    <a:pt x="18474" y="6512"/>
                  </a:cubicBezTo>
                  <a:cubicBezTo>
                    <a:pt x="18363" y="2958"/>
                    <a:pt x="16064" y="93"/>
                    <a:pt x="13130" y="3"/>
                  </a:cubicBezTo>
                  <a:cubicBezTo>
                    <a:pt x="13075" y="1"/>
                    <a:pt x="13019" y="0"/>
                    <a:pt x="129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3"/>
            <p:cNvSpPr/>
            <p:nvPr/>
          </p:nvSpPr>
          <p:spPr>
            <a:xfrm>
              <a:off x="861804" y="1126611"/>
              <a:ext cx="80602" cy="983049"/>
            </a:xfrm>
            <a:custGeom>
              <a:rect b="b" l="l" r="r" t="t"/>
              <a:pathLst>
                <a:path extrusionOk="0" h="22356" w="1833">
                  <a:moveTo>
                    <a:pt x="705" y="0"/>
                  </a:moveTo>
                  <a:lnTo>
                    <a:pt x="0" y="22356"/>
                  </a:lnTo>
                  <a:lnTo>
                    <a:pt x="0" y="22356"/>
                  </a:lnTo>
                  <a:lnTo>
                    <a:pt x="1833" y="22287"/>
                  </a:lnTo>
                  <a:lnTo>
                    <a:pt x="70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6" name="Google Shape;266;p13"/>
          <p:cNvSpPr/>
          <p:nvPr/>
        </p:nvSpPr>
        <p:spPr>
          <a:xfrm flipH="1" rot="10800000">
            <a:off x="8702325" y="1078625"/>
            <a:ext cx="475178" cy="4130850"/>
          </a:xfrm>
          <a:custGeom>
            <a:rect b="b" l="l" r="r" t="t"/>
            <a:pathLst>
              <a:path extrusionOk="0" h="24782" w="2671">
                <a:moveTo>
                  <a:pt x="1" y="0"/>
                </a:moveTo>
                <a:lnTo>
                  <a:pt x="2649" y="24782"/>
                </a:lnTo>
                <a:lnTo>
                  <a:pt x="2649" y="21694"/>
                </a:lnTo>
                <a:lnTo>
                  <a:pt x="2670" y="22"/>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3"/>
          <p:cNvSpPr/>
          <p:nvPr/>
        </p:nvSpPr>
        <p:spPr>
          <a:xfrm flipH="1">
            <a:off x="-33672" y="-30354"/>
            <a:ext cx="441750" cy="4098509"/>
          </a:xfrm>
          <a:custGeom>
            <a:rect b="b" l="l" r="r" t="t"/>
            <a:pathLst>
              <a:path extrusionOk="0" h="24782" w="2671">
                <a:moveTo>
                  <a:pt x="1" y="0"/>
                </a:moveTo>
                <a:lnTo>
                  <a:pt x="2649" y="24782"/>
                </a:lnTo>
                <a:lnTo>
                  <a:pt x="2649" y="21694"/>
                </a:lnTo>
                <a:lnTo>
                  <a:pt x="2670" y="22"/>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4">
    <p:spTree>
      <p:nvGrpSpPr>
        <p:cNvPr id="268" name="Shape 268"/>
        <p:cNvGrpSpPr/>
        <p:nvPr/>
      </p:nvGrpSpPr>
      <p:grpSpPr>
        <a:xfrm>
          <a:off x="0" y="0"/>
          <a:ext cx="0" cy="0"/>
          <a:chOff x="0" y="0"/>
          <a:chExt cx="0" cy="0"/>
        </a:xfrm>
      </p:grpSpPr>
      <p:sp>
        <p:nvSpPr>
          <p:cNvPr id="269" name="Google Shape;269;p14"/>
          <p:cNvSpPr/>
          <p:nvPr/>
        </p:nvSpPr>
        <p:spPr>
          <a:xfrm>
            <a:off x="184102" y="287102"/>
            <a:ext cx="1046554" cy="251064"/>
          </a:xfrm>
          <a:custGeom>
            <a:rect b="b" l="l" r="r" t="t"/>
            <a:pathLst>
              <a:path extrusionOk="0" h="1440" w="6002">
                <a:moveTo>
                  <a:pt x="2475" y="0"/>
                </a:moveTo>
                <a:cubicBezTo>
                  <a:pt x="2353" y="0"/>
                  <a:pt x="2221" y="79"/>
                  <a:pt x="2141" y="179"/>
                </a:cubicBezTo>
                <a:cubicBezTo>
                  <a:pt x="1987" y="332"/>
                  <a:pt x="1876" y="555"/>
                  <a:pt x="1812" y="777"/>
                </a:cubicBezTo>
                <a:cubicBezTo>
                  <a:pt x="1739" y="738"/>
                  <a:pt x="1665" y="703"/>
                  <a:pt x="1594" y="703"/>
                </a:cubicBezTo>
                <a:cubicBezTo>
                  <a:pt x="1578" y="703"/>
                  <a:pt x="1563" y="704"/>
                  <a:pt x="1547" y="708"/>
                </a:cubicBezTo>
                <a:cubicBezTo>
                  <a:pt x="1436" y="708"/>
                  <a:pt x="1346" y="798"/>
                  <a:pt x="1346" y="909"/>
                </a:cubicBezTo>
                <a:cubicBezTo>
                  <a:pt x="1249" y="796"/>
                  <a:pt x="1125" y="737"/>
                  <a:pt x="1002" y="737"/>
                </a:cubicBezTo>
                <a:cubicBezTo>
                  <a:pt x="931" y="737"/>
                  <a:pt x="860" y="757"/>
                  <a:pt x="795" y="798"/>
                </a:cubicBezTo>
                <a:cubicBezTo>
                  <a:pt x="621" y="909"/>
                  <a:pt x="531" y="1105"/>
                  <a:pt x="377" y="1238"/>
                </a:cubicBezTo>
                <a:cubicBezTo>
                  <a:pt x="287" y="1328"/>
                  <a:pt x="91" y="1391"/>
                  <a:pt x="1" y="1418"/>
                </a:cubicBezTo>
                <a:lnTo>
                  <a:pt x="6002" y="1439"/>
                </a:lnTo>
                <a:cubicBezTo>
                  <a:pt x="5763" y="1391"/>
                  <a:pt x="5498" y="1328"/>
                  <a:pt x="5366" y="1105"/>
                </a:cubicBezTo>
                <a:cubicBezTo>
                  <a:pt x="5318" y="994"/>
                  <a:pt x="5276" y="888"/>
                  <a:pt x="5207" y="819"/>
                </a:cubicBezTo>
                <a:cubicBezTo>
                  <a:pt x="5176" y="807"/>
                  <a:pt x="5145" y="802"/>
                  <a:pt x="5113" y="802"/>
                </a:cubicBezTo>
                <a:cubicBezTo>
                  <a:pt x="5038" y="802"/>
                  <a:pt x="4964" y="832"/>
                  <a:pt x="4900" y="862"/>
                </a:cubicBezTo>
                <a:cubicBezTo>
                  <a:pt x="4885" y="881"/>
                  <a:pt x="4859" y="897"/>
                  <a:pt x="4836" y="897"/>
                </a:cubicBezTo>
                <a:cubicBezTo>
                  <a:pt x="4826" y="897"/>
                  <a:pt x="4817" y="894"/>
                  <a:pt x="4810" y="888"/>
                </a:cubicBezTo>
                <a:cubicBezTo>
                  <a:pt x="4789" y="888"/>
                  <a:pt x="4789" y="862"/>
                  <a:pt x="4768" y="841"/>
                </a:cubicBezTo>
                <a:cubicBezTo>
                  <a:pt x="4704" y="708"/>
                  <a:pt x="4656" y="533"/>
                  <a:pt x="4572" y="422"/>
                </a:cubicBezTo>
                <a:cubicBezTo>
                  <a:pt x="4503" y="327"/>
                  <a:pt x="4408" y="283"/>
                  <a:pt x="4314" y="283"/>
                </a:cubicBezTo>
                <a:cubicBezTo>
                  <a:pt x="4256" y="283"/>
                  <a:pt x="4198" y="300"/>
                  <a:pt x="4148" y="332"/>
                </a:cubicBezTo>
                <a:cubicBezTo>
                  <a:pt x="3994" y="401"/>
                  <a:pt x="3910" y="555"/>
                  <a:pt x="3862" y="729"/>
                </a:cubicBezTo>
                <a:cubicBezTo>
                  <a:pt x="3751" y="623"/>
                  <a:pt x="3618" y="512"/>
                  <a:pt x="3486" y="465"/>
                </a:cubicBezTo>
                <a:cubicBezTo>
                  <a:pt x="3431" y="442"/>
                  <a:pt x="3377" y="430"/>
                  <a:pt x="3324" y="430"/>
                </a:cubicBezTo>
                <a:cubicBezTo>
                  <a:pt x="3228" y="430"/>
                  <a:pt x="3139" y="469"/>
                  <a:pt x="3067" y="555"/>
                </a:cubicBezTo>
                <a:cubicBezTo>
                  <a:pt x="2935" y="290"/>
                  <a:pt x="2781" y="25"/>
                  <a:pt x="2517" y="4"/>
                </a:cubicBezTo>
                <a:cubicBezTo>
                  <a:pt x="2503" y="2"/>
                  <a:pt x="2489" y="0"/>
                  <a:pt x="247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4"/>
          <p:cNvSpPr/>
          <p:nvPr/>
        </p:nvSpPr>
        <p:spPr>
          <a:xfrm>
            <a:off x="8284112" y="1216002"/>
            <a:ext cx="1035824" cy="249574"/>
          </a:xfrm>
          <a:custGeom>
            <a:rect b="b" l="l" r="r" t="t"/>
            <a:pathLst>
              <a:path extrusionOk="0" h="1372" w="5694">
                <a:moveTo>
                  <a:pt x="2405" y="0"/>
                </a:moveTo>
                <a:cubicBezTo>
                  <a:pt x="2251" y="0"/>
                  <a:pt x="2119" y="90"/>
                  <a:pt x="2034" y="201"/>
                </a:cubicBezTo>
                <a:cubicBezTo>
                  <a:pt x="1875" y="334"/>
                  <a:pt x="1790" y="530"/>
                  <a:pt x="1722" y="752"/>
                </a:cubicBezTo>
                <a:cubicBezTo>
                  <a:pt x="1637" y="710"/>
                  <a:pt x="1547" y="662"/>
                  <a:pt x="1457" y="662"/>
                </a:cubicBezTo>
                <a:cubicBezTo>
                  <a:pt x="1372" y="689"/>
                  <a:pt x="1282" y="773"/>
                  <a:pt x="1282" y="863"/>
                </a:cubicBezTo>
                <a:cubicBezTo>
                  <a:pt x="1199" y="767"/>
                  <a:pt x="1081" y="712"/>
                  <a:pt x="961" y="712"/>
                </a:cubicBezTo>
                <a:cubicBezTo>
                  <a:pt x="889" y="712"/>
                  <a:pt x="818" y="732"/>
                  <a:pt x="752" y="773"/>
                </a:cubicBezTo>
                <a:cubicBezTo>
                  <a:pt x="599" y="863"/>
                  <a:pt x="509" y="1059"/>
                  <a:pt x="376" y="1192"/>
                </a:cubicBezTo>
                <a:cubicBezTo>
                  <a:pt x="286" y="1261"/>
                  <a:pt x="90" y="1324"/>
                  <a:pt x="0" y="1351"/>
                </a:cubicBezTo>
                <a:lnTo>
                  <a:pt x="5694" y="1372"/>
                </a:lnTo>
                <a:cubicBezTo>
                  <a:pt x="5477" y="1324"/>
                  <a:pt x="5233" y="1282"/>
                  <a:pt x="5101" y="1038"/>
                </a:cubicBezTo>
                <a:cubicBezTo>
                  <a:pt x="5032" y="953"/>
                  <a:pt x="5011" y="842"/>
                  <a:pt x="4921" y="795"/>
                </a:cubicBezTo>
                <a:cubicBezTo>
                  <a:pt x="4895" y="775"/>
                  <a:pt x="4869" y="768"/>
                  <a:pt x="4842" y="768"/>
                </a:cubicBezTo>
                <a:cubicBezTo>
                  <a:pt x="4780" y="768"/>
                  <a:pt x="4712" y="809"/>
                  <a:pt x="4635" y="842"/>
                </a:cubicBezTo>
                <a:cubicBezTo>
                  <a:pt x="4613" y="842"/>
                  <a:pt x="4592" y="863"/>
                  <a:pt x="4571" y="863"/>
                </a:cubicBezTo>
                <a:cubicBezTo>
                  <a:pt x="4550" y="842"/>
                  <a:pt x="4550" y="821"/>
                  <a:pt x="4523" y="795"/>
                </a:cubicBezTo>
                <a:cubicBezTo>
                  <a:pt x="4460" y="689"/>
                  <a:pt x="4439" y="509"/>
                  <a:pt x="4349" y="397"/>
                </a:cubicBezTo>
                <a:cubicBezTo>
                  <a:pt x="4278" y="313"/>
                  <a:pt x="4182" y="274"/>
                  <a:pt x="4088" y="274"/>
                </a:cubicBezTo>
                <a:cubicBezTo>
                  <a:pt x="4033" y="274"/>
                  <a:pt x="3979" y="287"/>
                  <a:pt x="3930" y="313"/>
                </a:cubicBezTo>
                <a:cubicBezTo>
                  <a:pt x="3798" y="397"/>
                  <a:pt x="3708" y="556"/>
                  <a:pt x="3665" y="710"/>
                </a:cubicBezTo>
                <a:cubicBezTo>
                  <a:pt x="3554" y="599"/>
                  <a:pt x="3443" y="487"/>
                  <a:pt x="3310" y="445"/>
                </a:cubicBezTo>
                <a:cubicBezTo>
                  <a:pt x="3268" y="430"/>
                  <a:pt x="3224" y="422"/>
                  <a:pt x="3180" y="422"/>
                </a:cubicBezTo>
                <a:cubicBezTo>
                  <a:pt x="3085" y="422"/>
                  <a:pt x="2989" y="457"/>
                  <a:pt x="2913" y="530"/>
                </a:cubicBezTo>
                <a:cubicBezTo>
                  <a:pt x="2802" y="291"/>
                  <a:pt x="2627" y="27"/>
                  <a:pt x="240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4"/>
          <p:cNvSpPr/>
          <p:nvPr/>
        </p:nvSpPr>
        <p:spPr>
          <a:xfrm>
            <a:off x="-1061200" y="3009775"/>
            <a:ext cx="11225986" cy="3987262"/>
          </a:xfrm>
          <a:custGeom>
            <a:rect b="b" l="l" r="r" t="t"/>
            <a:pathLst>
              <a:path extrusionOk="0" h="44599" w="105159">
                <a:moveTo>
                  <a:pt x="11224" y="0"/>
                </a:moveTo>
                <a:cubicBezTo>
                  <a:pt x="10502" y="0"/>
                  <a:pt x="9781" y="108"/>
                  <a:pt x="9073" y="332"/>
                </a:cubicBezTo>
                <a:cubicBezTo>
                  <a:pt x="4704" y="1725"/>
                  <a:pt x="2474" y="7106"/>
                  <a:pt x="3777" y="12646"/>
                </a:cubicBezTo>
                <a:cubicBezTo>
                  <a:pt x="3094" y="13573"/>
                  <a:pt x="2495" y="14632"/>
                  <a:pt x="2056" y="15803"/>
                </a:cubicBezTo>
                <a:cubicBezTo>
                  <a:pt x="1" y="21078"/>
                  <a:pt x="1526" y="26570"/>
                  <a:pt x="5456" y="28095"/>
                </a:cubicBezTo>
                <a:cubicBezTo>
                  <a:pt x="6140" y="28363"/>
                  <a:pt x="6856" y="28490"/>
                  <a:pt x="7583" y="28490"/>
                </a:cubicBezTo>
                <a:cubicBezTo>
                  <a:pt x="8355" y="28490"/>
                  <a:pt x="9139" y="28347"/>
                  <a:pt x="9910" y="28074"/>
                </a:cubicBezTo>
                <a:cubicBezTo>
                  <a:pt x="12072" y="31019"/>
                  <a:pt x="15525" y="32772"/>
                  <a:pt x="19177" y="32772"/>
                </a:cubicBezTo>
                <a:cubicBezTo>
                  <a:pt x="20340" y="32772"/>
                  <a:pt x="21523" y="32594"/>
                  <a:pt x="22690" y="32221"/>
                </a:cubicBezTo>
                <a:cubicBezTo>
                  <a:pt x="23596" y="31935"/>
                  <a:pt x="24454" y="31538"/>
                  <a:pt x="25227" y="31072"/>
                </a:cubicBezTo>
                <a:cubicBezTo>
                  <a:pt x="25317" y="31294"/>
                  <a:pt x="25428" y="31538"/>
                  <a:pt x="25534" y="31760"/>
                </a:cubicBezTo>
                <a:cubicBezTo>
                  <a:pt x="27256" y="35378"/>
                  <a:pt x="30613" y="37671"/>
                  <a:pt x="34300" y="38201"/>
                </a:cubicBezTo>
                <a:cubicBezTo>
                  <a:pt x="34628" y="40849"/>
                  <a:pt x="35931" y="43078"/>
                  <a:pt x="38092" y="44074"/>
                </a:cubicBezTo>
                <a:cubicBezTo>
                  <a:pt x="38875" y="44430"/>
                  <a:pt x="39708" y="44599"/>
                  <a:pt x="40557" y="44599"/>
                </a:cubicBezTo>
                <a:cubicBezTo>
                  <a:pt x="43866" y="44599"/>
                  <a:pt x="47424" y="42029"/>
                  <a:pt x="49304" y="37936"/>
                </a:cubicBezTo>
                <a:cubicBezTo>
                  <a:pt x="49765" y="36898"/>
                  <a:pt x="50098" y="35838"/>
                  <a:pt x="50294" y="34806"/>
                </a:cubicBezTo>
                <a:cubicBezTo>
                  <a:pt x="51751" y="35796"/>
                  <a:pt x="53430" y="36458"/>
                  <a:pt x="55172" y="36702"/>
                </a:cubicBezTo>
                <a:cubicBezTo>
                  <a:pt x="55506" y="39371"/>
                  <a:pt x="56830" y="41580"/>
                  <a:pt x="58970" y="42570"/>
                </a:cubicBezTo>
                <a:cubicBezTo>
                  <a:pt x="59758" y="42933"/>
                  <a:pt x="60596" y="43105"/>
                  <a:pt x="61450" y="43105"/>
                </a:cubicBezTo>
                <a:cubicBezTo>
                  <a:pt x="64755" y="43105"/>
                  <a:pt x="68305" y="40524"/>
                  <a:pt x="70182" y="36437"/>
                </a:cubicBezTo>
                <a:cubicBezTo>
                  <a:pt x="71548" y="33455"/>
                  <a:pt x="71723" y="30325"/>
                  <a:pt x="70886" y="27873"/>
                </a:cubicBezTo>
                <a:lnTo>
                  <a:pt x="70886" y="27873"/>
                </a:lnTo>
                <a:cubicBezTo>
                  <a:pt x="72629" y="29133"/>
                  <a:pt x="74949" y="29970"/>
                  <a:pt x="77528" y="30081"/>
                </a:cubicBezTo>
                <a:cubicBezTo>
                  <a:pt x="77732" y="30090"/>
                  <a:pt x="77934" y="30094"/>
                  <a:pt x="78136" y="30094"/>
                </a:cubicBezTo>
                <a:cubicBezTo>
                  <a:pt x="82448" y="30094"/>
                  <a:pt x="86136" y="28114"/>
                  <a:pt x="87527" y="25225"/>
                </a:cubicBezTo>
                <a:cubicBezTo>
                  <a:pt x="87612" y="25336"/>
                  <a:pt x="87723" y="25426"/>
                  <a:pt x="87834" y="25511"/>
                </a:cubicBezTo>
                <a:cubicBezTo>
                  <a:pt x="90340" y="27813"/>
                  <a:pt x="93393" y="28992"/>
                  <a:pt x="96180" y="28992"/>
                </a:cubicBezTo>
                <a:cubicBezTo>
                  <a:pt x="98472" y="28992"/>
                  <a:pt x="100584" y="28195"/>
                  <a:pt x="102065" y="26570"/>
                </a:cubicBezTo>
                <a:cubicBezTo>
                  <a:pt x="105158" y="23196"/>
                  <a:pt x="104406" y="17413"/>
                  <a:pt x="100503" y="13266"/>
                </a:cubicBezTo>
                <a:cubicBezTo>
                  <a:pt x="100635" y="12116"/>
                  <a:pt x="100609" y="10904"/>
                  <a:pt x="100434" y="9670"/>
                </a:cubicBezTo>
                <a:cubicBezTo>
                  <a:pt x="99637" y="4480"/>
                  <a:pt x="96070" y="641"/>
                  <a:pt x="92219" y="641"/>
                </a:cubicBezTo>
                <a:cubicBezTo>
                  <a:pt x="91928" y="641"/>
                  <a:pt x="91634" y="663"/>
                  <a:pt x="91340" y="708"/>
                </a:cubicBezTo>
                <a:cubicBezTo>
                  <a:pt x="89842" y="931"/>
                  <a:pt x="88518" y="1746"/>
                  <a:pt x="87501" y="2959"/>
                </a:cubicBezTo>
                <a:cubicBezTo>
                  <a:pt x="86019" y="2303"/>
                  <a:pt x="84430" y="1977"/>
                  <a:pt x="82842" y="1977"/>
                </a:cubicBezTo>
                <a:cubicBezTo>
                  <a:pt x="79725" y="1977"/>
                  <a:pt x="76617" y="3234"/>
                  <a:pt x="74350" y="5719"/>
                </a:cubicBezTo>
                <a:cubicBezTo>
                  <a:pt x="73492" y="6667"/>
                  <a:pt x="72830" y="7705"/>
                  <a:pt x="72322" y="8806"/>
                </a:cubicBezTo>
                <a:cubicBezTo>
                  <a:pt x="71041" y="8222"/>
                  <a:pt x="69569" y="7918"/>
                  <a:pt x="68015" y="7918"/>
                </a:cubicBezTo>
                <a:cubicBezTo>
                  <a:pt x="66458" y="7918"/>
                  <a:pt x="64818" y="8223"/>
                  <a:pt x="63207" y="8854"/>
                </a:cubicBezTo>
                <a:cubicBezTo>
                  <a:pt x="62190" y="8298"/>
                  <a:pt x="61067" y="7858"/>
                  <a:pt x="59854" y="7572"/>
                </a:cubicBezTo>
                <a:cubicBezTo>
                  <a:pt x="58791" y="7322"/>
                  <a:pt x="57740" y="7202"/>
                  <a:pt x="56727" y="7202"/>
                </a:cubicBezTo>
                <a:cubicBezTo>
                  <a:pt x="53910" y="7202"/>
                  <a:pt x="51396" y="8128"/>
                  <a:pt x="49791" y="9733"/>
                </a:cubicBezTo>
                <a:cubicBezTo>
                  <a:pt x="48932" y="9525"/>
                  <a:pt x="48025" y="9418"/>
                  <a:pt x="47090" y="9418"/>
                </a:cubicBezTo>
                <a:cubicBezTo>
                  <a:pt x="45545" y="9418"/>
                  <a:pt x="43926" y="9711"/>
                  <a:pt x="42329" y="10332"/>
                </a:cubicBezTo>
                <a:cubicBezTo>
                  <a:pt x="41317" y="9781"/>
                  <a:pt x="40189" y="9336"/>
                  <a:pt x="38976" y="9050"/>
                </a:cubicBezTo>
                <a:cubicBezTo>
                  <a:pt x="37912" y="8806"/>
                  <a:pt x="36865" y="8688"/>
                  <a:pt x="35857" y="8688"/>
                </a:cubicBezTo>
                <a:cubicBezTo>
                  <a:pt x="34416" y="8688"/>
                  <a:pt x="33057" y="8929"/>
                  <a:pt x="31847" y="9384"/>
                </a:cubicBezTo>
                <a:cubicBezTo>
                  <a:pt x="29772" y="8116"/>
                  <a:pt x="27541" y="7495"/>
                  <a:pt x="25500" y="7495"/>
                </a:cubicBezTo>
                <a:cubicBezTo>
                  <a:pt x="23806" y="7495"/>
                  <a:pt x="22244" y="7923"/>
                  <a:pt x="21011" y="8764"/>
                </a:cubicBezTo>
                <a:cubicBezTo>
                  <a:pt x="20969" y="8610"/>
                  <a:pt x="20926" y="8478"/>
                  <a:pt x="20879" y="8345"/>
                </a:cubicBezTo>
                <a:cubicBezTo>
                  <a:pt x="19289" y="3346"/>
                  <a:pt x="15253" y="0"/>
                  <a:pt x="11224" y="0"/>
                </a:cubicBezTo>
                <a:close/>
              </a:path>
            </a:pathLst>
          </a:custGeom>
          <a:solidFill>
            <a:srgbClr val="FFFFFF">
              <a:alpha val="399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2" name="Google Shape;272;p14"/>
          <p:cNvGrpSpPr/>
          <p:nvPr/>
        </p:nvGrpSpPr>
        <p:grpSpPr>
          <a:xfrm flipH="1">
            <a:off x="861045" y="3609489"/>
            <a:ext cx="991649" cy="1274574"/>
            <a:chOff x="1307321" y="654999"/>
            <a:chExt cx="1131632" cy="1454661"/>
          </a:xfrm>
        </p:grpSpPr>
        <p:sp>
          <p:nvSpPr>
            <p:cNvPr id="273" name="Google Shape;273;p14"/>
            <p:cNvSpPr/>
            <p:nvPr/>
          </p:nvSpPr>
          <p:spPr>
            <a:xfrm>
              <a:off x="1307321" y="654999"/>
              <a:ext cx="1131632" cy="1021965"/>
            </a:xfrm>
            <a:custGeom>
              <a:rect b="b" l="l" r="r" t="t"/>
              <a:pathLst>
                <a:path extrusionOk="0" h="23241" w="25735">
                  <a:moveTo>
                    <a:pt x="15539" y="0"/>
                  </a:moveTo>
                  <a:cubicBezTo>
                    <a:pt x="12250" y="0"/>
                    <a:pt x="9602" y="3379"/>
                    <a:pt x="9602" y="7547"/>
                  </a:cubicBezTo>
                  <a:lnTo>
                    <a:pt x="9602" y="7833"/>
                  </a:lnTo>
                  <a:cubicBezTo>
                    <a:pt x="9181" y="7709"/>
                    <a:pt x="8736" y="7647"/>
                    <a:pt x="8276" y="7647"/>
                  </a:cubicBezTo>
                  <a:cubicBezTo>
                    <a:pt x="6379" y="7647"/>
                    <a:pt x="4247" y="8691"/>
                    <a:pt x="2648" y="10593"/>
                  </a:cubicBezTo>
                  <a:cubicBezTo>
                    <a:pt x="223" y="13527"/>
                    <a:pt x="0" y="17367"/>
                    <a:pt x="2187" y="19178"/>
                  </a:cubicBezTo>
                  <a:cubicBezTo>
                    <a:pt x="2947" y="19817"/>
                    <a:pt x="3890" y="20121"/>
                    <a:pt x="4905" y="20121"/>
                  </a:cubicBezTo>
                  <a:cubicBezTo>
                    <a:pt x="5539" y="20121"/>
                    <a:pt x="6202" y="20002"/>
                    <a:pt x="6864" y="19771"/>
                  </a:cubicBezTo>
                  <a:cubicBezTo>
                    <a:pt x="8257" y="21869"/>
                    <a:pt x="10619" y="23240"/>
                    <a:pt x="13310" y="23240"/>
                  </a:cubicBezTo>
                  <a:cubicBezTo>
                    <a:pt x="16731" y="23240"/>
                    <a:pt x="19644" y="21032"/>
                    <a:pt x="20656" y="17965"/>
                  </a:cubicBezTo>
                  <a:cubicBezTo>
                    <a:pt x="20725" y="17968"/>
                    <a:pt x="20795" y="17969"/>
                    <a:pt x="20864" y="17969"/>
                  </a:cubicBezTo>
                  <a:cubicBezTo>
                    <a:pt x="21868" y="17969"/>
                    <a:pt x="22783" y="17680"/>
                    <a:pt x="23526" y="17081"/>
                  </a:cubicBezTo>
                  <a:cubicBezTo>
                    <a:pt x="25735" y="15296"/>
                    <a:pt x="25602" y="11456"/>
                    <a:pt x="23198" y="8496"/>
                  </a:cubicBezTo>
                  <a:cubicBezTo>
                    <a:pt x="22668" y="7833"/>
                    <a:pt x="22070" y="7283"/>
                    <a:pt x="21450" y="6822"/>
                  </a:cubicBezTo>
                  <a:cubicBezTo>
                    <a:pt x="21164" y="3003"/>
                    <a:pt x="18627" y="0"/>
                    <a:pt x="1553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4"/>
            <p:cNvSpPr/>
            <p:nvPr/>
          </p:nvSpPr>
          <p:spPr>
            <a:xfrm>
              <a:off x="1876952" y="1126611"/>
              <a:ext cx="81569" cy="983049"/>
            </a:xfrm>
            <a:custGeom>
              <a:rect b="b" l="l" r="r" t="t"/>
              <a:pathLst>
                <a:path extrusionOk="0" h="22356" w="1855">
                  <a:moveTo>
                    <a:pt x="711" y="0"/>
                  </a:moveTo>
                  <a:lnTo>
                    <a:pt x="1" y="22356"/>
                  </a:lnTo>
                  <a:lnTo>
                    <a:pt x="1855" y="22287"/>
                  </a:lnTo>
                  <a:lnTo>
                    <a:pt x="71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5" name="Google Shape;275;p14"/>
          <p:cNvSpPr/>
          <p:nvPr/>
        </p:nvSpPr>
        <p:spPr>
          <a:xfrm>
            <a:off x="5676888" y="129850"/>
            <a:ext cx="841871" cy="201949"/>
          </a:xfrm>
          <a:custGeom>
            <a:rect b="b" l="l" r="r" t="t"/>
            <a:pathLst>
              <a:path extrusionOk="0" h="1440" w="6002">
                <a:moveTo>
                  <a:pt x="2475" y="0"/>
                </a:moveTo>
                <a:cubicBezTo>
                  <a:pt x="2353" y="0"/>
                  <a:pt x="2221" y="79"/>
                  <a:pt x="2141" y="179"/>
                </a:cubicBezTo>
                <a:cubicBezTo>
                  <a:pt x="1987" y="332"/>
                  <a:pt x="1876" y="555"/>
                  <a:pt x="1812" y="777"/>
                </a:cubicBezTo>
                <a:cubicBezTo>
                  <a:pt x="1739" y="738"/>
                  <a:pt x="1665" y="703"/>
                  <a:pt x="1594" y="703"/>
                </a:cubicBezTo>
                <a:cubicBezTo>
                  <a:pt x="1578" y="703"/>
                  <a:pt x="1563" y="704"/>
                  <a:pt x="1547" y="708"/>
                </a:cubicBezTo>
                <a:cubicBezTo>
                  <a:pt x="1436" y="708"/>
                  <a:pt x="1346" y="798"/>
                  <a:pt x="1346" y="909"/>
                </a:cubicBezTo>
                <a:cubicBezTo>
                  <a:pt x="1249" y="796"/>
                  <a:pt x="1125" y="737"/>
                  <a:pt x="1002" y="737"/>
                </a:cubicBezTo>
                <a:cubicBezTo>
                  <a:pt x="931" y="737"/>
                  <a:pt x="860" y="757"/>
                  <a:pt x="795" y="798"/>
                </a:cubicBezTo>
                <a:cubicBezTo>
                  <a:pt x="621" y="909"/>
                  <a:pt x="531" y="1105"/>
                  <a:pt x="377" y="1238"/>
                </a:cubicBezTo>
                <a:cubicBezTo>
                  <a:pt x="287" y="1328"/>
                  <a:pt x="91" y="1391"/>
                  <a:pt x="1" y="1418"/>
                </a:cubicBezTo>
                <a:lnTo>
                  <a:pt x="6002" y="1439"/>
                </a:lnTo>
                <a:cubicBezTo>
                  <a:pt x="5763" y="1391"/>
                  <a:pt x="5498" y="1328"/>
                  <a:pt x="5366" y="1105"/>
                </a:cubicBezTo>
                <a:cubicBezTo>
                  <a:pt x="5318" y="994"/>
                  <a:pt x="5276" y="888"/>
                  <a:pt x="5207" y="819"/>
                </a:cubicBezTo>
                <a:cubicBezTo>
                  <a:pt x="5176" y="807"/>
                  <a:pt x="5145" y="802"/>
                  <a:pt x="5113" y="802"/>
                </a:cubicBezTo>
                <a:cubicBezTo>
                  <a:pt x="5038" y="802"/>
                  <a:pt x="4964" y="832"/>
                  <a:pt x="4900" y="862"/>
                </a:cubicBezTo>
                <a:cubicBezTo>
                  <a:pt x="4885" y="881"/>
                  <a:pt x="4859" y="897"/>
                  <a:pt x="4836" y="897"/>
                </a:cubicBezTo>
                <a:cubicBezTo>
                  <a:pt x="4826" y="897"/>
                  <a:pt x="4817" y="894"/>
                  <a:pt x="4810" y="888"/>
                </a:cubicBezTo>
                <a:cubicBezTo>
                  <a:pt x="4789" y="888"/>
                  <a:pt x="4789" y="862"/>
                  <a:pt x="4768" y="841"/>
                </a:cubicBezTo>
                <a:cubicBezTo>
                  <a:pt x="4704" y="708"/>
                  <a:pt x="4656" y="533"/>
                  <a:pt x="4572" y="422"/>
                </a:cubicBezTo>
                <a:cubicBezTo>
                  <a:pt x="4503" y="327"/>
                  <a:pt x="4408" y="283"/>
                  <a:pt x="4314" y="283"/>
                </a:cubicBezTo>
                <a:cubicBezTo>
                  <a:pt x="4256" y="283"/>
                  <a:pt x="4198" y="300"/>
                  <a:pt x="4148" y="332"/>
                </a:cubicBezTo>
                <a:cubicBezTo>
                  <a:pt x="3994" y="401"/>
                  <a:pt x="3910" y="555"/>
                  <a:pt x="3862" y="729"/>
                </a:cubicBezTo>
                <a:cubicBezTo>
                  <a:pt x="3751" y="623"/>
                  <a:pt x="3618" y="512"/>
                  <a:pt x="3486" y="465"/>
                </a:cubicBezTo>
                <a:cubicBezTo>
                  <a:pt x="3431" y="442"/>
                  <a:pt x="3377" y="430"/>
                  <a:pt x="3324" y="430"/>
                </a:cubicBezTo>
                <a:cubicBezTo>
                  <a:pt x="3228" y="430"/>
                  <a:pt x="3139" y="469"/>
                  <a:pt x="3067" y="555"/>
                </a:cubicBezTo>
                <a:cubicBezTo>
                  <a:pt x="2935" y="290"/>
                  <a:pt x="2781" y="25"/>
                  <a:pt x="2517" y="4"/>
                </a:cubicBezTo>
                <a:cubicBezTo>
                  <a:pt x="2503" y="2"/>
                  <a:pt x="2489" y="0"/>
                  <a:pt x="247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4"/>
          <p:cNvSpPr/>
          <p:nvPr/>
        </p:nvSpPr>
        <p:spPr>
          <a:xfrm>
            <a:off x="-430600" y="1640224"/>
            <a:ext cx="1046547" cy="249598"/>
          </a:xfrm>
          <a:custGeom>
            <a:rect b="b" l="l" r="r" t="t"/>
            <a:pathLst>
              <a:path extrusionOk="0" h="2322" w="9736">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4"/>
          <p:cNvSpPr/>
          <p:nvPr/>
        </p:nvSpPr>
        <p:spPr>
          <a:xfrm flipH="1">
            <a:off x="-20200" y="4705507"/>
            <a:ext cx="9144064" cy="438003"/>
          </a:xfrm>
          <a:custGeom>
            <a:rect b="b" l="l" r="r" t="t"/>
            <a:pathLst>
              <a:path extrusionOk="0" h="9670" w="87612">
                <a:moveTo>
                  <a:pt x="18981" y="0"/>
                </a:moveTo>
                <a:cubicBezTo>
                  <a:pt x="15418" y="0"/>
                  <a:pt x="11743" y="156"/>
                  <a:pt x="8077" y="470"/>
                </a:cubicBezTo>
                <a:cubicBezTo>
                  <a:pt x="5387" y="713"/>
                  <a:pt x="2691" y="1020"/>
                  <a:pt x="0" y="1264"/>
                </a:cubicBezTo>
                <a:lnTo>
                  <a:pt x="0" y="9669"/>
                </a:lnTo>
                <a:lnTo>
                  <a:pt x="87611" y="9669"/>
                </a:lnTo>
                <a:lnTo>
                  <a:pt x="87611" y="4023"/>
                </a:lnTo>
                <a:cubicBezTo>
                  <a:pt x="84100" y="3160"/>
                  <a:pt x="79821" y="2609"/>
                  <a:pt x="75033" y="2456"/>
                </a:cubicBezTo>
                <a:cubicBezTo>
                  <a:pt x="74101" y="2429"/>
                  <a:pt x="73160" y="2417"/>
                  <a:pt x="72210" y="2417"/>
                </a:cubicBezTo>
                <a:cubicBezTo>
                  <a:pt x="65222" y="2417"/>
                  <a:pt x="57810" y="3055"/>
                  <a:pt x="50755" y="3097"/>
                </a:cubicBezTo>
                <a:cubicBezTo>
                  <a:pt x="48196" y="3097"/>
                  <a:pt x="45660" y="3028"/>
                  <a:pt x="43430" y="2763"/>
                </a:cubicBezTo>
                <a:cubicBezTo>
                  <a:pt x="40670" y="2456"/>
                  <a:pt x="38462" y="1878"/>
                  <a:pt x="36015" y="1418"/>
                </a:cubicBezTo>
                <a:cubicBezTo>
                  <a:pt x="31114" y="477"/>
                  <a:pt x="25219" y="0"/>
                  <a:pt x="1898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4"/>
          <p:cNvSpPr/>
          <p:nvPr/>
        </p:nvSpPr>
        <p:spPr>
          <a:xfrm>
            <a:off x="7767588" y="489265"/>
            <a:ext cx="177302" cy="175063"/>
          </a:xfrm>
          <a:custGeom>
            <a:rect b="b" l="l" r="r" t="t"/>
            <a:pathLst>
              <a:path extrusionOk="0" h="18231" w="18469">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4"/>
          <p:cNvSpPr/>
          <p:nvPr/>
        </p:nvSpPr>
        <p:spPr>
          <a:xfrm>
            <a:off x="8109046" y="239698"/>
            <a:ext cx="252794" cy="249582"/>
          </a:xfrm>
          <a:custGeom>
            <a:rect b="b" l="l" r="r" t="t"/>
            <a:pathLst>
              <a:path extrusionOk="0" h="18231" w="18469">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4"/>
          <p:cNvSpPr txBox="1"/>
          <p:nvPr>
            <p:ph type="title"/>
          </p:nvPr>
        </p:nvSpPr>
        <p:spPr>
          <a:xfrm>
            <a:off x="4314950" y="1465575"/>
            <a:ext cx="3233100" cy="5727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7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81" name="Google Shape;281;p14"/>
          <p:cNvSpPr txBox="1"/>
          <p:nvPr>
            <p:ph idx="1" type="subTitle"/>
          </p:nvPr>
        </p:nvSpPr>
        <p:spPr>
          <a:xfrm>
            <a:off x="4314950" y="2038275"/>
            <a:ext cx="3233100" cy="805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282" name="Google Shape;282;p14"/>
          <p:cNvSpPr/>
          <p:nvPr/>
        </p:nvSpPr>
        <p:spPr>
          <a:xfrm>
            <a:off x="2600997" y="1485447"/>
            <a:ext cx="645170" cy="154789"/>
          </a:xfrm>
          <a:custGeom>
            <a:rect b="b" l="l" r="r" t="t"/>
            <a:pathLst>
              <a:path extrusionOk="0" h="1440" w="6002">
                <a:moveTo>
                  <a:pt x="2475" y="0"/>
                </a:moveTo>
                <a:cubicBezTo>
                  <a:pt x="2353" y="0"/>
                  <a:pt x="2221" y="79"/>
                  <a:pt x="2141" y="179"/>
                </a:cubicBezTo>
                <a:cubicBezTo>
                  <a:pt x="1987" y="332"/>
                  <a:pt x="1876" y="555"/>
                  <a:pt x="1812" y="777"/>
                </a:cubicBezTo>
                <a:cubicBezTo>
                  <a:pt x="1739" y="738"/>
                  <a:pt x="1665" y="703"/>
                  <a:pt x="1594" y="703"/>
                </a:cubicBezTo>
                <a:cubicBezTo>
                  <a:pt x="1578" y="703"/>
                  <a:pt x="1563" y="704"/>
                  <a:pt x="1547" y="708"/>
                </a:cubicBezTo>
                <a:cubicBezTo>
                  <a:pt x="1436" y="708"/>
                  <a:pt x="1346" y="798"/>
                  <a:pt x="1346" y="909"/>
                </a:cubicBezTo>
                <a:cubicBezTo>
                  <a:pt x="1249" y="796"/>
                  <a:pt x="1125" y="737"/>
                  <a:pt x="1002" y="737"/>
                </a:cubicBezTo>
                <a:cubicBezTo>
                  <a:pt x="931" y="737"/>
                  <a:pt x="860" y="757"/>
                  <a:pt x="795" y="798"/>
                </a:cubicBezTo>
                <a:cubicBezTo>
                  <a:pt x="621" y="909"/>
                  <a:pt x="531" y="1105"/>
                  <a:pt x="377" y="1238"/>
                </a:cubicBezTo>
                <a:cubicBezTo>
                  <a:pt x="287" y="1328"/>
                  <a:pt x="91" y="1391"/>
                  <a:pt x="1" y="1418"/>
                </a:cubicBezTo>
                <a:lnTo>
                  <a:pt x="6002" y="1439"/>
                </a:lnTo>
                <a:cubicBezTo>
                  <a:pt x="5763" y="1391"/>
                  <a:pt x="5498" y="1328"/>
                  <a:pt x="5366" y="1105"/>
                </a:cubicBezTo>
                <a:cubicBezTo>
                  <a:pt x="5318" y="994"/>
                  <a:pt x="5276" y="888"/>
                  <a:pt x="5207" y="819"/>
                </a:cubicBezTo>
                <a:cubicBezTo>
                  <a:pt x="5176" y="807"/>
                  <a:pt x="5145" y="802"/>
                  <a:pt x="5113" y="802"/>
                </a:cubicBezTo>
                <a:cubicBezTo>
                  <a:pt x="5038" y="802"/>
                  <a:pt x="4964" y="832"/>
                  <a:pt x="4900" y="862"/>
                </a:cubicBezTo>
                <a:cubicBezTo>
                  <a:pt x="4885" y="881"/>
                  <a:pt x="4859" y="897"/>
                  <a:pt x="4836" y="897"/>
                </a:cubicBezTo>
                <a:cubicBezTo>
                  <a:pt x="4826" y="897"/>
                  <a:pt x="4817" y="894"/>
                  <a:pt x="4810" y="888"/>
                </a:cubicBezTo>
                <a:cubicBezTo>
                  <a:pt x="4789" y="888"/>
                  <a:pt x="4789" y="862"/>
                  <a:pt x="4768" y="841"/>
                </a:cubicBezTo>
                <a:cubicBezTo>
                  <a:pt x="4704" y="708"/>
                  <a:pt x="4656" y="533"/>
                  <a:pt x="4572" y="422"/>
                </a:cubicBezTo>
                <a:cubicBezTo>
                  <a:pt x="4503" y="327"/>
                  <a:pt x="4408" y="283"/>
                  <a:pt x="4314" y="283"/>
                </a:cubicBezTo>
                <a:cubicBezTo>
                  <a:pt x="4256" y="283"/>
                  <a:pt x="4198" y="300"/>
                  <a:pt x="4148" y="332"/>
                </a:cubicBezTo>
                <a:cubicBezTo>
                  <a:pt x="3994" y="401"/>
                  <a:pt x="3910" y="555"/>
                  <a:pt x="3862" y="729"/>
                </a:cubicBezTo>
                <a:cubicBezTo>
                  <a:pt x="3751" y="623"/>
                  <a:pt x="3618" y="512"/>
                  <a:pt x="3486" y="465"/>
                </a:cubicBezTo>
                <a:cubicBezTo>
                  <a:pt x="3431" y="442"/>
                  <a:pt x="3377" y="430"/>
                  <a:pt x="3324" y="430"/>
                </a:cubicBezTo>
                <a:cubicBezTo>
                  <a:pt x="3228" y="430"/>
                  <a:pt x="3139" y="469"/>
                  <a:pt x="3067" y="555"/>
                </a:cubicBezTo>
                <a:cubicBezTo>
                  <a:pt x="2935" y="290"/>
                  <a:pt x="2781" y="25"/>
                  <a:pt x="2517" y="4"/>
                </a:cubicBezTo>
                <a:cubicBezTo>
                  <a:pt x="2503" y="2"/>
                  <a:pt x="2489" y="0"/>
                  <a:pt x="247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4"/>
          <p:cNvSpPr/>
          <p:nvPr/>
        </p:nvSpPr>
        <p:spPr>
          <a:xfrm flipH="1" rot="10800000">
            <a:off x="8702325" y="1078625"/>
            <a:ext cx="475178" cy="4130850"/>
          </a:xfrm>
          <a:custGeom>
            <a:rect b="b" l="l" r="r" t="t"/>
            <a:pathLst>
              <a:path extrusionOk="0" h="24782" w="2671">
                <a:moveTo>
                  <a:pt x="1" y="0"/>
                </a:moveTo>
                <a:lnTo>
                  <a:pt x="2649" y="24782"/>
                </a:lnTo>
                <a:lnTo>
                  <a:pt x="2649" y="21694"/>
                </a:lnTo>
                <a:lnTo>
                  <a:pt x="2670" y="22"/>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4"/>
          <p:cNvSpPr/>
          <p:nvPr/>
        </p:nvSpPr>
        <p:spPr>
          <a:xfrm flipH="1">
            <a:off x="-33672" y="-30354"/>
            <a:ext cx="441750" cy="4098509"/>
          </a:xfrm>
          <a:custGeom>
            <a:rect b="b" l="l" r="r" t="t"/>
            <a:pathLst>
              <a:path extrusionOk="0" h="24782" w="2671">
                <a:moveTo>
                  <a:pt x="1" y="0"/>
                </a:moveTo>
                <a:lnTo>
                  <a:pt x="2649" y="24782"/>
                </a:lnTo>
                <a:lnTo>
                  <a:pt x="2649" y="21694"/>
                </a:lnTo>
                <a:lnTo>
                  <a:pt x="2670" y="22"/>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3">
    <p:spTree>
      <p:nvGrpSpPr>
        <p:cNvPr id="285" name="Shape 285"/>
        <p:cNvGrpSpPr/>
        <p:nvPr/>
      </p:nvGrpSpPr>
      <p:grpSpPr>
        <a:xfrm>
          <a:off x="0" y="0"/>
          <a:ext cx="0" cy="0"/>
          <a:chOff x="0" y="0"/>
          <a:chExt cx="0" cy="0"/>
        </a:xfrm>
      </p:grpSpPr>
      <p:sp>
        <p:nvSpPr>
          <p:cNvPr id="286" name="Google Shape;286;p1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7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87" name="Google Shape;287;p15"/>
          <p:cNvSpPr txBox="1"/>
          <p:nvPr>
            <p:ph idx="1" type="body"/>
          </p:nvPr>
        </p:nvSpPr>
        <p:spPr>
          <a:xfrm>
            <a:off x="720000" y="949874"/>
            <a:ext cx="7704000" cy="802800"/>
          </a:xfrm>
          <a:prstGeom prst="rect">
            <a:avLst/>
          </a:prstGeom>
        </p:spPr>
        <p:txBody>
          <a:bodyPr anchorCtr="0" anchor="t" bIns="91425" lIns="91425" spcFirstLastPara="1" rIns="91425" wrap="square" tIns="91425">
            <a:noAutofit/>
          </a:bodyPr>
          <a:lstStyle>
            <a:lvl1pPr indent="-304800" lvl="0" marL="457200" rtl="0" algn="ctr">
              <a:lnSpc>
                <a:spcPct val="100000"/>
              </a:lnSpc>
              <a:spcBef>
                <a:spcPts val="0"/>
              </a:spcBef>
              <a:spcAft>
                <a:spcPts val="0"/>
              </a:spcAft>
              <a:buClr>
                <a:schemeClr val="accent1"/>
              </a:buClr>
              <a:buSzPts val="1200"/>
              <a:buFont typeface="Nunito Light"/>
              <a:buChar char="●"/>
              <a:defRPr/>
            </a:lvl1pPr>
            <a:lvl2pPr indent="-304800" lvl="1" marL="914400" rtl="0">
              <a:lnSpc>
                <a:spcPct val="100000"/>
              </a:lnSpc>
              <a:spcBef>
                <a:spcPts val="0"/>
              </a:spcBef>
              <a:spcAft>
                <a:spcPts val="0"/>
              </a:spcAft>
              <a:buSzPts val="1200"/>
              <a:buFont typeface="Nunito Light"/>
              <a:buChar char="○"/>
              <a:defRPr/>
            </a:lvl2pPr>
            <a:lvl3pPr indent="-304800" lvl="2" marL="1371600" rtl="0">
              <a:lnSpc>
                <a:spcPct val="100000"/>
              </a:lnSpc>
              <a:spcBef>
                <a:spcPts val="0"/>
              </a:spcBef>
              <a:spcAft>
                <a:spcPts val="0"/>
              </a:spcAft>
              <a:buSzPts val="1200"/>
              <a:buFont typeface="Nunito Light"/>
              <a:buChar char="■"/>
              <a:defRPr/>
            </a:lvl3pPr>
            <a:lvl4pPr indent="-304800" lvl="3" marL="1828800" rtl="0">
              <a:lnSpc>
                <a:spcPct val="100000"/>
              </a:lnSpc>
              <a:spcBef>
                <a:spcPts val="0"/>
              </a:spcBef>
              <a:spcAft>
                <a:spcPts val="0"/>
              </a:spcAft>
              <a:buSzPts val="1200"/>
              <a:buFont typeface="Nunito Light"/>
              <a:buChar char="●"/>
              <a:defRPr/>
            </a:lvl4pPr>
            <a:lvl5pPr indent="-304800" lvl="4" marL="2286000" rtl="0">
              <a:lnSpc>
                <a:spcPct val="100000"/>
              </a:lnSpc>
              <a:spcBef>
                <a:spcPts val="0"/>
              </a:spcBef>
              <a:spcAft>
                <a:spcPts val="0"/>
              </a:spcAft>
              <a:buSzPts val="1200"/>
              <a:buFont typeface="Nunito Light"/>
              <a:buChar char="○"/>
              <a:defRPr/>
            </a:lvl5pPr>
            <a:lvl6pPr indent="-304800" lvl="5" marL="2743200" rtl="0">
              <a:lnSpc>
                <a:spcPct val="100000"/>
              </a:lnSpc>
              <a:spcBef>
                <a:spcPts val="0"/>
              </a:spcBef>
              <a:spcAft>
                <a:spcPts val="0"/>
              </a:spcAft>
              <a:buSzPts val="1200"/>
              <a:buFont typeface="Nunito Light"/>
              <a:buChar char="■"/>
              <a:defRPr/>
            </a:lvl6pPr>
            <a:lvl7pPr indent="-304800" lvl="6" marL="3200400" rtl="0">
              <a:lnSpc>
                <a:spcPct val="100000"/>
              </a:lnSpc>
              <a:spcBef>
                <a:spcPts val="0"/>
              </a:spcBef>
              <a:spcAft>
                <a:spcPts val="0"/>
              </a:spcAft>
              <a:buSzPts val="1200"/>
              <a:buFont typeface="Nunito Light"/>
              <a:buChar char="●"/>
              <a:defRPr/>
            </a:lvl7pPr>
            <a:lvl8pPr indent="-304800" lvl="7" marL="3657600" rtl="0">
              <a:lnSpc>
                <a:spcPct val="100000"/>
              </a:lnSpc>
              <a:spcBef>
                <a:spcPts val="0"/>
              </a:spcBef>
              <a:spcAft>
                <a:spcPts val="0"/>
              </a:spcAft>
              <a:buSzPts val="1200"/>
              <a:buFont typeface="Nunito Light"/>
              <a:buChar char="○"/>
              <a:defRPr/>
            </a:lvl8pPr>
            <a:lvl9pPr indent="-304800" lvl="8" marL="4114800" rtl="0">
              <a:lnSpc>
                <a:spcPct val="100000"/>
              </a:lnSpc>
              <a:spcBef>
                <a:spcPts val="0"/>
              </a:spcBef>
              <a:spcAft>
                <a:spcPts val="0"/>
              </a:spcAft>
              <a:buSzPts val="1200"/>
              <a:buFont typeface="Nunito Light"/>
              <a:buChar char="■"/>
              <a:defRPr/>
            </a:lvl9pPr>
          </a:lstStyle>
          <a:p/>
        </p:txBody>
      </p:sp>
      <p:sp>
        <p:nvSpPr>
          <p:cNvPr id="288" name="Google Shape;288;p15"/>
          <p:cNvSpPr/>
          <p:nvPr/>
        </p:nvSpPr>
        <p:spPr>
          <a:xfrm>
            <a:off x="-68125" y="1090750"/>
            <a:ext cx="655160" cy="156247"/>
          </a:xfrm>
          <a:custGeom>
            <a:rect b="b" l="l" r="r" t="t"/>
            <a:pathLst>
              <a:path extrusionOk="0" h="2322" w="9736">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5"/>
          <p:cNvSpPr/>
          <p:nvPr/>
        </p:nvSpPr>
        <p:spPr>
          <a:xfrm flipH="1">
            <a:off x="6571592" y="1849552"/>
            <a:ext cx="1120808" cy="267303"/>
          </a:xfrm>
          <a:custGeom>
            <a:rect b="b" l="l" r="r" t="t"/>
            <a:pathLst>
              <a:path extrusionOk="0" h="2322" w="9736">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5"/>
          <p:cNvSpPr/>
          <p:nvPr/>
        </p:nvSpPr>
        <p:spPr>
          <a:xfrm flipH="1">
            <a:off x="-1041000" y="3009775"/>
            <a:ext cx="11225986" cy="3987262"/>
          </a:xfrm>
          <a:custGeom>
            <a:rect b="b" l="l" r="r" t="t"/>
            <a:pathLst>
              <a:path extrusionOk="0" h="44599" w="105159">
                <a:moveTo>
                  <a:pt x="11224" y="0"/>
                </a:moveTo>
                <a:cubicBezTo>
                  <a:pt x="10502" y="0"/>
                  <a:pt x="9781" y="108"/>
                  <a:pt x="9073" y="332"/>
                </a:cubicBezTo>
                <a:cubicBezTo>
                  <a:pt x="4704" y="1725"/>
                  <a:pt x="2474" y="7106"/>
                  <a:pt x="3777" y="12646"/>
                </a:cubicBezTo>
                <a:cubicBezTo>
                  <a:pt x="3094" y="13573"/>
                  <a:pt x="2495" y="14632"/>
                  <a:pt x="2056" y="15803"/>
                </a:cubicBezTo>
                <a:cubicBezTo>
                  <a:pt x="1" y="21078"/>
                  <a:pt x="1526" y="26570"/>
                  <a:pt x="5456" y="28095"/>
                </a:cubicBezTo>
                <a:cubicBezTo>
                  <a:pt x="6140" y="28363"/>
                  <a:pt x="6856" y="28490"/>
                  <a:pt x="7583" y="28490"/>
                </a:cubicBezTo>
                <a:cubicBezTo>
                  <a:pt x="8355" y="28490"/>
                  <a:pt x="9139" y="28347"/>
                  <a:pt x="9910" y="28074"/>
                </a:cubicBezTo>
                <a:cubicBezTo>
                  <a:pt x="12072" y="31019"/>
                  <a:pt x="15525" y="32772"/>
                  <a:pt x="19177" y="32772"/>
                </a:cubicBezTo>
                <a:cubicBezTo>
                  <a:pt x="20340" y="32772"/>
                  <a:pt x="21523" y="32594"/>
                  <a:pt x="22690" y="32221"/>
                </a:cubicBezTo>
                <a:cubicBezTo>
                  <a:pt x="23596" y="31935"/>
                  <a:pt x="24454" y="31538"/>
                  <a:pt x="25227" y="31072"/>
                </a:cubicBezTo>
                <a:cubicBezTo>
                  <a:pt x="25317" y="31294"/>
                  <a:pt x="25428" y="31538"/>
                  <a:pt x="25534" y="31760"/>
                </a:cubicBezTo>
                <a:cubicBezTo>
                  <a:pt x="27256" y="35378"/>
                  <a:pt x="30613" y="37671"/>
                  <a:pt x="34300" y="38201"/>
                </a:cubicBezTo>
                <a:cubicBezTo>
                  <a:pt x="34628" y="40849"/>
                  <a:pt x="35931" y="43078"/>
                  <a:pt x="38092" y="44074"/>
                </a:cubicBezTo>
                <a:cubicBezTo>
                  <a:pt x="38875" y="44430"/>
                  <a:pt x="39708" y="44599"/>
                  <a:pt x="40557" y="44599"/>
                </a:cubicBezTo>
                <a:cubicBezTo>
                  <a:pt x="43866" y="44599"/>
                  <a:pt x="47424" y="42029"/>
                  <a:pt x="49304" y="37936"/>
                </a:cubicBezTo>
                <a:cubicBezTo>
                  <a:pt x="49765" y="36898"/>
                  <a:pt x="50098" y="35838"/>
                  <a:pt x="50294" y="34806"/>
                </a:cubicBezTo>
                <a:cubicBezTo>
                  <a:pt x="51751" y="35796"/>
                  <a:pt x="53430" y="36458"/>
                  <a:pt x="55172" y="36702"/>
                </a:cubicBezTo>
                <a:cubicBezTo>
                  <a:pt x="55506" y="39371"/>
                  <a:pt x="56830" y="41580"/>
                  <a:pt x="58970" y="42570"/>
                </a:cubicBezTo>
                <a:cubicBezTo>
                  <a:pt x="59758" y="42933"/>
                  <a:pt x="60596" y="43105"/>
                  <a:pt x="61450" y="43105"/>
                </a:cubicBezTo>
                <a:cubicBezTo>
                  <a:pt x="64755" y="43105"/>
                  <a:pt x="68305" y="40524"/>
                  <a:pt x="70182" y="36437"/>
                </a:cubicBezTo>
                <a:cubicBezTo>
                  <a:pt x="71548" y="33455"/>
                  <a:pt x="71723" y="30325"/>
                  <a:pt x="70886" y="27873"/>
                </a:cubicBezTo>
                <a:lnTo>
                  <a:pt x="70886" y="27873"/>
                </a:lnTo>
                <a:cubicBezTo>
                  <a:pt x="72629" y="29133"/>
                  <a:pt x="74949" y="29970"/>
                  <a:pt x="77528" y="30081"/>
                </a:cubicBezTo>
                <a:cubicBezTo>
                  <a:pt x="77732" y="30090"/>
                  <a:pt x="77934" y="30094"/>
                  <a:pt x="78136" y="30094"/>
                </a:cubicBezTo>
                <a:cubicBezTo>
                  <a:pt x="82448" y="30094"/>
                  <a:pt x="86136" y="28114"/>
                  <a:pt x="87527" y="25225"/>
                </a:cubicBezTo>
                <a:cubicBezTo>
                  <a:pt x="87612" y="25336"/>
                  <a:pt x="87723" y="25426"/>
                  <a:pt x="87834" y="25511"/>
                </a:cubicBezTo>
                <a:cubicBezTo>
                  <a:pt x="90340" y="27813"/>
                  <a:pt x="93393" y="28992"/>
                  <a:pt x="96180" y="28992"/>
                </a:cubicBezTo>
                <a:cubicBezTo>
                  <a:pt x="98472" y="28992"/>
                  <a:pt x="100584" y="28195"/>
                  <a:pt x="102065" y="26570"/>
                </a:cubicBezTo>
                <a:cubicBezTo>
                  <a:pt x="105158" y="23196"/>
                  <a:pt x="104406" y="17413"/>
                  <a:pt x="100503" y="13266"/>
                </a:cubicBezTo>
                <a:cubicBezTo>
                  <a:pt x="100635" y="12116"/>
                  <a:pt x="100609" y="10904"/>
                  <a:pt x="100434" y="9670"/>
                </a:cubicBezTo>
                <a:cubicBezTo>
                  <a:pt x="99637" y="4480"/>
                  <a:pt x="96070" y="641"/>
                  <a:pt x="92219" y="641"/>
                </a:cubicBezTo>
                <a:cubicBezTo>
                  <a:pt x="91928" y="641"/>
                  <a:pt x="91634" y="663"/>
                  <a:pt x="91340" y="708"/>
                </a:cubicBezTo>
                <a:cubicBezTo>
                  <a:pt x="89842" y="931"/>
                  <a:pt x="88518" y="1746"/>
                  <a:pt x="87501" y="2959"/>
                </a:cubicBezTo>
                <a:cubicBezTo>
                  <a:pt x="86019" y="2303"/>
                  <a:pt x="84430" y="1977"/>
                  <a:pt x="82842" y="1977"/>
                </a:cubicBezTo>
                <a:cubicBezTo>
                  <a:pt x="79725" y="1977"/>
                  <a:pt x="76617" y="3234"/>
                  <a:pt x="74350" y="5719"/>
                </a:cubicBezTo>
                <a:cubicBezTo>
                  <a:pt x="73492" y="6667"/>
                  <a:pt x="72830" y="7705"/>
                  <a:pt x="72322" y="8806"/>
                </a:cubicBezTo>
                <a:cubicBezTo>
                  <a:pt x="71041" y="8222"/>
                  <a:pt x="69569" y="7918"/>
                  <a:pt x="68015" y="7918"/>
                </a:cubicBezTo>
                <a:cubicBezTo>
                  <a:pt x="66458" y="7918"/>
                  <a:pt x="64818" y="8223"/>
                  <a:pt x="63207" y="8854"/>
                </a:cubicBezTo>
                <a:cubicBezTo>
                  <a:pt x="62190" y="8298"/>
                  <a:pt x="61067" y="7858"/>
                  <a:pt x="59854" y="7572"/>
                </a:cubicBezTo>
                <a:cubicBezTo>
                  <a:pt x="58791" y="7322"/>
                  <a:pt x="57740" y="7202"/>
                  <a:pt x="56727" y="7202"/>
                </a:cubicBezTo>
                <a:cubicBezTo>
                  <a:pt x="53910" y="7202"/>
                  <a:pt x="51396" y="8128"/>
                  <a:pt x="49791" y="9733"/>
                </a:cubicBezTo>
                <a:cubicBezTo>
                  <a:pt x="48932" y="9525"/>
                  <a:pt x="48025" y="9418"/>
                  <a:pt x="47090" y="9418"/>
                </a:cubicBezTo>
                <a:cubicBezTo>
                  <a:pt x="45545" y="9418"/>
                  <a:pt x="43926" y="9711"/>
                  <a:pt x="42329" y="10332"/>
                </a:cubicBezTo>
                <a:cubicBezTo>
                  <a:pt x="41317" y="9781"/>
                  <a:pt x="40189" y="9336"/>
                  <a:pt x="38976" y="9050"/>
                </a:cubicBezTo>
                <a:cubicBezTo>
                  <a:pt x="37912" y="8806"/>
                  <a:pt x="36865" y="8688"/>
                  <a:pt x="35857" y="8688"/>
                </a:cubicBezTo>
                <a:cubicBezTo>
                  <a:pt x="34416" y="8688"/>
                  <a:pt x="33057" y="8929"/>
                  <a:pt x="31847" y="9384"/>
                </a:cubicBezTo>
                <a:cubicBezTo>
                  <a:pt x="29772" y="8116"/>
                  <a:pt x="27541" y="7495"/>
                  <a:pt x="25500" y="7495"/>
                </a:cubicBezTo>
                <a:cubicBezTo>
                  <a:pt x="23806" y="7495"/>
                  <a:pt x="22244" y="7923"/>
                  <a:pt x="21011" y="8764"/>
                </a:cubicBezTo>
                <a:cubicBezTo>
                  <a:pt x="20969" y="8610"/>
                  <a:pt x="20926" y="8478"/>
                  <a:pt x="20879" y="8345"/>
                </a:cubicBezTo>
                <a:cubicBezTo>
                  <a:pt x="19289" y="3346"/>
                  <a:pt x="15253" y="0"/>
                  <a:pt x="11224" y="0"/>
                </a:cubicBezTo>
                <a:close/>
              </a:path>
            </a:pathLst>
          </a:custGeom>
          <a:solidFill>
            <a:srgbClr val="FFFFFF">
              <a:alpha val="399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5"/>
          <p:cNvSpPr/>
          <p:nvPr/>
        </p:nvSpPr>
        <p:spPr>
          <a:xfrm>
            <a:off x="-78" y="4705507"/>
            <a:ext cx="9144064" cy="438003"/>
          </a:xfrm>
          <a:custGeom>
            <a:rect b="b" l="l" r="r" t="t"/>
            <a:pathLst>
              <a:path extrusionOk="0" h="9670" w="87612">
                <a:moveTo>
                  <a:pt x="18981" y="0"/>
                </a:moveTo>
                <a:cubicBezTo>
                  <a:pt x="15418" y="0"/>
                  <a:pt x="11743" y="156"/>
                  <a:pt x="8077" y="470"/>
                </a:cubicBezTo>
                <a:cubicBezTo>
                  <a:pt x="5387" y="713"/>
                  <a:pt x="2691" y="1020"/>
                  <a:pt x="0" y="1264"/>
                </a:cubicBezTo>
                <a:lnTo>
                  <a:pt x="0" y="9669"/>
                </a:lnTo>
                <a:lnTo>
                  <a:pt x="87611" y="9669"/>
                </a:lnTo>
                <a:lnTo>
                  <a:pt x="87611" y="4023"/>
                </a:lnTo>
                <a:cubicBezTo>
                  <a:pt x="84100" y="3160"/>
                  <a:pt x="79821" y="2609"/>
                  <a:pt x="75033" y="2456"/>
                </a:cubicBezTo>
                <a:cubicBezTo>
                  <a:pt x="74101" y="2429"/>
                  <a:pt x="73160" y="2417"/>
                  <a:pt x="72210" y="2417"/>
                </a:cubicBezTo>
                <a:cubicBezTo>
                  <a:pt x="65222" y="2417"/>
                  <a:pt x="57810" y="3055"/>
                  <a:pt x="50755" y="3097"/>
                </a:cubicBezTo>
                <a:cubicBezTo>
                  <a:pt x="48196" y="3097"/>
                  <a:pt x="45660" y="3028"/>
                  <a:pt x="43430" y="2763"/>
                </a:cubicBezTo>
                <a:cubicBezTo>
                  <a:pt x="40670" y="2456"/>
                  <a:pt x="38462" y="1878"/>
                  <a:pt x="36015" y="1418"/>
                </a:cubicBezTo>
                <a:cubicBezTo>
                  <a:pt x="31114" y="477"/>
                  <a:pt x="25219" y="0"/>
                  <a:pt x="1898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5"/>
          <p:cNvSpPr/>
          <p:nvPr/>
        </p:nvSpPr>
        <p:spPr>
          <a:xfrm>
            <a:off x="7357675" y="82050"/>
            <a:ext cx="1259352" cy="300351"/>
          </a:xfrm>
          <a:custGeom>
            <a:rect b="b" l="l" r="r" t="t"/>
            <a:pathLst>
              <a:path extrusionOk="0" h="2322" w="9736">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15"/>
          <p:cNvSpPr/>
          <p:nvPr/>
        </p:nvSpPr>
        <p:spPr>
          <a:xfrm>
            <a:off x="3425925" y="-30350"/>
            <a:ext cx="655160" cy="156247"/>
          </a:xfrm>
          <a:custGeom>
            <a:rect b="b" l="l" r="r" t="t"/>
            <a:pathLst>
              <a:path extrusionOk="0" h="2322" w="9736">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5"/>
          <p:cNvSpPr/>
          <p:nvPr/>
        </p:nvSpPr>
        <p:spPr>
          <a:xfrm>
            <a:off x="8735925" y="755500"/>
            <a:ext cx="655160" cy="156247"/>
          </a:xfrm>
          <a:custGeom>
            <a:rect b="b" l="l" r="r" t="t"/>
            <a:pathLst>
              <a:path extrusionOk="0" h="2322" w="9736">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5" name="Google Shape;295;p15"/>
          <p:cNvGrpSpPr/>
          <p:nvPr/>
        </p:nvGrpSpPr>
        <p:grpSpPr>
          <a:xfrm>
            <a:off x="7464034" y="3703121"/>
            <a:ext cx="959964" cy="1233989"/>
            <a:chOff x="1307321" y="654999"/>
            <a:chExt cx="1131632" cy="1454661"/>
          </a:xfrm>
        </p:grpSpPr>
        <p:sp>
          <p:nvSpPr>
            <p:cNvPr id="296" name="Google Shape;296;p15"/>
            <p:cNvSpPr/>
            <p:nvPr/>
          </p:nvSpPr>
          <p:spPr>
            <a:xfrm>
              <a:off x="1307321" y="654999"/>
              <a:ext cx="1131632" cy="1021965"/>
            </a:xfrm>
            <a:custGeom>
              <a:rect b="b" l="l" r="r" t="t"/>
              <a:pathLst>
                <a:path extrusionOk="0" h="23241" w="25735">
                  <a:moveTo>
                    <a:pt x="15539" y="0"/>
                  </a:moveTo>
                  <a:cubicBezTo>
                    <a:pt x="12250" y="0"/>
                    <a:pt x="9602" y="3379"/>
                    <a:pt x="9602" y="7547"/>
                  </a:cubicBezTo>
                  <a:lnTo>
                    <a:pt x="9602" y="7833"/>
                  </a:lnTo>
                  <a:cubicBezTo>
                    <a:pt x="9181" y="7709"/>
                    <a:pt x="8736" y="7647"/>
                    <a:pt x="8276" y="7647"/>
                  </a:cubicBezTo>
                  <a:cubicBezTo>
                    <a:pt x="6379" y="7647"/>
                    <a:pt x="4247" y="8691"/>
                    <a:pt x="2648" y="10593"/>
                  </a:cubicBezTo>
                  <a:cubicBezTo>
                    <a:pt x="223" y="13527"/>
                    <a:pt x="0" y="17367"/>
                    <a:pt x="2187" y="19178"/>
                  </a:cubicBezTo>
                  <a:cubicBezTo>
                    <a:pt x="2947" y="19817"/>
                    <a:pt x="3890" y="20121"/>
                    <a:pt x="4905" y="20121"/>
                  </a:cubicBezTo>
                  <a:cubicBezTo>
                    <a:pt x="5539" y="20121"/>
                    <a:pt x="6202" y="20002"/>
                    <a:pt x="6864" y="19771"/>
                  </a:cubicBezTo>
                  <a:cubicBezTo>
                    <a:pt x="8257" y="21869"/>
                    <a:pt x="10619" y="23240"/>
                    <a:pt x="13310" y="23240"/>
                  </a:cubicBezTo>
                  <a:cubicBezTo>
                    <a:pt x="16731" y="23240"/>
                    <a:pt x="19644" y="21032"/>
                    <a:pt x="20656" y="17965"/>
                  </a:cubicBezTo>
                  <a:cubicBezTo>
                    <a:pt x="20725" y="17968"/>
                    <a:pt x="20795" y="17969"/>
                    <a:pt x="20864" y="17969"/>
                  </a:cubicBezTo>
                  <a:cubicBezTo>
                    <a:pt x="21868" y="17969"/>
                    <a:pt x="22783" y="17680"/>
                    <a:pt x="23526" y="17081"/>
                  </a:cubicBezTo>
                  <a:cubicBezTo>
                    <a:pt x="25735" y="15296"/>
                    <a:pt x="25602" y="11456"/>
                    <a:pt x="23198" y="8496"/>
                  </a:cubicBezTo>
                  <a:cubicBezTo>
                    <a:pt x="22668" y="7833"/>
                    <a:pt x="22070" y="7283"/>
                    <a:pt x="21450" y="6822"/>
                  </a:cubicBezTo>
                  <a:cubicBezTo>
                    <a:pt x="21164" y="3003"/>
                    <a:pt x="18627" y="0"/>
                    <a:pt x="1553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5"/>
            <p:cNvSpPr/>
            <p:nvPr/>
          </p:nvSpPr>
          <p:spPr>
            <a:xfrm>
              <a:off x="1876952" y="1126611"/>
              <a:ext cx="81569" cy="983049"/>
            </a:xfrm>
            <a:custGeom>
              <a:rect b="b" l="l" r="r" t="t"/>
              <a:pathLst>
                <a:path extrusionOk="0" h="22356" w="1855">
                  <a:moveTo>
                    <a:pt x="711" y="0"/>
                  </a:moveTo>
                  <a:lnTo>
                    <a:pt x="1" y="22356"/>
                  </a:lnTo>
                  <a:lnTo>
                    <a:pt x="1855" y="22287"/>
                  </a:lnTo>
                  <a:lnTo>
                    <a:pt x="71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8" name="Google Shape;298;p15"/>
          <p:cNvSpPr/>
          <p:nvPr/>
        </p:nvSpPr>
        <p:spPr>
          <a:xfrm>
            <a:off x="-1938112" y="4836975"/>
            <a:ext cx="3181346" cy="175049"/>
          </a:xfrm>
          <a:custGeom>
            <a:rect b="b" l="l" r="r" t="t"/>
            <a:pathLst>
              <a:path extrusionOk="0" h="2273" w="36476">
                <a:moveTo>
                  <a:pt x="18246" y="1"/>
                </a:moveTo>
                <a:cubicBezTo>
                  <a:pt x="8162" y="1"/>
                  <a:pt x="0" y="504"/>
                  <a:pt x="0" y="1123"/>
                </a:cubicBezTo>
                <a:cubicBezTo>
                  <a:pt x="0" y="1764"/>
                  <a:pt x="8162" y="2273"/>
                  <a:pt x="18246" y="2273"/>
                </a:cubicBezTo>
                <a:cubicBezTo>
                  <a:pt x="28309" y="2273"/>
                  <a:pt x="36476" y="1764"/>
                  <a:pt x="36476" y="1123"/>
                </a:cubicBezTo>
                <a:cubicBezTo>
                  <a:pt x="36476" y="504"/>
                  <a:pt x="28309" y="1"/>
                  <a:pt x="1824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9" name="Google Shape;299;p15"/>
          <p:cNvGrpSpPr/>
          <p:nvPr/>
        </p:nvGrpSpPr>
        <p:grpSpPr>
          <a:xfrm flipH="1">
            <a:off x="-2102160" y="3843765"/>
            <a:ext cx="3284189" cy="1168269"/>
            <a:chOff x="2536050" y="2210275"/>
            <a:chExt cx="5672175" cy="2017737"/>
          </a:xfrm>
        </p:grpSpPr>
        <p:sp>
          <p:nvSpPr>
            <p:cNvPr id="300" name="Google Shape;300;p15"/>
            <p:cNvSpPr/>
            <p:nvPr/>
          </p:nvSpPr>
          <p:spPr>
            <a:xfrm>
              <a:off x="2536050" y="2210275"/>
              <a:ext cx="5672175" cy="1619642"/>
            </a:xfrm>
            <a:custGeom>
              <a:rect b="b" l="l" r="r" t="t"/>
              <a:pathLst>
                <a:path extrusionOk="0" h="21035" w="73667">
                  <a:moveTo>
                    <a:pt x="39484" y="0"/>
                  </a:moveTo>
                  <a:cubicBezTo>
                    <a:pt x="32918" y="0"/>
                    <a:pt x="27391" y="2097"/>
                    <a:pt x="25491" y="3096"/>
                  </a:cubicBezTo>
                  <a:cubicBezTo>
                    <a:pt x="23526" y="4112"/>
                    <a:pt x="16795" y="7465"/>
                    <a:pt x="14454" y="7995"/>
                  </a:cubicBezTo>
                  <a:cubicBezTo>
                    <a:pt x="12118" y="8524"/>
                    <a:pt x="4947" y="9541"/>
                    <a:pt x="2585" y="11241"/>
                  </a:cubicBezTo>
                  <a:cubicBezTo>
                    <a:pt x="577" y="12676"/>
                    <a:pt x="0" y="15854"/>
                    <a:pt x="223" y="18433"/>
                  </a:cubicBezTo>
                  <a:cubicBezTo>
                    <a:pt x="286" y="19164"/>
                    <a:pt x="265" y="20335"/>
                    <a:pt x="948" y="20774"/>
                  </a:cubicBezTo>
                  <a:cubicBezTo>
                    <a:pt x="1282" y="20970"/>
                    <a:pt x="1700" y="20970"/>
                    <a:pt x="2076" y="20970"/>
                  </a:cubicBezTo>
                  <a:cubicBezTo>
                    <a:pt x="4296" y="21016"/>
                    <a:pt x="6520" y="21035"/>
                    <a:pt x="8746" y="21035"/>
                  </a:cubicBezTo>
                  <a:cubicBezTo>
                    <a:pt x="17407" y="21035"/>
                    <a:pt x="26101" y="20752"/>
                    <a:pt x="34738" y="20663"/>
                  </a:cubicBezTo>
                  <a:cubicBezTo>
                    <a:pt x="43297" y="20573"/>
                    <a:pt x="51840" y="20467"/>
                    <a:pt x="60399" y="20308"/>
                  </a:cubicBezTo>
                  <a:cubicBezTo>
                    <a:pt x="63312" y="20266"/>
                    <a:pt x="66204" y="20202"/>
                    <a:pt x="69117" y="20112"/>
                  </a:cubicBezTo>
                  <a:cubicBezTo>
                    <a:pt x="69403" y="20112"/>
                    <a:pt x="69757" y="20134"/>
                    <a:pt x="70133" y="20134"/>
                  </a:cubicBezTo>
                  <a:cubicBezTo>
                    <a:pt x="70460" y="20149"/>
                    <a:pt x="70807" y="20166"/>
                    <a:pt x="71146" y="20166"/>
                  </a:cubicBezTo>
                  <a:cubicBezTo>
                    <a:pt x="71725" y="20166"/>
                    <a:pt x="72280" y="20118"/>
                    <a:pt x="72670" y="19938"/>
                  </a:cubicBezTo>
                  <a:cubicBezTo>
                    <a:pt x="73666" y="19472"/>
                    <a:pt x="71590" y="11109"/>
                    <a:pt x="70970" y="8858"/>
                  </a:cubicBezTo>
                  <a:cubicBezTo>
                    <a:pt x="70329" y="6628"/>
                    <a:pt x="68502" y="6496"/>
                    <a:pt x="66844" y="6363"/>
                  </a:cubicBezTo>
                  <a:cubicBezTo>
                    <a:pt x="65213" y="6231"/>
                    <a:pt x="61172" y="4488"/>
                    <a:pt x="57046" y="2857"/>
                  </a:cubicBezTo>
                  <a:cubicBezTo>
                    <a:pt x="52921" y="1221"/>
                    <a:pt x="47052" y="140"/>
                    <a:pt x="40167" y="8"/>
                  </a:cubicBezTo>
                  <a:cubicBezTo>
                    <a:pt x="39938" y="3"/>
                    <a:pt x="39711" y="0"/>
                    <a:pt x="3948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5"/>
            <p:cNvSpPr/>
            <p:nvPr/>
          </p:nvSpPr>
          <p:spPr>
            <a:xfrm>
              <a:off x="2558072" y="3186233"/>
              <a:ext cx="5593868" cy="643699"/>
            </a:xfrm>
            <a:custGeom>
              <a:rect b="b" l="l" r="r" t="t"/>
              <a:pathLst>
                <a:path extrusionOk="0" h="8360" w="72650">
                  <a:moveTo>
                    <a:pt x="12345" y="0"/>
                  </a:moveTo>
                  <a:cubicBezTo>
                    <a:pt x="8827" y="0"/>
                    <a:pt x="5890" y="2805"/>
                    <a:pt x="5477" y="6468"/>
                  </a:cubicBezTo>
                  <a:lnTo>
                    <a:pt x="0" y="6489"/>
                  </a:lnTo>
                  <a:cubicBezTo>
                    <a:pt x="48" y="7104"/>
                    <a:pt x="180" y="7792"/>
                    <a:pt x="662" y="8099"/>
                  </a:cubicBezTo>
                  <a:cubicBezTo>
                    <a:pt x="996" y="8295"/>
                    <a:pt x="1414" y="8295"/>
                    <a:pt x="1790" y="8295"/>
                  </a:cubicBezTo>
                  <a:cubicBezTo>
                    <a:pt x="4010" y="8341"/>
                    <a:pt x="6234" y="8360"/>
                    <a:pt x="8460" y="8360"/>
                  </a:cubicBezTo>
                  <a:cubicBezTo>
                    <a:pt x="17121" y="8360"/>
                    <a:pt x="25815" y="8077"/>
                    <a:pt x="34452" y="7988"/>
                  </a:cubicBezTo>
                  <a:cubicBezTo>
                    <a:pt x="43011" y="7898"/>
                    <a:pt x="51554" y="7792"/>
                    <a:pt x="60113" y="7633"/>
                  </a:cubicBezTo>
                  <a:cubicBezTo>
                    <a:pt x="63026" y="7591"/>
                    <a:pt x="65918" y="7527"/>
                    <a:pt x="68831" y="7437"/>
                  </a:cubicBezTo>
                  <a:cubicBezTo>
                    <a:pt x="68868" y="7437"/>
                    <a:pt x="68907" y="7436"/>
                    <a:pt x="68947" y="7436"/>
                  </a:cubicBezTo>
                  <a:cubicBezTo>
                    <a:pt x="69461" y="7436"/>
                    <a:pt x="70161" y="7501"/>
                    <a:pt x="70830" y="7501"/>
                  </a:cubicBezTo>
                  <a:cubicBezTo>
                    <a:pt x="71420" y="7501"/>
                    <a:pt x="71987" y="7451"/>
                    <a:pt x="72384" y="7263"/>
                  </a:cubicBezTo>
                  <a:cubicBezTo>
                    <a:pt x="72586" y="7173"/>
                    <a:pt x="72649" y="6775"/>
                    <a:pt x="72649" y="6225"/>
                  </a:cubicBezTo>
                  <a:lnTo>
                    <a:pt x="72649" y="6225"/>
                  </a:lnTo>
                  <a:lnTo>
                    <a:pt x="64795" y="6246"/>
                  </a:lnTo>
                  <a:cubicBezTo>
                    <a:pt x="63979" y="3222"/>
                    <a:pt x="61395" y="992"/>
                    <a:pt x="58286" y="928"/>
                  </a:cubicBezTo>
                  <a:cubicBezTo>
                    <a:pt x="58239" y="927"/>
                    <a:pt x="58192" y="927"/>
                    <a:pt x="58146" y="927"/>
                  </a:cubicBezTo>
                  <a:cubicBezTo>
                    <a:pt x="55001" y="927"/>
                    <a:pt x="52315" y="3204"/>
                    <a:pt x="51506" y="6288"/>
                  </a:cubicBezTo>
                  <a:lnTo>
                    <a:pt x="19178" y="6421"/>
                  </a:lnTo>
                  <a:cubicBezTo>
                    <a:pt x="18760" y="2846"/>
                    <a:pt x="15958" y="65"/>
                    <a:pt x="12473" y="1"/>
                  </a:cubicBezTo>
                  <a:cubicBezTo>
                    <a:pt x="12430" y="1"/>
                    <a:pt x="12388" y="0"/>
                    <a:pt x="1234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5"/>
            <p:cNvSpPr/>
            <p:nvPr/>
          </p:nvSpPr>
          <p:spPr>
            <a:xfrm>
              <a:off x="3059640" y="3267775"/>
              <a:ext cx="897252" cy="888859"/>
            </a:xfrm>
            <a:custGeom>
              <a:rect b="b" l="l" r="r" t="t"/>
              <a:pathLst>
                <a:path extrusionOk="0" h="11544" w="11653">
                  <a:moveTo>
                    <a:pt x="5806" y="0"/>
                  </a:moveTo>
                  <a:cubicBezTo>
                    <a:pt x="2685" y="0"/>
                    <a:pt x="132" y="2512"/>
                    <a:pt x="64" y="5648"/>
                  </a:cubicBezTo>
                  <a:cubicBezTo>
                    <a:pt x="1" y="8825"/>
                    <a:pt x="2516" y="11473"/>
                    <a:pt x="5715" y="11542"/>
                  </a:cubicBezTo>
                  <a:cubicBezTo>
                    <a:pt x="5754" y="11543"/>
                    <a:pt x="5793" y="11543"/>
                    <a:pt x="5832" y="11543"/>
                  </a:cubicBezTo>
                  <a:cubicBezTo>
                    <a:pt x="8957" y="11543"/>
                    <a:pt x="11521" y="9030"/>
                    <a:pt x="11584" y="5891"/>
                  </a:cubicBezTo>
                  <a:cubicBezTo>
                    <a:pt x="11652" y="2713"/>
                    <a:pt x="9137" y="65"/>
                    <a:pt x="5932" y="2"/>
                  </a:cubicBezTo>
                  <a:cubicBezTo>
                    <a:pt x="5890" y="1"/>
                    <a:pt x="5848" y="0"/>
                    <a:pt x="58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303" name="Google Shape;303;p15"/>
            <p:cNvSpPr/>
            <p:nvPr/>
          </p:nvSpPr>
          <p:spPr>
            <a:xfrm>
              <a:off x="3258219" y="3464737"/>
              <a:ext cx="499637" cy="494940"/>
            </a:xfrm>
            <a:custGeom>
              <a:rect b="b" l="l" r="r" t="t"/>
              <a:pathLst>
                <a:path extrusionOk="0" h="6428" w="6489">
                  <a:moveTo>
                    <a:pt x="3234" y="1"/>
                  </a:moveTo>
                  <a:cubicBezTo>
                    <a:pt x="1504" y="1"/>
                    <a:pt x="69" y="1394"/>
                    <a:pt x="22" y="3137"/>
                  </a:cubicBezTo>
                  <a:cubicBezTo>
                    <a:pt x="1" y="4922"/>
                    <a:pt x="1415" y="6378"/>
                    <a:pt x="3179" y="6426"/>
                  </a:cubicBezTo>
                  <a:cubicBezTo>
                    <a:pt x="3204" y="6427"/>
                    <a:pt x="3230" y="6427"/>
                    <a:pt x="3256" y="6427"/>
                  </a:cubicBezTo>
                  <a:cubicBezTo>
                    <a:pt x="4985" y="6427"/>
                    <a:pt x="6426" y="5028"/>
                    <a:pt x="6468" y="3270"/>
                  </a:cubicBezTo>
                  <a:cubicBezTo>
                    <a:pt x="6489" y="1501"/>
                    <a:pt x="5075" y="23"/>
                    <a:pt x="3311" y="2"/>
                  </a:cubicBezTo>
                  <a:cubicBezTo>
                    <a:pt x="3285" y="1"/>
                    <a:pt x="3259" y="1"/>
                    <a:pt x="323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5"/>
            <p:cNvSpPr/>
            <p:nvPr/>
          </p:nvSpPr>
          <p:spPr>
            <a:xfrm>
              <a:off x="3428309" y="3633287"/>
              <a:ext cx="159539" cy="157845"/>
            </a:xfrm>
            <a:custGeom>
              <a:rect b="b" l="l" r="r" t="t"/>
              <a:pathLst>
                <a:path extrusionOk="0" h="2050" w="2072">
                  <a:moveTo>
                    <a:pt x="1060" y="0"/>
                  </a:moveTo>
                  <a:cubicBezTo>
                    <a:pt x="482" y="0"/>
                    <a:pt x="22" y="440"/>
                    <a:pt x="22" y="1012"/>
                  </a:cubicBezTo>
                  <a:cubicBezTo>
                    <a:pt x="0" y="1563"/>
                    <a:pt x="440" y="2029"/>
                    <a:pt x="1012" y="2050"/>
                  </a:cubicBezTo>
                  <a:cubicBezTo>
                    <a:pt x="1589" y="2050"/>
                    <a:pt x="2050" y="1610"/>
                    <a:pt x="2050" y="1033"/>
                  </a:cubicBezTo>
                  <a:cubicBezTo>
                    <a:pt x="2071" y="482"/>
                    <a:pt x="1632" y="21"/>
                    <a:pt x="106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305" name="Google Shape;305;p15"/>
            <p:cNvSpPr/>
            <p:nvPr/>
          </p:nvSpPr>
          <p:spPr>
            <a:xfrm>
              <a:off x="6587173" y="3340769"/>
              <a:ext cx="897252" cy="887242"/>
            </a:xfrm>
            <a:custGeom>
              <a:rect b="b" l="l" r="r" t="t"/>
              <a:pathLst>
                <a:path extrusionOk="0" h="11523" w="11653">
                  <a:moveTo>
                    <a:pt x="5805" y="0"/>
                  </a:moveTo>
                  <a:cubicBezTo>
                    <a:pt x="2685" y="0"/>
                    <a:pt x="132" y="2491"/>
                    <a:pt x="64" y="5626"/>
                  </a:cubicBezTo>
                  <a:cubicBezTo>
                    <a:pt x="0" y="8831"/>
                    <a:pt x="2537" y="11452"/>
                    <a:pt x="5715" y="11521"/>
                  </a:cubicBezTo>
                  <a:cubicBezTo>
                    <a:pt x="5754" y="11522"/>
                    <a:pt x="5793" y="11522"/>
                    <a:pt x="5832" y="11522"/>
                  </a:cubicBezTo>
                  <a:cubicBezTo>
                    <a:pt x="8957" y="11522"/>
                    <a:pt x="11521" y="9009"/>
                    <a:pt x="11583" y="5870"/>
                  </a:cubicBezTo>
                  <a:cubicBezTo>
                    <a:pt x="11652" y="2692"/>
                    <a:pt x="9136" y="44"/>
                    <a:pt x="5932" y="2"/>
                  </a:cubicBezTo>
                  <a:cubicBezTo>
                    <a:pt x="5890" y="1"/>
                    <a:pt x="5847" y="0"/>
                    <a:pt x="580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306" name="Google Shape;306;p15"/>
            <p:cNvSpPr/>
            <p:nvPr/>
          </p:nvSpPr>
          <p:spPr>
            <a:xfrm>
              <a:off x="6785752" y="3536115"/>
              <a:ext cx="499637" cy="494863"/>
            </a:xfrm>
            <a:custGeom>
              <a:rect b="b" l="l" r="r" t="t"/>
              <a:pathLst>
                <a:path extrusionOk="0" h="6427" w="6489">
                  <a:moveTo>
                    <a:pt x="3233" y="1"/>
                  </a:moveTo>
                  <a:cubicBezTo>
                    <a:pt x="1504" y="1"/>
                    <a:pt x="69" y="1394"/>
                    <a:pt x="43" y="3158"/>
                  </a:cubicBezTo>
                  <a:cubicBezTo>
                    <a:pt x="1" y="4922"/>
                    <a:pt x="1415" y="6400"/>
                    <a:pt x="3178" y="6426"/>
                  </a:cubicBezTo>
                  <a:cubicBezTo>
                    <a:pt x="3205" y="6427"/>
                    <a:pt x="3231" y="6427"/>
                    <a:pt x="3257" y="6427"/>
                  </a:cubicBezTo>
                  <a:cubicBezTo>
                    <a:pt x="5011" y="6427"/>
                    <a:pt x="6426" y="5028"/>
                    <a:pt x="6467" y="3291"/>
                  </a:cubicBezTo>
                  <a:cubicBezTo>
                    <a:pt x="6489" y="1500"/>
                    <a:pt x="5101" y="44"/>
                    <a:pt x="3311" y="2"/>
                  </a:cubicBezTo>
                  <a:cubicBezTo>
                    <a:pt x="3285" y="1"/>
                    <a:pt x="3259" y="1"/>
                    <a:pt x="323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15"/>
            <p:cNvSpPr/>
            <p:nvPr/>
          </p:nvSpPr>
          <p:spPr>
            <a:xfrm>
              <a:off x="6955842" y="3704588"/>
              <a:ext cx="159539" cy="157999"/>
            </a:xfrm>
            <a:custGeom>
              <a:rect b="b" l="l" r="r" t="t"/>
              <a:pathLst>
                <a:path extrusionOk="0" h="2052" w="2072">
                  <a:moveTo>
                    <a:pt x="1059" y="1"/>
                  </a:moveTo>
                  <a:cubicBezTo>
                    <a:pt x="482" y="1"/>
                    <a:pt x="21" y="441"/>
                    <a:pt x="21" y="1013"/>
                  </a:cubicBezTo>
                  <a:cubicBezTo>
                    <a:pt x="0" y="1563"/>
                    <a:pt x="461" y="2051"/>
                    <a:pt x="1012" y="2051"/>
                  </a:cubicBezTo>
                  <a:cubicBezTo>
                    <a:pt x="1025" y="2051"/>
                    <a:pt x="1037" y="2051"/>
                    <a:pt x="1050" y="2051"/>
                  </a:cubicBezTo>
                  <a:cubicBezTo>
                    <a:pt x="1609" y="2051"/>
                    <a:pt x="2050" y="1599"/>
                    <a:pt x="2071" y="1060"/>
                  </a:cubicBezTo>
                  <a:cubicBezTo>
                    <a:pt x="2071" y="483"/>
                    <a:pt x="1631" y="22"/>
                    <a:pt x="105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308" name="Google Shape;308;p15"/>
            <p:cNvSpPr/>
            <p:nvPr/>
          </p:nvSpPr>
          <p:spPr>
            <a:xfrm>
              <a:off x="2597726" y="2882396"/>
              <a:ext cx="794460" cy="377057"/>
            </a:xfrm>
            <a:custGeom>
              <a:rect b="b" l="l" r="r" t="t"/>
              <a:pathLst>
                <a:path extrusionOk="0" h="4897" w="10318">
                  <a:moveTo>
                    <a:pt x="10152" y="1"/>
                  </a:moveTo>
                  <a:cubicBezTo>
                    <a:pt x="10126" y="1"/>
                    <a:pt x="10099" y="12"/>
                    <a:pt x="10078" y="39"/>
                  </a:cubicBezTo>
                  <a:cubicBezTo>
                    <a:pt x="9638" y="505"/>
                    <a:pt x="9177" y="966"/>
                    <a:pt x="8690" y="1384"/>
                  </a:cubicBezTo>
                  <a:cubicBezTo>
                    <a:pt x="7986" y="2046"/>
                    <a:pt x="7234" y="2708"/>
                    <a:pt x="6370" y="3105"/>
                  </a:cubicBezTo>
                  <a:cubicBezTo>
                    <a:pt x="5645" y="3460"/>
                    <a:pt x="4808" y="3635"/>
                    <a:pt x="4035" y="3815"/>
                  </a:cubicBezTo>
                  <a:cubicBezTo>
                    <a:pt x="2753" y="4143"/>
                    <a:pt x="1450" y="4408"/>
                    <a:pt x="147" y="4652"/>
                  </a:cubicBezTo>
                  <a:cubicBezTo>
                    <a:pt x="1" y="4692"/>
                    <a:pt x="57" y="4897"/>
                    <a:pt x="196" y="4897"/>
                  </a:cubicBezTo>
                  <a:cubicBezTo>
                    <a:pt x="202" y="4897"/>
                    <a:pt x="209" y="4896"/>
                    <a:pt x="216" y="4895"/>
                  </a:cubicBezTo>
                  <a:cubicBezTo>
                    <a:pt x="767" y="4784"/>
                    <a:pt x="1296" y="4673"/>
                    <a:pt x="1847" y="4541"/>
                  </a:cubicBezTo>
                  <a:cubicBezTo>
                    <a:pt x="2774" y="4366"/>
                    <a:pt x="3680" y="4165"/>
                    <a:pt x="4585" y="3926"/>
                  </a:cubicBezTo>
                  <a:cubicBezTo>
                    <a:pt x="5338" y="3725"/>
                    <a:pt x="6132" y="3529"/>
                    <a:pt x="6815" y="3153"/>
                  </a:cubicBezTo>
                  <a:cubicBezTo>
                    <a:pt x="8092" y="2401"/>
                    <a:pt x="9241" y="1299"/>
                    <a:pt x="10237" y="192"/>
                  </a:cubicBezTo>
                  <a:cubicBezTo>
                    <a:pt x="10317" y="112"/>
                    <a:pt x="10236" y="1"/>
                    <a:pt x="101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309" name="Google Shape;309;p15"/>
            <p:cNvSpPr/>
            <p:nvPr/>
          </p:nvSpPr>
          <p:spPr>
            <a:xfrm>
              <a:off x="7184990" y="2809017"/>
              <a:ext cx="231300" cy="230992"/>
            </a:xfrm>
            <a:custGeom>
              <a:rect b="b" l="l" r="r" t="t"/>
              <a:pathLst>
                <a:path extrusionOk="0" h="3000" w="3004">
                  <a:moveTo>
                    <a:pt x="1481" y="244"/>
                  </a:moveTo>
                  <a:cubicBezTo>
                    <a:pt x="1496" y="244"/>
                    <a:pt x="1511" y="244"/>
                    <a:pt x="1526" y="245"/>
                  </a:cubicBezTo>
                  <a:cubicBezTo>
                    <a:pt x="2230" y="245"/>
                    <a:pt x="2760" y="838"/>
                    <a:pt x="2760" y="1521"/>
                  </a:cubicBezTo>
                  <a:cubicBezTo>
                    <a:pt x="2718" y="2192"/>
                    <a:pt x="2207" y="2761"/>
                    <a:pt x="1516" y="2761"/>
                  </a:cubicBezTo>
                  <a:cubicBezTo>
                    <a:pt x="1504" y="2761"/>
                    <a:pt x="1491" y="2761"/>
                    <a:pt x="1478" y="2761"/>
                  </a:cubicBezTo>
                  <a:cubicBezTo>
                    <a:pt x="795" y="2734"/>
                    <a:pt x="223" y="2162"/>
                    <a:pt x="244" y="1479"/>
                  </a:cubicBezTo>
                  <a:cubicBezTo>
                    <a:pt x="265" y="811"/>
                    <a:pt x="818" y="244"/>
                    <a:pt x="1481" y="244"/>
                  </a:cubicBezTo>
                  <a:close/>
                  <a:moveTo>
                    <a:pt x="1490" y="1"/>
                  </a:moveTo>
                  <a:cubicBezTo>
                    <a:pt x="710" y="1"/>
                    <a:pt x="22" y="676"/>
                    <a:pt x="1" y="1479"/>
                  </a:cubicBezTo>
                  <a:cubicBezTo>
                    <a:pt x="1" y="2273"/>
                    <a:pt x="663" y="2978"/>
                    <a:pt x="1478" y="2999"/>
                  </a:cubicBezTo>
                  <a:cubicBezTo>
                    <a:pt x="2315" y="2999"/>
                    <a:pt x="2953" y="2346"/>
                    <a:pt x="3003" y="1537"/>
                  </a:cubicBezTo>
                  <a:lnTo>
                    <a:pt x="3003" y="1537"/>
                  </a:lnTo>
                  <a:cubicBezTo>
                    <a:pt x="3003" y="1532"/>
                    <a:pt x="3004" y="1527"/>
                    <a:pt x="3004" y="1521"/>
                  </a:cubicBezTo>
                  <a:lnTo>
                    <a:pt x="3004" y="1521"/>
                  </a:lnTo>
                  <a:cubicBezTo>
                    <a:pt x="3004" y="1521"/>
                    <a:pt x="3004" y="1521"/>
                    <a:pt x="3004" y="1521"/>
                  </a:cubicBezTo>
                  <a:cubicBezTo>
                    <a:pt x="3004" y="1518"/>
                    <a:pt x="3004" y="1515"/>
                    <a:pt x="3003" y="1513"/>
                  </a:cubicBezTo>
                  <a:lnTo>
                    <a:pt x="3003" y="1513"/>
                  </a:lnTo>
                  <a:cubicBezTo>
                    <a:pt x="2978" y="701"/>
                    <a:pt x="2360" y="23"/>
                    <a:pt x="1526" y="1"/>
                  </a:cubicBezTo>
                  <a:cubicBezTo>
                    <a:pt x="1514" y="1"/>
                    <a:pt x="1502" y="1"/>
                    <a:pt x="149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310" name="Google Shape;310;p15"/>
            <p:cNvSpPr/>
            <p:nvPr/>
          </p:nvSpPr>
          <p:spPr>
            <a:xfrm>
              <a:off x="5159852" y="2907267"/>
              <a:ext cx="298981" cy="70068"/>
            </a:xfrm>
            <a:custGeom>
              <a:rect b="b" l="l" r="r" t="t"/>
              <a:pathLst>
                <a:path extrusionOk="0" h="910" w="3883">
                  <a:moveTo>
                    <a:pt x="1771" y="0"/>
                  </a:moveTo>
                  <a:cubicBezTo>
                    <a:pt x="788" y="0"/>
                    <a:pt x="0" y="175"/>
                    <a:pt x="0" y="425"/>
                  </a:cubicBezTo>
                  <a:cubicBezTo>
                    <a:pt x="0" y="664"/>
                    <a:pt x="858" y="886"/>
                    <a:pt x="1918" y="907"/>
                  </a:cubicBezTo>
                  <a:cubicBezTo>
                    <a:pt x="1977" y="909"/>
                    <a:pt x="2036" y="909"/>
                    <a:pt x="2093" y="909"/>
                  </a:cubicBezTo>
                  <a:cubicBezTo>
                    <a:pt x="3090" y="909"/>
                    <a:pt x="3863" y="739"/>
                    <a:pt x="3883" y="489"/>
                  </a:cubicBezTo>
                  <a:cubicBezTo>
                    <a:pt x="3883" y="245"/>
                    <a:pt x="3019" y="28"/>
                    <a:pt x="1939" y="2"/>
                  </a:cubicBezTo>
                  <a:cubicBezTo>
                    <a:pt x="1882" y="1"/>
                    <a:pt x="1826" y="0"/>
                    <a:pt x="17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311" name="Google Shape;311;p15"/>
            <p:cNvSpPr/>
            <p:nvPr/>
          </p:nvSpPr>
          <p:spPr>
            <a:xfrm>
              <a:off x="6485227" y="2914197"/>
              <a:ext cx="298981" cy="71685"/>
            </a:xfrm>
            <a:custGeom>
              <a:rect b="b" l="l" r="r" t="t"/>
              <a:pathLst>
                <a:path extrusionOk="0" h="931" w="3883">
                  <a:moveTo>
                    <a:pt x="1782" y="0"/>
                  </a:moveTo>
                  <a:cubicBezTo>
                    <a:pt x="794" y="0"/>
                    <a:pt x="0" y="189"/>
                    <a:pt x="0" y="420"/>
                  </a:cubicBezTo>
                  <a:cubicBezTo>
                    <a:pt x="0" y="685"/>
                    <a:pt x="858" y="907"/>
                    <a:pt x="1918" y="929"/>
                  </a:cubicBezTo>
                  <a:cubicBezTo>
                    <a:pt x="1971" y="930"/>
                    <a:pt x="2025" y="930"/>
                    <a:pt x="2077" y="930"/>
                  </a:cubicBezTo>
                  <a:cubicBezTo>
                    <a:pt x="3082" y="930"/>
                    <a:pt x="3861" y="742"/>
                    <a:pt x="3861" y="510"/>
                  </a:cubicBezTo>
                  <a:cubicBezTo>
                    <a:pt x="3882" y="245"/>
                    <a:pt x="2998" y="23"/>
                    <a:pt x="1939" y="2"/>
                  </a:cubicBezTo>
                  <a:cubicBezTo>
                    <a:pt x="1886" y="1"/>
                    <a:pt x="1834" y="0"/>
                    <a:pt x="17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312" name="Google Shape;312;p15"/>
            <p:cNvSpPr/>
            <p:nvPr/>
          </p:nvSpPr>
          <p:spPr>
            <a:xfrm>
              <a:off x="4087339" y="2845668"/>
              <a:ext cx="94014" cy="967628"/>
            </a:xfrm>
            <a:custGeom>
              <a:rect b="b" l="l" r="r" t="t"/>
              <a:pathLst>
                <a:path extrusionOk="0" h="12567" w="1221">
                  <a:moveTo>
                    <a:pt x="354" y="1"/>
                  </a:moveTo>
                  <a:cubicBezTo>
                    <a:pt x="295" y="1"/>
                    <a:pt x="233" y="34"/>
                    <a:pt x="223" y="97"/>
                  </a:cubicBezTo>
                  <a:cubicBezTo>
                    <a:pt x="180" y="696"/>
                    <a:pt x="133" y="1289"/>
                    <a:pt x="111" y="1861"/>
                  </a:cubicBezTo>
                  <a:cubicBezTo>
                    <a:pt x="0" y="4006"/>
                    <a:pt x="0" y="6098"/>
                    <a:pt x="265" y="8217"/>
                  </a:cubicBezTo>
                  <a:cubicBezTo>
                    <a:pt x="445" y="9652"/>
                    <a:pt x="689" y="11066"/>
                    <a:pt x="975" y="12480"/>
                  </a:cubicBezTo>
                  <a:cubicBezTo>
                    <a:pt x="983" y="12540"/>
                    <a:pt x="1026" y="12566"/>
                    <a:pt x="1072" y="12566"/>
                  </a:cubicBezTo>
                  <a:cubicBezTo>
                    <a:pt x="1142" y="12566"/>
                    <a:pt x="1221" y="12504"/>
                    <a:pt x="1192" y="12411"/>
                  </a:cubicBezTo>
                  <a:cubicBezTo>
                    <a:pt x="1086" y="11903"/>
                    <a:pt x="996" y="11373"/>
                    <a:pt x="906" y="10844"/>
                  </a:cubicBezTo>
                  <a:cubicBezTo>
                    <a:pt x="530" y="8746"/>
                    <a:pt x="265" y="6654"/>
                    <a:pt x="265" y="4536"/>
                  </a:cubicBezTo>
                  <a:cubicBezTo>
                    <a:pt x="265" y="3053"/>
                    <a:pt x="334" y="1575"/>
                    <a:pt x="466" y="119"/>
                  </a:cubicBezTo>
                  <a:cubicBezTo>
                    <a:pt x="477" y="39"/>
                    <a:pt x="417" y="1"/>
                    <a:pt x="35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313" name="Google Shape;313;p15"/>
            <p:cNvSpPr/>
            <p:nvPr/>
          </p:nvSpPr>
          <p:spPr>
            <a:xfrm>
              <a:off x="5589657" y="2792462"/>
              <a:ext cx="28104" cy="1005895"/>
            </a:xfrm>
            <a:custGeom>
              <a:rect b="b" l="l" r="r" t="t"/>
              <a:pathLst>
                <a:path extrusionOk="0" h="13064" w="365">
                  <a:moveTo>
                    <a:pt x="240" y="0"/>
                  </a:moveTo>
                  <a:cubicBezTo>
                    <a:pt x="186" y="0"/>
                    <a:pt x="133" y="34"/>
                    <a:pt x="133" y="105"/>
                  </a:cubicBezTo>
                  <a:cubicBezTo>
                    <a:pt x="133" y="635"/>
                    <a:pt x="112" y="1164"/>
                    <a:pt x="112" y="1694"/>
                  </a:cubicBezTo>
                  <a:cubicBezTo>
                    <a:pt x="64" y="5444"/>
                    <a:pt x="43" y="9199"/>
                    <a:pt x="1" y="12949"/>
                  </a:cubicBezTo>
                  <a:cubicBezTo>
                    <a:pt x="1" y="13025"/>
                    <a:pt x="62" y="13064"/>
                    <a:pt x="123" y="13064"/>
                  </a:cubicBezTo>
                  <a:cubicBezTo>
                    <a:pt x="183" y="13064"/>
                    <a:pt x="244" y="13025"/>
                    <a:pt x="244" y="12949"/>
                  </a:cubicBezTo>
                  <a:lnTo>
                    <a:pt x="244" y="11381"/>
                  </a:lnTo>
                  <a:cubicBezTo>
                    <a:pt x="287" y="7631"/>
                    <a:pt x="329" y="3876"/>
                    <a:pt x="350" y="126"/>
                  </a:cubicBezTo>
                  <a:cubicBezTo>
                    <a:pt x="364" y="44"/>
                    <a:pt x="301" y="0"/>
                    <a:pt x="24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314" name="Google Shape;314;p15"/>
            <p:cNvSpPr/>
            <p:nvPr/>
          </p:nvSpPr>
          <p:spPr>
            <a:xfrm>
              <a:off x="6435871" y="2630611"/>
              <a:ext cx="572630" cy="1150035"/>
            </a:xfrm>
            <a:custGeom>
              <a:rect b="b" l="l" r="r" t="t"/>
              <a:pathLst>
                <a:path extrusionOk="0" h="14936" w="7437">
                  <a:moveTo>
                    <a:pt x="7092" y="0"/>
                  </a:moveTo>
                  <a:cubicBezTo>
                    <a:pt x="7019" y="0"/>
                    <a:pt x="6936" y="60"/>
                    <a:pt x="6949" y="152"/>
                  </a:cubicBezTo>
                  <a:cubicBezTo>
                    <a:pt x="7082" y="994"/>
                    <a:pt x="7082" y="1874"/>
                    <a:pt x="7039" y="2737"/>
                  </a:cubicBezTo>
                  <a:cubicBezTo>
                    <a:pt x="6949" y="4018"/>
                    <a:pt x="6684" y="5385"/>
                    <a:pt x="5805" y="6354"/>
                  </a:cubicBezTo>
                  <a:cubicBezTo>
                    <a:pt x="4900" y="7329"/>
                    <a:pt x="3660" y="7879"/>
                    <a:pt x="2580" y="8626"/>
                  </a:cubicBezTo>
                  <a:cubicBezTo>
                    <a:pt x="2098" y="8981"/>
                    <a:pt x="1632" y="9357"/>
                    <a:pt x="1277" y="9844"/>
                  </a:cubicBezTo>
                  <a:cubicBezTo>
                    <a:pt x="858" y="10438"/>
                    <a:pt x="615" y="11190"/>
                    <a:pt x="440" y="11894"/>
                  </a:cubicBezTo>
                  <a:cubicBezTo>
                    <a:pt x="196" y="12821"/>
                    <a:pt x="0" y="13838"/>
                    <a:pt x="43" y="14828"/>
                  </a:cubicBezTo>
                  <a:cubicBezTo>
                    <a:pt x="54" y="14897"/>
                    <a:pt x="119" y="14936"/>
                    <a:pt x="179" y="14936"/>
                  </a:cubicBezTo>
                  <a:cubicBezTo>
                    <a:pt x="235" y="14936"/>
                    <a:pt x="286" y="14902"/>
                    <a:pt x="286" y="14828"/>
                  </a:cubicBezTo>
                  <a:cubicBezTo>
                    <a:pt x="218" y="13552"/>
                    <a:pt x="530" y="12201"/>
                    <a:pt x="970" y="10988"/>
                  </a:cubicBezTo>
                  <a:cubicBezTo>
                    <a:pt x="1478" y="9601"/>
                    <a:pt x="2601" y="8849"/>
                    <a:pt x="3840" y="8123"/>
                  </a:cubicBezTo>
                  <a:cubicBezTo>
                    <a:pt x="4878" y="7482"/>
                    <a:pt x="6001" y="6773"/>
                    <a:pt x="6573" y="5650"/>
                  </a:cubicBezTo>
                  <a:cubicBezTo>
                    <a:pt x="7436" y="4018"/>
                    <a:pt x="7436" y="1874"/>
                    <a:pt x="7193" y="89"/>
                  </a:cubicBezTo>
                  <a:cubicBezTo>
                    <a:pt x="7184" y="27"/>
                    <a:pt x="7140" y="0"/>
                    <a:pt x="709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315" name="Google Shape;315;p15"/>
            <p:cNvSpPr/>
            <p:nvPr/>
          </p:nvSpPr>
          <p:spPr>
            <a:xfrm>
              <a:off x="4094269" y="2288044"/>
              <a:ext cx="2893797" cy="573631"/>
            </a:xfrm>
            <a:custGeom>
              <a:rect b="b" l="l" r="r" t="t"/>
              <a:pathLst>
                <a:path extrusionOk="0" h="7450" w="37583">
                  <a:moveTo>
                    <a:pt x="21368" y="0"/>
                  </a:moveTo>
                  <a:cubicBezTo>
                    <a:pt x="20545" y="0"/>
                    <a:pt x="19726" y="21"/>
                    <a:pt x="18913" y="57"/>
                  </a:cubicBezTo>
                  <a:cubicBezTo>
                    <a:pt x="15116" y="232"/>
                    <a:pt x="11276" y="920"/>
                    <a:pt x="7791" y="2483"/>
                  </a:cubicBezTo>
                  <a:cubicBezTo>
                    <a:pt x="5561" y="3500"/>
                    <a:pt x="3379" y="4670"/>
                    <a:pt x="1303" y="5952"/>
                  </a:cubicBezTo>
                  <a:cubicBezTo>
                    <a:pt x="1303" y="5952"/>
                    <a:pt x="0" y="6852"/>
                    <a:pt x="265" y="7361"/>
                  </a:cubicBezTo>
                  <a:cubicBezTo>
                    <a:pt x="296" y="7422"/>
                    <a:pt x="753" y="7449"/>
                    <a:pt x="1537" y="7449"/>
                  </a:cubicBezTo>
                  <a:cubicBezTo>
                    <a:pt x="6973" y="7449"/>
                    <a:pt x="28110" y="6152"/>
                    <a:pt x="31757" y="6037"/>
                  </a:cubicBezTo>
                  <a:cubicBezTo>
                    <a:pt x="35925" y="5904"/>
                    <a:pt x="37583" y="5179"/>
                    <a:pt x="37493" y="4204"/>
                  </a:cubicBezTo>
                  <a:cubicBezTo>
                    <a:pt x="37408" y="3304"/>
                    <a:pt x="35554" y="2859"/>
                    <a:pt x="34913" y="2642"/>
                  </a:cubicBezTo>
                  <a:cubicBezTo>
                    <a:pt x="33478" y="2154"/>
                    <a:pt x="32133" y="1514"/>
                    <a:pt x="30676" y="1116"/>
                  </a:cubicBezTo>
                  <a:cubicBezTo>
                    <a:pt x="27669" y="294"/>
                    <a:pt x="24496" y="0"/>
                    <a:pt x="213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316" name="Google Shape;316;p15"/>
            <p:cNvSpPr/>
            <p:nvPr/>
          </p:nvSpPr>
          <p:spPr>
            <a:xfrm>
              <a:off x="2547831" y="3403677"/>
              <a:ext cx="221137" cy="239847"/>
            </a:xfrm>
            <a:custGeom>
              <a:rect b="b" l="l" r="r" t="t"/>
              <a:pathLst>
                <a:path extrusionOk="0" h="3115" w="2872">
                  <a:moveTo>
                    <a:pt x="181" y="0"/>
                  </a:moveTo>
                  <a:cubicBezTo>
                    <a:pt x="27" y="970"/>
                    <a:pt x="1" y="1986"/>
                    <a:pt x="70" y="2934"/>
                  </a:cubicBezTo>
                  <a:cubicBezTo>
                    <a:pt x="91" y="3003"/>
                    <a:pt x="91" y="3046"/>
                    <a:pt x="91" y="3115"/>
                  </a:cubicBezTo>
                  <a:cubicBezTo>
                    <a:pt x="642" y="3088"/>
                    <a:pt x="1282" y="3046"/>
                    <a:pt x="1770" y="2956"/>
                  </a:cubicBezTo>
                  <a:cubicBezTo>
                    <a:pt x="2871" y="2760"/>
                    <a:pt x="2808" y="1743"/>
                    <a:pt x="2739" y="906"/>
                  </a:cubicBezTo>
                  <a:cubicBezTo>
                    <a:pt x="2675" y="265"/>
                    <a:pt x="975" y="69"/>
                    <a:pt x="1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317" name="Google Shape;317;p15"/>
            <p:cNvSpPr/>
            <p:nvPr/>
          </p:nvSpPr>
          <p:spPr>
            <a:xfrm>
              <a:off x="7999018" y="2890635"/>
              <a:ext cx="1694" cy="1694"/>
            </a:xfrm>
            <a:custGeom>
              <a:rect b="b" l="l" r="r" t="t"/>
              <a:pathLst>
                <a:path extrusionOk="0" h="22" w="22">
                  <a:moveTo>
                    <a:pt x="21" y="22"/>
                  </a:moveTo>
                  <a:lnTo>
                    <a:pt x="21" y="22"/>
                  </a:lnTo>
                  <a:lnTo>
                    <a:pt x="21" y="22"/>
                  </a:lnTo>
                  <a:close/>
                  <a:moveTo>
                    <a:pt x="21" y="1"/>
                  </a:moveTo>
                  <a:lnTo>
                    <a:pt x="21" y="1"/>
                  </a:lnTo>
                  <a:lnTo>
                    <a:pt x="21" y="1"/>
                  </a:lnTo>
                  <a:close/>
                  <a:moveTo>
                    <a:pt x="0" y="1"/>
                  </a:moveTo>
                  <a:lnTo>
                    <a:pt x="21" y="1"/>
                  </a:lnTo>
                  <a:lnTo>
                    <a:pt x="0" y="1"/>
                  </a:lnTo>
                  <a:close/>
                  <a:moveTo>
                    <a:pt x="0" y="1"/>
                  </a:move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15"/>
            <p:cNvSpPr/>
            <p:nvPr/>
          </p:nvSpPr>
          <p:spPr>
            <a:xfrm>
              <a:off x="7805290" y="2824185"/>
              <a:ext cx="288818" cy="458828"/>
            </a:xfrm>
            <a:custGeom>
              <a:rect b="b" l="l" r="r" t="t"/>
              <a:pathLst>
                <a:path extrusionOk="0" h="5959" w="3751">
                  <a:moveTo>
                    <a:pt x="2161" y="0"/>
                  </a:moveTo>
                  <a:cubicBezTo>
                    <a:pt x="1367" y="265"/>
                    <a:pt x="0" y="906"/>
                    <a:pt x="43" y="2140"/>
                  </a:cubicBezTo>
                  <a:cubicBezTo>
                    <a:pt x="133" y="3888"/>
                    <a:pt x="662" y="4968"/>
                    <a:pt x="1875" y="5540"/>
                  </a:cubicBezTo>
                  <a:cubicBezTo>
                    <a:pt x="2516" y="5826"/>
                    <a:pt x="3220" y="5916"/>
                    <a:pt x="3750" y="5959"/>
                  </a:cubicBezTo>
                  <a:cubicBezTo>
                    <a:pt x="3332" y="3861"/>
                    <a:pt x="2802" y="1833"/>
                    <a:pt x="2537" y="885"/>
                  </a:cubicBezTo>
                  <a:lnTo>
                    <a:pt x="2537" y="864"/>
                  </a:lnTo>
                  <a:lnTo>
                    <a:pt x="2516" y="864"/>
                  </a:lnTo>
                  <a:cubicBezTo>
                    <a:pt x="2426" y="530"/>
                    <a:pt x="2320" y="244"/>
                    <a:pt x="216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15"/>
            <p:cNvSpPr/>
            <p:nvPr/>
          </p:nvSpPr>
          <p:spPr>
            <a:xfrm>
              <a:off x="2733397" y="3074123"/>
              <a:ext cx="3311" cy="3388"/>
            </a:xfrm>
            <a:custGeom>
              <a:rect b="b" l="l" r="r" t="t"/>
              <a:pathLst>
                <a:path extrusionOk="0" h="44" w="43">
                  <a:moveTo>
                    <a:pt x="1" y="43"/>
                  </a:moveTo>
                  <a:lnTo>
                    <a:pt x="1" y="43"/>
                  </a:lnTo>
                  <a:lnTo>
                    <a:pt x="1" y="43"/>
                  </a:lnTo>
                  <a:close/>
                  <a:moveTo>
                    <a:pt x="22" y="22"/>
                  </a:moveTo>
                  <a:lnTo>
                    <a:pt x="22" y="22"/>
                  </a:lnTo>
                  <a:lnTo>
                    <a:pt x="1" y="22"/>
                  </a:lnTo>
                  <a:lnTo>
                    <a:pt x="22" y="22"/>
                  </a:lnTo>
                  <a:lnTo>
                    <a:pt x="22" y="22"/>
                  </a:lnTo>
                  <a:close/>
                  <a:moveTo>
                    <a:pt x="22" y="22"/>
                  </a:moveTo>
                  <a:lnTo>
                    <a:pt x="22" y="22"/>
                  </a:lnTo>
                  <a:lnTo>
                    <a:pt x="22" y="22"/>
                  </a:lnTo>
                  <a:close/>
                  <a:moveTo>
                    <a:pt x="43" y="1"/>
                  </a:moveTo>
                  <a:cubicBezTo>
                    <a:pt x="43" y="1"/>
                    <a:pt x="43" y="22"/>
                    <a:pt x="22" y="22"/>
                  </a:cubicBezTo>
                  <a:cubicBezTo>
                    <a:pt x="43" y="22"/>
                    <a:pt x="43" y="1"/>
                    <a:pt x="43" y="1"/>
                  </a:cubicBezTo>
                  <a:close/>
                  <a:moveTo>
                    <a:pt x="43" y="1"/>
                  </a:moveTo>
                  <a:lnTo>
                    <a:pt x="43" y="1"/>
                  </a:lnTo>
                  <a:lnTo>
                    <a:pt x="43" y="1"/>
                  </a:lnTo>
                  <a:close/>
                  <a:moveTo>
                    <a:pt x="43" y="1"/>
                  </a:moveTo>
                  <a:lnTo>
                    <a:pt x="43" y="1"/>
                  </a:lnTo>
                  <a:lnTo>
                    <a:pt x="43" y="1"/>
                  </a:lnTo>
                  <a:close/>
                  <a:moveTo>
                    <a:pt x="43" y="1"/>
                  </a:moveTo>
                  <a:lnTo>
                    <a:pt x="4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15"/>
            <p:cNvSpPr/>
            <p:nvPr/>
          </p:nvSpPr>
          <p:spPr>
            <a:xfrm>
              <a:off x="2692588" y="2931444"/>
              <a:ext cx="438501" cy="181945"/>
            </a:xfrm>
            <a:custGeom>
              <a:rect b="b" l="l" r="r" t="t"/>
              <a:pathLst>
                <a:path extrusionOk="0" h="2363" w="5695">
                  <a:moveTo>
                    <a:pt x="5694" y="0"/>
                  </a:moveTo>
                  <a:lnTo>
                    <a:pt x="5694" y="0"/>
                  </a:lnTo>
                  <a:cubicBezTo>
                    <a:pt x="3618" y="509"/>
                    <a:pt x="1632" y="1102"/>
                    <a:pt x="573" y="1854"/>
                  </a:cubicBezTo>
                  <a:cubicBezTo>
                    <a:pt x="573" y="1854"/>
                    <a:pt x="573" y="1875"/>
                    <a:pt x="552" y="1875"/>
                  </a:cubicBezTo>
                  <a:lnTo>
                    <a:pt x="531" y="1875"/>
                  </a:lnTo>
                  <a:lnTo>
                    <a:pt x="531" y="1896"/>
                  </a:lnTo>
                  <a:cubicBezTo>
                    <a:pt x="329" y="2029"/>
                    <a:pt x="155" y="2182"/>
                    <a:pt x="1" y="2362"/>
                  </a:cubicBezTo>
                  <a:lnTo>
                    <a:pt x="504" y="2362"/>
                  </a:lnTo>
                  <a:cubicBezTo>
                    <a:pt x="504" y="2362"/>
                    <a:pt x="2405" y="2272"/>
                    <a:pt x="3793" y="1700"/>
                  </a:cubicBezTo>
                  <a:cubicBezTo>
                    <a:pt x="4678" y="1346"/>
                    <a:pt x="5318" y="551"/>
                    <a:pt x="5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1" name="Google Shape;321;p15"/>
          <p:cNvSpPr/>
          <p:nvPr/>
        </p:nvSpPr>
        <p:spPr>
          <a:xfrm>
            <a:off x="8430775" y="1017715"/>
            <a:ext cx="177302" cy="175063"/>
          </a:xfrm>
          <a:custGeom>
            <a:rect b="b" l="l" r="r" t="t"/>
            <a:pathLst>
              <a:path extrusionOk="0" h="18231" w="18469">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15"/>
          <p:cNvSpPr/>
          <p:nvPr/>
        </p:nvSpPr>
        <p:spPr>
          <a:xfrm>
            <a:off x="8734513" y="1246999"/>
            <a:ext cx="270756" cy="267312"/>
          </a:xfrm>
          <a:custGeom>
            <a:rect b="b" l="l" r="r" t="t"/>
            <a:pathLst>
              <a:path extrusionOk="0" h="18231" w="18469">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15"/>
          <p:cNvSpPr/>
          <p:nvPr/>
        </p:nvSpPr>
        <p:spPr>
          <a:xfrm flipH="1" rot="10800000">
            <a:off x="8702325" y="1078625"/>
            <a:ext cx="475178" cy="4130850"/>
          </a:xfrm>
          <a:custGeom>
            <a:rect b="b" l="l" r="r" t="t"/>
            <a:pathLst>
              <a:path extrusionOk="0" h="24782" w="2671">
                <a:moveTo>
                  <a:pt x="1" y="0"/>
                </a:moveTo>
                <a:lnTo>
                  <a:pt x="2649" y="24782"/>
                </a:lnTo>
                <a:lnTo>
                  <a:pt x="2649" y="21694"/>
                </a:lnTo>
                <a:lnTo>
                  <a:pt x="2670" y="22"/>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5"/>
          <p:cNvSpPr/>
          <p:nvPr/>
        </p:nvSpPr>
        <p:spPr>
          <a:xfrm flipH="1">
            <a:off x="-33672" y="-30354"/>
            <a:ext cx="441750" cy="4098509"/>
          </a:xfrm>
          <a:custGeom>
            <a:rect b="b" l="l" r="r" t="t"/>
            <a:pathLst>
              <a:path extrusionOk="0" h="24782" w="2671">
                <a:moveTo>
                  <a:pt x="1" y="0"/>
                </a:moveTo>
                <a:lnTo>
                  <a:pt x="2649" y="24782"/>
                </a:lnTo>
                <a:lnTo>
                  <a:pt x="2649" y="21694"/>
                </a:lnTo>
                <a:lnTo>
                  <a:pt x="2670" y="22"/>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3_1">
    <p:spTree>
      <p:nvGrpSpPr>
        <p:cNvPr id="325" name="Shape 325"/>
        <p:cNvGrpSpPr/>
        <p:nvPr/>
      </p:nvGrpSpPr>
      <p:grpSpPr>
        <a:xfrm>
          <a:off x="0" y="0"/>
          <a:ext cx="0" cy="0"/>
          <a:chOff x="0" y="0"/>
          <a:chExt cx="0" cy="0"/>
        </a:xfrm>
      </p:grpSpPr>
      <p:sp>
        <p:nvSpPr>
          <p:cNvPr id="326" name="Google Shape;326;p16"/>
          <p:cNvSpPr/>
          <p:nvPr/>
        </p:nvSpPr>
        <p:spPr>
          <a:xfrm>
            <a:off x="3425925" y="-30350"/>
            <a:ext cx="655160" cy="156247"/>
          </a:xfrm>
          <a:custGeom>
            <a:rect b="b" l="l" r="r" t="t"/>
            <a:pathLst>
              <a:path extrusionOk="0" h="2322" w="9736">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6"/>
          <p:cNvSpPr/>
          <p:nvPr/>
        </p:nvSpPr>
        <p:spPr>
          <a:xfrm flipH="1">
            <a:off x="-1041000" y="3009775"/>
            <a:ext cx="11225986" cy="3987262"/>
          </a:xfrm>
          <a:custGeom>
            <a:rect b="b" l="l" r="r" t="t"/>
            <a:pathLst>
              <a:path extrusionOk="0" h="44599" w="105159">
                <a:moveTo>
                  <a:pt x="11224" y="0"/>
                </a:moveTo>
                <a:cubicBezTo>
                  <a:pt x="10502" y="0"/>
                  <a:pt x="9781" y="108"/>
                  <a:pt x="9073" y="332"/>
                </a:cubicBezTo>
                <a:cubicBezTo>
                  <a:pt x="4704" y="1725"/>
                  <a:pt x="2474" y="7106"/>
                  <a:pt x="3777" y="12646"/>
                </a:cubicBezTo>
                <a:cubicBezTo>
                  <a:pt x="3094" y="13573"/>
                  <a:pt x="2495" y="14632"/>
                  <a:pt x="2056" y="15803"/>
                </a:cubicBezTo>
                <a:cubicBezTo>
                  <a:pt x="1" y="21078"/>
                  <a:pt x="1526" y="26570"/>
                  <a:pt x="5456" y="28095"/>
                </a:cubicBezTo>
                <a:cubicBezTo>
                  <a:pt x="6140" y="28363"/>
                  <a:pt x="6856" y="28490"/>
                  <a:pt x="7583" y="28490"/>
                </a:cubicBezTo>
                <a:cubicBezTo>
                  <a:pt x="8355" y="28490"/>
                  <a:pt x="9139" y="28347"/>
                  <a:pt x="9910" y="28074"/>
                </a:cubicBezTo>
                <a:cubicBezTo>
                  <a:pt x="12072" y="31019"/>
                  <a:pt x="15525" y="32772"/>
                  <a:pt x="19177" y="32772"/>
                </a:cubicBezTo>
                <a:cubicBezTo>
                  <a:pt x="20340" y="32772"/>
                  <a:pt x="21523" y="32594"/>
                  <a:pt x="22690" y="32221"/>
                </a:cubicBezTo>
                <a:cubicBezTo>
                  <a:pt x="23596" y="31935"/>
                  <a:pt x="24454" y="31538"/>
                  <a:pt x="25227" y="31072"/>
                </a:cubicBezTo>
                <a:cubicBezTo>
                  <a:pt x="25317" y="31294"/>
                  <a:pt x="25428" y="31538"/>
                  <a:pt x="25534" y="31760"/>
                </a:cubicBezTo>
                <a:cubicBezTo>
                  <a:pt x="27256" y="35378"/>
                  <a:pt x="30613" y="37671"/>
                  <a:pt x="34300" y="38201"/>
                </a:cubicBezTo>
                <a:cubicBezTo>
                  <a:pt x="34628" y="40849"/>
                  <a:pt x="35931" y="43078"/>
                  <a:pt x="38092" y="44074"/>
                </a:cubicBezTo>
                <a:cubicBezTo>
                  <a:pt x="38875" y="44430"/>
                  <a:pt x="39708" y="44599"/>
                  <a:pt x="40557" y="44599"/>
                </a:cubicBezTo>
                <a:cubicBezTo>
                  <a:pt x="43866" y="44599"/>
                  <a:pt x="47424" y="42029"/>
                  <a:pt x="49304" y="37936"/>
                </a:cubicBezTo>
                <a:cubicBezTo>
                  <a:pt x="49765" y="36898"/>
                  <a:pt x="50098" y="35838"/>
                  <a:pt x="50294" y="34806"/>
                </a:cubicBezTo>
                <a:cubicBezTo>
                  <a:pt x="51751" y="35796"/>
                  <a:pt x="53430" y="36458"/>
                  <a:pt x="55172" y="36702"/>
                </a:cubicBezTo>
                <a:cubicBezTo>
                  <a:pt x="55506" y="39371"/>
                  <a:pt x="56830" y="41580"/>
                  <a:pt x="58970" y="42570"/>
                </a:cubicBezTo>
                <a:cubicBezTo>
                  <a:pt x="59758" y="42933"/>
                  <a:pt x="60596" y="43105"/>
                  <a:pt x="61450" y="43105"/>
                </a:cubicBezTo>
                <a:cubicBezTo>
                  <a:pt x="64755" y="43105"/>
                  <a:pt x="68305" y="40524"/>
                  <a:pt x="70182" y="36437"/>
                </a:cubicBezTo>
                <a:cubicBezTo>
                  <a:pt x="71548" y="33455"/>
                  <a:pt x="71723" y="30325"/>
                  <a:pt x="70886" y="27873"/>
                </a:cubicBezTo>
                <a:lnTo>
                  <a:pt x="70886" y="27873"/>
                </a:lnTo>
                <a:cubicBezTo>
                  <a:pt x="72629" y="29133"/>
                  <a:pt x="74949" y="29970"/>
                  <a:pt x="77528" y="30081"/>
                </a:cubicBezTo>
                <a:cubicBezTo>
                  <a:pt x="77732" y="30090"/>
                  <a:pt x="77934" y="30094"/>
                  <a:pt x="78136" y="30094"/>
                </a:cubicBezTo>
                <a:cubicBezTo>
                  <a:pt x="82448" y="30094"/>
                  <a:pt x="86136" y="28114"/>
                  <a:pt x="87527" y="25225"/>
                </a:cubicBezTo>
                <a:cubicBezTo>
                  <a:pt x="87612" y="25336"/>
                  <a:pt x="87723" y="25426"/>
                  <a:pt x="87834" y="25511"/>
                </a:cubicBezTo>
                <a:cubicBezTo>
                  <a:pt x="90340" y="27813"/>
                  <a:pt x="93393" y="28992"/>
                  <a:pt x="96180" y="28992"/>
                </a:cubicBezTo>
                <a:cubicBezTo>
                  <a:pt x="98472" y="28992"/>
                  <a:pt x="100584" y="28195"/>
                  <a:pt x="102065" y="26570"/>
                </a:cubicBezTo>
                <a:cubicBezTo>
                  <a:pt x="105158" y="23196"/>
                  <a:pt x="104406" y="17413"/>
                  <a:pt x="100503" y="13266"/>
                </a:cubicBezTo>
                <a:cubicBezTo>
                  <a:pt x="100635" y="12116"/>
                  <a:pt x="100609" y="10904"/>
                  <a:pt x="100434" y="9670"/>
                </a:cubicBezTo>
                <a:cubicBezTo>
                  <a:pt x="99637" y="4480"/>
                  <a:pt x="96070" y="641"/>
                  <a:pt x="92219" y="641"/>
                </a:cubicBezTo>
                <a:cubicBezTo>
                  <a:pt x="91928" y="641"/>
                  <a:pt x="91634" y="663"/>
                  <a:pt x="91340" y="708"/>
                </a:cubicBezTo>
                <a:cubicBezTo>
                  <a:pt x="89842" y="931"/>
                  <a:pt x="88518" y="1746"/>
                  <a:pt x="87501" y="2959"/>
                </a:cubicBezTo>
                <a:cubicBezTo>
                  <a:pt x="86019" y="2303"/>
                  <a:pt x="84430" y="1977"/>
                  <a:pt x="82842" y="1977"/>
                </a:cubicBezTo>
                <a:cubicBezTo>
                  <a:pt x="79725" y="1977"/>
                  <a:pt x="76617" y="3234"/>
                  <a:pt x="74350" y="5719"/>
                </a:cubicBezTo>
                <a:cubicBezTo>
                  <a:pt x="73492" y="6667"/>
                  <a:pt x="72830" y="7705"/>
                  <a:pt x="72322" y="8806"/>
                </a:cubicBezTo>
                <a:cubicBezTo>
                  <a:pt x="71041" y="8222"/>
                  <a:pt x="69569" y="7918"/>
                  <a:pt x="68015" y="7918"/>
                </a:cubicBezTo>
                <a:cubicBezTo>
                  <a:pt x="66458" y="7918"/>
                  <a:pt x="64818" y="8223"/>
                  <a:pt x="63207" y="8854"/>
                </a:cubicBezTo>
                <a:cubicBezTo>
                  <a:pt x="62190" y="8298"/>
                  <a:pt x="61067" y="7858"/>
                  <a:pt x="59854" y="7572"/>
                </a:cubicBezTo>
                <a:cubicBezTo>
                  <a:pt x="58791" y="7322"/>
                  <a:pt x="57740" y="7202"/>
                  <a:pt x="56727" y="7202"/>
                </a:cubicBezTo>
                <a:cubicBezTo>
                  <a:pt x="53910" y="7202"/>
                  <a:pt x="51396" y="8128"/>
                  <a:pt x="49791" y="9733"/>
                </a:cubicBezTo>
                <a:cubicBezTo>
                  <a:pt x="48932" y="9525"/>
                  <a:pt x="48025" y="9418"/>
                  <a:pt x="47090" y="9418"/>
                </a:cubicBezTo>
                <a:cubicBezTo>
                  <a:pt x="45545" y="9418"/>
                  <a:pt x="43926" y="9711"/>
                  <a:pt x="42329" y="10332"/>
                </a:cubicBezTo>
                <a:cubicBezTo>
                  <a:pt x="41317" y="9781"/>
                  <a:pt x="40189" y="9336"/>
                  <a:pt x="38976" y="9050"/>
                </a:cubicBezTo>
                <a:cubicBezTo>
                  <a:pt x="37912" y="8806"/>
                  <a:pt x="36865" y="8688"/>
                  <a:pt x="35857" y="8688"/>
                </a:cubicBezTo>
                <a:cubicBezTo>
                  <a:pt x="34416" y="8688"/>
                  <a:pt x="33057" y="8929"/>
                  <a:pt x="31847" y="9384"/>
                </a:cubicBezTo>
                <a:cubicBezTo>
                  <a:pt x="29772" y="8116"/>
                  <a:pt x="27541" y="7495"/>
                  <a:pt x="25500" y="7495"/>
                </a:cubicBezTo>
                <a:cubicBezTo>
                  <a:pt x="23806" y="7495"/>
                  <a:pt x="22244" y="7923"/>
                  <a:pt x="21011" y="8764"/>
                </a:cubicBezTo>
                <a:cubicBezTo>
                  <a:pt x="20969" y="8610"/>
                  <a:pt x="20926" y="8478"/>
                  <a:pt x="20879" y="8345"/>
                </a:cubicBezTo>
                <a:cubicBezTo>
                  <a:pt x="19289" y="3346"/>
                  <a:pt x="15253" y="0"/>
                  <a:pt x="11224" y="0"/>
                </a:cubicBezTo>
                <a:close/>
              </a:path>
            </a:pathLst>
          </a:custGeom>
          <a:solidFill>
            <a:srgbClr val="FFFFFF">
              <a:alpha val="399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6"/>
          <p:cNvSpPr/>
          <p:nvPr/>
        </p:nvSpPr>
        <p:spPr>
          <a:xfrm>
            <a:off x="0" y="4705507"/>
            <a:ext cx="9144064" cy="438003"/>
          </a:xfrm>
          <a:custGeom>
            <a:rect b="b" l="l" r="r" t="t"/>
            <a:pathLst>
              <a:path extrusionOk="0" h="9670" w="87612">
                <a:moveTo>
                  <a:pt x="18981" y="0"/>
                </a:moveTo>
                <a:cubicBezTo>
                  <a:pt x="15418" y="0"/>
                  <a:pt x="11743" y="156"/>
                  <a:pt x="8077" y="470"/>
                </a:cubicBezTo>
                <a:cubicBezTo>
                  <a:pt x="5387" y="713"/>
                  <a:pt x="2691" y="1020"/>
                  <a:pt x="0" y="1264"/>
                </a:cubicBezTo>
                <a:lnTo>
                  <a:pt x="0" y="9669"/>
                </a:lnTo>
                <a:lnTo>
                  <a:pt x="87611" y="9669"/>
                </a:lnTo>
                <a:lnTo>
                  <a:pt x="87611" y="4023"/>
                </a:lnTo>
                <a:cubicBezTo>
                  <a:pt x="84100" y="3160"/>
                  <a:pt x="79821" y="2609"/>
                  <a:pt x="75033" y="2456"/>
                </a:cubicBezTo>
                <a:cubicBezTo>
                  <a:pt x="74101" y="2429"/>
                  <a:pt x="73160" y="2417"/>
                  <a:pt x="72210" y="2417"/>
                </a:cubicBezTo>
                <a:cubicBezTo>
                  <a:pt x="65222" y="2417"/>
                  <a:pt x="57810" y="3055"/>
                  <a:pt x="50755" y="3097"/>
                </a:cubicBezTo>
                <a:cubicBezTo>
                  <a:pt x="48196" y="3097"/>
                  <a:pt x="45660" y="3028"/>
                  <a:pt x="43430" y="2763"/>
                </a:cubicBezTo>
                <a:cubicBezTo>
                  <a:pt x="40670" y="2456"/>
                  <a:pt x="38462" y="1878"/>
                  <a:pt x="36015" y="1418"/>
                </a:cubicBezTo>
                <a:cubicBezTo>
                  <a:pt x="31114" y="477"/>
                  <a:pt x="25219" y="0"/>
                  <a:pt x="1898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9" name="Google Shape;329;p16"/>
          <p:cNvGrpSpPr/>
          <p:nvPr/>
        </p:nvGrpSpPr>
        <p:grpSpPr>
          <a:xfrm>
            <a:off x="2216420" y="3818242"/>
            <a:ext cx="841821" cy="1082123"/>
            <a:chOff x="1307321" y="654999"/>
            <a:chExt cx="1131632" cy="1454661"/>
          </a:xfrm>
        </p:grpSpPr>
        <p:sp>
          <p:nvSpPr>
            <p:cNvPr id="330" name="Google Shape;330;p16"/>
            <p:cNvSpPr/>
            <p:nvPr/>
          </p:nvSpPr>
          <p:spPr>
            <a:xfrm>
              <a:off x="1307321" y="654999"/>
              <a:ext cx="1131632" cy="1021965"/>
            </a:xfrm>
            <a:custGeom>
              <a:rect b="b" l="l" r="r" t="t"/>
              <a:pathLst>
                <a:path extrusionOk="0" h="23241" w="25735">
                  <a:moveTo>
                    <a:pt x="15539" y="0"/>
                  </a:moveTo>
                  <a:cubicBezTo>
                    <a:pt x="12250" y="0"/>
                    <a:pt x="9602" y="3379"/>
                    <a:pt x="9602" y="7547"/>
                  </a:cubicBezTo>
                  <a:lnTo>
                    <a:pt x="9602" y="7833"/>
                  </a:lnTo>
                  <a:cubicBezTo>
                    <a:pt x="9181" y="7709"/>
                    <a:pt x="8736" y="7647"/>
                    <a:pt x="8276" y="7647"/>
                  </a:cubicBezTo>
                  <a:cubicBezTo>
                    <a:pt x="6379" y="7647"/>
                    <a:pt x="4247" y="8691"/>
                    <a:pt x="2648" y="10593"/>
                  </a:cubicBezTo>
                  <a:cubicBezTo>
                    <a:pt x="223" y="13527"/>
                    <a:pt x="0" y="17367"/>
                    <a:pt x="2187" y="19178"/>
                  </a:cubicBezTo>
                  <a:cubicBezTo>
                    <a:pt x="2947" y="19817"/>
                    <a:pt x="3890" y="20121"/>
                    <a:pt x="4905" y="20121"/>
                  </a:cubicBezTo>
                  <a:cubicBezTo>
                    <a:pt x="5539" y="20121"/>
                    <a:pt x="6202" y="20002"/>
                    <a:pt x="6864" y="19771"/>
                  </a:cubicBezTo>
                  <a:cubicBezTo>
                    <a:pt x="8257" y="21869"/>
                    <a:pt x="10619" y="23240"/>
                    <a:pt x="13310" y="23240"/>
                  </a:cubicBezTo>
                  <a:cubicBezTo>
                    <a:pt x="16731" y="23240"/>
                    <a:pt x="19644" y="21032"/>
                    <a:pt x="20656" y="17965"/>
                  </a:cubicBezTo>
                  <a:cubicBezTo>
                    <a:pt x="20725" y="17968"/>
                    <a:pt x="20795" y="17969"/>
                    <a:pt x="20864" y="17969"/>
                  </a:cubicBezTo>
                  <a:cubicBezTo>
                    <a:pt x="21868" y="17969"/>
                    <a:pt x="22783" y="17680"/>
                    <a:pt x="23526" y="17081"/>
                  </a:cubicBezTo>
                  <a:cubicBezTo>
                    <a:pt x="25735" y="15296"/>
                    <a:pt x="25602" y="11456"/>
                    <a:pt x="23198" y="8496"/>
                  </a:cubicBezTo>
                  <a:cubicBezTo>
                    <a:pt x="22668" y="7833"/>
                    <a:pt x="22070" y="7283"/>
                    <a:pt x="21450" y="6822"/>
                  </a:cubicBezTo>
                  <a:cubicBezTo>
                    <a:pt x="21164" y="3003"/>
                    <a:pt x="18627" y="0"/>
                    <a:pt x="1553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6"/>
            <p:cNvSpPr/>
            <p:nvPr/>
          </p:nvSpPr>
          <p:spPr>
            <a:xfrm>
              <a:off x="1876952" y="1126611"/>
              <a:ext cx="81569" cy="983049"/>
            </a:xfrm>
            <a:custGeom>
              <a:rect b="b" l="l" r="r" t="t"/>
              <a:pathLst>
                <a:path extrusionOk="0" h="22356" w="1855">
                  <a:moveTo>
                    <a:pt x="711" y="0"/>
                  </a:moveTo>
                  <a:lnTo>
                    <a:pt x="1" y="22356"/>
                  </a:lnTo>
                  <a:lnTo>
                    <a:pt x="1855" y="22287"/>
                  </a:lnTo>
                  <a:lnTo>
                    <a:pt x="71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2" name="Google Shape;332;p1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7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33" name="Google Shape;333;p16"/>
          <p:cNvSpPr txBox="1"/>
          <p:nvPr>
            <p:ph idx="1" type="subTitle"/>
          </p:nvPr>
        </p:nvSpPr>
        <p:spPr>
          <a:xfrm>
            <a:off x="2437350" y="1245425"/>
            <a:ext cx="4269300" cy="2270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1200"/>
              <a:buChar char="●"/>
              <a:defRPr b="0"/>
            </a:lvl1pPr>
            <a:lvl2pPr lvl="1" rtl="0" algn="ctr">
              <a:lnSpc>
                <a:spcPct val="100000"/>
              </a:lnSpc>
              <a:spcBef>
                <a:spcPts val="0"/>
              </a:spcBef>
              <a:spcAft>
                <a:spcPts val="0"/>
              </a:spcAft>
              <a:buSzPts val="1200"/>
              <a:buChar char="○"/>
              <a:defRPr/>
            </a:lvl2pPr>
            <a:lvl3pPr lvl="2" rtl="0" algn="ctr">
              <a:lnSpc>
                <a:spcPct val="100000"/>
              </a:lnSpc>
              <a:spcBef>
                <a:spcPts val="0"/>
              </a:spcBef>
              <a:spcAft>
                <a:spcPts val="0"/>
              </a:spcAft>
              <a:buSzPts val="1200"/>
              <a:buChar char="■"/>
              <a:defRPr/>
            </a:lvl3pPr>
            <a:lvl4pPr lvl="3" rtl="0" algn="ctr">
              <a:lnSpc>
                <a:spcPct val="100000"/>
              </a:lnSpc>
              <a:spcBef>
                <a:spcPts val="0"/>
              </a:spcBef>
              <a:spcAft>
                <a:spcPts val="0"/>
              </a:spcAft>
              <a:buSzPts val="1200"/>
              <a:buChar char="●"/>
              <a:defRPr/>
            </a:lvl4pPr>
            <a:lvl5pPr lvl="4" rtl="0" algn="ctr">
              <a:lnSpc>
                <a:spcPct val="100000"/>
              </a:lnSpc>
              <a:spcBef>
                <a:spcPts val="0"/>
              </a:spcBef>
              <a:spcAft>
                <a:spcPts val="0"/>
              </a:spcAft>
              <a:buSzPts val="1200"/>
              <a:buChar char="○"/>
              <a:defRPr/>
            </a:lvl5pPr>
            <a:lvl6pPr lvl="5" rtl="0" algn="ctr">
              <a:lnSpc>
                <a:spcPct val="100000"/>
              </a:lnSpc>
              <a:spcBef>
                <a:spcPts val="0"/>
              </a:spcBef>
              <a:spcAft>
                <a:spcPts val="0"/>
              </a:spcAft>
              <a:buSzPts val="1200"/>
              <a:buChar char="■"/>
              <a:defRPr/>
            </a:lvl6pPr>
            <a:lvl7pPr lvl="6" rtl="0" algn="ctr">
              <a:lnSpc>
                <a:spcPct val="100000"/>
              </a:lnSpc>
              <a:spcBef>
                <a:spcPts val="0"/>
              </a:spcBef>
              <a:spcAft>
                <a:spcPts val="0"/>
              </a:spcAft>
              <a:buSzPts val="1200"/>
              <a:buChar char="●"/>
              <a:defRPr/>
            </a:lvl7pPr>
            <a:lvl8pPr lvl="7" rtl="0" algn="ctr">
              <a:lnSpc>
                <a:spcPct val="100000"/>
              </a:lnSpc>
              <a:spcBef>
                <a:spcPts val="0"/>
              </a:spcBef>
              <a:spcAft>
                <a:spcPts val="0"/>
              </a:spcAft>
              <a:buSzPts val="1200"/>
              <a:buChar char="○"/>
              <a:defRPr/>
            </a:lvl8pPr>
            <a:lvl9pPr lvl="8" rtl="0" algn="ctr">
              <a:lnSpc>
                <a:spcPct val="100000"/>
              </a:lnSpc>
              <a:spcBef>
                <a:spcPts val="0"/>
              </a:spcBef>
              <a:spcAft>
                <a:spcPts val="0"/>
              </a:spcAft>
              <a:buSzPts val="1200"/>
              <a:buChar char="■"/>
              <a:defRPr/>
            </a:lvl9pPr>
          </a:lstStyle>
          <a:p/>
        </p:txBody>
      </p:sp>
      <p:grpSp>
        <p:nvGrpSpPr>
          <p:cNvPr id="334" name="Google Shape;334;p16"/>
          <p:cNvGrpSpPr/>
          <p:nvPr/>
        </p:nvGrpSpPr>
        <p:grpSpPr>
          <a:xfrm flipH="1">
            <a:off x="7355845" y="3869642"/>
            <a:ext cx="841821" cy="1082123"/>
            <a:chOff x="1307321" y="654999"/>
            <a:chExt cx="1131632" cy="1454661"/>
          </a:xfrm>
        </p:grpSpPr>
        <p:sp>
          <p:nvSpPr>
            <p:cNvPr id="335" name="Google Shape;335;p16"/>
            <p:cNvSpPr/>
            <p:nvPr/>
          </p:nvSpPr>
          <p:spPr>
            <a:xfrm>
              <a:off x="1307321" y="654999"/>
              <a:ext cx="1131632" cy="1021965"/>
            </a:xfrm>
            <a:custGeom>
              <a:rect b="b" l="l" r="r" t="t"/>
              <a:pathLst>
                <a:path extrusionOk="0" h="23241" w="25735">
                  <a:moveTo>
                    <a:pt x="15539" y="0"/>
                  </a:moveTo>
                  <a:cubicBezTo>
                    <a:pt x="12250" y="0"/>
                    <a:pt x="9602" y="3379"/>
                    <a:pt x="9602" y="7547"/>
                  </a:cubicBezTo>
                  <a:lnTo>
                    <a:pt x="9602" y="7833"/>
                  </a:lnTo>
                  <a:cubicBezTo>
                    <a:pt x="9181" y="7709"/>
                    <a:pt x="8736" y="7647"/>
                    <a:pt x="8276" y="7647"/>
                  </a:cubicBezTo>
                  <a:cubicBezTo>
                    <a:pt x="6379" y="7647"/>
                    <a:pt x="4247" y="8691"/>
                    <a:pt x="2648" y="10593"/>
                  </a:cubicBezTo>
                  <a:cubicBezTo>
                    <a:pt x="223" y="13527"/>
                    <a:pt x="0" y="17367"/>
                    <a:pt x="2187" y="19178"/>
                  </a:cubicBezTo>
                  <a:cubicBezTo>
                    <a:pt x="2947" y="19817"/>
                    <a:pt x="3890" y="20121"/>
                    <a:pt x="4905" y="20121"/>
                  </a:cubicBezTo>
                  <a:cubicBezTo>
                    <a:pt x="5539" y="20121"/>
                    <a:pt x="6202" y="20002"/>
                    <a:pt x="6864" y="19771"/>
                  </a:cubicBezTo>
                  <a:cubicBezTo>
                    <a:pt x="8257" y="21869"/>
                    <a:pt x="10619" y="23240"/>
                    <a:pt x="13310" y="23240"/>
                  </a:cubicBezTo>
                  <a:cubicBezTo>
                    <a:pt x="16731" y="23240"/>
                    <a:pt x="19644" y="21032"/>
                    <a:pt x="20656" y="17965"/>
                  </a:cubicBezTo>
                  <a:cubicBezTo>
                    <a:pt x="20725" y="17968"/>
                    <a:pt x="20795" y="17969"/>
                    <a:pt x="20864" y="17969"/>
                  </a:cubicBezTo>
                  <a:cubicBezTo>
                    <a:pt x="21868" y="17969"/>
                    <a:pt x="22783" y="17680"/>
                    <a:pt x="23526" y="17081"/>
                  </a:cubicBezTo>
                  <a:cubicBezTo>
                    <a:pt x="25735" y="15296"/>
                    <a:pt x="25602" y="11456"/>
                    <a:pt x="23198" y="8496"/>
                  </a:cubicBezTo>
                  <a:cubicBezTo>
                    <a:pt x="22668" y="7833"/>
                    <a:pt x="22070" y="7283"/>
                    <a:pt x="21450" y="6822"/>
                  </a:cubicBezTo>
                  <a:cubicBezTo>
                    <a:pt x="21164" y="3003"/>
                    <a:pt x="18627" y="0"/>
                    <a:pt x="1553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16"/>
            <p:cNvSpPr/>
            <p:nvPr/>
          </p:nvSpPr>
          <p:spPr>
            <a:xfrm>
              <a:off x="1876952" y="1126611"/>
              <a:ext cx="81569" cy="983049"/>
            </a:xfrm>
            <a:custGeom>
              <a:rect b="b" l="l" r="r" t="t"/>
              <a:pathLst>
                <a:path extrusionOk="0" h="22356" w="1855">
                  <a:moveTo>
                    <a:pt x="711" y="0"/>
                  </a:moveTo>
                  <a:lnTo>
                    <a:pt x="1" y="22356"/>
                  </a:lnTo>
                  <a:lnTo>
                    <a:pt x="1855" y="22287"/>
                  </a:lnTo>
                  <a:lnTo>
                    <a:pt x="71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7" name="Google Shape;337;p16"/>
          <p:cNvSpPr/>
          <p:nvPr/>
        </p:nvSpPr>
        <p:spPr>
          <a:xfrm>
            <a:off x="8246700" y="1618425"/>
            <a:ext cx="177302" cy="175063"/>
          </a:xfrm>
          <a:custGeom>
            <a:rect b="b" l="l" r="r" t="t"/>
            <a:pathLst>
              <a:path extrusionOk="0" h="18231" w="18469">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16"/>
          <p:cNvSpPr/>
          <p:nvPr/>
        </p:nvSpPr>
        <p:spPr>
          <a:xfrm>
            <a:off x="8553938" y="1372753"/>
            <a:ext cx="248824" cy="245663"/>
          </a:xfrm>
          <a:custGeom>
            <a:rect b="b" l="l" r="r" t="t"/>
            <a:pathLst>
              <a:path extrusionOk="0" h="18231" w="18469">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16"/>
          <p:cNvSpPr/>
          <p:nvPr/>
        </p:nvSpPr>
        <p:spPr>
          <a:xfrm flipH="1" rot="10800000">
            <a:off x="8702325" y="1078625"/>
            <a:ext cx="475178" cy="4130850"/>
          </a:xfrm>
          <a:custGeom>
            <a:rect b="b" l="l" r="r" t="t"/>
            <a:pathLst>
              <a:path extrusionOk="0" h="24782" w="2671">
                <a:moveTo>
                  <a:pt x="1" y="0"/>
                </a:moveTo>
                <a:lnTo>
                  <a:pt x="2649" y="24782"/>
                </a:lnTo>
                <a:lnTo>
                  <a:pt x="2649" y="21694"/>
                </a:lnTo>
                <a:lnTo>
                  <a:pt x="2670" y="22"/>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16"/>
          <p:cNvSpPr/>
          <p:nvPr/>
        </p:nvSpPr>
        <p:spPr>
          <a:xfrm flipH="1">
            <a:off x="-33672" y="-30354"/>
            <a:ext cx="441750" cy="4098509"/>
          </a:xfrm>
          <a:custGeom>
            <a:rect b="b" l="l" r="r" t="t"/>
            <a:pathLst>
              <a:path extrusionOk="0" h="24782" w="2671">
                <a:moveTo>
                  <a:pt x="1" y="0"/>
                </a:moveTo>
                <a:lnTo>
                  <a:pt x="2649" y="24782"/>
                </a:lnTo>
                <a:lnTo>
                  <a:pt x="2649" y="21694"/>
                </a:lnTo>
                <a:lnTo>
                  <a:pt x="2670" y="22"/>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16"/>
          <p:cNvSpPr/>
          <p:nvPr/>
        </p:nvSpPr>
        <p:spPr>
          <a:xfrm>
            <a:off x="-1096887" y="4836975"/>
            <a:ext cx="3181346" cy="175049"/>
          </a:xfrm>
          <a:custGeom>
            <a:rect b="b" l="l" r="r" t="t"/>
            <a:pathLst>
              <a:path extrusionOk="0" h="2273" w="36476">
                <a:moveTo>
                  <a:pt x="18246" y="1"/>
                </a:moveTo>
                <a:cubicBezTo>
                  <a:pt x="8162" y="1"/>
                  <a:pt x="0" y="504"/>
                  <a:pt x="0" y="1123"/>
                </a:cubicBezTo>
                <a:cubicBezTo>
                  <a:pt x="0" y="1764"/>
                  <a:pt x="8162" y="2273"/>
                  <a:pt x="18246" y="2273"/>
                </a:cubicBezTo>
                <a:cubicBezTo>
                  <a:pt x="28309" y="2273"/>
                  <a:pt x="36476" y="1764"/>
                  <a:pt x="36476" y="1123"/>
                </a:cubicBezTo>
                <a:cubicBezTo>
                  <a:pt x="36476" y="504"/>
                  <a:pt x="28309" y="1"/>
                  <a:pt x="1824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2" name="Google Shape;342;p16"/>
          <p:cNvGrpSpPr/>
          <p:nvPr/>
        </p:nvGrpSpPr>
        <p:grpSpPr>
          <a:xfrm flipH="1">
            <a:off x="-1340160" y="3843765"/>
            <a:ext cx="3284189" cy="1168269"/>
            <a:chOff x="2536050" y="2210275"/>
            <a:chExt cx="5672175" cy="2017737"/>
          </a:xfrm>
        </p:grpSpPr>
        <p:sp>
          <p:nvSpPr>
            <p:cNvPr id="343" name="Google Shape;343;p16"/>
            <p:cNvSpPr/>
            <p:nvPr/>
          </p:nvSpPr>
          <p:spPr>
            <a:xfrm>
              <a:off x="2536050" y="2210275"/>
              <a:ext cx="5672175" cy="1619642"/>
            </a:xfrm>
            <a:custGeom>
              <a:rect b="b" l="l" r="r" t="t"/>
              <a:pathLst>
                <a:path extrusionOk="0" h="21035" w="73667">
                  <a:moveTo>
                    <a:pt x="39484" y="0"/>
                  </a:moveTo>
                  <a:cubicBezTo>
                    <a:pt x="32918" y="0"/>
                    <a:pt x="27391" y="2097"/>
                    <a:pt x="25491" y="3096"/>
                  </a:cubicBezTo>
                  <a:cubicBezTo>
                    <a:pt x="23526" y="4112"/>
                    <a:pt x="16795" y="7465"/>
                    <a:pt x="14454" y="7995"/>
                  </a:cubicBezTo>
                  <a:cubicBezTo>
                    <a:pt x="12118" y="8524"/>
                    <a:pt x="4947" y="9541"/>
                    <a:pt x="2585" y="11241"/>
                  </a:cubicBezTo>
                  <a:cubicBezTo>
                    <a:pt x="577" y="12676"/>
                    <a:pt x="0" y="15854"/>
                    <a:pt x="223" y="18433"/>
                  </a:cubicBezTo>
                  <a:cubicBezTo>
                    <a:pt x="286" y="19164"/>
                    <a:pt x="265" y="20335"/>
                    <a:pt x="948" y="20774"/>
                  </a:cubicBezTo>
                  <a:cubicBezTo>
                    <a:pt x="1282" y="20970"/>
                    <a:pt x="1700" y="20970"/>
                    <a:pt x="2076" y="20970"/>
                  </a:cubicBezTo>
                  <a:cubicBezTo>
                    <a:pt x="4296" y="21016"/>
                    <a:pt x="6520" y="21035"/>
                    <a:pt x="8746" y="21035"/>
                  </a:cubicBezTo>
                  <a:cubicBezTo>
                    <a:pt x="17407" y="21035"/>
                    <a:pt x="26101" y="20752"/>
                    <a:pt x="34738" y="20663"/>
                  </a:cubicBezTo>
                  <a:cubicBezTo>
                    <a:pt x="43297" y="20573"/>
                    <a:pt x="51840" y="20467"/>
                    <a:pt x="60399" y="20308"/>
                  </a:cubicBezTo>
                  <a:cubicBezTo>
                    <a:pt x="63312" y="20266"/>
                    <a:pt x="66204" y="20202"/>
                    <a:pt x="69117" y="20112"/>
                  </a:cubicBezTo>
                  <a:cubicBezTo>
                    <a:pt x="69403" y="20112"/>
                    <a:pt x="69757" y="20134"/>
                    <a:pt x="70133" y="20134"/>
                  </a:cubicBezTo>
                  <a:cubicBezTo>
                    <a:pt x="70460" y="20149"/>
                    <a:pt x="70807" y="20166"/>
                    <a:pt x="71146" y="20166"/>
                  </a:cubicBezTo>
                  <a:cubicBezTo>
                    <a:pt x="71725" y="20166"/>
                    <a:pt x="72280" y="20118"/>
                    <a:pt x="72670" y="19938"/>
                  </a:cubicBezTo>
                  <a:cubicBezTo>
                    <a:pt x="73666" y="19472"/>
                    <a:pt x="71590" y="11109"/>
                    <a:pt x="70970" y="8858"/>
                  </a:cubicBezTo>
                  <a:cubicBezTo>
                    <a:pt x="70329" y="6628"/>
                    <a:pt x="68502" y="6496"/>
                    <a:pt x="66844" y="6363"/>
                  </a:cubicBezTo>
                  <a:cubicBezTo>
                    <a:pt x="65213" y="6231"/>
                    <a:pt x="61172" y="4488"/>
                    <a:pt x="57046" y="2857"/>
                  </a:cubicBezTo>
                  <a:cubicBezTo>
                    <a:pt x="52921" y="1221"/>
                    <a:pt x="47052" y="140"/>
                    <a:pt x="40167" y="8"/>
                  </a:cubicBezTo>
                  <a:cubicBezTo>
                    <a:pt x="39938" y="3"/>
                    <a:pt x="39711" y="0"/>
                    <a:pt x="394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16"/>
            <p:cNvSpPr/>
            <p:nvPr/>
          </p:nvSpPr>
          <p:spPr>
            <a:xfrm>
              <a:off x="2558072" y="3186233"/>
              <a:ext cx="5593868" cy="643699"/>
            </a:xfrm>
            <a:custGeom>
              <a:rect b="b" l="l" r="r" t="t"/>
              <a:pathLst>
                <a:path extrusionOk="0" h="8360" w="72650">
                  <a:moveTo>
                    <a:pt x="12345" y="0"/>
                  </a:moveTo>
                  <a:cubicBezTo>
                    <a:pt x="8827" y="0"/>
                    <a:pt x="5890" y="2805"/>
                    <a:pt x="5477" y="6468"/>
                  </a:cubicBezTo>
                  <a:lnTo>
                    <a:pt x="0" y="6489"/>
                  </a:lnTo>
                  <a:cubicBezTo>
                    <a:pt x="48" y="7104"/>
                    <a:pt x="180" y="7792"/>
                    <a:pt x="662" y="8099"/>
                  </a:cubicBezTo>
                  <a:cubicBezTo>
                    <a:pt x="996" y="8295"/>
                    <a:pt x="1414" y="8295"/>
                    <a:pt x="1790" y="8295"/>
                  </a:cubicBezTo>
                  <a:cubicBezTo>
                    <a:pt x="4010" y="8341"/>
                    <a:pt x="6234" y="8360"/>
                    <a:pt x="8460" y="8360"/>
                  </a:cubicBezTo>
                  <a:cubicBezTo>
                    <a:pt x="17121" y="8360"/>
                    <a:pt x="25815" y="8077"/>
                    <a:pt x="34452" y="7988"/>
                  </a:cubicBezTo>
                  <a:cubicBezTo>
                    <a:pt x="43011" y="7898"/>
                    <a:pt x="51554" y="7792"/>
                    <a:pt x="60113" y="7633"/>
                  </a:cubicBezTo>
                  <a:cubicBezTo>
                    <a:pt x="63026" y="7591"/>
                    <a:pt x="65918" y="7527"/>
                    <a:pt x="68831" y="7437"/>
                  </a:cubicBezTo>
                  <a:cubicBezTo>
                    <a:pt x="68868" y="7437"/>
                    <a:pt x="68907" y="7436"/>
                    <a:pt x="68947" y="7436"/>
                  </a:cubicBezTo>
                  <a:cubicBezTo>
                    <a:pt x="69461" y="7436"/>
                    <a:pt x="70161" y="7501"/>
                    <a:pt x="70830" y="7501"/>
                  </a:cubicBezTo>
                  <a:cubicBezTo>
                    <a:pt x="71420" y="7501"/>
                    <a:pt x="71987" y="7451"/>
                    <a:pt x="72384" y="7263"/>
                  </a:cubicBezTo>
                  <a:cubicBezTo>
                    <a:pt x="72586" y="7173"/>
                    <a:pt x="72649" y="6775"/>
                    <a:pt x="72649" y="6225"/>
                  </a:cubicBezTo>
                  <a:lnTo>
                    <a:pt x="72649" y="6225"/>
                  </a:lnTo>
                  <a:lnTo>
                    <a:pt x="64795" y="6246"/>
                  </a:lnTo>
                  <a:cubicBezTo>
                    <a:pt x="63979" y="3222"/>
                    <a:pt x="61395" y="992"/>
                    <a:pt x="58286" y="928"/>
                  </a:cubicBezTo>
                  <a:cubicBezTo>
                    <a:pt x="58239" y="927"/>
                    <a:pt x="58192" y="927"/>
                    <a:pt x="58146" y="927"/>
                  </a:cubicBezTo>
                  <a:cubicBezTo>
                    <a:pt x="55001" y="927"/>
                    <a:pt x="52315" y="3204"/>
                    <a:pt x="51506" y="6288"/>
                  </a:cubicBezTo>
                  <a:lnTo>
                    <a:pt x="19178" y="6421"/>
                  </a:lnTo>
                  <a:cubicBezTo>
                    <a:pt x="18760" y="2846"/>
                    <a:pt x="15958" y="65"/>
                    <a:pt x="12473" y="1"/>
                  </a:cubicBezTo>
                  <a:cubicBezTo>
                    <a:pt x="12430" y="1"/>
                    <a:pt x="12388" y="0"/>
                    <a:pt x="1234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16"/>
            <p:cNvSpPr/>
            <p:nvPr/>
          </p:nvSpPr>
          <p:spPr>
            <a:xfrm>
              <a:off x="3059640" y="3267775"/>
              <a:ext cx="897252" cy="888859"/>
            </a:xfrm>
            <a:custGeom>
              <a:rect b="b" l="l" r="r" t="t"/>
              <a:pathLst>
                <a:path extrusionOk="0" h="11544" w="11653">
                  <a:moveTo>
                    <a:pt x="5806" y="0"/>
                  </a:moveTo>
                  <a:cubicBezTo>
                    <a:pt x="2685" y="0"/>
                    <a:pt x="132" y="2512"/>
                    <a:pt x="64" y="5648"/>
                  </a:cubicBezTo>
                  <a:cubicBezTo>
                    <a:pt x="1" y="8825"/>
                    <a:pt x="2516" y="11473"/>
                    <a:pt x="5715" y="11542"/>
                  </a:cubicBezTo>
                  <a:cubicBezTo>
                    <a:pt x="5754" y="11543"/>
                    <a:pt x="5793" y="11543"/>
                    <a:pt x="5832" y="11543"/>
                  </a:cubicBezTo>
                  <a:cubicBezTo>
                    <a:pt x="8957" y="11543"/>
                    <a:pt x="11521" y="9030"/>
                    <a:pt x="11584" y="5891"/>
                  </a:cubicBezTo>
                  <a:cubicBezTo>
                    <a:pt x="11652" y="2713"/>
                    <a:pt x="9137" y="65"/>
                    <a:pt x="5932" y="2"/>
                  </a:cubicBezTo>
                  <a:cubicBezTo>
                    <a:pt x="5890" y="1"/>
                    <a:pt x="5848" y="0"/>
                    <a:pt x="58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346" name="Google Shape;346;p16"/>
            <p:cNvSpPr/>
            <p:nvPr/>
          </p:nvSpPr>
          <p:spPr>
            <a:xfrm>
              <a:off x="3258219" y="3464737"/>
              <a:ext cx="499637" cy="494940"/>
            </a:xfrm>
            <a:custGeom>
              <a:rect b="b" l="l" r="r" t="t"/>
              <a:pathLst>
                <a:path extrusionOk="0" h="6428" w="6489">
                  <a:moveTo>
                    <a:pt x="3234" y="1"/>
                  </a:moveTo>
                  <a:cubicBezTo>
                    <a:pt x="1504" y="1"/>
                    <a:pt x="69" y="1394"/>
                    <a:pt x="22" y="3137"/>
                  </a:cubicBezTo>
                  <a:cubicBezTo>
                    <a:pt x="1" y="4922"/>
                    <a:pt x="1415" y="6378"/>
                    <a:pt x="3179" y="6426"/>
                  </a:cubicBezTo>
                  <a:cubicBezTo>
                    <a:pt x="3204" y="6427"/>
                    <a:pt x="3230" y="6427"/>
                    <a:pt x="3256" y="6427"/>
                  </a:cubicBezTo>
                  <a:cubicBezTo>
                    <a:pt x="4985" y="6427"/>
                    <a:pt x="6426" y="5028"/>
                    <a:pt x="6468" y="3270"/>
                  </a:cubicBezTo>
                  <a:cubicBezTo>
                    <a:pt x="6489" y="1501"/>
                    <a:pt x="5075" y="23"/>
                    <a:pt x="3311" y="2"/>
                  </a:cubicBezTo>
                  <a:cubicBezTo>
                    <a:pt x="3285" y="1"/>
                    <a:pt x="3259" y="1"/>
                    <a:pt x="323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16"/>
            <p:cNvSpPr/>
            <p:nvPr/>
          </p:nvSpPr>
          <p:spPr>
            <a:xfrm>
              <a:off x="3428309" y="3633287"/>
              <a:ext cx="159539" cy="157845"/>
            </a:xfrm>
            <a:custGeom>
              <a:rect b="b" l="l" r="r" t="t"/>
              <a:pathLst>
                <a:path extrusionOk="0" h="2050" w="2072">
                  <a:moveTo>
                    <a:pt x="1060" y="0"/>
                  </a:moveTo>
                  <a:cubicBezTo>
                    <a:pt x="482" y="0"/>
                    <a:pt x="22" y="440"/>
                    <a:pt x="22" y="1012"/>
                  </a:cubicBezTo>
                  <a:cubicBezTo>
                    <a:pt x="0" y="1563"/>
                    <a:pt x="440" y="2029"/>
                    <a:pt x="1012" y="2050"/>
                  </a:cubicBezTo>
                  <a:cubicBezTo>
                    <a:pt x="1589" y="2050"/>
                    <a:pt x="2050" y="1610"/>
                    <a:pt x="2050" y="1033"/>
                  </a:cubicBezTo>
                  <a:cubicBezTo>
                    <a:pt x="2071" y="482"/>
                    <a:pt x="1632" y="21"/>
                    <a:pt x="106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348" name="Google Shape;348;p16"/>
            <p:cNvSpPr/>
            <p:nvPr/>
          </p:nvSpPr>
          <p:spPr>
            <a:xfrm>
              <a:off x="6587173" y="3340769"/>
              <a:ext cx="897252" cy="887242"/>
            </a:xfrm>
            <a:custGeom>
              <a:rect b="b" l="l" r="r" t="t"/>
              <a:pathLst>
                <a:path extrusionOk="0" h="11523" w="11653">
                  <a:moveTo>
                    <a:pt x="5805" y="0"/>
                  </a:moveTo>
                  <a:cubicBezTo>
                    <a:pt x="2685" y="0"/>
                    <a:pt x="132" y="2491"/>
                    <a:pt x="64" y="5626"/>
                  </a:cubicBezTo>
                  <a:cubicBezTo>
                    <a:pt x="0" y="8831"/>
                    <a:pt x="2537" y="11452"/>
                    <a:pt x="5715" y="11521"/>
                  </a:cubicBezTo>
                  <a:cubicBezTo>
                    <a:pt x="5754" y="11522"/>
                    <a:pt x="5793" y="11522"/>
                    <a:pt x="5832" y="11522"/>
                  </a:cubicBezTo>
                  <a:cubicBezTo>
                    <a:pt x="8957" y="11522"/>
                    <a:pt x="11521" y="9009"/>
                    <a:pt x="11583" y="5870"/>
                  </a:cubicBezTo>
                  <a:cubicBezTo>
                    <a:pt x="11652" y="2692"/>
                    <a:pt x="9136" y="44"/>
                    <a:pt x="5932" y="2"/>
                  </a:cubicBezTo>
                  <a:cubicBezTo>
                    <a:pt x="5890" y="1"/>
                    <a:pt x="5847" y="0"/>
                    <a:pt x="580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349" name="Google Shape;349;p16"/>
            <p:cNvSpPr/>
            <p:nvPr/>
          </p:nvSpPr>
          <p:spPr>
            <a:xfrm>
              <a:off x="6785752" y="3536115"/>
              <a:ext cx="499637" cy="494863"/>
            </a:xfrm>
            <a:custGeom>
              <a:rect b="b" l="l" r="r" t="t"/>
              <a:pathLst>
                <a:path extrusionOk="0" h="6427" w="6489">
                  <a:moveTo>
                    <a:pt x="3233" y="1"/>
                  </a:moveTo>
                  <a:cubicBezTo>
                    <a:pt x="1504" y="1"/>
                    <a:pt x="69" y="1394"/>
                    <a:pt x="43" y="3158"/>
                  </a:cubicBezTo>
                  <a:cubicBezTo>
                    <a:pt x="1" y="4922"/>
                    <a:pt x="1415" y="6400"/>
                    <a:pt x="3178" y="6426"/>
                  </a:cubicBezTo>
                  <a:cubicBezTo>
                    <a:pt x="3205" y="6427"/>
                    <a:pt x="3231" y="6427"/>
                    <a:pt x="3257" y="6427"/>
                  </a:cubicBezTo>
                  <a:cubicBezTo>
                    <a:pt x="5011" y="6427"/>
                    <a:pt x="6426" y="5028"/>
                    <a:pt x="6467" y="3291"/>
                  </a:cubicBezTo>
                  <a:cubicBezTo>
                    <a:pt x="6489" y="1500"/>
                    <a:pt x="5101" y="44"/>
                    <a:pt x="3311" y="2"/>
                  </a:cubicBezTo>
                  <a:cubicBezTo>
                    <a:pt x="3285" y="1"/>
                    <a:pt x="3259" y="1"/>
                    <a:pt x="323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16"/>
            <p:cNvSpPr/>
            <p:nvPr/>
          </p:nvSpPr>
          <p:spPr>
            <a:xfrm>
              <a:off x="6955842" y="3704588"/>
              <a:ext cx="159539" cy="157999"/>
            </a:xfrm>
            <a:custGeom>
              <a:rect b="b" l="l" r="r" t="t"/>
              <a:pathLst>
                <a:path extrusionOk="0" h="2052" w="2072">
                  <a:moveTo>
                    <a:pt x="1059" y="1"/>
                  </a:moveTo>
                  <a:cubicBezTo>
                    <a:pt x="482" y="1"/>
                    <a:pt x="21" y="441"/>
                    <a:pt x="21" y="1013"/>
                  </a:cubicBezTo>
                  <a:cubicBezTo>
                    <a:pt x="0" y="1563"/>
                    <a:pt x="461" y="2051"/>
                    <a:pt x="1012" y="2051"/>
                  </a:cubicBezTo>
                  <a:cubicBezTo>
                    <a:pt x="1025" y="2051"/>
                    <a:pt x="1037" y="2051"/>
                    <a:pt x="1050" y="2051"/>
                  </a:cubicBezTo>
                  <a:cubicBezTo>
                    <a:pt x="1609" y="2051"/>
                    <a:pt x="2050" y="1599"/>
                    <a:pt x="2071" y="1060"/>
                  </a:cubicBezTo>
                  <a:cubicBezTo>
                    <a:pt x="2071" y="483"/>
                    <a:pt x="1631" y="22"/>
                    <a:pt x="105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351" name="Google Shape;351;p16"/>
            <p:cNvSpPr/>
            <p:nvPr/>
          </p:nvSpPr>
          <p:spPr>
            <a:xfrm>
              <a:off x="2597726" y="2882396"/>
              <a:ext cx="794460" cy="377057"/>
            </a:xfrm>
            <a:custGeom>
              <a:rect b="b" l="l" r="r" t="t"/>
              <a:pathLst>
                <a:path extrusionOk="0" h="4897" w="10318">
                  <a:moveTo>
                    <a:pt x="10152" y="1"/>
                  </a:moveTo>
                  <a:cubicBezTo>
                    <a:pt x="10126" y="1"/>
                    <a:pt x="10099" y="12"/>
                    <a:pt x="10078" y="39"/>
                  </a:cubicBezTo>
                  <a:cubicBezTo>
                    <a:pt x="9638" y="505"/>
                    <a:pt x="9177" y="966"/>
                    <a:pt x="8690" y="1384"/>
                  </a:cubicBezTo>
                  <a:cubicBezTo>
                    <a:pt x="7986" y="2046"/>
                    <a:pt x="7234" y="2708"/>
                    <a:pt x="6370" y="3105"/>
                  </a:cubicBezTo>
                  <a:cubicBezTo>
                    <a:pt x="5645" y="3460"/>
                    <a:pt x="4808" y="3635"/>
                    <a:pt x="4035" y="3815"/>
                  </a:cubicBezTo>
                  <a:cubicBezTo>
                    <a:pt x="2753" y="4143"/>
                    <a:pt x="1450" y="4408"/>
                    <a:pt x="147" y="4652"/>
                  </a:cubicBezTo>
                  <a:cubicBezTo>
                    <a:pt x="1" y="4692"/>
                    <a:pt x="57" y="4897"/>
                    <a:pt x="196" y="4897"/>
                  </a:cubicBezTo>
                  <a:cubicBezTo>
                    <a:pt x="202" y="4897"/>
                    <a:pt x="209" y="4896"/>
                    <a:pt x="216" y="4895"/>
                  </a:cubicBezTo>
                  <a:cubicBezTo>
                    <a:pt x="767" y="4784"/>
                    <a:pt x="1296" y="4673"/>
                    <a:pt x="1847" y="4541"/>
                  </a:cubicBezTo>
                  <a:cubicBezTo>
                    <a:pt x="2774" y="4366"/>
                    <a:pt x="3680" y="4165"/>
                    <a:pt x="4585" y="3926"/>
                  </a:cubicBezTo>
                  <a:cubicBezTo>
                    <a:pt x="5338" y="3725"/>
                    <a:pt x="6132" y="3529"/>
                    <a:pt x="6815" y="3153"/>
                  </a:cubicBezTo>
                  <a:cubicBezTo>
                    <a:pt x="8092" y="2401"/>
                    <a:pt x="9241" y="1299"/>
                    <a:pt x="10237" y="192"/>
                  </a:cubicBezTo>
                  <a:cubicBezTo>
                    <a:pt x="10317" y="112"/>
                    <a:pt x="10236" y="1"/>
                    <a:pt x="101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352" name="Google Shape;352;p16"/>
            <p:cNvSpPr/>
            <p:nvPr/>
          </p:nvSpPr>
          <p:spPr>
            <a:xfrm>
              <a:off x="7184990" y="2809017"/>
              <a:ext cx="231300" cy="230992"/>
            </a:xfrm>
            <a:custGeom>
              <a:rect b="b" l="l" r="r" t="t"/>
              <a:pathLst>
                <a:path extrusionOk="0" h="3000" w="3004">
                  <a:moveTo>
                    <a:pt x="1481" y="244"/>
                  </a:moveTo>
                  <a:cubicBezTo>
                    <a:pt x="1496" y="244"/>
                    <a:pt x="1511" y="244"/>
                    <a:pt x="1526" y="245"/>
                  </a:cubicBezTo>
                  <a:cubicBezTo>
                    <a:pt x="2230" y="245"/>
                    <a:pt x="2760" y="838"/>
                    <a:pt x="2760" y="1521"/>
                  </a:cubicBezTo>
                  <a:cubicBezTo>
                    <a:pt x="2718" y="2192"/>
                    <a:pt x="2207" y="2761"/>
                    <a:pt x="1516" y="2761"/>
                  </a:cubicBezTo>
                  <a:cubicBezTo>
                    <a:pt x="1504" y="2761"/>
                    <a:pt x="1491" y="2761"/>
                    <a:pt x="1478" y="2761"/>
                  </a:cubicBezTo>
                  <a:cubicBezTo>
                    <a:pt x="795" y="2734"/>
                    <a:pt x="223" y="2162"/>
                    <a:pt x="244" y="1479"/>
                  </a:cubicBezTo>
                  <a:cubicBezTo>
                    <a:pt x="265" y="811"/>
                    <a:pt x="818" y="244"/>
                    <a:pt x="1481" y="244"/>
                  </a:cubicBezTo>
                  <a:close/>
                  <a:moveTo>
                    <a:pt x="1490" y="1"/>
                  </a:moveTo>
                  <a:cubicBezTo>
                    <a:pt x="710" y="1"/>
                    <a:pt x="22" y="676"/>
                    <a:pt x="1" y="1479"/>
                  </a:cubicBezTo>
                  <a:cubicBezTo>
                    <a:pt x="1" y="2273"/>
                    <a:pt x="663" y="2978"/>
                    <a:pt x="1478" y="2999"/>
                  </a:cubicBezTo>
                  <a:cubicBezTo>
                    <a:pt x="2315" y="2999"/>
                    <a:pt x="2953" y="2346"/>
                    <a:pt x="3003" y="1537"/>
                  </a:cubicBezTo>
                  <a:lnTo>
                    <a:pt x="3003" y="1537"/>
                  </a:lnTo>
                  <a:cubicBezTo>
                    <a:pt x="3003" y="1532"/>
                    <a:pt x="3004" y="1527"/>
                    <a:pt x="3004" y="1521"/>
                  </a:cubicBezTo>
                  <a:lnTo>
                    <a:pt x="3004" y="1521"/>
                  </a:lnTo>
                  <a:cubicBezTo>
                    <a:pt x="3004" y="1521"/>
                    <a:pt x="3004" y="1521"/>
                    <a:pt x="3004" y="1521"/>
                  </a:cubicBezTo>
                  <a:cubicBezTo>
                    <a:pt x="3004" y="1518"/>
                    <a:pt x="3004" y="1515"/>
                    <a:pt x="3003" y="1513"/>
                  </a:cubicBezTo>
                  <a:lnTo>
                    <a:pt x="3003" y="1513"/>
                  </a:lnTo>
                  <a:cubicBezTo>
                    <a:pt x="2978" y="701"/>
                    <a:pt x="2360" y="23"/>
                    <a:pt x="1526" y="1"/>
                  </a:cubicBezTo>
                  <a:cubicBezTo>
                    <a:pt x="1514" y="1"/>
                    <a:pt x="1502" y="1"/>
                    <a:pt x="149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353" name="Google Shape;353;p16"/>
            <p:cNvSpPr/>
            <p:nvPr/>
          </p:nvSpPr>
          <p:spPr>
            <a:xfrm>
              <a:off x="5159852" y="2907267"/>
              <a:ext cx="298981" cy="70068"/>
            </a:xfrm>
            <a:custGeom>
              <a:rect b="b" l="l" r="r" t="t"/>
              <a:pathLst>
                <a:path extrusionOk="0" h="910" w="3883">
                  <a:moveTo>
                    <a:pt x="1771" y="0"/>
                  </a:moveTo>
                  <a:cubicBezTo>
                    <a:pt x="788" y="0"/>
                    <a:pt x="0" y="175"/>
                    <a:pt x="0" y="425"/>
                  </a:cubicBezTo>
                  <a:cubicBezTo>
                    <a:pt x="0" y="664"/>
                    <a:pt x="858" y="886"/>
                    <a:pt x="1918" y="907"/>
                  </a:cubicBezTo>
                  <a:cubicBezTo>
                    <a:pt x="1977" y="909"/>
                    <a:pt x="2036" y="909"/>
                    <a:pt x="2093" y="909"/>
                  </a:cubicBezTo>
                  <a:cubicBezTo>
                    <a:pt x="3090" y="909"/>
                    <a:pt x="3863" y="739"/>
                    <a:pt x="3883" y="489"/>
                  </a:cubicBezTo>
                  <a:cubicBezTo>
                    <a:pt x="3883" y="245"/>
                    <a:pt x="3019" y="28"/>
                    <a:pt x="1939" y="2"/>
                  </a:cubicBezTo>
                  <a:cubicBezTo>
                    <a:pt x="1882" y="1"/>
                    <a:pt x="1826" y="0"/>
                    <a:pt x="17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354" name="Google Shape;354;p16"/>
            <p:cNvSpPr/>
            <p:nvPr/>
          </p:nvSpPr>
          <p:spPr>
            <a:xfrm>
              <a:off x="6485227" y="2914197"/>
              <a:ext cx="298981" cy="71685"/>
            </a:xfrm>
            <a:custGeom>
              <a:rect b="b" l="l" r="r" t="t"/>
              <a:pathLst>
                <a:path extrusionOk="0" h="931" w="3883">
                  <a:moveTo>
                    <a:pt x="1782" y="0"/>
                  </a:moveTo>
                  <a:cubicBezTo>
                    <a:pt x="794" y="0"/>
                    <a:pt x="0" y="189"/>
                    <a:pt x="0" y="420"/>
                  </a:cubicBezTo>
                  <a:cubicBezTo>
                    <a:pt x="0" y="685"/>
                    <a:pt x="858" y="907"/>
                    <a:pt x="1918" y="929"/>
                  </a:cubicBezTo>
                  <a:cubicBezTo>
                    <a:pt x="1971" y="930"/>
                    <a:pt x="2025" y="930"/>
                    <a:pt x="2077" y="930"/>
                  </a:cubicBezTo>
                  <a:cubicBezTo>
                    <a:pt x="3082" y="930"/>
                    <a:pt x="3861" y="742"/>
                    <a:pt x="3861" y="510"/>
                  </a:cubicBezTo>
                  <a:cubicBezTo>
                    <a:pt x="3882" y="245"/>
                    <a:pt x="2998" y="23"/>
                    <a:pt x="1939" y="2"/>
                  </a:cubicBezTo>
                  <a:cubicBezTo>
                    <a:pt x="1886" y="1"/>
                    <a:pt x="1834" y="0"/>
                    <a:pt x="17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355" name="Google Shape;355;p16"/>
            <p:cNvSpPr/>
            <p:nvPr/>
          </p:nvSpPr>
          <p:spPr>
            <a:xfrm>
              <a:off x="4087339" y="2845668"/>
              <a:ext cx="94014" cy="967628"/>
            </a:xfrm>
            <a:custGeom>
              <a:rect b="b" l="l" r="r" t="t"/>
              <a:pathLst>
                <a:path extrusionOk="0" h="12567" w="1221">
                  <a:moveTo>
                    <a:pt x="354" y="1"/>
                  </a:moveTo>
                  <a:cubicBezTo>
                    <a:pt x="295" y="1"/>
                    <a:pt x="233" y="34"/>
                    <a:pt x="223" y="97"/>
                  </a:cubicBezTo>
                  <a:cubicBezTo>
                    <a:pt x="180" y="696"/>
                    <a:pt x="133" y="1289"/>
                    <a:pt x="111" y="1861"/>
                  </a:cubicBezTo>
                  <a:cubicBezTo>
                    <a:pt x="0" y="4006"/>
                    <a:pt x="0" y="6098"/>
                    <a:pt x="265" y="8217"/>
                  </a:cubicBezTo>
                  <a:cubicBezTo>
                    <a:pt x="445" y="9652"/>
                    <a:pt x="689" y="11066"/>
                    <a:pt x="975" y="12480"/>
                  </a:cubicBezTo>
                  <a:cubicBezTo>
                    <a:pt x="983" y="12540"/>
                    <a:pt x="1026" y="12566"/>
                    <a:pt x="1072" y="12566"/>
                  </a:cubicBezTo>
                  <a:cubicBezTo>
                    <a:pt x="1142" y="12566"/>
                    <a:pt x="1221" y="12504"/>
                    <a:pt x="1192" y="12411"/>
                  </a:cubicBezTo>
                  <a:cubicBezTo>
                    <a:pt x="1086" y="11903"/>
                    <a:pt x="996" y="11373"/>
                    <a:pt x="906" y="10844"/>
                  </a:cubicBezTo>
                  <a:cubicBezTo>
                    <a:pt x="530" y="8746"/>
                    <a:pt x="265" y="6654"/>
                    <a:pt x="265" y="4536"/>
                  </a:cubicBezTo>
                  <a:cubicBezTo>
                    <a:pt x="265" y="3053"/>
                    <a:pt x="334" y="1575"/>
                    <a:pt x="466" y="119"/>
                  </a:cubicBezTo>
                  <a:cubicBezTo>
                    <a:pt x="477" y="39"/>
                    <a:pt x="417" y="1"/>
                    <a:pt x="35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356" name="Google Shape;356;p16"/>
            <p:cNvSpPr/>
            <p:nvPr/>
          </p:nvSpPr>
          <p:spPr>
            <a:xfrm>
              <a:off x="5589657" y="2792462"/>
              <a:ext cx="28104" cy="1005895"/>
            </a:xfrm>
            <a:custGeom>
              <a:rect b="b" l="l" r="r" t="t"/>
              <a:pathLst>
                <a:path extrusionOk="0" h="13064" w="365">
                  <a:moveTo>
                    <a:pt x="240" y="0"/>
                  </a:moveTo>
                  <a:cubicBezTo>
                    <a:pt x="186" y="0"/>
                    <a:pt x="133" y="34"/>
                    <a:pt x="133" y="105"/>
                  </a:cubicBezTo>
                  <a:cubicBezTo>
                    <a:pt x="133" y="635"/>
                    <a:pt x="112" y="1164"/>
                    <a:pt x="112" y="1694"/>
                  </a:cubicBezTo>
                  <a:cubicBezTo>
                    <a:pt x="64" y="5444"/>
                    <a:pt x="43" y="9199"/>
                    <a:pt x="1" y="12949"/>
                  </a:cubicBezTo>
                  <a:cubicBezTo>
                    <a:pt x="1" y="13025"/>
                    <a:pt x="62" y="13064"/>
                    <a:pt x="123" y="13064"/>
                  </a:cubicBezTo>
                  <a:cubicBezTo>
                    <a:pt x="183" y="13064"/>
                    <a:pt x="244" y="13025"/>
                    <a:pt x="244" y="12949"/>
                  </a:cubicBezTo>
                  <a:lnTo>
                    <a:pt x="244" y="11381"/>
                  </a:lnTo>
                  <a:cubicBezTo>
                    <a:pt x="287" y="7631"/>
                    <a:pt x="329" y="3876"/>
                    <a:pt x="350" y="126"/>
                  </a:cubicBezTo>
                  <a:cubicBezTo>
                    <a:pt x="364" y="44"/>
                    <a:pt x="301" y="0"/>
                    <a:pt x="24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357" name="Google Shape;357;p16"/>
            <p:cNvSpPr/>
            <p:nvPr/>
          </p:nvSpPr>
          <p:spPr>
            <a:xfrm>
              <a:off x="6435871" y="2630611"/>
              <a:ext cx="572630" cy="1150035"/>
            </a:xfrm>
            <a:custGeom>
              <a:rect b="b" l="l" r="r" t="t"/>
              <a:pathLst>
                <a:path extrusionOk="0" h="14936" w="7437">
                  <a:moveTo>
                    <a:pt x="7092" y="0"/>
                  </a:moveTo>
                  <a:cubicBezTo>
                    <a:pt x="7019" y="0"/>
                    <a:pt x="6936" y="60"/>
                    <a:pt x="6949" y="152"/>
                  </a:cubicBezTo>
                  <a:cubicBezTo>
                    <a:pt x="7082" y="994"/>
                    <a:pt x="7082" y="1874"/>
                    <a:pt x="7039" y="2737"/>
                  </a:cubicBezTo>
                  <a:cubicBezTo>
                    <a:pt x="6949" y="4018"/>
                    <a:pt x="6684" y="5385"/>
                    <a:pt x="5805" y="6354"/>
                  </a:cubicBezTo>
                  <a:cubicBezTo>
                    <a:pt x="4900" y="7329"/>
                    <a:pt x="3660" y="7879"/>
                    <a:pt x="2580" y="8626"/>
                  </a:cubicBezTo>
                  <a:cubicBezTo>
                    <a:pt x="2098" y="8981"/>
                    <a:pt x="1632" y="9357"/>
                    <a:pt x="1277" y="9844"/>
                  </a:cubicBezTo>
                  <a:cubicBezTo>
                    <a:pt x="858" y="10438"/>
                    <a:pt x="615" y="11190"/>
                    <a:pt x="440" y="11894"/>
                  </a:cubicBezTo>
                  <a:cubicBezTo>
                    <a:pt x="196" y="12821"/>
                    <a:pt x="0" y="13838"/>
                    <a:pt x="43" y="14828"/>
                  </a:cubicBezTo>
                  <a:cubicBezTo>
                    <a:pt x="54" y="14897"/>
                    <a:pt x="119" y="14936"/>
                    <a:pt x="179" y="14936"/>
                  </a:cubicBezTo>
                  <a:cubicBezTo>
                    <a:pt x="235" y="14936"/>
                    <a:pt x="286" y="14902"/>
                    <a:pt x="286" y="14828"/>
                  </a:cubicBezTo>
                  <a:cubicBezTo>
                    <a:pt x="218" y="13552"/>
                    <a:pt x="530" y="12201"/>
                    <a:pt x="970" y="10988"/>
                  </a:cubicBezTo>
                  <a:cubicBezTo>
                    <a:pt x="1478" y="9601"/>
                    <a:pt x="2601" y="8849"/>
                    <a:pt x="3840" y="8123"/>
                  </a:cubicBezTo>
                  <a:cubicBezTo>
                    <a:pt x="4878" y="7482"/>
                    <a:pt x="6001" y="6773"/>
                    <a:pt x="6573" y="5650"/>
                  </a:cubicBezTo>
                  <a:cubicBezTo>
                    <a:pt x="7436" y="4018"/>
                    <a:pt x="7436" y="1874"/>
                    <a:pt x="7193" y="89"/>
                  </a:cubicBezTo>
                  <a:cubicBezTo>
                    <a:pt x="7184" y="27"/>
                    <a:pt x="7140" y="0"/>
                    <a:pt x="709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358" name="Google Shape;358;p16"/>
            <p:cNvSpPr/>
            <p:nvPr/>
          </p:nvSpPr>
          <p:spPr>
            <a:xfrm>
              <a:off x="4094269" y="2288044"/>
              <a:ext cx="2893797" cy="573631"/>
            </a:xfrm>
            <a:custGeom>
              <a:rect b="b" l="l" r="r" t="t"/>
              <a:pathLst>
                <a:path extrusionOk="0" h="7450" w="37583">
                  <a:moveTo>
                    <a:pt x="21368" y="0"/>
                  </a:moveTo>
                  <a:cubicBezTo>
                    <a:pt x="20545" y="0"/>
                    <a:pt x="19726" y="21"/>
                    <a:pt x="18913" y="57"/>
                  </a:cubicBezTo>
                  <a:cubicBezTo>
                    <a:pt x="15116" y="232"/>
                    <a:pt x="11276" y="920"/>
                    <a:pt x="7791" y="2483"/>
                  </a:cubicBezTo>
                  <a:cubicBezTo>
                    <a:pt x="5561" y="3500"/>
                    <a:pt x="3379" y="4670"/>
                    <a:pt x="1303" y="5952"/>
                  </a:cubicBezTo>
                  <a:cubicBezTo>
                    <a:pt x="1303" y="5952"/>
                    <a:pt x="0" y="6852"/>
                    <a:pt x="265" y="7361"/>
                  </a:cubicBezTo>
                  <a:cubicBezTo>
                    <a:pt x="296" y="7422"/>
                    <a:pt x="753" y="7449"/>
                    <a:pt x="1537" y="7449"/>
                  </a:cubicBezTo>
                  <a:cubicBezTo>
                    <a:pt x="6973" y="7449"/>
                    <a:pt x="28110" y="6152"/>
                    <a:pt x="31757" y="6037"/>
                  </a:cubicBezTo>
                  <a:cubicBezTo>
                    <a:pt x="35925" y="5904"/>
                    <a:pt x="37583" y="5179"/>
                    <a:pt x="37493" y="4204"/>
                  </a:cubicBezTo>
                  <a:cubicBezTo>
                    <a:pt x="37408" y="3304"/>
                    <a:pt x="35554" y="2859"/>
                    <a:pt x="34913" y="2642"/>
                  </a:cubicBezTo>
                  <a:cubicBezTo>
                    <a:pt x="33478" y="2154"/>
                    <a:pt x="32133" y="1514"/>
                    <a:pt x="30676" y="1116"/>
                  </a:cubicBezTo>
                  <a:cubicBezTo>
                    <a:pt x="27669" y="294"/>
                    <a:pt x="24496" y="0"/>
                    <a:pt x="213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359" name="Google Shape;359;p16"/>
            <p:cNvSpPr/>
            <p:nvPr/>
          </p:nvSpPr>
          <p:spPr>
            <a:xfrm>
              <a:off x="2547831" y="3403677"/>
              <a:ext cx="221137" cy="239847"/>
            </a:xfrm>
            <a:custGeom>
              <a:rect b="b" l="l" r="r" t="t"/>
              <a:pathLst>
                <a:path extrusionOk="0" h="3115" w="2872">
                  <a:moveTo>
                    <a:pt x="181" y="0"/>
                  </a:moveTo>
                  <a:cubicBezTo>
                    <a:pt x="27" y="970"/>
                    <a:pt x="1" y="1986"/>
                    <a:pt x="70" y="2934"/>
                  </a:cubicBezTo>
                  <a:cubicBezTo>
                    <a:pt x="91" y="3003"/>
                    <a:pt x="91" y="3046"/>
                    <a:pt x="91" y="3115"/>
                  </a:cubicBezTo>
                  <a:cubicBezTo>
                    <a:pt x="642" y="3088"/>
                    <a:pt x="1282" y="3046"/>
                    <a:pt x="1770" y="2956"/>
                  </a:cubicBezTo>
                  <a:cubicBezTo>
                    <a:pt x="2871" y="2760"/>
                    <a:pt x="2808" y="1743"/>
                    <a:pt x="2739" y="906"/>
                  </a:cubicBezTo>
                  <a:cubicBezTo>
                    <a:pt x="2675" y="265"/>
                    <a:pt x="975" y="69"/>
                    <a:pt x="1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360" name="Google Shape;360;p16"/>
            <p:cNvSpPr/>
            <p:nvPr/>
          </p:nvSpPr>
          <p:spPr>
            <a:xfrm>
              <a:off x="7999018" y="2890635"/>
              <a:ext cx="1694" cy="1694"/>
            </a:xfrm>
            <a:custGeom>
              <a:rect b="b" l="l" r="r" t="t"/>
              <a:pathLst>
                <a:path extrusionOk="0" h="22" w="22">
                  <a:moveTo>
                    <a:pt x="21" y="22"/>
                  </a:moveTo>
                  <a:lnTo>
                    <a:pt x="21" y="22"/>
                  </a:lnTo>
                  <a:lnTo>
                    <a:pt x="21" y="22"/>
                  </a:lnTo>
                  <a:close/>
                  <a:moveTo>
                    <a:pt x="21" y="1"/>
                  </a:moveTo>
                  <a:lnTo>
                    <a:pt x="21" y="1"/>
                  </a:lnTo>
                  <a:lnTo>
                    <a:pt x="21" y="1"/>
                  </a:lnTo>
                  <a:close/>
                  <a:moveTo>
                    <a:pt x="0" y="1"/>
                  </a:moveTo>
                  <a:lnTo>
                    <a:pt x="21" y="1"/>
                  </a:lnTo>
                  <a:lnTo>
                    <a:pt x="0" y="1"/>
                  </a:lnTo>
                  <a:close/>
                  <a:moveTo>
                    <a:pt x="0" y="1"/>
                  </a:move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16"/>
            <p:cNvSpPr/>
            <p:nvPr/>
          </p:nvSpPr>
          <p:spPr>
            <a:xfrm>
              <a:off x="7805290" y="2824185"/>
              <a:ext cx="288818" cy="458828"/>
            </a:xfrm>
            <a:custGeom>
              <a:rect b="b" l="l" r="r" t="t"/>
              <a:pathLst>
                <a:path extrusionOk="0" h="5959" w="3751">
                  <a:moveTo>
                    <a:pt x="2161" y="0"/>
                  </a:moveTo>
                  <a:cubicBezTo>
                    <a:pt x="1367" y="265"/>
                    <a:pt x="0" y="906"/>
                    <a:pt x="43" y="2140"/>
                  </a:cubicBezTo>
                  <a:cubicBezTo>
                    <a:pt x="133" y="3888"/>
                    <a:pt x="662" y="4968"/>
                    <a:pt x="1875" y="5540"/>
                  </a:cubicBezTo>
                  <a:cubicBezTo>
                    <a:pt x="2516" y="5826"/>
                    <a:pt x="3220" y="5916"/>
                    <a:pt x="3750" y="5959"/>
                  </a:cubicBezTo>
                  <a:cubicBezTo>
                    <a:pt x="3332" y="3861"/>
                    <a:pt x="2802" y="1833"/>
                    <a:pt x="2537" y="885"/>
                  </a:cubicBezTo>
                  <a:lnTo>
                    <a:pt x="2537" y="864"/>
                  </a:lnTo>
                  <a:lnTo>
                    <a:pt x="2516" y="864"/>
                  </a:lnTo>
                  <a:cubicBezTo>
                    <a:pt x="2426" y="530"/>
                    <a:pt x="2320" y="244"/>
                    <a:pt x="216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16"/>
            <p:cNvSpPr/>
            <p:nvPr/>
          </p:nvSpPr>
          <p:spPr>
            <a:xfrm>
              <a:off x="2733397" y="3074123"/>
              <a:ext cx="3311" cy="3388"/>
            </a:xfrm>
            <a:custGeom>
              <a:rect b="b" l="l" r="r" t="t"/>
              <a:pathLst>
                <a:path extrusionOk="0" h="44" w="43">
                  <a:moveTo>
                    <a:pt x="1" y="43"/>
                  </a:moveTo>
                  <a:lnTo>
                    <a:pt x="1" y="43"/>
                  </a:lnTo>
                  <a:lnTo>
                    <a:pt x="1" y="43"/>
                  </a:lnTo>
                  <a:close/>
                  <a:moveTo>
                    <a:pt x="22" y="22"/>
                  </a:moveTo>
                  <a:lnTo>
                    <a:pt x="22" y="22"/>
                  </a:lnTo>
                  <a:lnTo>
                    <a:pt x="1" y="22"/>
                  </a:lnTo>
                  <a:lnTo>
                    <a:pt x="22" y="22"/>
                  </a:lnTo>
                  <a:lnTo>
                    <a:pt x="22" y="22"/>
                  </a:lnTo>
                  <a:close/>
                  <a:moveTo>
                    <a:pt x="22" y="22"/>
                  </a:moveTo>
                  <a:lnTo>
                    <a:pt x="22" y="22"/>
                  </a:lnTo>
                  <a:lnTo>
                    <a:pt x="22" y="22"/>
                  </a:lnTo>
                  <a:close/>
                  <a:moveTo>
                    <a:pt x="43" y="1"/>
                  </a:moveTo>
                  <a:cubicBezTo>
                    <a:pt x="43" y="1"/>
                    <a:pt x="43" y="22"/>
                    <a:pt x="22" y="22"/>
                  </a:cubicBezTo>
                  <a:cubicBezTo>
                    <a:pt x="43" y="22"/>
                    <a:pt x="43" y="1"/>
                    <a:pt x="43" y="1"/>
                  </a:cubicBezTo>
                  <a:close/>
                  <a:moveTo>
                    <a:pt x="43" y="1"/>
                  </a:moveTo>
                  <a:lnTo>
                    <a:pt x="43" y="1"/>
                  </a:lnTo>
                  <a:lnTo>
                    <a:pt x="43" y="1"/>
                  </a:lnTo>
                  <a:close/>
                  <a:moveTo>
                    <a:pt x="43" y="1"/>
                  </a:moveTo>
                  <a:lnTo>
                    <a:pt x="43" y="1"/>
                  </a:lnTo>
                  <a:lnTo>
                    <a:pt x="43" y="1"/>
                  </a:lnTo>
                  <a:close/>
                  <a:moveTo>
                    <a:pt x="43" y="1"/>
                  </a:moveTo>
                  <a:lnTo>
                    <a:pt x="4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16"/>
            <p:cNvSpPr/>
            <p:nvPr/>
          </p:nvSpPr>
          <p:spPr>
            <a:xfrm>
              <a:off x="2692588" y="2931444"/>
              <a:ext cx="438501" cy="181945"/>
            </a:xfrm>
            <a:custGeom>
              <a:rect b="b" l="l" r="r" t="t"/>
              <a:pathLst>
                <a:path extrusionOk="0" h="2363" w="5695">
                  <a:moveTo>
                    <a:pt x="5694" y="0"/>
                  </a:moveTo>
                  <a:lnTo>
                    <a:pt x="5694" y="0"/>
                  </a:lnTo>
                  <a:cubicBezTo>
                    <a:pt x="3618" y="509"/>
                    <a:pt x="1632" y="1102"/>
                    <a:pt x="573" y="1854"/>
                  </a:cubicBezTo>
                  <a:cubicBezTo>
                    <a:pt x="573" y="1854"/>
                    <a:pt x="573" y="1875"/>
                    <a:pt x="552" y="1875"/>
                  </a:cubicBezTo>
                  <a:lnTo>
                    <a:pt x="531" y="1875"/>
                  </a:lnTo>
                  <a:lnTo>
                    <a:pt x="531" y="1896"/>
                  </a:lnTo>
                  <a:cubicBezTo>
                    <a:pt x="329" y="2029"/>
                    <a:pt x="155" y="2182"/>
                    <a:pt x="1" y="2362"/>
                  </a:cubicBezTo>
                  <a:lnTo>
                    <a:pt x="504" y="2362"/>
                  </a:lnTo>
                  <a:cubicBezTo>
                    <a:pt x="504" y="2362"/>
                    <a:pt x="2405" y="2272"/>
                    <a:pt x="3793" y="1700"/>
                  </a:cubicBezTo>
                  <a:cubicBezTo>
                    <a:pt x="4678" y="1346"/>
                    <a:pt x="5318" y="551"/>
                    <a:pt x="569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364" name="Shape 364"/>
        <p:cNvGrpSpPr/>
        <p:nvPr/>
      </p:nvGrpSpPr>
      <p:grpSpPr>
        <a:xfrm>
          <a:off x="0" y="0"/>
          <a:ext cx="0" cy="0"/>
          <a:chOff x="0" y="0"/>
          <a:chExt cx="0" cy="0"/>
        </a:xfrm>
      </p:grpSpPr>
      <p:sp>
        <p:nvSpPr>
          <p:cNvPr id="365" name="Google Shape;365;p1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7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66" name="Google Shape;366;p17"/>
          <p:cNvSpPr txBox="1"/>
          <p:nvPr>
            <p:ph idx="1" type="subTitle"/>
          </p:nvPr>
        </p:nvSpPr>
        <p:spPr>
          <a:xfrm>
            <a:off x="937625" y="2730806"/>
            <a:ext cx="2286000" cy="1501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367" name="Google Shape;367;p17"/>
          <p:cNvSpPr txBox="1"/>
          <p:nvPr>
            <p:ph idx="2" type="subTitle"/>
          </p:nvPr>
        </p:nvSpPr>
        <p:spPr>
          <a:xfrm>
            <a:off x="3484350" y="2730806"/>
            <a:ext cx="2286000" cy="1501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368" name="Google Shape;368;p17"/>
          <p:cNvSpPr txBox="1"/>
          <p:nvPr>
            <p:ph idx="3" type="subTitle"/>
          </p:nvPr>
        </p:nvSpPr>
        <p:spPr>
          <a:xfrm>
            <a:off x="6031075" y="2730802"/>
            <a:ext cx="2288700" cy="1501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369" name="Google Shape;369;p17"/>
          <p:cNvSpPr txBox="1"/>
          <p:nvPr>
            <p:ph idx="4" type="subTitle"/>
          </p:nvPr>
        </p:nvSpPr>
        <p:spPr>
          <a:xfrm>
            <a:off x="937625" y="2395728"/>
            <a:ext cx="2286000" cy="4116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1800">
                <a:solidFill>
                  <a:schemeClr val="dk1"/>
                </a:solidFill>
                <a:latin typeface="Black Han Sans"/>
                <a:ea typeface="Black Han Sans"/>
                <a:cs typeface="Black Han Sans"/>
                <a:sym typeface="Black Han Sans"/>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70" name="Google Shape;370;p17"/>
          <p:cNvSpPr txBox="1"/>
          <p:nvPr>
            <p:ph idx="5" type="subTitle"/>
          </p:nvPr>
        </p:nvSpPr>
        <p:spPr>
          <a:xfrm>
            <a:off x="3484350" y="2395728"/>
            <a:ext cx="2286000" cy="4116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1800">
                <a:solidFill>
                  <a:schemeClr val="dk1"/>
                </a:solidFill>
                <a:latin typeface="Black Han Sans"/>
                <a:ea typeface="Black Han Sans"/>
                <a:cs typeface="Black Han Sans"/>
                <a:sym typeface="Black Han Sans"/>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71" name="Google Shape;371;p17"/>
          <p:cNvSpPr txBox="1"/>
          <p:nvPr>
            <p:ph idx="6" type="subTitle"/>
          </p:nvPr>
        </p:nvSpPr>
        <p:spPr>
          <a:xfrm>
            <a:off x="6031075" y="2395725"/>
            <a:ext cx="2288700" cy="4116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1800">
                <a:solidFill>
                  <a:schemeClr val="dk1"/>
                </a:solidFill>
                <a:latin typeface="Black Han Sans"/>
                <a:ea typeface="Black Han Sans"/>
                <a:cs typeface="Black Han Sans"/>
                <a:sym typeface="Black Han Sans"/>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72" name="Google Shape;372;p17"/>
          <p:cNvSpPr/>
          <p:nvPr/>
        </p:nvSpPr>
        <p:spPr>
          <a:xfrm flipH="1">
            <a:off x="-1041000" y="3009775"/>
            <a:ext cx="11225986" cy="3987262"/>
          </a:xfrm>
          <a:custGeom>
            <a:rect b="b" l="l" r="r" t="t"/>
            <a:pathLst>
              <a:path extrusionOk="0" h="44599" w="105159">
                <a:moveTo>
                  <a:pt x="11224" y="0"/>
                </a:moveTo>
                <a:cubicBezTo>
                  <a:pt x="10502" y="0"/>
                  <a:pt x="9781" y="108"/>
                  <a:pt x="9073" y="332"/>
                </a:cubicBezTo>
                <a:cubicBezTo>
                  <a:pt x="4704" y="1725"/>
                  <a:pt x="2474" y="7106"/>
                  <a:pt x="3777" y="12646"/>
                </a:cubicBezTo>
                <a:cubicBezTo>
                  <a:pt x="3094" y="13573"/>
                  <a:pt x="2495" y="14632"/>
                  <a:pt x="2056" y="15803"/>
                </a:cubicBezTo>
                <a:cubicBezTo>
                  <a:pt x="1" y="21078"/>
                  <a:pt x="1526" y="26570"/>
                  <a:pt x="5456" y="28095"/>
                </a:cubicBezTo>
                <a:cubicBezTo>
                  <a:pt x="6140" y="28363"/>
                  <a:pt x="6856" y="28490"/>
                  <a:pt x="7583" y="28490"/>
                </a:cubicBezTo>
                <a:cubicBezTo>
                  <a:pt x="8355" y="28490"/>
                  <a:pt x="9139" y="28347"/>
                  <a:pt x="9910" y="28074"/>
                </a:cubicBezTo>
                <a:cubicBezTo>
                  <a:pt x="12072" y="31019"/>
                  <a:pt x="15525" y="32772"/>
                  <a:pt x="19177" y="32772"/>
                </a:cubicBezTo>
                <a:cubicBezTo>
                  <a:pt x="20340" y="32772"/>
                  <a:pt x="21523" y="32594"/>
                  <a:pt x="22690" y="32221"/>
                </a:cubicBezTo>
                <a:cubicBezTo>
                  <a:pt x="23596" y="31935"/>
                  <a:pt x="24454" y="31538"/>
                  <a:pt x="25227" y="31072"/>
                </a:cubicBezTo>
                <a:cubicBezTo>
                  <a:pt x="25317" y="31294"/>
                  <a:pt x="25428" y="31538"/>
                  <a:pt x="25534" y="31760"/>
                </a:cubicBezTo>
                <a:cubicBezTo>
                  <a:pt x="27256" y="35378"/>
                  <a:pt x="30613" y="37671"/>
                  <a:pt x="34300" y="38201"/>
                </a:cubicBezTo>
                <a:cubicBezTo>
                  <a:pt x="34628" y="40849"/>
                  <a:pt x="35931" y="43078"/>
                  <a:pt x="38092" y="44074"/>
                </a:cubicBezTo>
                <a:cubicBezTo>
                  <a:pt x="38875" y="44430"/>
                  <a:pt x="39708" y="44599"/>
                  <a:pt x="40557" y="44599"/>
                </a:cubicBezTo>
                <a:cubicBezTo>
                  <a:pt x="43866" y="44599"/>
                  <a:pt x="47424" y="42029"/>
                  <a:pt x="49304" y="37936"/>
                </a:cubicBezTo>
                <a:cubicBezTo>
                  <a:pt x="49765" y="36898"/>
                  <a:pt x="50098" y="35838"/>
                  <a:pt x="50294" y="34806"/>
                </a:cubicBezTo>
                <a:cubicBezTo>
                  <a:pt x="51751" y="35796"/>
                  <a:pt x="53430" y="36458"/>
                  <a:pt x="55172" y="36702"/>
                </a:cubicBezTo>
                <a:cubicBezTo>
                  <a:pt x="55506" y="39371"/>
                  <a:pt x="56830" y="41580"/>
                  <a:pt x="58970" y="42570"/>
                </a:cubicBezTo>
                <a:cubicBezTo>
                  <a:pt x="59758" y="42933"/>
                  <a:pt x="60596" y="43105"/>
                  <a:pt x="61450" y="43105"/>
                </a:cubicBezTo>
                <a:cubicBezTo>
                  <a:pt x="64755" y="43105"/>
                  <a:pt x="68305" y="40524"/>
                  <a:pt x="70182" y="36437"/>
                </a:cubicBezTo>
                <a:cubicBezTo>
                  <a:pt x="71548" y="33455"/>
                  <a:pt x="71723" y="30325"/>
                  <a:pt x="70886" y="27873"/>
                </a:cubicBezTo>
                <a:lnTo>
                  <a:pt x="70886" y="27873"/>
                </a:lnTo>
                <a:cubicBezTo>
                  <a:pt x="72629" y="29133"/>
                  <a:pt x="74949" y="29970"/>
                  <a:pt x="77528" y="30081"/>
                </a:cubicBezTo>
                <a:cubicBezTo>
                  <a:pt x="77732" y="30090"/>
                  <a:pt x="77934" y="30094"/>
                  <a:pt x="78136" y="30094"/>
                </a:cubicBezTo>
                <a:cubicBezTo>
                  <a:pt x="82448" y="30094"/>
                  <a:pt x="86136" y="28114"/>
                  <a:pt x="87527" y="25225"/>
                </a:cubicBezTo>
                <a:cubicBezTo>
                  <a:pt x="87612" y="25336"/>
                  <a:pt x="87723" y="25426"/>
                  <a:pt x="87834" y="25511"/>
                </a:cubicBezTo>
                <a:cubicBezTo>
                  <a:pt x="90340" y="27813"/>
                  <a:pt x="93393" y="28992"/>
                  <a:pt x="96180" y="28992"/>
                </a:cubicBezTo>
                <a:cubicBezTo>
                  <a:pt x="98472" y="28992"/>
                  <a:pt x="100584" y="28195"/>
                  <a:pt x="102065" y="26570"/>
                </a:cubicBezTo>
                <a:cubicBezTo>
                  <a:pt x="105158" y="23196"/>
                  <a:pt x="104406" y="17413"/>
                  <a:pt x="100503" y="13266"/>
                </a:cubicBezTo>
                <a:cubicBezTo>
                  <a:pt x="100635" y="12116"/>
                  <a:pt x="100609" y="10904"/>
                  <a:pt x="100434" y="9670"/>
                </a:cubicBezTo>
                <a:cubicBezTo>
                  <a:pt x="99637" y="4480"/>
                  <a:pt x="96070" y="641"/>
                  <a:pt x="92219" y="641"/>
                </a:cubicBezTo>
                <a:cubicBezTo>
                  <a:pt x="91928" y="641"/>
                  <a:pt x="91634" y="663"/>
                  <a:pt x="91340" y="708"/>
                </a:cubicBezTo>
                <a:cubicBezTo>
                  <a:pt x="89842" y="931"/>
                  <a:pt x="88518" y="1746"/>
                  <a:pt x="87501" y="2959"/>
                </a:cubicBezTo>
                <a:cubicBezTo>
                  <a:pt x="86019" y="2303"/>
                  <a:pt x="84430" y="1977"/>
                  <a:pt x="82842" y="1977"/>
                </a:cubicBezTo>
                <a:cubicBezTo>
                  <a:pt x="79725" y="1977"/>
                  <a:pt x="76617" y="3234"/>
                  <a:pt x="74350" y="5719"/>
                </a:cubicBezTo>
                <a:cubicBezTo>
                  <a:pt x="73492" y="6667"/>
                  <a:pt x="72830" y="7705"/>
                  <a:pt x="72322" y="8806"/>
                </a:cubicBezTo>
                <a:cubicBezTo>
                  <a:pt x="71041" y="8222"/>
                  <a:pt x="69569" y="7918"/>
                  <a:pt x="68015" y="7918"/>
                </a:cubicBezTo>
                <a:cubicBezTo>
                  <a:pt x="66458" y="7918"/>
                  <a:pt x="64818" y="8223"/>
                  <a:pt x="63207" y="8854"/>
                </a:cubicBezTo>
                <a:cubicBezTo>
                  <a:pt x="62190" y="8298"/>
                  <a:pt x="61067" y="7858"/>
                  <a:pt x="59854" y="7572"/>
                </a:cubicBezTo>
                <a:cubicBezTo>
                  <a:pt x="58791" y="7322"/>
                  <a:pt x="57740" y="7202"/>
                  <a:pt x="56727" y="7202"/>
                </a:cubicBezTo>
                <a:cubicBezTo>
                  <a:pt x="53910" y="7202"/>
                  <a:pt x="51396" y="8128"/>
                  <a:pt x="49791" y="9733"/>
                </a:cubicBezTo>
                <a:cubicBezTo>
                  <a:pt x="48932" y="9525"/>
                  <a:pt x="48025" y="9418"/>
                  <a:pt x="47090" y="9418"/>
                </a:cubicBezTo>
                <a:cubicBezTo>
                  <a:pt x="45545" y="9418"/>
                  <a:pt x="43926" y="9711"/>
                  <a:pt x="42329" y="10332"/>
                </a:cubicBezTo>
                <a:cubicBezTo>
                  <a:pt x="41317" y="9781"/>
                  <a:pt x="40189" y="9336"/>
                  <a:pt x="38976" y="9050"/>
                </a:cubicBezTo>
                <a:cubicBezTo>
                  <a:pt x="37912" y="8806"/>
                  <a:pt x="36865" y="8688"/>
                  <a:pt x="35857" y="8688"/>
                </a:cubicBezTo>
                <a:cubicBezTo>
                  <a:pt x="34416" y="8688"/>
                  <a:pt x="33057" y="8929"/>
                  <a:pt x="31847" y="9384"/>
                </a:cubicBezTo>
                <a:cubicBezTo>
                  <a:pt x="29772" y="8116"/>
                  <a:pt x="27541" y="7495"/>
                  <a:pt x="25500" y="7495"/>
                </a:cubicBezTo>
                <a:cubicBezTo>
                  <a:pt x="23806" y="7495"/>
                  <a:pt x="22244" y="7923"/>
                  <a:pt x="21011" y="8764"/>
                </a:cubicBezTo>
                <a:cubicBezTo>
                  <a:pt x="20969" y="8610"/>
                  <a:pt x="20926" y="8478"/>
                  <a:pt x="20879" y="8345"/>
                </a:cubicBezTo>
                <a:cubicBezTo>
                  <a:pt x="19289" y="3346"/>
                  <a:pt x="15253" y="0"/>
                  <a:pt x="11224" y="0"/>
                </a:cubicBezTo>
                <a:close/>
              </a:path>
            </a:pathLst>
          </a:custGeom>
          <a:solidFill>
            <a:srgbClr val="FFFFFF">
              <a:alpha val="399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17"/>
          <p:cNvSpPr/>
          <p:nvPr/>
        </p:nvSpPr>
        <p:spPr>
          <a:xfrm>
            <a:off x="0" y="4705507"/>
            <a:ext cx="9144064" cy="438003"/>
          </a:xfrm>
          <a:custGeom>
            <a:rect b="b" l="l" r="r" t="t"/>
            <a:pathLst>
              <a:path extrusionOk="0" h="9670" w="87612">
                <a:moveTo>
                  <a:pt x="18981" y="0"/>
                </a:moveTo>
                <a:cubicBezTo>
                  <a:pt x="15418" y="0"/>
                  <a:pt x="11743" y="156"/>
                  <a:pt x="8077" y="470"/>
                </a:cubicBezTo>
                <a:cubicBezTo>
                  <a:pt x="5387" y="713"/>
                  <a:pt x="2691" y="1020"/>
                  <a:pt x="0" y="1264"/>
                </a:cubicBezTo>
                <a:lnTo>
                  <a:pt x="0" y="9669"/>
                </a:lnTo>
                <a:lnTo>
                  <a:pt x="87611" y="9669"/>
                </a:lnTo>
                <a:lnTo>
                  <a:pt x="87611" y="4023"/>
                </a:lnTo>
                <a:cubicBezTo>
                  <a:pt x="84100" y="3160"/>
                  <a:pt x="79821" y="2609"/>
                  <a:pt x="75033" y="2456"/>
                </a:cubicBezTo>
                <a:cubicBezTo>
                  <a:pt x="74101" y="2429"/>
                  <a:pt x="73160" y="2417"/>
                  <a:pt x="72210" y="2417"/>
                </a:cubicBezTo>
                <a:cubicBezTo>
                  <a:pt x="65222" y="2417"/>
                  <a:pt x="57810" y="3055"/>
                  <a:pt x="50755" y="3097"/>
                </a:cubicBezTo>
                <a:cubicBezTo>
                  <a:pt x="48196" y="3097"/>
                  <a:pt x="45660" y="3028"/>
                  <a:pt x="43430" y="2763"/>
                </a:cubicBezTo>
                <a:cubicBezTo>
                  <a:pt x="40670" y="2456"/>
                  <a:pt x="38462" y="1878"/>
                  <a:pt x="36015" y="1418"/>
                </a:cubicBezTo>
                <a:cubicBezTo>
                  <a:pt x="31114" y="477"/>
                  <a:pt x="25219" y="0"/>
                  <a:pt x="1898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17"/>
          <p:cNvSpPr/>
          <p:nvPr/>
        </p:nvSpPr>
        <p:spPr>
          <a:xfrm>
            <a:off x="-539350" y="1653275"/>
            <a:ext cx="1259352" cy="300351"/>
          </a:xfrm>
          <a:custGeom>
            <a:rect b="b" l="l" r="r" t="t"/>
            <a:pathLst>
              <a:path extrusionOk="0" h="2322" w="9736">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17"/>
          <p:cNvSpPr/>
          <p:nvPr/>
        </p:nvSpPr>
        <p:spPr>
          <a:xfrm>
            <a:off x="8653101" y="1428868"/>
            <a:ext cx="612062" cy="147480"/>
          </a:xfrm>
          <a:custGeom>
            <a:rect b="b" l="l" r="r" t="t"/>
            <a:pathLst>
              <a:path extrusionOk="0" h="1372" w="5694">
                <a:moveTo>
                  <a:pt x="2405" y="0"/>
                </a:moveTo>
                <a:cubicBezTo>
                  <a:pt x="2251" y="0"/>
                  <a:pt x="2119" y="90"/>
                  <a:pt x="2034" y="201"/>
                </a:cubicBezTo>
                <a:cubicBezTo>
                  <a:pt x="1875" y="334"/>
                  <a:pt x="1790" y="530"/>
                  <a:pt x="1722" y="752"/>
                </a:cubicBezTo>
                <a:cubicBezTo>
                  <a:pt x="1637" y="710"/>
                  <a:pt x="1547" y="662"/>
                  <a:pt x="1457" y="662"/>
                </a:cubicBezTo>
                <a:cubicBezTo>
                  <a:pt x="1372" y="689"/>
                  <a:pt x="1282" y="773"/>
                  <a:pt x="1282" y="863"/>
                </a:cubicBezTo>
                <a:cubicBezTo>
                  <a:pt x="1199" y="767"/>
                  <a:pt x="1081" y="712"/>
                  <a:pt x="961" y="712"/>
                </a:cubicBezTo>
                <a:cubicBezTo>
                  <a:pt x="889" y="712"/>
                  <a:pt x="818" y="732"/>
                  <a:pt x="752" y="773"/>
                </a:cubicBezTo>
                <a:cubicBezTo>
                  <a:pt x="599" y="863"/>
                  <a:pt x="509" y="1059"/>
                  <a:pt x="376" y="1192"/>
                </a:cubicBezTo>
                <a:cubicBezTo>
                  <a:pt x="286" y="1261"/>
                  <a:pt x="90" y="1324"/>
                  <a:pt x="0" y="1351"/>
                </a:cubicBezTo>
                <a:lnTo>
                  <a:pt x="5694" y="1372"/>
                </a:lnTo>
                <a:cubicBezTo>
                  <a:pt x="5477" y="1324"/>
                  <a:pt x="5233" y="1282"/>
                  <a:pt x="5101" y="1038"/>
                </a:cubicBezTo>
                <a:cubicBezTo>
                  <a:pt x="5032" y="953"/>
                  <a:pt x="5011" y="842"/>
                  <a:pt x="4921" y="795"/>
                </a:cubicBezTo>
                <a:cubicBezTo>
                  <a:pt x="4895" y="775"/>
                  <a:pt x="4869" y="768"/>
                  <a:pt x="4842" y="768"/>
                </a:cubicBezTo>
                <a:cubicBezTo>
                  <a:pt x="4780" y="768"/>
                  <a:pt x="4712" y="809"/>
                  <a:pt x="4635" y="842"/>
                </a:cubicBezTo>
                <a:cubicBezTo>
                  <a:pt x="4613" y="842"/>
                  <a:pt x="4592" y="863"/>
                  <a:pt x="4571" y="863"/>
                </a:cubicBezTo>
                <a:cubicBezTo>
                  <a:pt x="4550" y="842"/>
                  <a:pt x="4550" y="821"/>
                  <a:pt x="4523" y="795"/>
                </a:cubicBezTo>
                <a:cubicBezTo>
                  <a:pt x="4460" y="689"/>
                  <a:pt x="4439" y="509"/>
                  <a:pt x="4349" y="397"/>
                </a:cubicBezTo>
                <a:cubicBezTo>
                  <a:pt x="4278" y="313"/>
                  <a:pt x="4182" y="274"/>
                  <a:pt x="4088" y="274"/>
                </a:cubicBezTo>
                <a:cubicBezTo>
                  <a:pt x="4033" y="274"/>
                  <a:pt x="3979" y="287"/>
                  <a:pt x="3930" y="313"/>
                </a:cubicBezTo>
                <a:cubicBezTo>
                  <a:pt x="3798" y="397"/>
                  <a:pt x="3708" y="556"/>
                  <a:pt x="3665" y="710"/>
                </a:cubicBezTo>
                <a:cubicBezTo>
                  <a:pt x="3554" y="599"/>
                  <a:pt x="3443" y="487"/>
                  <a:pt x="3310" y="445"/>
                </a:cubicBezTo>
                <a:cubicBezTo>
                  <a:pt x="3268" y="430"/>
                  <a:pt x="3224" y="422"/>
                  <a:pt x="3180" y="422"/>
                </a:cubicBezTo>
                <a:cubicBezTo>
                  <a:pt x="3085" y="422"/>
                  <a:pt x="2989" y="457"/>
                  <a:pt x="2913" y="530"/>
                </a:cubicBezTo>
                <a:cubicBezTo>
                  <a:pt x="2802" y="291"/>
                  <a:pt x="2627" y="27"/>
                  <a:pt x="240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17"/>
          <p:cNvSpPr/>
          <p:nvPr/>
        </p:nvSpPr>
        <p:spPr>
          <a:xfrm>
            <a:off x="6822063" y="256850"/>
            <a:ext cx="841871" cy="201949"/>
          </a:xfrm>
          <a:custGeom>
            <a:rect b="b" l="l" r="r" t="t"/>
            <a:pathLst>
              <a:path extrusionOk="0" h="1440" w="6002">
                <a:moveTo>
                  <a:pt x="2475" y="0"/>
                </a:moveTo>
                <a:cubicBezTo>
                  <a:pt x="2353" y="0"/>
                  <a:pt x="2221" y="79"/>
                  <a:pt x="2141" y="179"/>
                </a:cubicBezTo>
                <a:cubicBezTo>
                  <a:pt x="1987" y="332"/>
                  <a:pt x="1876" y="555"/>
                  <a:pt x="1812" y="777"/>
                </a:cubicBezTo>
                <a:cubicBezTo>
                  <a:pt x="1739" y="738"/>
                  <a:pt x="1665" y="703"/>
                  <a:pt x="1594" y="703"/>
                </a:cubicBezTo>
                <a:cubicBezTo>
                  <a:pt x="1578" y="703"/>
                  <a:pt x="1563" y="704"/>
                  <a:pt x="1547" y="708"/>
                </a:cubicBezTo>
                <a:cubicBezTo>
                  <a:pt x="1436" y="708"/>
                  <a:pt x="1346" y="798"/>
                  <a:pt x="1346" y="909"/>
                </a:cubicBezTo>
                <a:cubicBezTo>
                  <a:pt x="1249" y="796"/>
                  <a:pt x="1125" y="737"/>
                  <a:pt x="1002" y="737"/>
                </a:cubicBezTo>
                <a:cubicBezTo>
                  <a:pt x="931" y="737"/>
                  <a:pt x="860" y="757"/>
                  <a:pt x="795" y="798"/>
                </a:cubicBezTo>
                <a:cubicBezTo>
                  <a:pt x="621" y="909"/>
                  <a:pt x="531" y="1105"/>
                  <a:pt x="377" y="1238"/>
                </a:cubicBezTo>
                <a:cubicBezTo>
                  <a:pt x="287" y="1328"/>
                  <a:pt x="91" y="1391"/>
                  <a:pt x="1" y="1418"/>
                </a:cubicBezTo>
                <a:lnTo>
                  <a:pt x="6002" y="1439"/>
                </a:lnTo>
                <a:cubicBezTo>
                  <a:pt x="5763" y="1391"/>
                  <a:pt x="5498" y="1328"/>
                  <a:pt x="5366" y="1105"/>
                </a:cubicBezTo>
                <a:cubicBezTo>
                  <a:pt x="5318" y="994"/>
                  <a:pt x="5276" y="888"/>
                  <a:pt x="5207" y="819"/>
                </a:cubicBezTo>
                <a:cubicBezTo>
                  <a:pt x="5176" y="807"/>
                  <a:pt x="5145" y="802"/>
                  <a:pt x="5113" y="802"/>
                </a:cubicBezTo>
                <a:cubicBezTo>
                  <a:pt x="5038" y="802"/>
                  <a:pt x="4964" y="832"/>
                  <a:pt x="4900" y="862"/>
                </a:cubicBezTo>
                <a:cubicBezTo>
                  <a:pt x="4885" y="881"/>
                  <a:pt x="4859" y="897"/>
                  <a:pt x="4836" y="897"/>
                </a:cubicBezTo>
                <a:cubicBezTo>
                  <a:pt x="4826" y="897"/>
                  <a:pt x="4817" y="894"/>
                  <a:pt x="4810" y="888"/>
                </a:cubicBezTo>
                <a:cubicBezTo>
                  <a:pt x="4789" y="888"/>
                  <a:pt x="4789" y="862"/>
                  <a:pt x="4768" y="841"/>
                </a:cubicBezTo>
                <a:cubicBezTo>
                  <a:pt x="4704" y="708"/>
                  <a:pt x="4656" y="533"/>
                  <a:pt x="4572" y="422"/>
                </a:cubicBezTo>
                <a:cubicBezTo>
                  <a:pt x="4503" y="327"/>
                  <a:pt x="4408" y="283"/>
                  <a:pt x="4314" y="283"/>
                </a:cubicBezTo>
                <a:cubicBezTo>
                  <a:pt x="4256" y="283"/>
                  <a:pt x="4198" y="300"/>
                  <a:pt x="4148" y="332"/>
                </a:cubicBezTo>
                <a:cubicBezTo>
                  <a:pt x="3994" y="401"/>
                  <a:pt x="3910" y="555"/>
                  <a:pt x="3862" y="729"/>
                </a:cubicBezTo>
                <a:cubicBezTo>
                  <a:pt x="3751" y="623"/>
                  <a:pt x="3618" y="512"/>
                  <a:pt x="3486" y="465"/>
                </a:cubicBezTo>
                <a:cubicBezTo>
                  <a:pt x="3431" y="442"/>
                  <a:pt x="3377" y="430"/>
                  <a:pt x="3324" y="430"/>
                </a:cubicBezTo>
                <a:cubicBezTo>
                  <a:pt x="3228" y="430"/>
                  <a:pt x="3139" y="469"/>
                  <a:pt x="3067" y="555"/>
                </a:cubicBezTo>
                <a:cubicBezTo>
                  <a:pt x="2935" y="290"/>
                  <a:pt x="2781" y="25"/>
                  <a:pt x="2517" y="4"/>
                </a:cubicBezTo>
                <a:cubicBezTo>
                  <a:pt x="2503" y="2"/>
                  <a:pt x="2489" y="0"/>
                  <a:pt x="247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17"/>
          <p:cNvSpPr/>
          <p:nvPr/>
        </p:nvSpPr>
        <p:spPr>
          <a:xfrm flipH="1">
            <a:off x="1092688" y="54900"/>
            <a:ext cx="841871" cy="201949"/>
          </a:xfrm>
          <a:custGeom>
            <a:rect b="b" l="l" r="r" t="t"/>
            <a:pathLst>
              <a:path extrusionOk="0" h="1440" w="6002">
                <a:moveTo>
                  <a:pt x="2475" y="0"/>
                </a:moveTo>
                <a:cubicBezTo>
                  <a:pt x="2353" y="0"/>
                  <a:pt x="2221" y="79"/>
                  <a:pt x="2141" y="179"/>
                </a:cubicBezTo>
                <a:cubicBezTo>
                  <a:pt x="1987" y="332"/>
                  <a:pt x="1876" y="555"/>
                  <a:pt x="1812" y="777"/>
                </a:cubicBezTo>
                <a:cubicBezTo>
                  <a:pt x="1739" y="738"/>
                  <a:pt x="1665" y="703"/>
                  <a:pt x="1594" y="703"/>
                </a:cubicBezTo>
                <a:cubicBezTo>
                  <a:pt x="1578" y="703"/>
                  <a:pt x="1563" y="704"/>
                  <a:pt x="1547" y="708"/>
                </a:cubicBezTo>
                <a:cubicBezTo>
                  <a:pt x="1436" y="708"/>
                  <a:pt x="1346" y="798"/>
                  <a:pt x="1346" y="909"/>
                </a:cubicBezTo>
                <a:cubicBezTo>
                  <a:pt x="1249" y="796"/>
                  <a:pt x="1125" y="737"/>
                  <a:pt x="1002" y="737"/>
                </a:cubicBezTo>
                <a:cubicBezTo>
                  <a:pt x="931" y="737"/>
                  <a:pt x="860" y="757"/>
                  <a:pt x="795" y="798"/>
                </a:cubicBezTo>
                <a:cubicBezTo>
                  <a:pt x="621" y="909"/>
                  <a:pt x="531" y="1105"/>
                  <a:pt x="377" y="1238"/>
                </a:cubicBezTo>
                <a:cubicBezTo>
                  <a:pt x="287" y="1328"/>
                  <a:pt x="91" y="1391"/>
                  <a:pt x="1" y="1418"/>
                </a:cubicBezTo>
                <a:lnTo>
                  <a:pt x="6002" y="1439"/>
                </a:lnTo>
                <a:cubicBezTo>
                  <a:pt x="5763" y="1391"/>
                  <a:pt x="5498" y="1328"/>
                  <a:pt x="5366" y="1105"/>
                </a:cubicBezTo>
                <a:cubicBezTo>
                  <a:pt x="5318" y="994"/>
                  <a:pt x="5276" y="888"/>
                  <a:pt x="5207" y="819"/>
                </a:cubicBezTo>
                <a:cubicBezTo>
                  <a:pt x="5176" y="807"/>
                  <a:pt x="5145" y="802"/>
                  <a:pt x="5113" y="802"/>
                </a:cubicBezTo>
                <a:cubicBezTo>
                  <a:pt x="5038" y="802"/>
                  <a:pt x="4964" y="832"/>
                  <a:pt x="4900" y="862"/>
                </a:cubicBezTo>
                <a:cubicBezTo>
                  <a:pt x="4885" y="881"/>
                  <a:pt x="4859" y="897"/>
                  <a:pt x="4836" y="897"/>
                </a:cubicBezTo>
                <a:cubicBezTo>
                  <a:pt x="4826" y="897"/>
                  <a:pt x="4817" y="894"/>
                  <a:pt x="4810" y="888"/>
                </a:cubicBezTo>
                <a:cubicBezTo>
                  <a:pt x="4789" y="888"/>
                  <a:pt x="4789" y="862"/>
                  <a:pt x="4768" y="841"/>
                </a:cubicBezTo>
                <a:cubicBezTo>
                  <a:pt x="4704" y="708"/>
                  <a:pt x="4656" y="533"/>
                  <a:pt x="4572" y="422"/>
                </a:cubicBezTo>
                <a:cubicBezTo>
                  <a:pt x="4503" y="327"/>
                  <a:pt x="4408" y="283"/>
                  <a:pt x="4314" y="283"/>
                </a:cubicBezTo>
                <a:cubicBezTo>
                  <a:pt x="4256" y="283"/>
                  <a:pt x="4198" y="300"/>
                  <a:pt x="4148" y="332"/>
                </a:cubicBezTo>
                <a:cubicBezTo>
                  <a:pt x="3994" y="401"/>
                  <a:pt x="3910" y="555"/>
                  <a:pt x="3862" y="729"/>
                </a:cubicBezTo>
                <a:cubicBezTo>
                  <a:pt x="3751" y="623"/>
                  <a:pt x="3618" y="512"/>
                  <a:pt x="3486" y="465"/>
                </a:cubicBezTo>
                <a:cubicBezTo>
                  <a:pt x="3431" y="442"/>
                  <a:pt x="3377" y="430"/>
                  <a:pt x="3324" y="430"/>
                </a:cubicBezTo>
                <a:cubicBezTo>
                  <a:pt x="3228" y="430"/>
                  <a:pt x="3139" y="469"/>
                  <a:pt x="3067" y="555"/>
                </a:cubicBezTo>
                <a:cubicBezTo>
                  <a:pt x="2935" y="290"/>
                  <a:pt x="2781" y="25"/>
                  <a:pt x="2517" y="4"/>
                </a:cubicBezTo>
                <a:cubicBezTo>
                  <a:pt x="2503" y="2"/>
                  <a:pt x="2489" y="0"/>
                  <a:pt x="247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8" name="Google Shape;378;p17"/>
          <p:cNvGrpSpPr/>
          <p:nvPr/>
        </p:nvGrpSpPr>
        <p:grpSpPr>
          <a:xfrm>
            <a:off x="7901245" y="3824967"/>
            <a:ext cx="841821" cy="1082123"/>
            <a:chOff x="1307321" y="654999"/>
            <a:chExt cx="1131632" cy="1454661"/>
          </a:xfrm>
        </p:grpSpPr>
        <p:sp>
          <p:nvSpPr>
            <p:cNvPr id="379" name="Google Shape;379;p17"/>
            <p:cNvSpPr/>
            <p:nvPr/>
          </p:nvSpPr>
          <p:spPr>
            <a:xfrm>
              <a:off x="1307321" y="654999"/>
              <a:ext cx="1131632" cy="1021965"/>
            </a:xfrm>
            <a:custGeom>
              <a:rect b="b" l="l" r="r" t="t"/>
              <a:pathLst>
                <a:path extrusionOk="0" h="23241" w="25735">
                  <a:moveTo>
                    <a:pt x="15539" y="0"/>
                  </a:moveTo>
                  <a:cubicBezTo>
                    <a:pt x="12250" y="0"/>
                    <a:pt x="9602" y="3379"/>
                    <a:pt x="9602" y="7547"/>
                  </a:cubicBezTo>
                  <a:lnTo>
                    <a:pt x="9602" y="7833"/>
                  </a:lnTo>
                  <a:cubicBezTo>
                    <a:pt x="9181" y="7709"/>
                    <a:pt x="8736" y="7647"/>
                    <a:pt x="8276" y="7647"/>
                  </a:cubicBezTo>
                  <a:cubicBezTo>
                    <a:pt x="6379" y="7647"/>
                    <a:pt x="4247" y="8691"/>
                    <a:pt x="2648" y="10593"/>
                  </a:cubicBezTo>
                  <a:cubicBezTo>
                    <a:pt x="223" y="13527"/>
                    <a:pt x="0" y="17367"/>
                    <a:pt x="2187" y="19178"/>
                  </a:cubicBezTo>
                  <a:cubicBezTo>
                    <a:pt x="2947" y="19817"/>
                    <a:pt x="3890" y="20121"/>
                    <a:pt x="4905" y="20121"/>
                  </a:cubicBezTo>
                  <a:cubicBezTo>
                    <a:pt x="5539" y="20121"/>
                    <a:pt x="6202" y="20002"/>
                    <a:pt x="6864" y="19771"/>
                  </a:cubicBezTo>
                  <a:cubicBezTo>
                    <a:pt x="8257" y="21869"/>
                    <a:pt x="10619" y="23240"/>
                    <a:pt x="13310" y="23240"/>
                  </a:cubicBezTo>
                  <a:cubicBezTo>
                    <a:pt x="16731" y="23240"/>
                    <a:pt x="19644" y="21032"/>
                    <a:pt x="20656" y="17965"/>
                  </a:cubicBezTo>
                  <a:cubicBezTo>
                    <a:pt x="20725" y="17968"/>
                    <a:pt x="20795" y="17969"/>
                    <a:pt x="20864" y="17969"/>
                  </a:cubicBezTo>
                  <a:cubicBezTo>
                    <a:pt x="21868" y="17969"/>
                    <a:pt x="22783" y="17680"/>
                    <a:pt x="23526" y="17081"/>
                  </a:cubicBezTo>
                  <a:cubicBezTo>
                    <a:pt x="25735" y="15296"/>
                    <a:pt x="25602" y="11456"/>
                    <a:pt x="23198" y="8496"/>
                  </a:cubicBezTo>
                  <a:cubicBezTo>
                    <a:pt x="22668" y="7833"/>
                    <a:pt x="22070" y="7283"/>
                    <a:pt x="21450" y="6822"/>
                  </a:cubicBezTo>
                  <a:cubicBezTo>
                    <a:pt x="21164" y="3003"/>
                    <a:pt x="18627" y="0"/>
                    <a:pt x="1553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17"/>
            <p:cNvSpPr/>
            <p:nvPr/>
          </p:nvSpPr>
          <p:spPr>
            <a:xfrm>
              <a:off x="1876952" y="1126611"/>
              <a:ext cx="81569" cy="983049"/>
            </a:xfrm>
            <a:custGeom>
              <a:rect b="b" l="l" r="r" t="t"/>
              <a:pathLst>
                <a:path extrusionOk="0" h="22356" w="1855">
                  <a:moveTo>
                    <a:pt x="711" y="0"/>
                  </a:moveTo>
                  <a:lnTo>
                    <a:pt x="1" y="22356"/>
                  </a:lnTo>
                  <a:lnTo>
                    <a:pt x="1855" y="22287"/>
                  </a:lnTo>
                  <a:lnTo>
                    <a:pt x="71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1" name="Google Shape;381;p17"/>
          <p:cNvSpPr/>
          <p:nvPr/>
        </p:nvSpPr>
        <p:spPr>
          <a:xfrm>
            <a:off x="-1709512" y="4836975"/>
            <a:ext cx="3181346" cy="175049"/>
          </a:xfrm>
          <a:custGeom>
            <a:rect b="b" l="l" r="r" t="t"/>
            <a:pathLst>
              <a:path extrusionOk="0" h="2273" w="36476">
                <a:moveTo>
                  <a:pt x="18246" y="1"/>
                </a:moveTo>
                <a:cubicBezTo>
                  <a:pt x="8162" y="1"/>
                  <a:pt x="0" y="504"/>
                  <a:pt x="0" y="1123"/>
                </a:cubicBezTo>
                <a:cubicBezTo>
                  <a:pt x="0" y="1764"/>
                  <a:pt x="8162" y="2273"/>
                  <a:pt x="18246" y="2273"/>
                </a:cubicBezTo>
                <a:cubicBezTo>
                  <a:pt x="28309" y="2273"/>
                  <a:pt x="36476" y="1764"/>
                  <a:pt x="36476" y="1123"/>
                </a:cubicBezTo>
                <a:cubicBezTo>
                  <a:pt x="36476" y="504"/>
                  <a:pt x="28309" y="1"/>
                  <a:pt x="1824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2" name="Google Shape;382;p17"/>
          <p:cNvGrpSpPr/>
          <p:nvPr/>
        </p:nvGrpSpPr>
        <p:grpSpPr>
          <a:xfrm flipH="1">
            <a:off x="-1873560" y="3843765"/>
            <a:ext cx="3284189" cy="1168269"/>
            <a:chOff x="2536050" y="2210275"/>
            <a:chExt cx="5672175" cy="2017737"/>
          </a:xfrm>
        </p:grpSpPr>
        <p:sp>
          <p:nvSpPr>
            <p:cNvPr id="383" name="Google Shape;383;p17"/>
            <p:cNvSpPr/>
            <p:nvPr/>
          </p:nvSpPr>
          <p:spPr>
            <a:xfrm>
              <a:off x="2536050" y="2210275"/>
              <a:ext cx="5672175" cy="1619642"/>
            </a:xfrm>
            <a:custGeom>
              <a:rect b="b" l="l" r="r" t="t"/>
              <a:pathLst>
                <a:path extrusionOk="0" h="21035" w="73667">
                  <a:moveTo>
                    <a:pt x="39484" y="0"/>
                  </a:moveTo>
                  <a:cubicBezTo>
                    <a:pt x="32918" y="0"/>
                    <a:pt x="27391" y="2097"/>
                    <a:pt x="25491" y="3096"/>
                  </a:cubicBezTo>
                  <a:cubicBezTo>
                    <a:pt x="23526" y="4112"/>
                    <a:pt x="16795" y="7465"/>
                    <a:pt x="14454" y="7995"/>
                  </a:cubicBezTo>
                  <a:cubicBezTo>
                    <a:pt x="12118" y="8524"/>
                    <a:pt x="4947" y="9541"/>
                    <a:pt x="2585" y="11241"/>
                  </a:cubicBezTo>
                  <a:cubicBezTo>
                    <a:pt x="577" y="12676"/>
                    <a:pt x="0" y="15854"/>
                    <a:pt x="223" y="18433"/>
                  </a:cubicBezTo>
                  <a:cubicBezTo>
                    <a:pt x="286" y="19164"/>
                    <a:pt x="265" y="20335"/>
                    <a:pt x="948" y="20774"/>
                  </a:cubicBezTo>
                  <a:cubicBezTo>
                    <a:pt x="1282" y="20970"/>
                    <a:pt x="1700" y="20970"/>
                    <a:pt x="2076" y="20970"/>
                  </a:cubicBezTo>
                  <a:cubicBezTo>
                    <a:pt x="4296" y="21016"/>
                    <a:pt x="6520" y="21035"/>
                    <a:pt x="8746" y="21035"/>
                  </a:cubicBezTo>
                  <a:cubicBezTo>
                    <a:pt x="17407" y="21035"/>
                    <a:pt x="26101" y="20752"/>
                    <a:pt x="34738" y="20663"/>
                  </a:cubicBezTo>
                  <a:cubicBezTo>
                    <a:pt x="43297" y="20573"/>
                    <a:pt x="51840" y="20467"/>
                    <a:pt x="60399" y="20308"/>
                  </a:cubicBezTo>
                  <a:cubicBezTo>
                    <a:pt x="63312" y="20266"/>
                    <a:pt x="66204" y="20202"/>
                    <a:pt x="69117" y="20112"/>
                  </a:cubicBezTo>
                  <a:cubicBezTo>
                    <a:pt x="69403" y="20112"/>
                    <a:pt x="69757" y="20134"/>
                    <a:pt x="70133" y="20134"/>
                  </a:cubicBezTo>
                  <a:cubicBezTo>
                    <a:pt x="70460" y="20149"/>
                    <a:pt x="70807" y="20166"/>
                    <a:pt x="71146" y="20166"/>
                  </a:cubicBezTo>
                  <a:cubicBezTo>
                    <a:pt x="71725" y="20166"/>
                    <a:pt x="72280" y="20118"/>
                    <a:pt x="72670" y="19938"/>
                  </a:cubicBezTo>
                  <a:cubicBezTo>
                    <a:pt x="73666" y="19472"/>
                    <a:pt x="71590" y="11109"/>
                    <a:pt x="70970" y="8858"/>
                  </a:cubicBezTo>
                  <a:cubicBezTo>
                    <a:pt x="70329" y="6628"/>
                    <a:pt x="68502" y="6496"/>
                    <a:pt x="66844" y="6363"/>
                  </a:cubicBezTo>
                  <a:cubicBezTo>
                    <a:pt x="65213" y="6231"/>
                    <a:pt x="61172" y="4488"/>
                    <a:pt x="57046" y="2857"/>
                  </a:cubicBezTo>
                  <a:cubicBezTo>
                    <a:pt x="52921" y="1221"/>
                    <a:pt x="47052" y="140"/>
                    <a:pt x="40167" y="8"/>
                  </a:cubicBezTo>
                  <a:cubicBezTo>
                    <a:pt x="39938" y="3"/>
                    <a:pt x="39711" y="0"/>
                    <a:pt x="394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17"/>
            <p:cNvSpPr/>
            <p:nvPr/>
          </p:nvSpPr>
          <p:spPr>
            <a:xfrm>
              <a:off x="2558072" y="3186233"/>
              <a:ext cx="5593868" cy="643699"/>
            </a:xfrm>
            <a:custGeom>
              <a:rect b="b" l="l" r="r" t="t"/>
              <a:pathLst>
                <a:path extrusionOk="0" h="8360" w="72650">
                  <a:moveTo>
                    <a:pt x="12345" y="0"/>
                  </a:moveTo>
                  <a:cubicBezTo>
                    <a:pt x="8827" y="0"/>
                    <a:pt x="5890" y="2805"/>
                    <a:pt x="5477" y="6468"/>
                  </a:cubicBezTo>
                  <a:lnTo>
                    <a:pt x="0" y="6489"/>
                  </a:lnTo>
                  <a:cubicBezTo>
                    <a:pt x="48" y="7104"/>
                    <a:pt x="180" y="7792"/>
                    <a:pt x="662" y="8099"/>
                  </a:cubicBezTo>
                  <a:cubicBezTo>
                    <a:pt x="996" y="8295"/>
                    <a:pt x="1414" y="8295"/>
                    <a:pt x="1790" y="8295"/>
                  </a:cubicBezTo>
                  <a:cubicBezTo>
                    <a:pt x="4010" y="8341"/>
                    <a:pt x="6234" y="8360"/>
                    <a:pt x="8460" y="8360"/>
                  </a:cubicBezTo>
                  <a:cubicBezTo>
                    <a:pt x="17121" y="8360"/>
                    <a:pt x="25815" y="8077"/>
                    <a:pt x="34452" y="7988"/>
                  </a:cubicBezTo>
                  <a:cubicBezTo>
                    <a:pt x="43011" y="7898"/>
                    <a:pt x="51554" y="7792"/>
                    <a:pt x="60113" y="7633"/>
                  </a:cubicBezTo>
                  <a:cubicBezTo>
                    <a:pt x="63026" y="7591"/>
                    <a:pt x="65918" y="7527"/>
                    <a:pt x="68831" y="7437"/>
                  </a:cubicBezTo>
                  <a:cubicBezTo>
                    <a:pt x="68868" y="7437"/>
                    <a:pt x="68907" y="7436"/>
                    <a:pt x="68947" y="7436"/>
                  </a:cubicBezTo>
                  <a:cubicBezTo>
                    <a:pt x="69461" y="7436"/>
                    <a:pt x="70161" y="7501"/>
                    <a:pt x="70830" y="7501"/>
                  </a:cubicBezTo>
                  <a:cubicBezTo>
                    <a:pt x="71420" y="7501"/>
                    <a:pt x="71987" y="7451"/>
                    <a:pt x="72384" y="7263"/>
                  </a:cubicBezTo>
                  <a:cubicBezTo>
                    <a:pt x="72586" y="7173"/>
                    <a:pt x="72649" y="6775"/>
                    <a:pt x="72649" y="6225"/>
                  </a:cubicBezTo>
                  <a:lnTo>
                    <a:pt x="72649" y="6225"/>
                  </a:lnTo>
                  <a:lnTo>
                    <a:pt x="64795" y="6246"/>
                  </a:lnTo>
                  <a:cubicBezTo>
                    <a:pt x="63979" y="3222"/>
                    <a:pt x="61395" y="992"/>
                    <a:pt x="58286" y="928"/>
                  </a:cubicBezTo>
                  <a:cubicBezTo>
                    <a:pt x="58239" y="927"/>
                    <a:pt x="58192" y="927"/>
                    <a:pt x="58146" y="927"/>
                  </a:cubicBezTo>
                  <a:cubicBezTo>
                    <a:pt x="55001" y="927"/>
                    <a:pt x="52315" y="3204"/>
                    <a:pt x="51506" y="6288"/>
                  </a:cubicBezTo>
                  <a:lnTo>
                    <a:pt x="19178" y="6421"/>
                  </a:lnTo>
                  <a:cubicBezTo>
                    <a:pt x="18760" y="2846"/>
                    <a:pt x="15958" y="65"/>
                    <a:pt x="12473" y="1"/>
                  </a:cubicBezTo>
                  <a:cubicBezTo>
                    <a:pt x="12430" y="1"/>
                    <a:pt x="12388" y="0"/>
                    <a:pt x="1234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17"/>
            <p:cNvSpPr/>
            <p:nvPr/>
          </p:nvSpPr>
          <p:spPr>
            <a:xfrm>
              <a:off x="3059640" y="3267775"/>
              <a:ext cx="897252" cy="888859"/>
            </a:xfrm>
            <a:custGeom>
              <a:rect b="b" l="l" r="r" t="t"/>
              <a:pathLst>
                <a:path extrusionOk="0" h="11544" w="11653">
                  <a:moveTo>
                    <a:pt x="5806" y="0"/>
                  </a:moveTo>
                  <a:cubicBezTo>
                    <a:pt x="2685" y="0"/>
                    <a:pt x="132" y="2512"/>
                    <a:pt x="64" y="5648"/>
                  </a:cubicBezTo>
                  <a:cubicBezTo>
                    <a:pt x="1" y="8825"/>
                    <a:pt x="2516" y="11473"/>
                    <a:pt x="5715" y="11542"/>
                  </a:cubicBezTo>
                  <a:cubicBezTo>
                    <a:pt x="5754" y="11543"/>
                    <a:pt x="5793" y="11543"/>
                    <a:pt x="5832" y="11543"/>
                  </a:cubicBezTo>
                  <a:cubicBezTo>
                    <a:pt x="8957" y="11543"/>
                    <a:pt x="11521" y="9030"/>
                    <a:pt x="11584" y="5891"/>
                  </a:cubicBezTo>
                  <a:cubicBezTo>
                    <a:pt x="11652" y="2713"/>
                    <a:pt x="9137" y="65"/>
                    <a:pt x="5932" y="2"/>
                  </a:cubicBezTo>
                  <a:cubicBezTo>
                    <a:pt x="5890" y="1"/>
                    <a:pt x="5848" y="0"/>
                    <a:pt x="58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386" name="Google Shape;386;p17"/>
            <p:cNvSpPr/>
            <p:nvPr/>
          </p:nvSpPr>
          <p:spPr>
            <a:xfrm>
              <a:off x="3258219" y="3464737"/>
              <a:ext cx="499637" cy="494940"/>
            </a:xfrm>
            <a:custGeom>
              <a:rect b="b" l="l" r="r" t="t"/>
              <a:pathLst>
                <a:path extrusionOk="0" h="6428" w="6489">
                  <a:moveTo>
                    <a:pt x="3234" y="1"/>
                  </a:moveTo>
                  <a:cubicBezTo>
                    <a:pt x="1504" y="1"/>
                    <a:pt x="69" y="1394"/>
                    <a:pt x="22" y="3137"/>
                  </a:cubicBezTo>
                  <a:cubicBezTo>
                    <a:pt x="1" y="4922"/>
                    <a:pt x="1415" y="6378"/>
                    <a:pt x="3179" y="6426"/>
                  </a:cubicBezTo>
                  <a:cubicBezTo>
                    <a:pt x="3204" y="6427"/>
                    <a:pt x="3230" y="6427"/>
                    <a:pt x="3256" y="6427"/>
                  </a:cubicBezTo>
                  <a:cubicBezTo>
                    <a:pt x="4985" y="6427"/>
                    <a:pt x="6426" y="5028"/>
                    <a:pt x="6468" y="3270"/>
                  </a:cubicBezTo>
                  <a:cubicBezTo>
                    <a:pt x="6489" y="1501"/>
                    <a:pt x="5075" y="23"/>
                    <a:pt x="3311" y="2"/>
                  </a:cubicBezTo>
                  <a:cubicBezTo>
                    <a:pt x="3285" y="1"/>
                    <a:pt x="3259" y="1"/>
                    <a:pt x="323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17"/>
            <p:cNvSpPr/>
            <p:nvPr/>
          </p:nvSpPr>
          <p:spPr>
            <a:xfrm>
              <a:off x="3428309" y="3633287"/>
              <a:ext cx="159539" cy="157845"/>
            </a:xfrm>
            <a:custGeom>
              <a:rect b="b" l="l" r="r" t="t"/>
              <a:pathLst>
                <a:path extrusionOk="0" h="2050" w="2072">
                  <a:moveTo>
                    <a:pt x="1060" y="0"/>
                  </a:moveTo>
                  <a:cubicBezTo>
                    <a:pt x="482" y="0"/>
                    <a:pt x="22" y="440"/>
                    <a:pt x="22" y="1012"/>
                  </a:cubicBezTo>
                  <a:cubicBezTo>
                    <a:pt x="0" y="1563"/>
                    <a:pt x="440" y="2029"/>
                    <a:pt x="1012" y="2050"/>
                  </a:cubicBezTo>
                  <a:cubicBezTo>
                    <a:pt x="1589" y="2050"/>
                    <a:pt x="2050" y="1610"/>
                    <a:pt x="2050" y="1033"/>
                  </a:cubicBezTo>
                  <a:cubicBezTo>
                    <a:pt x="2071" y="482"/>
                    <a:pt x="1632" y="21"/>
                    <a:pt x="106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388" name="Google Shape;388;p17"/>
            <p:cNvSpPr/>
            <p:nvPr/>
          </p:nvSpPr>
          <p:spPr>
            <a:xfrm>
              <a:off x="6587173" y="3340769"/>
              <a:ext cx="897252" cy="887242"/>
            </a:xfrm>
            <a:custGeom>
              <a:rect b="b" l="l" r="r" t="t"/>
              <a:pathLst>
                <a:path extrusionOk="0" h="11523" w="11653">
                  <a:moveTo>
                    <a:pt x="5805" y="0"/>
                  </a:moveTo>
                  <a:cubicBezTo>
                    <a:pt x="2685" y="0"/>
                    <a:pt x="132" y="2491"/>
                    <a:pt x="64" y="5626"/>
                  </a:cubicBezTo>
                  <a:cubicBezTo>
                    <a:pt x="0" y="8831"/>
                    <a:pt x="2537" y="11452"/>
                    <a:pt x="5715" y="11521"/>
                  </a:cubicBezTo>
                  <a:cubicBezTo>
                    <a:pt x="5754" y="11522"/>
                    <a:pt x="5793" y="11522"/>
                    <a:pt x="5832" y="11522"/>
                  </a:cubicBezTo>
                  <a:cubicBezTo>
                    <a:pt x="8957" y="11522"/>
                    <a:pt x="11521" y="9009"/>
                    <a:pt x="11583" y="5870"/>
                  </a:cubicBezTo>
                  <a:cubicBezTo>
                    <a:pt x="11652" y="2692"/>
                    <a:pt x="9136" y="44"/>
                    <a:pt x="5932" y="2"/>
                  </a:cubicBezTo>
                  <a:cubicBezTo>
                    <a:pt x="5890" y="1"/>
                    <a:pt x="5847" y="0"/>
                    <a:pt x="580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389" name="Google Shape;389;p17"/>
            <p:cNvSpPr/>
            <p:nvPr/>
          </p:nvSpPr>
          <p:spPr>
            <a:xfrm>
              <a:off x="6785752" y="3536115"/>
              <a:ext cx="499637" cy="494863"/>
            </a:xfrm>
            <a:custGeom>
              <a:rect b="b" l="l" r="r" t="t"/>
              <a:pathLst>
                <a:path extrusionOk="0" h="6427" w="6489">
                  <a:moveTo>
                    <a:pt x="3233" y="1"/>
                  </a:moveTo>
                  <a:cubicBezTo>
                    <a:pt x="1504" y="1"/>
                    <a:pt x="69" y="1394"/>
                    <a:pt x="43" y="3158"/>
                  </a:cubicBezTo>
                  <a:cubicBezTo>
                    <a:pt x="1" y="4922"/>
                    <a:pt x="1415" y="6400"/>
                    <a:pt x="3178" y="6426"/>
                  </a:cubicBezTo>
                  <a:cubicBezTo>
                    <a:pt x="3205" y="6427"/>
                    <a:pt x="3231" y="6427"/>
                    <a:pt x="3257" y="6427"/>
                  </a:cubicBezTo>
                  <a:cubicBezTo>
                    <a:pt x="5011" y="6427"/>
                    <a:pt x="6426" y="5028"/>
                    <a:pt x="6467" y="3291"/>
                  </a:cubicBezTo>
                  <a:cubicBezTo>
                    <a:pt x="6489" y="1500"/>
                    <a:pt x="5101" y="44"/>
                    <a:pt x="3311" y="2"/>
                  </a:cubicBezTo>
                  <a:cubicBezTo>
                    <a:pt x="3285" y="1"/>
                    <a:pt x="3259" y="1"/>
                    <a:pt x="323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17"/>
            <p:cNvSpPr/>
            <p:nvPr/>
          </p:nvSpPr>
          <p:spPr>
            <a:xfrm>
              <a:off x="6955842" y="3704588"/>
              <a:ext cx="159539" cy="157999"/>
            </a:xfrm>
            <a:custGeom>
              <a:rect b="b" l="l" r="r" t="t"/>
              <a:pathLst>
                <a:path extrusionOk="0" h="2052" w="2072">
                  <a:moveTo>
                    <a:pt x="1059" y="1"/>
                  </a:moveTo>
                  <a:cubicBezTo>
                    <a:pt x="482" y="1"/>
                    <a:pt x="21" y="441"/>
                    <a:pt x="21" y="1013"/>
                  </a:cubicBezTo>
                  <a:cubicBezTo>
                    <a:pt x="0" y="1563"/>
                    <a:pt x="461" y="2051"/>
                    <a:pt x="1012" y="2051"/>
                  </a:cubicBezTo>
                  <a:cubicBezTo>
                    <a:pt x="1025" y="2051"/>
                    <a:pt x="1037" y="2051"/>
                    <a:pt x="1050" y="2051"/>
                  </a:cubicBezTo>
                  <a:cubicBezTo>
                    <a:pt x="1609" y="2051"/>
                    <a:pt x="2050" y="1599"/>
                    <a:pt x="2071" y="1060"/>
                  </a:cubicBezTo>
                  <a:cubicBezTo>
                    <a:pt x="2071" y="483"/>
                    <a:pt x="1631" y="22"/>
                    <a:pt x="105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391" name="Google Shape;391;p17"/>
            <p:cNvSpPr/>
            <p:nvPr/>
          </p:nvSpPr>
          <p:spPr>
            <a:xfrm>
              <a:off x="2597726" y="2882396"/>
              <a:ext cx="794460" cy="377057"/>
            </a:xfrm>
            <a:custGeom>
              <a:rect b="b" l="l" r="r" t="t"/>
              <a:pathLst>
                <a:path extrusionOk="0" h="4897" w="10318">
                  <a:moveTo>
                    <a:pt x="10152" y="1"/>
                  </a:moveTo>
                  <a:cubicBezTo>
                    <a:pt x="10126" y="1"/>
                    <a:pt x="10099" y="12"/>
                    <a:pt x="10078" y="39"/>
                  </a:cubicBezTo>
                  <a:cubicBezTo>
                    <a:pt x="9638" y="505"/>
                    <a:pt x="9177" y="966"/>
                    <a:pt x="8690" y="1384"/>
                  </a:cubicBezTo>
                  <a:cubicBezTo>
                    <a:pt x="7986" y="2046"/>
                    <a:pt x="7234" y="2708"/>
                    <a:pt x="6370" y="3105"/>
                  </a:cubicBezTo>
                  <a:cubicBezTo>
                    <a:pt x="5645" y="3460"/>
                    <a:pt x="4808" y="3635"/>
                    <a:pt x="4035" y="3815"/>
                  </a:cubicBezTo>
                  <a:cubicBezTo>
                    <a:pt x="2753" y="4143"/>
                    <a:pt x="1450" y="4408"/>
                    <a:pt x="147" y="4652"/>
                  </a:cubicBezTo>
                  <a:cubicBezTo>
                    <a:pt x="1" y="4692"/>
                    <a:pt x="57" y="4897"/>
                    <a:pt x="196" y="4897"/>
                  </a:cubicBezTo>
                  <a:cubicBezTo>
                    <a:pt x="202" y="4897"/>
                    <a:pt x="209" y="4896"/>
                    <a:pt x="216" y="4895"/>
                  </a:cubicBezTo>
                  <a:cubicBezTo>
                    <a:pt x="767" y="4784"/>
                    <a:pt x="1296" y="4673"/>
                    <a:pt x="1847" y="4541"/>
                  </a:cubicBezTo>
                  <a:cubicBezTo>
                    <a:pt x="2774" y="4366"/>
                    <a:pt x="3680" y="4165"/>
                    <a:pt x="4585" y="3926"/>
                  </a:cubicBezTo>
                  <a:cubicBezTo>
                    <a:pt x="5338" y="3725"/>
                    <a:pt x="6132" y="3529"/>
                    <a:pt x="6815" y="3153"/>
                  </a:cubicBezTo>
                  <a:cubicBezTo>
                    <a:pt x="8092" y="2401"/>
                    <a:pt x="9241" y="1299"/>
                    <a:pt x="10237" y="192"/>
                  </a:cubicBezTo>
                  <a:cubicBezTo>
                    <a:pt x="10317" y="112"/>
                    <a:pt x="10236" y="1"/>
                    <a:pt x="101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392" name="Google Shape;392;p17"/>
            <p:cNvSpPr/>
            <p:nvPr/>
          </p:nvSpPr>
          <p:spPr>
            <a:xfrm>
              <a:off x="7184990" y="2809017"/>
              <a:ext cx="231300" cy="230992"/>
            </a:xfrm>
            <a:custGeom>
              <a:rect b="b" l="l" r="r" t="t"/>
              <a:pathLst>
                <a:path extrusionOk="0" h="3000" w="3004">
                  <a:moveTo>
                    <a:pt x="1481" y="244"/>
                  </a:moveTo>
                  <a:cubicBezTo>
                    <a:pt x="1496" y="244"/>
                    <a:pt x="1511" y="244"/>
                    <a:pt x="1526" y="245"/>
                  </a:cubicBezTo>
                  <a:cubicBezTo>
                    <a:pt x="2230" y="245"/>
                    <a:pt x="2760" y="838"/>
                    <a:pt x="2760" y="1521"/>
                  </a:cubicBezTo>
                  <a:cubicBezTo>
                    <a:pt x="2718" y="2192"/>
                    <a:pt x="2207" y="2761"/>
                    <a:pt x="1516" y="2761"/>
                  </a:cubicBezTo>
                  <a:cubicBezTo>
                    <a:pt x="1504" y="2761"/>
                    <a:pt x="1491" y="2761"/>
                    <a:pt x="1478" y="2761"/>
                  </a:cubicBezTo>
                  <a:cubicBezTo>
                    <a:pt x="795" y="2734"/>
                    <a:pt x="223" y="2162"/>
                    <a:pt x="244" y="1479"/>
                  </a:cubicBezTo>
                  <a:cubicBezTo>
                    <a:pt x="265" y="811"/>
                    <a:pt x="818" y="244"/>
                    <a:pt x="1481" y="244"/>
                  </a:cubicBezTo>
                  <a:close/>
                  <a:moveTo>
                    <a:pt x="1490" y="1"/>
                  </a:moveTo>
                  <a:cubicBezTo>
                    <a:pt x="710" y="1"/>
                    <a:pt x="22" y="676"/>
                    <a:pt x="1" y="1479"/>
                  </a:cubicBezTo>
                  <a:cubicBezTo>
                    <a:pt x="1" y="2273"/>
                    <a:pt x="663" y="2978"/>
                    <a:pt x="1478" y="2999"/>
                  </a:cubicBezTo>
                  <a:cubicBezTo>
                    <a:pt x="2315" y="2999"/>
                    <a:pt x="2953" y="2346"/>
                    <a:pt x="3003" y="1537"/>
                  </a:cubicBezTo>
                  <a:lnTo>
                    <a:pt x="3003" y="1537"/>
                  </a:lnTo>
                  <a:cubicBezTo>
                    <a:pt x="3003" y="1532"/>
                    <a:pt x="3004" y="1527"/>
                    <a:pt x="3004" y="1521"/>
                  </a:cubicBezTo>
                  <a:lnTo>
                    <a:pt x="3004" y="1521"/>
                  </a:lnTo>
                  <a:cubicBezTo>
                    <a:pt x="3004" y="1521"/>
                    <a:pt x="3004" y="1521"/>
                    <a:pt x="3004" y="1521"/>
                  </a:cubicBezTo>
                  <a:cubicBezTo>
                    <a:pt x="3004" y="1518"/>
                    <a:pt x="3004" y="1515"/>
                    <a:pt x="3003" y="1513"/>
                  </a:cubicBezTo>
                  <a:lnTo>
                    <a:pt x="3003" y="1513"/>
                  </a:lnTo>
                  <a:cubicBezTo>
                    <a:pt x="2978" y="701"/>
                    <a:pt x="2360" y="23"/>
                    <a:pt x="1526" y="1"/>
                  </a:cubicBezTo>
                  <a:cubicBezTo>
                    <a:pt x="1514" y="1"/>
                    <a:pt x="1502" y="1"/>
                    <a:pt x="149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393" name="Google Shape;393;p17"/>
            <p:cNvSpPr/>
            <p:nvPr/>
          </p:nvSpPr>
          <p:spPr>
            <a:xfrm>
              <a:off x="5159852" y="2907267"/>
              <a:ext cx="298981" cy="70068"/>
            </a:xfrm>
            <a:custGeom>
              <a:rect b="b" l="l" r="r" t="t"/>
              <a:pathLst>
                <a:path extrusionOk="0" h="910" w="3883">
                  <a:moveTo>
                    <a:pt x="1771" y="0"/>
                  </a:moveTo>
                  <a:cubicBezTo>
                    <a:pt x="788" y="0"/>
                    <a:pt x="0" y="175"/>
                    <a:pt x="0" y="425"/>
                  </a:cubicBezTo>
                  <a:cubicBezTo>
                    <a:pt x="0" y="664"/>
                    <a:pt x="858" y="886"/>
                    <a:pt x="1918" y="907"/>
                  </a:cubicBezTo>
                  <a:cubicBezTo>
                    <a:pt x="1977" y="909"/>
                    <a:pt x="2036" y="909"/>
                    <a:pt x="2093" y="909"/>
                  </a:cubicBezTo>
                  <a:cubicBezTo>
                    <a:pt x="3090" y="909"/>
                    <a:pt x="3863" y="739"/>
                    <a:pt x="3883" y="489"/>
                  </a:cubicBezTo>
                  <a:cubicBezTo>
                    <a:pt x="3883" y="245"/>
                    <a:pt x="3019" y="28"/>
                    <a:pt x="1939" y="2"/>
                  </a:cubicBezTo>
                  <a:cubicBezTo>
                    <a:pt x="1882" y="1"/>
                    <a:pt x="1826" y="0"/>
                    <a:pt x="17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394" name="Google Shape;394;p17"/>
            <p:cNvSpPr/>
            <p:nvPr/>
          </p:nvSpPr>
          <p:spPr>
            <a:xfrm>
              <a:off x="6485227" y="2914197"/>
              <a:ext cx="298981" cy="71685"/>
            </a:xfrm>
            <a:custGeom>
              <a:rect b="b" l="l" r="r" t="t"/>
              <a:pathLst>
                <a:path extrusionOk="0" h="931" w="3883">
                  <a:moveTo>
                    <a:pt x="1782" y="0"/>
                  </a:moveTo>
                  <a:cubicBezTo>
                    <a:pt x="794" y="0"/>
                    <a:pt x="0" y="189"/>
                    <a:pt x="0" y="420"/>
                  </a:cubicBezTo>
                  <a:cubicBezTo>
                    <a:pt x="0" y="685"/>
                    <a:pt x="858" y="907"/>
                    <a:pt x="1918" y="929"/>
                  </a:cubicBezTo>
                  <a:cubicBezTo>
                    <a:pt x="1971" y="930"/>
                    <a:pt x="2025" y="930"/>
                    <a:pt x="2077" y="930"/>
                  </a:cubicBezTo>
                  <a:cubicBezTo>
                    <a:pt x="3082" y="930"/>
                    <a:pt x="3861" y="742"/>
                    <a:pt x="3861" y="510"/>
                  </a:cubicBezTo>
                  <a:cubicBezTo>
                    <a:pt x="3882" y="245"/>
                    <a:pt x="2998" y="23"/>
                    <a:pt x="1939" y="2"/>
                  </a:cubicBezTo>
                  <a:cubicBezTo>
                    <a:pt x="1886" y="1"/>
                    <a:pt x="1834" y="0"/>
                    <a:pt x="17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395" name="Google Shape;395;p17"/>
            <p:cNvSpPr/>
            <p:nvPr/>
          </p:nvSpPr>
          <p:spPr>
            <a:xfrm>
              <a:off x="4087339" y="2845668"/>
              <a:ext cx="94014" cy="967628"/>
            </a:xfrm>
            <a:custGeom>
              <a:rect b="b" l="l" r="r" t="t"/>
              <a:pathLst>
                <a:path extrusionOk="0" h="12567" w="1221">
                  <a:moveTo>
                    <a:pt x="354" y="1"/>
                  </a:moveTo>
                  <a:cubicBezTo>
                    <a:pt x="295" y="1"/>
                    <a:pt x="233" y="34"/>
                    <a:pt x="223" y="97"/>
                  </a:cubicBezTo>
                  <a:cubicBezTo>
                    <a:pt x="180" y="696"/>
                    <a:pt x="133" y="1289"/>
                    <a:pt x="111" y="1861"/>
                  </a:cubicBezTo>
                  <a:cubicBezTo>
                    <a:pt x="0" y="4006"/>
                    <a:pt x="0" y="6098"/>
                    <a:pt x="265" y="8217"/>
                  </a:cubicBezTo>
                  <a:cubicBezTo>
                    <a:pt x="445" y="9652"/>
                    <a:pt x="689" y="11066"/>
                    <a:pt x="975" y="12480"/>
                  </a:cubicBezTo>
                  <a:cubicBezTo>
                    <a:pt x="983" y="12540"/>
                    <a:pt x="1026" y="12566"/>
                    <a:pt x="1072" y="12566"/>
                  </a:cubicBezTo>
                  <a:cubicBezTo>
                    <a:pt x="1142" y="12566"/>
                    <a:pt x="1221" y="12504"/>
                    <a:pt x="1192" y="12411"/>
                  </a:cubicBezTo>
                  <a:cubicBezTo>
                    <a:pt x="1086" y="11903"/>
                    <a:pt x="996" y="11373"/>
                    <a:pt x="906" y="10844"/>
                  </a:cubicBezTo>
                  <a:cubicBezTo>
                    <a:pt x="530" y="8746"/>
                    <a:pt x="265" y="6654"/>
                    <a:pt x="265" y="4536"/>
                  </a:cubicBezTo>
                  <a:cubicBezTo>
                    <a:pt x="265" y="3053"/>
                    <a:pt x="334" y="1575"/>
                    <a:pt x="466" y="119"/>
                  </a:cubicBezTo>
                  <a:cubicBezTo>
                    <a:pt x="477" y="39"/>
                    <a:pt x="417" y="1"/>
                    <a:pt x="35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396" name="Google Shape;396;p17"/>
            <p:cNvSpPr/>
            <p:nvPr/>
          </p:nvSpPr>
          <p:spPr>
            <a:xfrm>
              <a:off x="5589657" y="2792462"/>
              <a:ext cx="28104" cy="1005895"/>
            </a:xfrm>
            <a:custGeom>
              <a:rect b="b" l="l" r="r" t="t"/>
              <a:pathLst>
                <a:path extrusionOk="0" h="13064" w="365">
                  <a:moveTo>
                    <a:pt x="240" y="0"/>
                  </a:moveTo>
                  <a:cubicBezTo>
                    <a:pt x="186" y="0"/>
                    <a:pt x="133" y="34"/>
                    <a:pt x="133" y="105"/>
                  </a:cubicBezTo>
                  <a:cubicBezTo>
                    <a:pt x="133" y="635"/>
                    <a:pt x="112" y="1164"/>
                    <a:pt x="112" y="1694"/>
                  </a:cubicBezTo>
                  <a:cubicBezTo>
                    <a:pt x="64" y="5444"/>
                    <a:pt x="43" y="9199"/>
                    <a:pt x="1" y="12949"/>
                  </a:cubicBezTo>
                  <a:cubicBezTo>
                    <a:pt x="1" y="13025"/>
                    <a:pt x="62" y="13064"/>
                    <a:pt x="123" y="13064"/>
                  </a:cubicBezTo>
                  <a:cubicBezTo>
                    <a:pt x="183" y="13064"/>
                    <a:pt x="244" y="13025"/>
                    <a:pt x="244" y="12949"/>
                  </a:cubicBezTo>
                  <a:lnTo>
                    <a:pt x="244" y="11381"/>
                  </a:lnTo>
                  <a:cubicBezTo>
                    <a:pt x="287" y="7631"/>
                    <a:pt x="329" y="3876"/>
                    <a:pt x="350" y="126"/>
                  </a:cubicBezTo>
                  <a:cubicBezTo>
                    <a:pt x="364" y="44"/>
                    <a:pt x="301" y="0"/>
                    <a:pt x="24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397" name="Google Shape;397;p17"/>
            <p:cNvSpPr/>
            <p:nvPr/>
          </p:nvSpPr>
          <p:spPr>
            <a:xfrm>
              <a:off x="6435871" y="2630611"/>
              <a:ext cx="572630" cy="1150035"/>
            </a:xfrm>
            <a:custGeom>
              <a:rect b="b" l="l" r="r" t="t"/>
              <a:pathLst>
                <a:path extrusionOk="0" h="14936" w="7437">
                  <a:moveTo>
                    <a:pt x="7092" y="0"/>
                  </a:moveTo>
                  <a:cubicBezTo>
                    <a:pt x="7019" y="0"/>
                    <a:pt x="6936" y="60"/>
                    <a:pt x="6949" y="152"/>
                  </a:cubicBezTo>
                  <a:cubicBezTo>
                    <a:pt x="7082" y="994"/>
                    <a:pt x="7082" y="1874"/>
                    <a:pt x="7039" y="2737"/>
                  </a:cubicBezTo>
                  <a:cubicBezTo>
                    <a:pt x="6949" y="4018"/>
                    <a:pt x="6684" y="5385"/>
                    <a:pt x="5805" y="6354"/>
                  </a:cubicBezTo>
                  <a:cubicBezTo>
                    <a:pt x="4900" y="7329"/>
                    <a:pt x="3660" y="7879"/>
                    <a:pt x="2580" y="8626"/>
                  </a:cubicBezTo>
                  <a:cubicBezTo>
                    <a:pt x="2098" y="8981"/>
                    <a:pt x="1632" y="9357"/>
                    <a:pt x="1277" y="9844"/>
                  </a:cubicBezTo>
                  <a:cubicBezTo>
                    <a:pt x="858" y="10438"/>
                    <a:pt x="615" y="11190"/>
                    <a:pt x="440" y="11894"/>
                  </a:cubicBezTo>
                  <a:cubicBezTo>
                    <a:pt x="196" y="12821"/>
                    <a:pt x="0" y="13838"/>
                    <a:pt x="43" y="14828"/>
                  </a:cubicBezTo>
                  <a:cubicBezTo>
                    <a:pt x="54" y="14897"/>
                    <a:pt x="119" y="14936"/>
                    <a:pt x="179" y="14936"/>
                  </a:cubicBezTo>
                  <a:cubicBezTo>
                    <a:pt x="235" y="14936"/>
                    <a:pt x="286" y="14902"/>
                    <a:pt x="286" y="14828"/>
                  </a:cubicBezTo>
                  <a:cubicBezTo>
                    <a:pt x="218" y="13552"/>
                    <a:pt x="530" y="12201"/>
                    <a:pt x="970" y="10988"/>
                  </a:cubicBezTo>
                  <a:cubicBezTo>
                    <a:pt x="1478" y="9601"/>
                    <a:pt x="2601" y="8849"/>
                    <a:pt x="3840" y="8123"/>
                  </a:cubicBezTo>
                  <a:cubicBezTo>
                    <a:pt x="4878" y="7482"/>
                    <a:pt x="6001" y="6773"/>
                    <a:pt x="6573" y="5650"/>
                  </a:cubicBezTo>
                  <a:cubicBezTo>
                    <a:pt x="7436" y="4018"/>
                    <a:pt x="7436" y="1874"/>
                    <a:pt x="7193" y="89"/>
                  </a:cubicBezTo>
                  <a:cubicBezTo>
                    <a:pt x="7184" y="27"/>
                    <a:pt x="7140" y="0"/>
                    <a:pt x="709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398" name="Google Shape;398;p17"/>
            <p:cNvSpPr/>
            <p:nvPr/>
          </p:nvSpPr>
          <p:spPr>
            <a:xfrm>
              <a:off x="4094269" y="2288044"/>
              <a:ext cx="2893797" cy="573631"/>
            </a:xfrm>
            <a:custGeom>
              <a:rect b="b" l="l" r="r" t="t"/>
              <a:pathLst>
                <a:path extrusionOk="0" h="7450" w="37583">
                  <a:moveTo>
                    <a:pt x="21368" y="0"/>
                  </a:moveTo>
                  <a:cubicBezTo>
                    <a:pt x="20545" y="0"/>
                    <a:pt x="19726" y="21"/>
                    <a:pt x="18913" y="57"/>
                  </a:cubicBezTo>
                  <a:cubicBezTo>
                    <a:pt x="15116" y="232"/>
                    <a:pt x="11276" y="920"/>
                    <a:pt x="7791" y="2483"/>
                  </a:cubicBezTo>
                  <a:cubicBezTo>
                    <a:pt x="5561" y="3500"/>
                    <a:pt x="3379" y="4670"/>
                    <a:pt x="1303" y="5952"/>
                  </a:cubicBezTo>
                  <a:cubicBezTo>
                    <a:pt x="1303" y="5952"/>
                    <a:pt x="0" y="6852"/>
                    <a:pt x="265" y="7361"/>
                  </a:cubicBezTo>
                  <a:cubicBezTo>
                    <a:pt x="296" y="7422"/>
                    <a:pt x="753" y="7449"/>
                    <a:pt x="1537" y="7449"/>
                  </a:cubicBezTo>
                  <a:cubicBezTo>
                    <a:pt x="6973" y="7449"/>
                    <a:pt x="28110" y="6152"/>
                    <a:pt x="31757" y="6037"/>
                  </a:cubicBezTo>
                  <a:cubicBezTo>
                    <a:pt x="35925" y="5904"/>
                    <a:pt x="37583" y="5179"/>
                    <a:pt x="37493" y="4204"/>
                  </a:cubicBezTo>
                  <a:cubicBezTo>
                    <a:pt x="37408" y="3304"/>
                    <a:pt x="35554" y="2859"/>
                    <a:pt x="34913" y="2642"/>
                  </a:cubicBezTo>
                  <a:cubicBezTo>
                    <a:pt x="33478" y="2154"/>
                    <a:pt x="32133" y="1514"/>
                    <a:pt x="30676" y="1116"/>
                  </a:cubicBezTo>
                  <a:cubicBezTo>
                    <a:pt x="27669" y="294"/>
                    <a:pt x="24496" y="0"/>
                    <a:pt x="213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399" name="Google Shape;399;p17"/>
            <p:cNvSpPr/>
            <p:nvPr/>
          </p:nvSpPr>
          <p:spPr>
            <a:xfrm>
              <a:off x="2547831" y="3403677"/>
              <a:ext cx="221137" cy="239847"/>
            </a:xfrm>
            <a:custGeom>
              <a:rect b="b" l="l" r="r" t="t"/>
              <a:pathLst>
                <a:path extrusionOk="0" h="3115" w="2872">
                  <a:moveTo>
                    <a:pt x="181" y="0"/>
                  </a:moveTo>
                  <a:cubicBezTo>
                    <a:pt x="27" y="970"/>
                    <a:pt x="1" y="1986"/>
                    <a:pt x="70" y="2934"/>
                  </a:cubicBezTo>
                  <a:cubicBezTo>
                    <a:pt x="91" y="3003"/>
                    <a:pt x="91" y="3046"/>
                    <a:pt x="91" y="3115"/>
                  </a:cubicBezTo>
                  <a:cubicBezTo>
                    <a:pt x="642" y="3088"/>
                    <a:pt x="1282" y="3046"/>
                    <a:pt x="1770" y="2956"/>
                  </a:cubicBezTo>
                  <a:cubicBezTo>
                    <a:pt x="2871" y="2760"/>
                    <a:pt x="2808" y="1743"/>
                    <a:pt x="2739" y="906"/>
                  </a:cubicBezTo>
                  <a:cubicBezTo>
                    <a:pt x="2675" y="265"/>
                    <a:pt x="975" y="69"/>
                    <a:pt x="1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400" name="Google Shape;400;p17"/>
            <p:cNvSpPr/>
            <p:nvPr/>
          </p:nvSpPr>
          <p:spPr>
            <a:xfrm>
              <a:off x="7999018" y="2890635"/>
              <a:ext cx="1694" cy="1694"/>
            </a:xfrm>
            <a:custGeom>
              <a:rect b="b" l="l" r="r" t="t"/>
              <a:pathLst>
                <a:path extrusionOk="0" h="22" w="22">
                  <a:moveTo>
                    <a:pt x="21" y="22"/>
                  </a:moveTo>
                  <a:lnTo>
                    <a:pt x="21" y="22"/>
                  </a:lnTo>
                  <a:lnTo>
                    <a:pt x="21" y="22"/>
                  </a:lnTo>
                  <a:close/>
                  <a:moveTo>
                    <a:pt x="21" y="1"/>
                  </a:moveTo>
                  <a:lnTo>
                    <a:pt x="21" y="1"/>
                  </a:lnTo>
                  <a:lnTo>
                    <a:pt x="21" y="1"/>
                  </a:lnTo>
                  <a:close/>
                  <a:moveTo>
                    <a:pt x="0" y="1"/>
                  </a:moveTo>
                  <a:lnTo>
                    <a:pt x="21" y="1"/>
                  </a:lnTo>
                  <a:lnTo>
                    <a:pt x="0" y="1"/>
                  </a:lnTo>
                  <a:close/>
                  <a:moveTo>
                    <a:pt x="0" y="1"/>
                  </a:move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17"/>
            <p:cNvSpPr/>
            <p:nvPr/>
          </p:nvSpPr>
          <p:spPr>
            <a:xfrm>
              <a:off x="7805290" y="2824185"/>
              <a:ext cx="288818" cy="458828"/>
            </a:xfrm>
            <a:custGeom>
              <a:rect b="b" l="l" r="r" t="t"/>
              <a:pathLst>
                <a:path extrusionOk="0" h="5959" w="3751">
                  <a:moveTo>
                    <a:pt x="2161" y="0"/>
                  </a:moveTo>
                  <a:cubicBezTo>
                    <a:pt x="1367" y="265"/>
                    <a:pt x="0" y="906"/>
                    <a:pt x="43" y="2140"/>
                  </a:cubicBezTo>
                  <a:cubicBezTo>
                    <a:pt x="133" y="3888"/>
                    <a:pt x="662" y="4968"/>
                    <a:pt x="1875" y="5540"/>
                  </a:cubicBezTo>
                  <a:cubicBezTo>
                    <a:pt x="2516" y="5826"/>
                    <a:pt x="3220" y="5916"/>
                    <a:pt x="3750" y="5959"/>
                  </a:cubicBezTo>
                  <a:cubicBezTo>
                    <a:pt x="3332" y="3861"/>
                    <a:pt x="2802" y="1833"/>
                    <a:pt x="2537" y="885"/>
                  </a:cubicBezTo>
                  <a:lnTo>
                    <a:pt x="2537" y="864"/>
                  </a:lnTo>
                  <a:lnTo>
                    <a:pt x="2516" y="864"/>
                  </a:lnTo>
                  <a:cubicBezTo>
                    <a:pt x="2426" y="530"/>
                    <a:pt x="2320" y="244"/>
                    <a:pt x="216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17"/>
            <p:cNvSpPr/>
            <p:nvPr/>
          </p:nvSpPr>
          <p:spPr>
            <a:xfrm>
              <a:off x="2733397" y="3074123"/>
              <a:ext cx="3311" cy="3388"/>
            </a:xfrm>
            <a:custGeom>
              <a:rect b="b" l="l" r="r" t="t"/>
              <a:pathLst>
                <a:path extrusionOk="0" h="44" w="43">
                  <a:moveTo>
                    <a:pt x="1" y="43"/>
                  </a:moveTo>
                  <a:lnTo>
                    <a:pt x="1" y="43"/>
                  </a:lnTo>
                  <a:lnTo>
                    <a:pt x="1" y="43"/>
                  </a:lnTo>
                  <a:close/>
                  <a:moveTo>
                    <a:pt x="22" y="22"/>
                  </a:moveTo>
                  <a:lnTo>
                    <a:pt x="22" y="22"/>
                  </a:lnTo>
                  <a:lnTo>
                    <a:pt x="1" y="22"/>
                  </a:lnTo>
                  <a:lnTo>
                    <a:pt x="22" y="22"/>
                  </a:lnTo>
                  <a:lnTo>
                    <a:pt x="22" y="22"/>
                  </a:lnTo>
                  <a:close/>
                  <a:moveTo>
                    <a:pt x="22" y="22"/>
                  </a:moveTo>
                  <a:lnTo>
                    <a:pt x="22" y="22"/>
                  </a:lnTo>
                  <a:lnTo>
                    <a:pt x="22" y="22"/>
                  </a:lnTo>
                  <a:close/>
                  <a:moveTo>
                    <a:pt x="43" y="1"/>
                  </a:moveTo>
                  <a:cubicBezTo>
                    <a:pt x="43" y="1"/>
                    <a:pt x="43" y="22"/>
                    <a:pt x="22" y="22"/>
                  </a:cubicBezTo>
                  <a:cubicBezTo>
                    <a:pt x="43" y="22"/>
                    <a:pt x="43" y="1"/>
                    <a:pt x="43" y="1"/>
                  </a:cubicBezTo>
                  <a:close/>
                  <a:moveTo>
                    <a:pt x="43" y="1"/>
                  </a:moveTo>
                  <a:lnTo>
                    <a:pt x="43" y="1"/>
                  </a:lnTo>
                  <a:lnTo>
                    <a:pt x="43" y="1"/>
                  </a:lnTo>
                  <a:close/>
                  <a:moveTo>
                    <a:pt x="43" y="1"/>
                  </a:moveTo>
                  <a:lnTo>
                    <a:pt x="43" y="1"/>
                  </a:lnTo>
                  <a:lnTo>
                    <a:pt x="43" y="1"/>
                  </a:lnTo>
                  <a:close/>
                  <a:moveTo>
                    <a:pt x="43" y="1"/>
                  </a:moveTo>
                  <a:lnTo>
                    <a:pt x="4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17"/>
            <p:cNvSpPr/>
            <p:nvPr/>
          </p:nvSpPr>
          <p:spPr>
            <a:xfrm>
              <a:off x="2692588" y="2931444"/>
              <a:ext cx="438501" cy="181945"/>
            </a:xfrm>
            <a:custGeom>
              <a:rect b="b" l="l" r="r" t="t"/>
              <a:pathLst>
                <a:path extrusionOk="0" h="2363" w="5695">
                  <a:moveTo>
                    <a:pt x="5694" y="0"/>
                  </a:moveTo>
                  <a:lnTo>
                    <a:pt x="5694" y="0"/>
                  </a:lnTo>
                  <a:cubicBezTo>
                    <a:pt x="3618" y="509"/>
                    <a:pt x="1632" y="1102"/>
                    <a:pt x="573" y="1854"/>
                  </a:cubicBezTo>
                  <a:cubicBezTo>
                    <a:pt x="573" y="1854"/>
                    <a:pt x="573" y="1875"/>
                    <a:pt x="552" y="1875"/>
                  </a:cubicBezTo>
                  <a:lnTo>
                    <a:pt x="531" y="1875"/>
                  </a:lnTo>
                  <a:lnTo>
                    <a:pt x="531" y="1896"/>
                  </a:lnTo>
                  <a:cubicBezTo>
                    <a:pt x="329" y="2029"/>
                    <a:pt x="155" y="2182"/>
                    <a:pt x="1" y="2362"/>
                  </a:cubicBezTo>
                  <a:lnTo>
                    <a:pt x="504" y="2362"/>
                  </a:lnTo>
                  <a:cubicBezTo>
                    <a:pt x="504" y="2362"/>
                    <a:pt x="2405" y="2272"/>
                    <a:pt x="3793" y="1700"/>
                  </a:cubicBezTo>
                  <a:cubicBezTo>
                    <a:pt x="4678" y="1346"/>
                    <a:pt x="5318" y="551"/>
                    <a:pt x="569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4" name="Google Shape;404;p17"/>
          <p:cNvSpPr/>
          <p:nvPr/>
        </p:nvSpPr>
        <p:spPr>
          <a:xfrm>
            <a:off x="8759238" y="600065"/>
            <a:ext cx="177302" cy="175063"/>
          </a:xfrm>
          <a:custGeom>
            <a:rect b="b" l="l" r="r" t="t"/>
            <a:pathLst>
              <a:path extrusionOk="0" h="18231" w="18469">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17"/>
          <p:cNvSpPr/>
          <p:nvPr/>
        </p:nvSpPr>
        <p:spPr>
          <a:xfrm>
            <a:off x="8506446" y="207573"/>
            <a:ext cx="252794" cy="249582"/>
          </a:xfrm>
          <a:custGeom>
            <a:rect b="b" l="l" r="r" t="t"/>
            <a:pathLst>
              <a:path extrusionOk="0" h="18231" w="18469">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17"/>
          <p:cNvSpPr/>
          <p:nvPr/>
        </p:nvSpPr>
        <p:spPr>
          <a:xfrm flipH="1" rot="10800000">
            <a:off x="8702325" y="1078625"/>
            <a:ext cx="475178" cy="4130850"/>
          </a:xfrm>
          <a:custGeom>
            <a:rect b="b" l="l" r="r" t="t"/>
            <a:pathLst>
              <a:path extrusionOk="0" h="24782" w="2671">
                <a:moveTo>
                  <a:pt x="1" y="0"/>
                </a:moveTo>
                <a:lnTo>
                  <a:pt x="2649" y="24782"/>
                </a:lnTo>
                <a:lnTo>
                  <a:pt x="2649" y="21694"/>
                </a:lnTo>
                <a:lnTo>
                  <a:pt x="2670" y="22"/>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17"/>
          <p:cNvSpPr/>
          <p:nvPr/>
        </p:nvSpPr>
        <p:spPr>
          <a:xfrm flipH="1">
            <a:off x="-33672" y="-30354"/>
            <a:ext cx="441750" cy="4098509"/>
          </a:xfrm>
          <a:custGeom>
            <a:rect b="b" l="l" r="r" t="t"/>
            <a:pathLst>
              <a:path extrusionOk="0" h="24782" w="2671">
                <a:moveTo>
                  <a:pt x="1" y="0"/>
                </a:moveTo>
                <a:lnTo>
                  <a:pt x="2649" y="24782"/>
                </a:lnTo>
                <a:lnTo>
                  <a:pt x="2649" y="21694"/>
                </a:lnTo>
                <a:lnTo>
                  <a:pt x="2670" y="22"/>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408" name="Shape 408"/>
        <p:cNvGrpSpPr/>
        <p:nvPr/>
      </p:nvGrpSpPr>
      <p:grpSpPr>
        <a:xfrm>
          <a:off x="0" y="0"/>
          <a:ext cx="0" cy="0"/>
          <a:chOff x="0" y="0"/>
          <a:chExt cx="0" cy="0"/>
        </a:xfrm>
      </p:grpSpPr>
      <p:sp>
        <p:nvSpPr>
          <p:cNvPr id="409" name="Google Shape;409;p18"/>
          <p:cNvSpPr/>
          <p:nvPr/>
        </p:nvSpPr>
        <p:spPr>
          <a:xfrm>
            <a:off x="8327200" y="286827"/>
            <a:ext cx="1035824" cy="249574"/>
          </a:xfrm>
          <a:custGeom>
            <a:rect b="b" l="l" r="r" t="t"/>
            <a:pathLst>
              <a:path extrusionOk="0" h="1372" w="5694">
                <a:moveTo>
                  <a:pt x="2405" y="0"/>
                </a:moveTo>
                <a:cubicBezTo>
                  <a:pt x="2251" y="0"/>
                  <a:pt x="2119" y="90"/>
                  <a:pt x="2034" y="201"/>
                </a:cubicBezTo>
                <a:cubicBezTo>
                  <a:pt x="1875" y="334"/>
                  <a:pt x="1790" y="530"/>
                  <a:pt x="1722" y="752"/>
                </a:cubicBezTo>
                <a:cubicBezTo>
                  <a:pt x="1637" y="710"/>
                  <a:pt x="1547" y="662"/>
                  <a:pt x="1457" y="662"/>
                </a:cubicBezTo>
                <a:cubicBezTo>
                  <a:pt x="1372" y="689"/>
                  <a:pt x="1282" y="773"/>
                  <a:pt x="1282" y="863"/>
                </a:cubicBezTo>
                <a:cubicBezTo>
                  <a:pt x="1199" y="767"/>
                  <a:pt x="1081" y="712"/>
                  <a:pt x="961" y="712"/>
                </a:cubicBezTo>
                <a:cubicBezTo>
                  <a:pt x="889" y="712"/>
                  <a:pt x="818" y="732"/>
                  <a:pt x="752" y="773"/>
                </a:cubicBezTo>
                <a:cubicBezTo>
                  <a:pt x="599" y="863"/>
                  <a:pt x="509" y="1059"/>
                  <a:pt x="376" y="1192"/>
                </a:cubicBezTo>
                <a:cubicBezTo>
                  <a:pt x="286" y="1261"/>
                  <a:pt x="90" y="1324"/>
                  <a:pt x="0" y="1351"/>
                </a:cubicBezTo>
                <a:lnTo>
                  <a:pt x="5694" y="1372"/>
                </a:lnTo>
                <a:cubicBezTo>
                  <a:pt x="5477" y="1324"/>
                  <a:pt x="5233" y="1282"/>
                  <a:pt x="5101" y="1038"/>
                </a:cubicBezTo>
                <a:cubicBezTo>
                  <a:pt x="5032" y="953"/>
                  <a:pt x="5011" y="842"/>
                  <a:pt x="4921" y="795"/>
                </a:cubicBezTo>
                <a:cubicBezTo>
                  <a:pt x="4895" y="775"/>
                  <a:pt x="4869" y="768"/>
                  <a:pt x="4842" y="768"/>
                </a:cubicBezTo>
                <a:cubicBezTo>
                  <a:pt x="4780" y="768"/>
                  <a:pt x="4712" y="809"/>
                  <a:pt x="4635" y="842"/>
                </a:cubicBezTo>
                <a:cubicBezTo>
                  <a:pt x="4613" y="842"/>
                  <a:pt x="4592" y="863"/>
                  <a:pt x="4571" y="863"/>
                </a:cubicBezTo>
                <a:cubicBezTo>
                  <a:pt x="4550" y="842"/>
                  <a:pt x="4550" y="821"/>
                  <a:pt x="4523" y="795"/>
                </a:cubicBezTo>
                <a:cubicBezTo>
                  <a:pt x="4460" y="689"/>
                  <a:pt x="4439" y="509"/>
                  <a:pt x="4349" y="397"/>
                </a:cubicBezTo>
                <a:cubicBezTo>
                  <a:pt x="4278" y="313"/>
                  <a:pt x="4182" y="274"/>
                  <a:pt x="4088" y="274"/>
                </a:cubicBezTo>
                <a:cubicBezTo>
                  <a:pt x="4033" y="274"/>
                  <a:pt x="3979" y="287"/>
                  <a:pt x="3930" y="313"/>
                </a:cubicBezTo>
                <a:cubicBezTo>
                  <a:pt x="3798" y="397"/>
                  <a:pt x="3708" y="556"/>
                  <a:pt x="3665" y="710"/>
                </a:cubicBezTo>
                <a:cubicBezTo>
                  <a:pt x="3554" y="599"/>
                  <a:pt x="3443" y="487"/>
                  <a:pt x="3310" y="445"/>
                </a:cubicBezTo>
                <a:cubicBezTo>
                  <a:pt x="3268" y="430"/>
                  <a:pt x="3224" y="422"/>
                  <a:pt x="3180" y="422"/>
                </a:cubicBezTo>
                <a:cubicBezTo>
                  <a:pt x="3085" y="422"/>
                  <a:pt x="2989" y="457"/>
                  <a:pt x="2913" y="530"/>
                </a:cubicBezTo>
                <a:cubicBezTo>
                  <a:pt x="2802" y="291"/>
                  <a:pt x="2627" y="27"/>
                  <a:pt x="240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18"/>
          <p:cNvSpPr/>
          <p:nvPr/>
        </p:nvSpPr>
        <p:spPr>
          <a:xfrm>
            <a:off x="-1061200" y="3009775"/>
            <a:ext cx="11225986" cy="3987262"/>
          </a:xfrm>
          <a:custGeom>
            <a:rect b="b" l="l" r="r" t="t"/>
            <a:pathLst>
              <a:path extrusionOk="0" h="44599" w="105159">
                <a:moveTo>
                  <a:pt x="11224" y="0"/>
                </a:moveTo>
                <a:cubicBezTo>
                  <a:pt x="10502" y="0"/>
                  <a:pt x="9781" y="108"/>
                  <a:pt x="9073" y="332"/>
                </a:cubicBezTo>
                <a:cubicBezTo>
                  <a:pt x="4704" y="1725"/>
                  <a:pt x="2474" y="7106"/>
                  <a:pt x="3777" y="12646"/>
                </a:cubicBezTo>
                <a:cubicBezTo>
                  <a:pt x="3094" y="13573"/>
                  <a:pt x="2495" y="14632"/>
                  <a:pt x="2056" y="15803"/>
                </a:cubicBezTo>
                <a:cubicBezTo>
                  <a:pt x="1" y="21078"/>
                  <a:pt x="1526" y="26570"/>
                  <a:pt x="5456" y="28095"/>
                </a:cubicBezTo>
                <a:cubicBezTo>
                  <a:pt x="6140" y="28363"/>
                  <a:pt x="6856" y="28490"/>
                  <a:pt x="7583" y="28490"/>
                </a:cubicBezTo>
                <a:cubicBezTo>
                  <a:pt x="8355" y="28490"/>
                  <a:pt x="9139" y="28347"/>
                  <a:pt x="9910" y="28074"/>
                </a:cubicBezTo>
                <a:cubicBezTo>
                  <a:pt x="12072" y="31019"/>
                  <a:pt x="15525" y="32772"/>
                  <a:pt x="19177" y="32772"/>
                </a:cubicBezTo>
                <a:cubicBezTo>
                  <a:pt x="20340" y="32772"/>
                  <a:pt x="21523" y="32594"/>
                  <a:pt x="22690" y="32221"/>
                </a:cubicBezTo>
                <a:cubicBezTo>
                  <a:pt x="23596" y="31935"/>
                  <a:pt x="24454" y="31538"/>
                  <a:pt x="25227" y="31072"/>
                </a:cubicBezTo>
                <a:cubicBezTo>
                  <a:pt x="25317" y="31294"/>
                  <a:pt x="25428" y="31538"/>
                  <a:pt x="25534" y="31760"/>
                </a:cubicBezTo>
                <a:cubicBezTo>
                  <a:pt x="27256" y="35378"/>
                  <a:pt x="30613" y="37671"/>
                  <a:pt x="34300" y="38201"/>
                </a:cubicBezTo>
                <a:cubicBezTo>
                  <a:pt x="34628" y="40849"/>
                  <a:pt x="35931" y="43078"/>
                  <a:pt x="38092" y="44074"/>
                </a:cubicBezTo>
                <a:cubicBezTo>
                  <a:pt x="38875" y="44430"/>
                  <a:pt x="39708" y="44599"/>
                  <a:pt x="40557" y="44599"/>
                </a:cubicBezTo>
                <a:cubicBezTo>
                  <a:pt x="43866" y="44599"/>
                  <a:pt x="47424" y="42029"/>
                  <a:pt x="49304" y="37936"/>
                </a:cubicBezTo>
                <a:cubicBezTo>
                  <a:pt x="49765" y="36898"/>
                  <a:pt x="50098" y="35838"/>
                  <a:pt x="50294" y="34806"/>
                </a:cubicBezTo>
                <a:cubicBezTo>
                  <a:pt x="51751" y="35796"/>
                  <a:pt x="53430" y="36458"/>
                  <a:pt x="55172" y="36702"/>
                </a:cubicBezTo>
                <a:cubicBezTo>
                  <a:pt x="55506" y="39371"/>
                  <a:pt x="56830" y="41580"/>
                  <a:pt x="58970" y="42570"/>
                </a:cubicBezTo>
                <a:cubicBezTo>
                  <a:pt x="59758" y="42933"/>
                  <a:pt x="60596" y="43105"/>
                  <a:pt x="61450" y="43105"/>
                </a:cubicBezTo>
                <a:cubicBezTo>
                  <a:pt x="64755" y="43105"/>
                  <a:pt x="68305" y="40524"/>
                  <a:pt x="70182" y="36437"/>
                </a:cubicBezTo>
                <a:cubicBezTo>
                  <a:pt x="71548" y="33455"/>
                  <a:pt x="71723" y="30325"/>
                  <a:pt x="70886" y="27873"/>
                </a:cubicBezTo>
                <a:lnTo>
                  <a:pt x="70886" y="27873"/>
                </a:lnTo>
                <a:cubicBezTo>
                  <a:pt x="72629" y="29133"/>
                  <a:pt x="74949" y="29970"/>
                  <a:pt x="77528" y="30081"/>
                </a:cubicBezTo>
                <a:cubicBezTo>
                  <a:pt x="77732" y="30090"/>
                  <a:pt x="77934" y="30094"/>
                  <a:pt x="78136" y="30094"/>
                </a:cubicBezTo>
                <a:cubicBezTo>
                  <a:pt x="82448" y="30094"/>
                  <a:pt x="86136" y="28114"/>
                  <a:pt x="87527" y="25225"/>
                </a:cubicBezTo>
                <a:cubicBezTo>
                  <a:pt x="87612" y="25336"/>
                  <a:pt x="87723" y="25426"/>
                  <a:pt x="87834" y="25511"/>
                </a:cubicBezTo>
                <a:cubicBezTo>
                  <a:pt x="90340" y="27813"/>
                  <a:pt x="93393" y="28992"/>
                  <a:pt x="96180" y="28992"/>
                </a:cubicBezTo>
                <a:cubicBezTo>
                  <a:pt x="98472" y="28992"/>
                  <a:pt x="100584" y="28195"/>
                  <a:pt x="102065" y="26570"/>
                </a:cubicBezTo>
                <a:cubicBezTo>
                  <a:pt x="105158" y="23196"/>
                  <a:pt x="104406" y="17413"/>
                  <a:pt x="100503" y="13266"/>
                </a:cubicBezTo>
                <a:cubicBezTo>
                  <a:pt x="100635" y="12116"/>
                  <a:pt x="100609" y="10904"/>
                  <a:pt x="100434" y="9670"/>
                </a:cubicBezTo>
                <a:cubicBezTo>
                  <a:pt x="99637" y="4480"/>
                  <a:pt x="96070" y="641"/>
                  <a:pt x="92219" y="641"/>
                </a:cubicBezTo>
                <a:cubicBezTo>
                  <a:pt x="91928" y="641"/>
                  <a:pt x="91634" y="663"/>
                  <a:pt x="91340" y="708"/>
                </a:cubicBezTo>
                <a:cubicBezTo>
                  <a:pt x="89842" y="931"/>
                  <a:pt x="88518" y="1746"/>
                  <a:pt x="87501" y="2959"/>
                </a:cubicBezTo>
                <a:cubicBezTo>
                  <a:pt x="86019" y="2303"/>
                  <a:pt x="84430" y="1977"/>
                  <a:pt x="82842" y="1977"/>
                </a:cubicBezTo>
                <a:cubicBezTo>
                  <a:pt x="79725" y="1977"/>
                  <a:pt x="76617" y="3234"/>
                  <a:pt x="74350" y="5719"/>
                </a:cubicBezTo>
                <a:cubicBezTo>
                  <a:pt x="73492" y="6667"/>
                  <a:pt x="72830" y="7705"/>
                  <a:pt x="72322" y="8806"/>
                </a:cubicBezTo>
                <a:cubicBezTo>
                  <a:pt x="71041" y="8222"/>
                  <a:pt x="69569" y="7918"/>
                  <a:pt x="68015" y="7918"/>
                </a:cubicBezTo>
                <a:cubicBezTo>
                  <a:pt x="66458" y="7918"/>
                  <a:pt x="64818" y="8223"/>
                  <a:pt x="63207" y="8854"/>
                </a:cubicBezTo>
                <a:cubicBezTo>
                  <a:pt x="62190" y="8298"/>
                  <a:pt x="61067" y="7858"/>
                  <a:pt x="59854" y="7572"/>
                </a:cubicBezTo>
                <a:cubicBezTo>
                  <a:pt x="58791" y="7322"/>
                  <a:pt x="57740" y="7202"/>
                  <a:pt x="56727" y="7202"/>
                </a:cubicBezTo>
                <a:cubicBezTo>
                  <a:pt x="53910" y="7202"/>
                  <a:pt x="51396" y="8128"/>
                  <a:pt x="49791" y="9733"/>
                </a:cubicBezTo>
                <a:cubicBezTo>
                  <a:pt x="48932" y="9525"/>
                  <a:pt x="48025" y="9418"/>
                  <a:pt x="47090" y="9418"/>
                </a:cubicBezTo>
                <a:cubicBezTo>
                  <a:pt x="45545" y="9418"/>
                  <a:pt x="43926" y="9711"/>
                  <a:pt x="42329" y="10332"/>
                </a:cubicBezTo>
                <a:cubicBezTo>
                  <a:pt x="41317" y="9781"/>
                  <a:pt x="40189" y="9336"/>
                  <a:pt x="38976" y="9050"/>
                </a:cubicBezTo>
                <a:cubicBezTo>
                  <a:pt x="37912" y="8806"/>
                  <a:pt x="36865" y="8688"/>
                  <a:pt x="35857" y="8688"/>
                </a:cubicBezTo>
                <a:cubicBezTo>
                  <a:pt x="34416" y="8688"/>
                  <a:pt x="33057" y="8929"/>
                  <a:pt x="31847" y="9384"/>
                </a:cubicBezTo>
                <a:cubicBezTo>
                  <a:pt x="29772" y="8116"/>
                  <a:pt x="27541" y="7495"/>
                  <a:pt x="25500" y="7495"/>
                </a:cubicBezTo>
                <a:cubicBezTo>
                  <a:pt x="23806" y="7495"/>
                  <a:pt x="22244" y="7923"/>
                  <a:pt x="21011" y="8764"/>
                </a:cubicBezTo>
                <a:cubicBezTo>
                  <a:pt x="20969" y="8610"/>
                  <a:pt x="20926" y="8478"/>
                  <a:pt x="20879" y="8345"/>
                </a:cubicBezTo>
                <a:cubicBezTo>
                  <a:pt x="19289" y="3346"/>
                  <a:pt x="15253" y="0"/>
                  <a:pt x="11224" y="0"/>
                </a:cubicBezTo>
                <a:close/>
              </a:path>
            </a:pathLst>
          </a:custGeom>
          <a:solidFill>
            <a:srgbClr val="FFFFFF">
              <a:alpha val="399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1" name="Google Shape;411;p18"/>
          <p:cNvGrpSpPr/>
          <p:nvPr/>
        </p:nvGrpSpPr>
        <p:grpSpPr>
          <a:xfrm>
            <a:off x="107020" y="3609489"/>
            <a:ext cx="991649" cy="1274574"/>
            <a:chOff x="1307321" y="654999"/>
            <a:chExt cx="1131632" cy="1454661"/>
          </a:xfrm>
        </p:grpSpPr>
        <p:sp>
          <p:nvSpPr>
            <p:cNvPr id="412" name="Google Shape;412;p18"/>
            <p:cNvSpPr/>
            <p:nvPr/>
          </p:nvSpPr>
          <p:spPr>
            <a:xfrm>
              <a:off x="1307321" y="654999"/>
              <a:ext cx="1131632" cy="1021965"/>
            </a:xfrm>
            <a:custGeom>
              <a:rect b="b" l="l" r="r" t="t"/>
              <a:pathLst>
                <a:path extrusionOk="0" h="23241" w="25735">
                  <a:moveTo>
                    <a:pt x="15539" y="0"/>
                  </a:moveTo>
                  <a:cubicBezTo>
                    <a:pt x="12250" y="0"/>
                    <a:pt x="9602" y="3379"/>
                    <a:pt x="9602" y="7547"/>
                  </a:cubicBezTo>
                  <a:lnTo>
                    <a:pt x="9602" y="7833"/>
                  </a:lnTo>
                  <a:cubicBezTo>
                    <a:pt x="9181" y="7709"/>
                    <a:pt x="8736" y="7647"/>
                    <a:pt x="8276" y="7647"/>
                  </a:cubicBezTo>
                  <a:cubicBezTo>
                    <a:pt x="6379" y="7647"/>
                    <a:pt x="4247" y="8691"/>
                    <a:pt x="2648" y="10593"/>
                  </a:cubicBezTo>
                  <a:cubicBezTo>
                    <a:pt x="223" y="13527"/>
                    <a:pt x="0" y="17367"/>
                    <a:pt x="2187" y="19178"/>
                  </a:cubicBezTo>
                  <a:cubicBezTo>
                    <a:pt x="2947" y="19817"/>
                    <a:pt x="3890" y="20121"/>
                    <a:pt x="4905" y="20121"/>
                  </a:cubicBezTo>
                  <a:cubicBezTo>
                    <a:pt x="5539" y="20121"/>
                    <a:pt x="6202" y="20002"/>
                    <a:pt x="6864" y="19771"/>
                  </a:cubicBezTo>
                  <a:cubicBezTo>
                    <a:pt x="8257" y="21869"/>
                    <a:pt x="10619" y="23240"/>
                    <a:pt x="13310" y="23240"/>
                  </a:cubicBezTo>
                  <a:cubicBezTo>
                    <a:pt x="16731" y="23240"/>
                    <a:pt x="19644" y="21032"/>
                    <a:pt x="20656" y="17965"/>
                  </a:cubicBezTo>
                  <a:cubicBezTo>
                    <a:pt x="20725" y="17968"/>
                    <a:pt x="20795" y="17969"/>
                    <a:pt x="20864" y="17969"/>
                  </a:cubicBezTo>
                  <a:cubicBezTo>
                    <a:pt x="21868" y="17969"/>
                    <a:pt x="22783" y="17680"/>
                    <a:pt x="23526" y="17081"/>
                  </a:cubicBezTo>
                  <a:cubicBezTo>
                    <a:pt x="25735" y="15296"/>
                    <a:pt x="25602" y="11456"/>
                    <a:pt x="23198" y="8496"/>
                  </a:cubicBezTo>
                  <a:cubicBezTo>
                    <a:pt x="22668" y="7833"/>
                    <a:pt x="22070" y="7283"/>
                    <a:pt x="21450" y="6822"/>
                  </a:cubicBezTo>
                  <a:cubicBezTo>
                    <a:pt x="21164" y="3003"/>
                    <a:pt x="18627" y="0"/>
                    <a:pt x="1553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18"/>
            <p:cNvSpPr/>
            <p:nvPr/>
          </p:nvSpPr>
          <p:spPr>
            <a:xfrm>
              <a:off x="1876952" y="1126611"/>
              <a:ext cx="81569" cy="983049"/>
            </a:xfrm>
            <a:custGeom>
              <a:rect b="b" l="l" r="r" t="t"/>
              <a:pathLst>
                <a:path extrusionOk="0" h="22356" w="1855">
                  <a:moveTo>
                    <a:pt x="711" y="0"/>
                  </a:moveTo>
                  <a:lnTo>
                    <a:pt x="1" y="22356"/>
                  </a:lnTo>
                  <a:lnTo>
                    <a:pt x="1855" y="22287"/>
                  </a:lnTo>
                  <a:lnTo>
                    <a:pt x="71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4" name="Google Shape;414;p18"/>
          <p:cNvSpPr/>
          <p:nvPr/>
        </p:nvSpPr>
        <p:spPr>
          <a:xfrm>
            <a:off x="7373438" y="1135662"/>
            <a:ext cx="841871" cy="201949"/>
          </a:xfrm>
          <a:custGeom>
            <a:rect b="b" l="l" r="r" t="t"/>
            <a:pathLst>
              <a:path extrusionOk="0" h="1440" w="6002">
                <a:moveTo>
                  <a:pt x="2475" y="0"/>
                </a:moveTo>
                <a:cubicBezTo>
                  <a:pt x="2353" y="0"/>
                  <a:pt x="2221" y="79"/>
                  <a:pt x="2141" y="179"/>
                </a:cubicBezTo>
                <a:cubicBezTo>
                  <a:pt x="1987" y="332"/>
                  <a:pt x="1876" y="555"/>
                  <a:pt x="1812" y="777"/>
                </a:cubicBezTo>
                <a:cubicBezTo>
                  <a:pt x="1739" y="738"/>
                  <a:pt x="1665" y="703"/>
                  <a:pt x="1594" y="703"/>
                </a:cubicBezTo>
                <a:cubicBezTo>
                  <a:pt x="1578" y="703"/>
                  <a:pt x="1563" y="704"/>
                  <a:pt x="1547" y="708"/>
                </a:cubicBezTo>
                <a:cubicBezTo>
                  <a:pt x="1436" y="708"/>
                  <a:pt x="1346" y="798"/>
                  <a:pt x="1346" y="909"/>
                </a:cubicBezTo>
                <a:cubicBezTo>
                  <a:pt x="1249" y="796"/>
                  <a:pt x="1125" y="737"/>
                  <a:pt x="1002" y="737"/>
                </a:cubicBezTo>
                <a:cubicBezTo>
                  <a:pt x="931" y="737"/>
                  <a:pt x="860" y="757"/>
                  <a:pt x="795" y="798"/>
                </a:cubicBezTo>
                <a:cubicBezTo>
                  <a:pt x="621" y="909"/>
                  <a:pt x="531" y="1105"/>
                  <a:pt x="377" y="1238"/>
                </a:cubicBezTo>
                <a:cubicBezTo>
                  <a:pt x="287" y="1328"/>
                  <a:pt x="91" y="1391"/>
                  <a:pt x="1" y="1418"/>
                </a:cubicBezTo>
                <a:lnTo>
                  <a:pt x="6002" y="1439"/>
                </a:lnTo>
                <a:cubicBezTo>
                  <a:pt x="5763" y="1391"/>
                  <a:pt x="5498" y="1328"/>
                  <a:pt x="5366" y="1105"/>
                </a:cubicBezTo>
                <a:cubicBezTo>
                  <a:pt x="5318" y="994"/>
                  <a:pt x="5276" y="888"/>
                  <a:pt x="5207" y="819"/>
                </a:cubicBezTo>
                <a:cubicBezTo>
                  <a:pt x="5176" y="807"/>
                  <a:pt x="5145" y="802"/>
                  <a:pt x="5113" y="802"/>
                </a:cubicBezTo>
                <a:cubicBezTo>
                  <a:pt x="5038" y="802"/>
                  <a:pt x="4964" y="832"/>
                  <a:pt x="4900" y="862"/>
                </a:cubicBezTo>
                <a:cubicBezTo>
                  <a:pt x="4885" y="881"/>
                  <a:pt x="4859" y="897"/>
                  <a:pt x="4836" y="897"/>
                </a:cubicBezTo>
                <a:cubicBezTo>
                  <a:pt x="4826" y="897"/>
                  <a:pt x="4817" y="894"/>
                  <a:pt x="4810" y="888"/>
                </a:cubicBezTo>
                <a:cubicBezTo>
                  <a:pt x="4789" y="888"/>
                  <a:pt x="4789" y="862"/>
                  <a:pt x="4768" y="841"/>
                </a:cubicBezTo>
                <a:cubicBezTo>
                  <a:pt x="4704" y="708"/>
                  <a:pt x="4656" y="533"/>
                  <a:pt x="4572" y="422"/>
                </a:cubicBezTo>
                <a:cubicBezTo>
                  <a:pt x="4503" y="327"/>
                  <a:pt x="4408" y="283"/>
                  <a:pt x="4314" y="283"/>
                </a:cubicBezTo>
                <a:cubicBezTo>
                  <a:pt x="4256" y="283"/>
                  <a:pt x="4198" y="300"/>
                  <a:pt x="4148" y="332"/>
                </a:cubicBezTo>
                <a:cubicBezTo>
                  <a:pt x="3994" y="401"/>
                  <a:pt x="3910" y="555"/>
                  <a:pt x="3862" y="729"/>
                </a:cubicBezTo>
                <a:cubicBezTo>
                  <a:pt x="3751" y="623"/>
                  <a:pt x="3618" y="512"/>
                  <a:pt x="3486" y="465"/>
                </a:cubicBezTo>
                <a:cubicBezTo>
                  <a:pt x="3431" y="442"/>
                  <a:pt x="3377" y="430"/>
                  <a:pt x="3324" y="430"/>
                </a:cubicBezTo>
                <a:cubicBezTo>
                  <a:pt x="3228" y="430"/>
                  <a:pt x="3139" y="469"/>
                  <a:pt x="3067" y="555"/>
                </a:cubicBezTo>
                <a:cubicBezTo>
                  <a:pt x="2935" y="290"/>
                  <a:pt x="2781" y="25"/>
                  <a:pt x="2517" y="4"/>
                </a:cubicBezTo>
                <a:cubicBezTo>
                  <a:pt x="2503" y="2"/>
                  <a:pt x="2489" y="0"/>
                  <a:pt x="247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18"/>
          <p:cNvSpPr/>
          <p:nvPr/>
        </p:nvSpPr>
        <p:spPr>
          <a:xfrm>
            <a:off x="-282500" y="1287024"/>
            <a:ext cx="1046547" cy="249598"/>
          </a:xfrm>
          <a:custGeom>
            <a:rect b="b" l="l" r="r" t="t"/>
            <a:pathLst>
              <a:path extrusionOk="0" h="2322" w="9736">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18"/>
          <p:cNvSpPr/>
          <p:nvPr/>
        </p:nvSpPr>
        <p:spPr>
          <a:xfrm flipH="1">
            <a:off x="-20200" y="4705507"/>
            <a:ext cx="9144064" cy="438003"/>
          </a:xfrm>
          <a:custGeom>
            <a:rect b="b" l="l" r="r" t="t"/>
            <a:pathLst>
              <a:path extrusionOk="0" h="9670" w="87612">
                <a:moveTo>
                  <a:pt x="18981" y="0"/>
                </a:moveTo>
                <a:cubicBezTo>
                  <a:pt x="15418" y="0"/>
                  <a:pt x="11743" y="156"/>
                  <a:pt x="8077" y="470"/>
                </a:cubicBezTo>
                <a:cubicBezTo>
                  <a:pt x="5387" y="713"/>
                  <a:pt x="2691" y="1020"/>
                  <a:pt x="0" y="1264"/>
                </a:cubicBezTo>
                <a:lnTo>
                  <a:pt x="0" y="9669"/>
                </a:lnTo>
                <a:lnTo>
                  <a:pt x="87611" y="9669"/>
                </a:lnTo>
                <a:lnTo>
                  <a:pt x="87611" y="4023"/>
                </a:lnTo>
                <a:cubicBezTo>
                  <a:pt x="84100" y="3160"/>
                  <a:pt x="79821" y="2609"/>
                  <a:pt x="75033" y="2456"/>
                </a:cubicBezTo>
                <a:cubicBezTo>
                  <a:pt x="74101" y="2429"/>
                  <a:pt x="73160" y="2417"/>
                  <a:pt x="72210" y="2417"/>
                </a:cubicBezTo>
                <a:cubicBezTo>
                  <a:pt x="65222" y="2417"/>
                  <a:pt x="57810" y="3055"/>
                  <a:pt x="50755" y="3097"/>
                </a:cubicBezTo>
                <a:cubicBezTo>
                  <a:pt x="48196" y="3097"/>
                  <a:pt x="45660" y="3028"/>
                  <a:pt x="43430" y="2763"/>
                </a:cubicBezTo>
                <a:cubicBezTo>
                  <a:pt x="40670" y="2456"/>
                  <a:pt x="38462" y="1878"/>
                  <a:pt x="36015" y="1418"/>
                </a:cubicBezTo>
                <a:cubicBezTo>
                  <a:pt x="31114" y="477"/>
                  <a:pt x="25219" y="0"/>
                  <a:pt x="1898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1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7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18" name="Google Shape;418;p18"/>
          <p:cNvSpPr txBox="1"/>
          <p:nvPr>
            <p:ph idx="1" type="subTitle"/>
          </p:nvPr>
        </p:nvSpPr>
        <p:spPr>
          <a:xfrm>
            <a:off x="1513799" y="1613375"/>
            <a:ext cx="2811000" cy="95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419" name="Google Shape;419;p18"/>
          <p:cNvSpPr txBox="1"/>
          <p:nvPr>
            <p:ph idx="2" type="subTitle"/>
          </p:nvPr>
        </p:nvSpPr>
        <p:spPr>
          <a:xfrm>
            <a:off x="5492751" y="1613375"/>
            <a:ext cx="2811000" cy="95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420" name="Google Shape;420;p18"/>
          <p:cNvSpPr txBox="1"/>
          <p:nvPr>
            <p:ph idx="3" type="subTitle"/>
          </p:nvPr>
        </p:nvSpPr>
        <p:spPr>
          <a:xfrm>
            <a:off x="1513799" y="3274025"/>
            <a:ext cx="2811000" cy="95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421" name="Google Shape;421;p18"/>
          <p:cNvSpPr txBox="1"/>
          <p:nvPr>
            <p:ph idx="4" type="subTitle"/>
          </p:nvPr>
        </p:nvSpPr>
        <p:spPr>
          <a:xfrm>
            <a:off x="5492751" y="3274025"/>
            <a:ext cx="2811000" cy="95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422" name="Google Shape;422;p18"/>
          <p:cNvSpPr txBox="1"/>
          <p:nvPr>
            <p:ph idx="5" type="subTitle"/>
          </p:nvPr>
        </p:nvSpPr>
        <p:spPr>
          <a:xfrm>
            <a:off x="1513799" y="1277975"/>
            <a:ext cx="2811000" cy="4116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1800">
                <a:solidFill>
                  <a:schemeClr val="dk1"/>
                </a:solidFill>
                <a:latin typeface="Black Han Sans"/>
                <a:ea typeface="Black Han Sans"/>
                <a:cs typeface="Black Han Sans"/>
                <a:sym typeface="Black Han Sans"/>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423" name="Google Shape;423;p18"/>
          <p:cNvSpPr txBox="1"/>
          <p:nvPr>
            <p:ph idx="6" type="subTitle"/>
          </p:nvPr>
        </p:nvSpPr>
        <p:spPr>
          <a:xfrm>
            <a:off x="1513799" y="2938625"/>
            <a:ext cx="2811000" cy="4116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1800">
                <a:solidFill>
                  <a:schemeClr val="dk1"/>
                </a:solidFill>
                <a:latin typeface="Black Han Sans"/>
                <a:ea typeface="Black Han Sans"/>
                <a:cs typeface="Black Han Sans"/>
                <a:sym typeface="Black Han Sans"/>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424" name="Google Shape;424;p18"/>
          <p:cNvSpPr txBox="1"/>
          <p:nvPr>
            <p:ph idx="7" type="subTitle"/>
          </p:nvPr>
        </p:nvSpPr>
        <p:spPr>
          <a:xfrm>
            <a:off x="5492724" y="1277975"/>
            <a:ext cx="2811000" cy="4116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1800">
                <a:solidFill>
                  <a:schemeClr val="dk1"/>
                </a:solidFill>
                <a:latin typeface="Black Han Sans"/>
                <a:ea typeface="Black Han Sans"/>
                <a:cs typeface="Black Han Sans"/>
                <a:sym typeface="Black Han Sans"/>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425" name="Google Shape;425;p18"/>
          <p:cNvSpPr txBox="1"/>
          <p:nvPr>
            <p:ph idx="8" type="subTitle"/>
          </p:nvPr>
        </p:nvSpPr>
        <p:spPr>
          <a:xfrm>
            <a:off x="5492724" y="2938625"/>
            <a:ext cx="2811000" cy="4116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1800">
                <a:solidFill>
                  <a:schemeClr val="dk1"/>
                </a:solidFill>
                <a:latin typeface="Black Han Sans"/>
                <a:ea typeface="Black Han Sans"/>
                <a:cs typeface="Black Han Sans"/>
                <a:sym typeface="Black Han Sans"/>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426" name="Google Shape;426;p18"/>
          <p:cNvSpPr/>
          <p:nvPr/>
        </p:nvSpPr>
        <p:spPr>
          <a:xfrm>
            <a:off x="2062422" y="153422"/>
            <a:ext cx="645170" cy="154789"/>
          </a:xfrm>
          <a:custGeom>
            <a:rect b="b" l="l" r="r" t="t"/>
            <a:pathLst>
              <a:path extrusionOk="0" h="1440" w="6002">
                <a:moveTo>
                  <a:pt x="2475" y="0"/>
                </a:moveTo>
                <a:cubicBezTo>
                  <a:pt x="2353" y="0"/>
                  <a:pt x="2221" y="79"/>
                  <a:pt x="2141" y="179"/>
                </a:cubicBezTo>
                <a:cubicBezTo>
                  <a:pt x="1987" y="332"/>
                  <a:pt x="1876" y="555"/>
                  <a:pt x="1812" y="777"/>
                </a:cubicBezTo>
                <a:cubicBezTo>
                  <a:pt x="1739" y="738"/>
                  <a:pt x="1665" y="703"/>
                  <a:pt x="1594" y="703"/>
                </a:cubicBezTo>
                <a:cubicBezTo>
                  <a:pt x="1578" y="703"/>
                  <a:pt x="1563" y="704"/>
                  <a:pt x="1547" y="708"/>
                </a:cubicBezTo>
                <a:cubicBezTo>
                  <a:pt x="1436" y="708"/>
                  <a:pt x="1346" y="798"/>
                  <a:pt x="1346" y="909"/>
                </a:cubicBezTo>
                <a:cubicBezTo>
                  <a:pt x="1249" y="796"/>
                  <a:pt x="1125" y="737"/>
                  <a:pt x="1002" y="737"/>
                </a:cubicBezTo>
                <a:cubicBezTo>
                  <a:pt x="931" y="737"/>
                  <a:pt x="860" y="757"/>
                  <a:pt x="795" y="798"/>
                </a:cubicBezTo>
                <a:cubicBezTo>
                  <a:pt x="621" y="909"/>
                  <a:pt x="531" y="1105"/>
                  <a:pt x="377" y="1238"/>
                </a:cubicBezTo>
                <a:cubicBezTo>
                  <a:pt x="287" y="1328"/>
                  <a:pt x="91" y="1391"/>
                  <a:pt x="1" y="1418"/>
                </a:cubicBezTo>
                <a:lnTo>
                  <a:pt x="6002" y="1439"/>
                </a:lnTo>
                <a:cubicBezTo>
                  <a:pt x="5763" y="1391"/>
                  <a:pt x="5498" y="1328"/>
                  <a:pt x="5366" y="1105"/>
                </a:cubicBezTo>
                <a:cubicBezTo>
                  <a:pt x="5318" y="994"/>
                  <a:pt x="5276" y="888"/>
                  <a:pt x="5207" y="819"/>
                </a:cubicBezTo>
                <a:cubicBezTo>
                  <a:pt x="5176" y="807"/>
                  <a:pt x="5145" y="802"/>
                  <a:pt x="5113" y="802"/>
                </a:cubicBezTo>
                <a:cubicBezTo>
                  <a:pt x="5038" y="802"/>
                  <a:pt x="4964" y="832"/>
                  <a:pt x="4900" y="862"/>
                </a:cubicBezTo>
                <a:cubicBezTo>
                  <a:pt x="4885" y="881"/>
                  <a:pt x="4859" y="897"/>
                  <a:pt x="4836" y="897"/>
                </a:cubicBezTo>
                <a:cubicBezTo>
                  <a:pt x="4826" y="897"/>
                  <a:pt x="4817" y="894"/>
                  <a:pt x="4810" y="888"/>
                </a:cubicBezTo>
                <a:cubicBezTo>
                  <a:pt x="4789" y="888"/>
                  <a:pt x="4789" y="862"/>
                  <a:pt x="4768" y="841"/>
                </a:cubicBezTo>
                <a:cubicBezTo>
                  <a:pt x="4704" y="708"/>
                  <a:pt x="4656" y="533"/>
                  <a:pt x="4572" y="422"/>
                </a:cubicBezTo>
                <a:cubicBezTo>
                  <a:pt x="4503" y="327"/>
                  <a:pt x="4408" y="283"/>
                  <a:pt x="4314" y="283"/>
                </a:cubicBezTo>
                <a:cubicBezTo>
                  <a:pt x="4256" y="283"/>
                  <a:pt x="4198" y="300"/>
                  <a:pt x="4148" y="332"/>
                </a:cubicBezTo>
                <a:cubicBezTo>
                  <a:pt x="3994" y="401"/>
                  <a:pt x="3910" y="555"/>
                  <a:pt x="3862" y="729"/>
                </a:cubicBezTo>
                <a:cubicBezTo>
                  <a:pt x="3751" y="623"/>
                  <a:pt x="3618" y="512"/>
                  <a:pt x="3486" y="465"/>
                </a:cubicBezTo>
                <a:cubicBezTo>
                  <a:pt x="3431" y="442"/>
                  <a:pt x="3377" y="430"/>
                  <a:pt x="3324" y="430"/>
                </a:cubicBezTo>
                <a:cubicBezTo>
                  <a:pt x="3228" y="430"/>
                  <a:pt x="3139" y="469"/>
                  <a:pt x="3067" y="555"/>
                </a:cubicBezTo>
                <a:cubicBezTo>
                  <a:pt x="2935" y="290"/>
                  <a:pt x="2781" y="25"/>
                  <a:pt x="2517" y="4"/>
                </a:cubicBezTo>
                <a:cubicBezTo>
                  <a:pt x="2503" y="2"/>
                  <a:pt x="2489" y="0"/>
                  <a:pt x="247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18"/>
          <p:cNvSpPr/>
          <p:nvPr/>
        </p:nvSpPr>
        <p:spPr>
          <a:xfrm>
            <a:off x="7312325" y="4836975"/>
            <a:ext cx="3181346" cy="175049"/>
          </a:xfrm>
          <a:custGeom>
            <a:rect b="b" l="l" r="r" t="t"/>
            <a:pathLst>
              <a:path extrusionOk="0" h="2273" w="36476">
                <a:moveTo>
                  <a:pt x="18246" y="1"/>
                </a:moveTo>
                <a:cubicBezTo>
                  <a:pt x="8162" y="1"/>
                  <a:pt x="0" y="504"/>
                  <a:pt x="0" y="1123"/>
                </a:cubicBezTo>
                <a:cubicBezTo>
                  <a:pt x="0" y="1764"/>
                  <a:pt x="8162" y="2273"/>
                  <a:pt x="18246" y="2273"/>
                </a:cubicBezTo>
                <a:cubicBezTo>
                  <a:pt x="28309" y="2273"/>
                  <a:pt x="36476" y="1764"/>
                  <a:pt x="36476" y="1123"/>
                </a:cubicBezTo>
                <a:cubicBezTo>
                  <a:pt x="36476" y="504"/>
                  <a:pt x="28309" y="1"/>
                  <a:pt x="1824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8" name="Google Shape;428;p18"/>
          <p:cNvGrpSpPr/>
          <p:nvPr/>
        </p:nvGrpSpPr>
        <p:grpSpPr>
          <a:xfrm>
            <a:off x="7309340" y="3843765"/>
            <a:ext cx="3284189" cy="1168269"/>
            <a:chOff x="2536050" y="2210275"/>
            <a:chExt cx="5672175" cy="2017737"/>
          </a:xfrm>
        </p:grpSpPr>
        <p:sp>
          <p:nvSpPr>
            <p:cNvPr id="429" name="Google Shape;429;p18"/>
            <p:cNvSpPr/>
            <p:nvPr/>
          </p:nvSpPr>
          <p:spPr>
            <a:xfrm>
              <a:off x="2536050" y="2210275"/>
              <a:ext cx="5672175" cy="1619642"/>
            </a:xfrm>
            <a:custGeom>
              <a:rect b="b" l="l" r="r" t="t"/>
              <a:pathLst>
                <a:path extrusionOk="0" h="21035" w="73667">
                  <a:moveTo>
                    <a:pt x="39484" y="0"/>
                  </a:moveTo>
                  <a:cubicBezTo>
                    <a:pt x="32918" y="0"/>
                    <a:pt x="27391" y="2097"/>
                    <a:pt x="25491" y="3096"/>
                  </a:cubicBezTo>
                  <a:cubicBezTo>
                    <a:pt x="23526" y="4112"/>
                    <a:pt x="16795" y="7465"/>
                    <a:pt x="14454" y="7995"/>
                  </a:cubicBezTo>
                  <a:cubicBezTo>
                    <a:pt x="12118" y="8524"/>
                    <a:pt x="4947" y="9541"/>
                    <a:pt x="2585" y="11241"/>
                  </a:cubicBezTo>
                  <a:cubicBezTo>
                    <a:pt x="577" y="12676"/>
                    <a:pt x="0" y="15854"/>
                    <a:pt x="223" y="18433"/>
                  </a:cubicBezTo>
                  <a:cubicBezTo>
                    <a:pt x="286" y="19164"/>
                    <a:pt x="265" y="20335"/>
                    <a:pt x="948" y="20774"/>
                  </a:cubicBezTo>
                  <a:cubicBezTo>
                    <a:pt x="1282" y="20970"/>
                    <a:pt x="1700" y="20970"/>
                    <a:pt x="2076" y="20970"/>
                  </a:cubicBezTo>
                  <a:cubicBezTo>
                    <a:pt x="4296" y="21016"/>
                    <a:pt x="6520" y="21035"/>
                    <a:pt x="8746" y="21035"/>
                  </a:cubicBezTo>
                  <a:cubicBezTo>
                    <a:pt x="17407" y="21035"/>
                    <a:pt x="26101" y="20752"/>
                    <a:pt x="34738" y="20663"/>
                  </a:cubicBezTo>
                  <a:cubicBezTo>
                    <a:pt x="43297" y="20573"/>
                    <a:pt x="51840" y="20467"/>
                    <a:pt x="60399" y="20308"/>
                  </a:cubicBezTo>
                  <a:cubicBezTo>
                    <a:pt x="63312" y="20266"/>
                    <a:pt x="66204" y="20202"/>
                    <a:pt x="69117" y="20112"/>
                  </a:cubicBezTo>
                  <a:cubicBezTo>
                    <a:pt x="69403" y="20112"/>
                    <a:pt x="69757" y="20134"/>
                    <a:pt x="70133" y="20134"/>
                  </a:cubicBezTo>
                  <a:cubicBezTo>
                    <a:pt x="70460" y="20149"/>
                    <a:pt x="70807" y="20166"/>
                    <a:pt x="71146" y="20166"/>
                  </a:cubicBezTo>
                  <a:cubicBezTo>
                    <a:pt x="71725" y="20166"/>
                    <a:pt x="72280" y="20118"/>
                    <a:pt x="72670" y="19938"/>
                  </a:cubicBezTo>
                  <a:cubicBezTo>
                    <a:pt x="73666" y="19472"/>
                    <a:pt x="71590" y="11109"/>
                    <a:pt x="70970" y="8858"/>
                  </a:cubicBezTo>
                  <a:cubicBezTo>
                    <a:pt x="70329" y="6628"/>
                    <a:pt x="68502" y="6496"/>
                    <a:pt x="66844" y="6363"/>
                  </a:cubicBezTo>
                  <a:cubicBezTo>
                    <a:pt x="65213" y="6231"/>
                    <a:pt x="61172" y="4488"/>
                    <a:pt x="57046" y="2857"/>
                  </a:cubicBezTo>
                  <a:cubicBezTo>
                    <a:pt x="52921" y="1221"/>
                    <a:pt x="47052" y="140"/>
                    <a:pt x="40167" y="8"/>
                  </a:cubicBezTo>
                  <a:cubicBezTo>
                    <a:pt x="39938" y="3"/>
                    <a:pt x="39711" y="0"/>
                    <a:pt x="3948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18"/>
            <p:cNvSpPr/>
            <p:nvPr/>
          </p:nvSpPr>
          <p:spPr>
            <a:xfrm>
              <a:off x="2558072" y="3186233"/>
              <a:ext cx="5593868" cy="643699"/>
            </a:xfrm>
            <a:custGeom>
              <a:rect b="b" l="l" r="r" t="t"/>
              <a:pathLst>
                <a:path extrusionOk="0" h="8360" w="72650">
                  <a:moveTo>
                    <a:pt x="12345" y="0"/>
                  </a:moveTo>
                  <a:cubicBezTo>
                    <a:pt x="8827" y="0"/>
                    <a:pt x="5890" y="2805"/>
                    <a:pt x="5477" y="6468"/>
                  </a:cubicBezTo>
                  <a:lnTo>
                    <a:pt x="0" y="6489"/>
                  </a:lnTo>
                  <a:cubicBezTo>
                    <a:pt x="48" y="7104"/>
                    <a:pt x="180" y="7792"/>
                    <a:pt x="662" y="8099"/>
                  </a:cubicBezTo>
                  <a:cubicBezTo>
                    <a:pt x="996" y="8295"/>
                    <a:pt x="1414" y="8295"/>
                    <a:pt x="1790" y="8295"/>
                  </a:cubicBezTo>
                  <a:cubicBezTo>
                    <a:pt x="4010" y="8341"/>
                    <a:pt x="6234" y="8360"/>
                    <a:pt x="8460" y="8360"/>
                  </a:cubicBezTo>
                  <a:cubicBezTo>
                    <a:pt x="17121" y="8360"/>
                    <a:pt x="25815" y="8077"/>
                    <a:pt x="34452" y="7988"/>
                  </a:cubicBezTo>
                  <a:cubicBezTo>
                    <a:pt x="43011" y="7898"/>
                    <a:pt x="51554" y="7792"/>
                    <a:pt x="60113" y="7633"/>
                  </a:cubicBezTo>
                  <a:cubicBezTo>
                    <a:pt x="63026" y="7591"/>
                    <a:pt x="65918" y="7527"/>
                    <a:pt x="68831" y="7437"/>
                  </a:cubicBezTo>
                  <a:cubicBezTo>
                    <a:pt x="68868" y="7437"/>
                    <a:pt x="68907" y="7436"/>
                    <a:pt x="68947" y="7436"/>
                  </a:cubicBezTo>
                  <a:cubicBezTo>
                    <a:pt x="69461" y="7436"/>
                    <a:pt x="70161" y="7501"/>
                    <a:pt x="70830" y="7501"/>
                  </a:cubicBezTo>
                  <a:cubicBezTo>
                    <a:pt x="71420" y="7501"/>
                    <a:pt x="71987" y="7451"/>
                    <a:pt x="72384" y="7263"/>
                  </a:cubicBezTo>
                  <a:cubicBezTo>
                    <a:pt x="72586" y="7173"/>
                    <a:pt x="72649" y="6775"/>
                    <a:pt x="72649" y="6225"/>
                  </a:cubicBezTo>
                  <a:lnTo>
                    <a:pt x="72649" y="6225"/>
                  </a:lnTo>
                  <a:lnTo>
                    <a:pt x="64795" y="6246"/>
                  </a:lnTo>
                  <a:cubicBezTo>
                    <a:pt x="63979" y="3222"/>
                    <a:pt x="61395" y="992"/>
                    <a:pt x="58286" y="928"/>
                  </a:cubicBezTo>
                  <a:cubicBezTo>
                    <a:pt x="58239" y="927"/>
                    <a:pt x="58192" y="927"/>
                    <a:pt x="58146" y="927"/>
                  </a:cubicBezTo>
                  <a:cubicBezTo>
                    <a:pt x="55001" y="927"/>
                    <a:pt x="52315" y="3204"/>
                    <a:pt x="51506" y="6288"/>
                  </a:cubicBezTo>
                  <a:lnTo>
                    <a:pt x="19178" y="6421"/>
                  </a:lnTo>
                  <a:cubicBezTo>
                    <a:pt x="18760" y="2846"/>
                    <a:pt x="15958" y="65"/>
                    <a:pt x="12473" y="1"/>
                  </a:cubicBezTo>
                  <a:cubicBezTo>
                    <a:pt x="12430" y="1"/>
                    <a:pt x="12388" y="0"/>
                    <a:pt x="1234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18"/>
            <p:cNvSpPr/>
            <p:nvPr/>
          </p:nvSpPr>
          <p:spPr>
            <a:xfrm>
              <a:off x="3059640" y="3267775"/>
              <a:ext cx="897252" cy="888859"/>
            </a:xfrm>
            <a:custGeom>
              <a:rect b="b" l="l" r="r" t="t"/>
              <a:pathLst>
                <a:path extrusionOk="0" h="11544" w="11653">
                  <a:moveTo>
                    <a:pt x="5806" y="0"/>
                  </a:moveTo>
                  <a:cubicBezTo>
                    <a:pt x="2685" y="0"/>
                    <a:pt x="132" y="2512"/>
                    <a:pt x="64" y="5648"/>
                  </a:cubicBezTo>
                  <a:cubicBezTo>
                    <a:pt x="1" y="8825"/>
                    <a:pt x="2516" y="11473"/>
                    <a:pt x="5715" y="11542"/>
                  </a:cubicBezTo>
                  <a:cubicBezTo>
                    <a:pt x="5754" y="11543"/>
                    <a:pt x="5793" y="11543"/>
                    <a:pt x="5832" y="11543"/>
                  </a:cubicBezTo>
                  <a:cubicBezTo>
                    <a:pt x="8957" y="11543"/>
                    <a:pt x="11521" y="9030"/>
                    <a:pt x="11584" y="5891"/>
                  </a:cubicBezTo>
                  <a:cubicBezTo>
                    <a:pt x="11652" y="2713"/>
                    <a:pt x="9137" y="65"/>
                    <a:pt x="5932" y="2"/>
                  </a:cubicBezTo>
                  <a:cubicBezTo>
                    <a:pt x="5890" y="1"/>
                    <a:pt x="5848" y="0"/>
                    <a:pt x="58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432" name="Google Shape;432;p18"/>
            <p:cNvSpPr/>
            <p:nvPr/>
          </p:nvSpPr>
          <p:spPr>
            <a:xfrm>
              <a:off x="3258219" y="3464737"/>
              <a:ext cx="499637" cy="494940"/>
            </a:xfrm>
            <a:custGeom>
              <a:rect b="b" l="l" r="r" t="t"/>
              <a:pathLst>
                <a:path extrusionOk="0" h="6428" w="6489">
                  <a:moveTo>
                    <a:pt x="3234" y="1"/>
                  </a:moveTo>
                  <a:cubicBezTo>
                    <a:pt x="1504" y="1"/>
                    <a:pt x="69" y="1394"/>
                    <a:pt x="22" y="3137"/>
                  </a:cubicBezTo>
                  <a:cubicBezTo>
                    <a:pt x="1" y="4922"/>
                    <a:pt x="1415" y="6378"/>
                    <a:pt x="3179" y="6426"/>
                  </a:cubicBezTo>
                  <a:cubicBezTo>
                    <a:pt x="3204" y="6427"/>
                    <a:pt x="3230" y="6427"/>
                    <a:pt x="3256" y="6427"/>
                  </a:cubicBezTo>
                  <a:cubicBezTo>
                    <a:pt x="4985" y="6427"/>
                    <a:pt x="6426" y="5028"/>
                    <a:pt x="6468" y="3270"/>
                  </a:cubicBezTo>
                  <a:cubicBezTo>
                    <a:pt x="6489" y="1501"/>
                    <a:pt x="5075" y="23"/>
                    <a:pt x="3311" y="2"/>
                  </a:cubicBezTo>
                  <a:cubicBezTo>
                    <a:pt x="3285" y="1"/>
                    <a:pt x="3259" y="1"/>
                    <a:pt x="323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18"/>
            <p:cNvSpPr/>
            <p:nvPr/>
          </p:nvSpPr>
          <p:spPr>
            <a:xfrm>
              <a:off x="3428309" y="3633287"/>
              <a:ext cx="159539" cy="157845"/>
            </a:xfrm>
            <a:custGeom>
              <a:rect b="b" l="l" r="r" t="t"/>
              <a:pathLst>
                <a:path extrusionOk="0" h="2050" w="2072">
                  <a:moveTo>
                    <a:pt x="1060" y="0"/>
                  </a:moveTo>
                  <a:cubicBezTo>
                    <a:pt x="482" y="0"/>
                    <a:pt x="22" y="440"/>
                    <a:pt x="22" y="1012"/>
                  </a:cubicBezTo>
                  <a:cubicBezTo>
                    <a:pt x="0" y="1563"/>
                    <a:pt x="440" y="2029"/>
                    <a:pt x="1012" y="2050"/>
                  </a:cubicBezTo>
                  <a:cubicBezTo>
                    <a:pt x="1589" y="2050"/>
                    <a:pt x="2050" y="1610"/>
                    <a:pt x="2050" y="1033"/>
                  </a:cubicBezTo>
                  <a:cubicBezTo>
                    <a:pt x="2071" y="482"/>
                    <a:pt x="1632" y="21"/>
                    <a:pt x="106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434" name="Google Shape;434;p18"/>
            <p:cNvSpPr/>
            <p:nvPr/>
          </p:nvSpPr>
          <p:spPr>
            <a:xfrm>
              <a:off x="6587173" y="3340769"/>
              <a:ext cx="897252" cy="887242"/>
            </a:xfrm>
            <a:custGeom>
              <a:rect b="b" l="l" r="r" t="t"/>
              <a:pathLst>
                <a:path extrusionOk="0" h="11523" w="11653">
                  <a:moveTo>
                    <a:pt x="5805" y="0"/>
                  </a:moveTo>
                  <a:cubicBezTo>
                    <a:pt x="2685" y="0"/>
                    <a:pt x="132" y="2491"/>
                    <a:pt x="64" y="5626"/>
                  </a:cubicBezTo>
                  <a:cubicBezTo>
                    <a:pt x="0" y="8831"/>
                    <a:pt x="2537" y="11452"/>
                    <a:pt x="5715" y="11521"/>
                  </a:cubicBezTo>
                  <a:cubicBezTo>
                    <a:pt x="5754" y="11522"/>
                    <a:pt x="5793" y="11522"/>
                    <a:pt x="5832" y="11522"/>
                  </a:cubicBezTo>
                  <a:cubicBezTo>
                    <a:pt x="8957" y="11522"/>
                    <a:pt x="11521" y="9009"/>
                    <a:pt x="11583" y="5870"/>
                  </a:cubicBezTo>
                  <a:cubicBezTo>
                    <a:pt x="11652" y="2692"/>
                    <a:pt x="9136" y="44"/>
                    <a:pt x="5932" y="2"/>
                  </a:cubicBezTo>
                  <a:cubicBezTo>
                    <a:pt x="5890" y="1"/>
                    <a:pt x="5847" y="0"/>
                    <a:pt x="580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435" name="Google Shape;435;p18"/>
            <p:cNvSpPr/>
            <p:nvPr/>
          </p:nvSpPr>
          <p:spPr>
            <a:xfrm>
              <a:off x="6785752" y="3536115"/>
              <a:ext cx="499637" cy="494863"/>
            </a:xfrm>
            <a:custGeom>
              <a:rect b="b" l="l" r="r" t="t"/>
              <a:pathLst>
                <a:path extrusionOk="0" h="6427" w="6489">
                  <a:moveTo>
                    <a:pt x="3233" y="1"/>
                  </a:moveTo>
                  <a:cubicBezTo>
                    <a:pt x="1504" y="1"/>
                    <a:pt x="69" y="1394"/>
                    <a:pt x="43" y="3158"/>
                  </a:cubicBezTo>
                  <a:cubicBezTo>
                    <a:pt x="1" y="4922"/>
                    <a:pt x="1415" y="6400"/>
                    <a:pt x="3178" y="6426"/>
                  </a:cubicBezTo>
                  <a:cubicBezTo>
                    <a:pt x="3205" y="6427"/>
                    <a:pt x="3231" y="6427"/>
                    <a:pt x="3257" y="6427"/>
                  </a:cubicBezTo>
                  <a:cubicBezTo>
                    <a:pt x="5011" y="6427"/>
                    <a:pt x="6426" y="5028"/>
                    <a:pt x="6467" y="3291"/>
                  </a:cubicBezTo>
                  <a:cubicBezTo>
                    <a:pt x="6489" y="1500"/>
                    <a:pt x="5101" y="44"/>
                    <a:pt x="3311" y="2"/>
                  </a:cubicBezTo>
                  <a:cubicBezTo>
                    <a:pt x="3285" y="1"/>
                    <a:pt x="3259" y="1"/>
                    <a:pt x="323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18"/>
            <p:cNvSpPr/>
            <p:nvPr/>
          </p:nvSpPr>
          <p:spPr>
            <a:xfrm>
              <a:off x="6955842" y="3704588"/>
              <a:ext cx="159539" cy="157999"/>
            </a:xfrm>
            <a:custGeom>
              <a:rect b="b" l="l" r="r" t="t"/>
              <a:pathLst>
                <a:path extrusionOk="0" h="2052" w="2072">
                  <a:moveTo>
                    <a:pt x="1059" y="1"/>
                  </a:moveTo>
                  <a:cubicBezTo>
                    <a:pt x="482" y="1"/>
                    <a:pt x="21" y="441"/>
                    <a:pt x="21" y="1013"/>
                  </a:cubicBezTo>
                  <a:cubicBezTo>
                    <a:pt x="0" y="1563"/>
                    <a:pt x="461" y="2051"/>
                    <a:pt x="1012" y="2051"/>
                  </a:cubicBezTo>
                  <a:cubicBezTo>
                    <a:pt x="1025" y="2051"/>
                    <a:pt x="1037" y="2051"/>
                    <a:pt x="1050" y="2051"/>
                  </a:cubicBezTo>
                  <a:cubicBezTo>
                    <a:pt x="1609" y="2051"/>
                    <a:pt x="2050" y="1599"/>
                    <a:pt x="2071" y="1060"/>
                  </a:cubicBezTo>
                  <a:cubicBezTo>
                    <a:pt x="2071" y="483"/>
                    <a:pt x="1631" y="22"/>
                    <a:pt x="105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437" name="Google Shape;437;p18"/>
            <p:cNvSpPr/>
            <p:nvPr/>
          </p:nvSpPr>
          <p:spPr>
            <a:xfrm>
              <a:off x="2597726" y="2882396"/>
              <a:ext cx="794460" cy="377057"/>
            </a:xfrm>
            <a:custGeom>
              <a:rect b="b" l="l" r="r" t="t"/>
              <a:pathLst>
                <a:path extrusionOk="0" h="4897" w="10318">
                  <a:moveTo>
                    <a:pt x="10152" y="1"/>
                  </a:moveTo>
                  <a:cubicBezTo>
                    <a:pt x="10126" y="1"/>
                    <a:pt x="10099" y="12"/>
                    <a:pt x="10078" y="39"/>
                  </a:cubicBezTo>
                  <a:cubicBezTo>
                    <a:pt x="9638" y="505"/>
                    <a:pt x="9177" y="966"/>
                    <a:pt x="8690" y="1384"/>
                  </a:cubicBezTo>
                  <a:cubicBezTo>
                    <a:pt x="7986" y="2046"/>
                    <a:pt x="7234" y="2708"/>
                    <a:pt x="6370" y="3105"/>
                  </a:cubicBezTo>
                  <a:cubicBezTo>
                    <a:pt x="5645" y="3460"/>
                    <a:pt x="4808" y="3635"/>
                    <a:pt x="4035" y="3815"/>
                  </a:cubicBezTo>
                  <a:cubicBezTo>
                    <a:pt x="2753" y="4143"/>
                    <a:pt x="1450" y="4408"/>
                    <a:pt x="147" y="4652"/>
                  </a:cubicBezTo>
                  <a:cubicBezTo>
                    <a:pt x="1" y="4692"/>
                    <a:pt x="57" y="4897"/>
                    <a:pt x="196" y="4897"/>
                  </a:cubicBezTo>
                  <a:cubicBezTo>
                    <a:pt x="202" y="4897"/>
                    <a:pt x="209" y="4896"/>
                    <a:pt x="216" y="4895"/>
                  </a:cubicBezTo>
                  <a:cubicBezTo>
                    <a:pt x="767" y="4784"/>
                    <a:pt x="1296" y="4673"/>
                    <a:pt x="1847" y="4541"/>
                  </a:cubicBezTo>
                  <a:cubicBezTo>
                    <a:pt x="2774" y="4366"/>
                    <a:pt x="3680" y="4165"/>
                    <a:pt x="4585" y="3926"/>
                  </a:cubicBezTo>
                  <a:cubicBezTo>
                    <a:pt x="5338" y="3725"/>
                    <a:pt x="6132" y="3529"/>
                    <a:pt x="6815" y="3153"/>
                  </a:cubicBezTo>
                  <a:cubicBezTo>
                    <a:pt x="8092" y="2401"/>
                    <a:pt x="9241" y="1299"/>
                    <a:pt x="10237" y="192"/>
                  </a:cubicBezTo>
                  <a:cubicBezTo>
                    <a:pt x="10317" y="112"/>
                    <a:pt x="10236" y="1"/>
                    <a:pt x="101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438" name="Google Shape;438;p18"/>
            <p:cNvSpPr/>
            <p:nvPr/>
          </p:nvSpPr>
          <p:spPr>
            <a:xfrm>
              <a:off x="7184990" y="2809017"/>
              <a:ext cx="231300" cy="230992"/>
            </a:xfrm>
            <a:custGeom>
              <a:rect b="b" l="l" r="r" t="t"/>
              <a:pathLst>
                <a:path extrusionOk="0" h="3000" w="3004">
                  <a:moveTo>
                    <a:pt x="1481" y="244"/>
                  </a:moveTo>
                  <a:cubicBezTo>
                    <a:pt x="1496" y="244"/>
                    <a:pt x="1511" y="244"/>
                    <a:pt x="1526" y="245"/>
                  </a:cubicBezTo>
                  <a:cubicBezTo>
                    <a:pt x="2230" y="245"/>
                    <a:pt x="2760" y="838"/>
                    <a:pt x="2760" y="1521"/>
                  </a:cubicBezTo>
                  <a:cubicBezTo>
                    <a:pt x="2718" y="2192"/>
                    <a:pt x="2207" y="2761"/>
                    <a:pt x="1516" y="2761"/>
                  </a:cubicBezTo>
                  <a:cubicBezTo>
                    <a:pt x="1504" y="2761"/>
                    <a:pt x="1491" y="2761"/>
                    <a:pt x="1478" y="2761"/>
                  </a:cubicBezTo>
                  <a:cubicBezTo>
                    <a:pt x="795" y="2734"/>
                    <a:pt x="223" y="2162"/>
                    <a:pt x="244" y="1479"/>
                  </a:cubicBezTo>
                  <a:cubicBezTo>
                    <a:pt x="265" y="811"/>
                    <a:pt x="818" y="244"/>
                    <a:pt x="1481" y="244"/>
                  </a:cubicBezTo>
                  <a:close/>
                  <a:moveTo>
                    <a:pt x="1490" y="1"/>
                  </a:moveTo>
                  <a:cubicBezTo>
                    <a:pt x="710" y="1"/>
                    <a:pt x="22" y="676"/>
                    <a:pt x="1" y="1479"/>
                  </a:cubicBezTo>
                  <a:cubicBezTo>
                    <a:pt x="1" y="2273"/>
                    <a:pt x="663" y="2978"/>
                    <a:pt x="1478" y="2999"/>
                  </a:cubicBezTo>
                  <a:cubicBezTo>
                    <a:pt x="2315" y="2999"/>
                    <a:pt x="2953" y="2346"/>
                    <a:pt x="3003" y="1537"/>
                  </a:cubicBezTo>
                  <a:lnTo>
                    <a:pt x="3003" y="1537"/>
                  </a:lnTo>
                  <a:cubicBezTo>
                    <a:pt x="3003" y="1532"/>
                    <a:pt x="3004" y="1527"/>
                    <a:pt x="3004" y="1521"/>
                  </a:cubicBezTo>
                  <a:lnTo>
                    <a:pt x="3004" y="1521"/>
                  </a:lnTo>
                  <a:cubicBezTo>
                    <a:pt x="3004" y="1521"/>
                    <a:pt x="3004" y="1521"/>
                    <a:pt x="3004" y="1521"/>
                  </a:cubicBezTo>
                  <a:cubicBezTo>
                    <a:pt x="3004" y="1518"/>
                    <a:pt x="3004" y="1515"/>
                    <a:pt x="3003" y="1513"/>
                  </a:cubicBezTo>
                  <a:lnTo>
                    <a:pt x="3003" y="1513"/>
                  </a:lnTo>
                  <a:cubicBezTo>
                    <a:pt x="2978" y="701"/>
                    <a:pt x="2360" y="23"/>
                    <a:pt x="1526" y="1"/>
                  </a:cubicBezTo>
                  <a:cubicBezTo>
                    <a:pt x="1514" y="1"/>
                    <a:pt x="1502" y="1"/>
                    <a:pt x="149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439" name="Google Shape;439;p18"/>
            <p:cNvSpPr/>
            <p:nvPr/>
          </p:nvSpPr>
          <p:spPr>
            <a:xfrm>
              <a:off x="5159852" y="2907267"/>
              <a:ext cx="298981" cy="70068"/>
            </a:xfrm>
            <a:custGeom>
              <a:rect b="b" l="l" r="r" t="t"/>
              <a:pathLst>
                <a:path extrusionOk="0" h="910" w="3883">
                  <a:moveTo>
                    <a:pt x="1771" y="0"/>
                  </a:moveTo>
                  <a:cubicBezTo>
                    <a:pt x="788" y="0"/>
                    <a:pt x="0" y="175"/>
                    <a:pt x="0" y="425"/>
                  </a:cubicBezTo>
                  <a:cubicBezTo>
                    <a:pt x="0" y="664"/>
                    <a:pt x="858" y="886"/>
                    <a:pt x="1918" y="907"/>
                  </a:cubicBezTo>
                  <a:cubicBezTo>
                    <a:pt x="1977" y="909"/>
                    <a:pt x="2036" y="909"/>
                    <a:pt x="2093" y="909"/>
                  </a:cubicBezTo>
                  <a:cubicBezTo>
                    <a:pt x="3090" y="909"/>
                    <a:pt x="3863" y="739"/>
                    <a:pt x="3883" y="489"/>
                  </a:cubicBezTo>
                  <a:cubicBezTo>
                    <a:pt x="3883" y="245"/>
                    <a:pt x="3019" y="28"/>
                    <a:pt x="1939" y="2"/>
                  </a:cubicBezTo>
                  <a:cubicBezTo>
                    <a:pt x="1882" y="1"/>
                    <a:pt x="1826" y="0"/>
                    <a:pt x="17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440" name="Google Shape;440;p18"/>
            <p:cNvSpPr/>
            <p:nvPr/>
          </p:nvSpPr>
          <p:spPr>
            <a:xfrm>
              <a:off x="6485227" y="2914197"/>
              <a:ext cx="298981" cy="71685"/>
            </a:xfrm>
            <a:custGeom>
              <a:rect b="b" l="l" r="r" t="t"/>
              <a:pathLst>
                <a:path extrusionOk="0" h="931" w="3883">
                  <a:moveTo>
                    <a:pt x="1782" y="0"/>
                  </a:moveTo>
                  <a:cubicBezTo>
                    <a:pt x="794" y="0"/>
                    <a:pt x="0" y="189"/>
                    <a:pt x="0" y="420"/>
                  </a:cubicBezTo>
                  <a:cubicBezTo>
                    <a:pt x="0" y="685"/>
                    <a:pt x="858" y="907"/>
                    <a:pt x="1918" y="929"/>
                  </a:cubicBezTo>
                  <a:cubicBezTo>
                    <a:pt x="1971" y="930"/>
                    <a:pt x="2025" y="930"/>
                    <a:pt x="2077" y="930"/>
                  </a:cubicBezTo>
                  <a:cubicBezTo>
                    <a:pt x="3082" y="930"/>
                    <a:pt x="3861" y="742"/>
                    <a:pt x="3861" y="510"/>
                  </a:cubicBezTo>
                  <a:cubicBezTo>
                    <a:pt x="3882" y="245"/>
                    <a:pt x="2998" y="23"/>
                    <a:pt x="1939" y="2"/>
                  </a:cubicBezTo>
                  <a:cubicBezTo>
                    <a:pt x="1886" y="1"/>
                    <a:pt x="1834" y="0"/>
                    <a:pt x="17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441" name="Google Shape;441;p18"/>
            <p:cNvSpPr/>
            <p:nvPr/>
          </p:nvSpPr>
          <p:spPr>
            <a:xfrm>
              <a:off x="4087339" y="2845668"/>
              <a:ext cx="94014" cy="967628"/>
            </a:xfrm>
            <a:custGeom>
              <a:rect b="b" l="l" r="r" t="t"/>
              <a:pathLst>
                <a:path extrusionOk="0" h="12567" w="1221">
                  <a:moveTo>
                    <a:pt x="354" y="1"/>
                  </a:moveTo>
                  <a:cubicBezTo>
                    <a:pt x="295" y="1"/>
                    <a:pt x="233" y="34"/>
                    <a:pt x="223" y="97"/>
                  </a:cubicBezTo>
                  <a:cubicBezTo>
                    <a:pt x="180" y="696"/>
                    <a:pt x="133" y="1289"/>
                    <a:pt x="111" y="1861"/>
                  </a:cubicBezTo>
                  <a:cubicBezTo>
                    <a:pt x="0" y="4006"/>
                    <a:pt x="0" y="6098"/>
                    <a:pt x="265" y="8217"/>
                  </a:cubicBezTo>
                  <a:cubicBezTo>
                    <a:pt x="445" y="9652"/>
                    <a:pt x="689" y="11066"/>
                    <a:pt x="975" y="12480"/>
                  </a:cubicBezTo>
                  <a:cubicBezTo>
                    <a:pt x="983" y="12540"/>
                    <a:pt x="1026" y="12566"/>
                    <a:pt x="1072" y="12566"/>
                  </a:cubicBezTo>
                  <a:cubicBezTo>
                    <a:pt x="1142" y="12566"/>
                    <a:pt x="1221" y="12504"/>
                    <a:pt x="1192" y="12411"/>
                  </a:cubicBezTo>
                  <a:cubicBezTo>
                    <a:pt x="1086" y="11903"/>
                    <a:pt x="996" y="11373"/>
                    <a:pt x="906" y="10844"/>
                  </a:cubicBezTo>
                  <a:cubicBezTo>
                    <a:pt x="530" y="8746"/>
                    <a:pt x="265" y="6654"/>
                    <a:pt x="265" y="4536"/>
                  </a:cubicBezTo>
                  <a:cubicBezTo>
                    <a:pt x="265" y="3053"/>
                    <a:pt x="334" y="1575"/>
                    <a:pt x="466" y="119"/>
                  </a:cubicBezTo>
                  <a:cubicBezTo>
                    <a:pt x="477" y="39"/>
                    <a:pt x="417" y="1"/>
                    <a:pt x="35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442" name="Google Shape;442;p18"/>
            <p:cNvSpPr/>
            <p:nvPr/>
          </p:nvSpPr>
          <p:spPr>
            <a:xfrm>
              <a:off x="5589657" y="2792462"/>
              <a:ext cx="28104" cy="1005895"/>
            </a:xfrm>
            <a:custGeom>
              <a:rect b="b" l="l" r="r" t="t"/>
              <a:pathLst>
                <a:path extrusionOk="0" h="13064" w="365">
                  <a:moveTo>
                    <a:pt x="240" y="0"/>
                  </a:moveTo>
                  <a:cubicBezTo>
                    <a:pt x="186" y="0"/>
                    <a:pt x="133" y="34"/>
                    <a:pt x="133" y="105"/>
                  </a:cubicBezTo>
                  <a:cubicBezTo>
                    <a:pt x="133" y="635"/>
                    <a:pt x="112" y="1164"/>
                    <a:pt x="112" y="1694"/>
                  </a:cubicBezTo>
                  <a:cubicBezTo>
                    <a:pt x="64" y="5444"/>
                    <a:pt x="43" y="9199"/>
                    <a:pt x="1" y="12949"/>
                  </a:cubicBezTo>
                  <a:cubicBezTo>
                    <a:pt x="1" y="13025"/>
                    <a:pt x="62" y="13064"/>
                    <a:pt x="123" y="13064"/>
                  </a:cubicBezTo>
                  <a:cubicBezTo>
                    <a:pt x="183" y="13064"/>
                    <a:pt x="244" y="13025"/>
                    <a:pt x="244" y="12949"/>
                  </a:cubicBezTo>
                  <a:lnTo>
                    <a:pt x="244" y="11381"/>
                  </a:lnTo>
                  <a:cubicBezTo>
                    <a:pt x="287" y="7631"/>
                    <a:pt x="329" y="3876"/>
                    <a:pt x="350" y="126"/>
                  </a:cubicBezTo>
                  <a:cubicBezTo>
                    <a:pt x="364" y="44"/>
                    <a:pt x="301" y="0"/>
                    <a:pt x="24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443" name="Google Shape;443;p18"/>
            <p:cNvSpPr/>
            <p:nvPr/>
          </p:nvSpPr>
          <p:spPr>
            <a:xfrm>
              <a:off x="6435871" y="2630611"/>
              <a:ext cx="572630" cy="1150035"/>
            </a:xfrm>
            <a:custGeom>
              <a:rect b="b" l="l" r="r" t="t"/>
              <a:pathLst>
                <a:path extrusionOk="0" h="14936" w="7437">
                  <a:moveTo>
                    <a:pt x="7092" y="0"/>
                  </a:moveTo>
                  <a:cubicBezTo>
                    <a:pt x="7019" y="0"/>
                    <a:pt x="6936" y="60"/>
                    <a:pt x="6949" y="152"/>
                  </a:cubicBezTo>
                  <a:cubicBezTo>
                    <a:pt x="7082" y="994"/>
                    <a:pt x="7082" y="1874"/>
                    <a:pt x="7039" y="2737"/>
                  </a:cubicBezTo>
                  <a:cubicBezTo>
                    <a:pt x="6949" y="4018"/>
                    <a:pt x="6684" y="5385"/>
                    <a:pt x="5805" y="6354"/>
                  </a:cubicBezTo>
                  <a:cubicBezTo>
                    <a:pt x="4900" y="7329"/>
                    <a:pt x="3660" y="7879"/>
                    <a:pt x="2580" y="8626"/>
                  </a:cubicBezTo>
                  <a:cubicBezTo>
                    <a:pt x="2098" y="8981"/>
                    <a:pt x="1632" y="9357"/>
                    <a:pt x="1277" y="9844"/>
                  </a:cubicBezTo>
                  <a:cubicBezTo>
                    <a:pt x="858" y="10438"/>
                    <a:pt x="615" y="11190"/>
                    <a:pt x="440" y="11894"/>
                  </a:cubicBezTo>
                  <a:cubicBezTo>
                    <a:pt x="196" y="12821"/>
                    <a:pt x="0" y="13838"/>
                    <a:pt x="43" y="14828"/>
                  </a:cubicBezTo>
                  <a:cubicBezTo>
                    <a:pt x="54" y="14897"/>
                    <a:pt x="119" y="14936"/>
                    <a:pt x="179" y="14936"/>
                  </a:cubicBezTo>
                  <a:cubicBezTo>
                    <a:pt x="235" y="14936"/>
                    <a:pt x="286" y="14902"/>
                    <a:pt x="286" y="14828"/>
                  </a:cubicBezTo>
                  <a:cubicBezTo>
                    <a:pt x="218" y="13552"/>
                    <a:pt x="530" y="12201"/>
                    <a:pt x="970" y="10988"/>
                  </a:cubicBezTo>
                  <a:cubicBezTo>
                    <a:pt x="1478" y="9601"/>
                    <a:pt x="2601" y="8849"/>
                    <a:pt x="3840" y="8123"/>
                  </a:cubicBezTo>
                  <a:cubicBezTo>
                    <a:pt x="4878" y="7482"/>
                    <a:pt x="6001" y="6773"/>
                    <a:pt x="6573" y="5650"/>
                  </a:cubicBezTo>
                  <a:cubicBezTo>
                    <a:pt x="7436" y="4018"/>
                    <a:pt x="7436" y="1874"/>
                    <a:pt x="7193" y="89"/>
                  </a:cubicBezTo>
                  <a:cubicBezTo>
                    <a:pt x="7184" y="27"/>
                    <a:pt x="7140" y="0"/>
                    <a:pt x="709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444" name="Google Shape;444;p18"/>
            <p:cNvSpPr/>
            <p:nvPr/>
          </p:nvSpPr>
          <p:spPr>
            <a:xfrm>
              <a:off x="4094269" y="2288044"/>
              <a:ext cx="2893797" cy="573631"/>
            </a:xfrm>
            <a:custGeom>
              <a:rect b="b" l="l" r="r" t="t"/>
              <a:pathLst>
                <a:path extrusionOk="0" h="7450" w="37583">
                  <a:moveTo>
                    <a:pt x="21368" y="0"/>
                  </a:moveTo>
                  <a:cubicBezTo>
                    <a:pt x="20545" y="0"/>
                    <a:pt x="19726" y="21"/>
                    <a:pt x="18913" y="57"/>
                  </a:cubicBezTo>
                  <a:cubicBezTo>
                    <a:pt x="15116" y="232"/>
                    <a:pt x="11276" y="920"/>
                    <a:pt x="7791" y="2483"/>
                  </a:cubicBezTo>
                  <a:cubicBezTo>
                    <a:pt x="5561" y="3500"/>
                    <a:pt x="3379" y="4670"/>
                    <a:pt x="1303" y="5952"/>
                  </a:cubicBezTo>
                  <a:cubicBezTo>
                    <a:pt x="1303" y="5952"/>
                    <a:pt x="0" y="6852"/>
                    <a:pt x="265" y="7361"/>
                  </a:cubicBezTo>
                  <a:cubicBezTo>
                    <a:pt x="296" y="7422"/>
                    <a:pt x="753" y="7449"/>
                    <a:pt x="1537" y="7449"/>
                  </a:cubicBezTo>
                  <a:cubicBezTo>
                    <a:pt x="6973" y="7449"/>
                    <a:pt x="28110" y="6152"/>
                    <a:pt x="31757" y="6037"/>
                  </a:cubicBezTo>
                  <a:cubicBezTo>
                    <a:pt x="35925" y="5904"/>
                    <a:pt x="37583" y="5179"/>
                    <a:pt x="37493" y="4204"/>
                  </a:cubicBezTo>
                  <a:cubicBezTo>
                    <a:pt x="37408" y="3304"/>
                    <a:pt x="35554" y="2859"/>
                    <a:pt x="34913" y="2642"/>
                  </a:cubicBezTo>
                  <a:cubicBezTo>
                    <a:pt x="33478" y="2154"/>
                    <a:pt x="32133" y="1514"/>
                    <a:pt x="30676" y="1116"/>
                  </a:cubicBezTo>
                  <a:cubicBezTo>
                    <a:pt x="27669" y="294"/>
                    <a:pt x="24496" y="0"/>
                    <a:pt x="213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445" name="Google Shape;445;p18"/>
            <p:cNvSpPr/>
            <p:nvPr/>
          </p:nvSpPr>
          <p:spPr>
            <a:xfrm>
              <a:off x="2547831" y="3403677"/>
              <a:ext cx="221137" cy="239847"/>
            </a:xfrm>
            <a:custGeom>
              <a:rect b="b" l="l" r="r" t="t"/>
              <a:pathLst>
                <a:path extrusionOk="0" h="3115" w="2872">
                  <a:moveTo>
                    <a:pt x="181" y="0"/>
                  </a:moveTo>
                  <a:cubicBezTo>
                    <a:pt x="27" y="970"/>
                    <a:pt x="1" y="1986"/>
                    <a:pt x="70" y="2934"/>
                  </a:cubicBezTo>
                  <a:cubicBezTo>
                    <a:pt x="91" y="3003"/>
                    <a:pt x="91" y="3046"/>
                    <a:pt x="91" y="3115"/>
                  </a:cubicBezTo>
                  <a:cubicBezTo>
                    <a:pt x="642" y="3088"/>
                    <a:pt x="1282" y="3046"/>
                    <a:pt x="1770" y="2956"/>
                  </a:cubicBezTo>
                  <a:cubicBezTo>
                    <a:pt x="2871" y="2760"/>
                    <a:pt x="2808" y="1743"/>
                    <a:pt x="2739" y="906"/>
                  </a:cubicBezTo>
                  <a:cubicBezTo>
                    <a:pt x="2675" y="265"/>
                    <a:pt x="975" y="69"/>
                    <a:pt x="1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446" name="Google Shape;446;p18"/>
            <p:cNvSpPr/>
            <p:nvPr/>
          </p:nvSpPr>
          <p:spPr>
            <a:xfrm>
              <a:off x="7999018" y="2890635"/>
              <a:ext cx="1694" cy="1694"/>
            </a:xfrm>
            <a:custGeom>
              <a:rect b="b" l="l" r="r" t="t"/>
              <a:pathLst>
                <a:path extrusionOk="0" h="22" w="22">
                  <a:moveTo>
                    <a:pt x="21" y="22"/>
                  </a:moveTo>
                  <a:lnTo>
                    <a:pt x="21" y="22"/>
                  </a:lnTo>
                  <a:lnTo>
                    <a:pt x="21" y="22"/>
                  </a:lnTo>
                  <a:close/>
                  <a:moveTo>
                    <a:pt x="21" y="1"/>
                  </a:moveTo>
                  <a:lnTo>
                    <a:pt x="21" y="1"/>
                  </a:lnTo>
                  <a:lnTo>
                    <a:pt x="21" y="1"/>
                  </a:lnTo>
                  <a:close/>
                  <a:moveTo>
                    <a:pt x="0" y="1"/>
                  </a:moveTo>
                  <a:lnTo>
                    <a:pt x="21" y="1"/>
                  </a:lnTo>
                  <a:lnTo>
                    <a:pt x="0" y="1"/>
                  </a:lnTo>
                  <a:close/>
                  <a:moveTo>
                    <a:pt x="0" y="1"/>
                  </a:move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18"/>
            <p:cNvSpPr/>
            <p:nvPr/>
          </p:nvSpPr>
          <p:spPr>
            <a:xfrm>
              <a:off x="7805290" y="2824185"/>
              <a:ext cx="288818" cy="458828"/>
            </a:xfrm>
            <a:custGeom>
              <a:rect b="b" l="l" r="r" t="t"/>
              <a:pathLst>
                <a:path extrusionOk="0" h="5959" w="3751">
                  <a:moveTo>
                    <a:pt x="2161" y="0"/>
                  </a:moveTo>
                  <a:cubicBezTo>
                    <a:pt x="1367" y="265"/>
                    <a:pt x="0" y="906"/>
                    <a:pt x="43" y="2140"/>
                  </a:cubicBezTo>
                  <a:cubicBezTo>
                    <a:pt x="133" y="3888"/>
                    <a:pt x="662" y="4968"/>
                    <a:pt x="1875" y="5540"/>
                  </a:cubicBezTo>
                  <a:cubicBezTo>
                    <a:pt x="2516" y="5826"/>
                    <a:pt x="3220" y="5916"/>
                    <a:pt x="3750" y="5959"/>
                  </a:cubicBezTo>
                  <a:cubicBezTo>
                    <a:pt x="3332" y="3861"/>
                    <a:pt x="2802" y="1833"/>
                    <a:pt x="2537" y="885"/>
                  </a:cubicBezTo>
                  <a:lnTo>
                    <a:pt x="2537" y="864"/>
                  </a:lnTo>
                  <a:lnTo>
                    <a:pt x="2516" y="864"/>
                  </a:lnTo>
                  <a:cubicBezTo>
                    <a:pt x="2426" y="530"/>
                    <a:pt x="2320" y="244"/>
                    <a:pt x="216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18"/>
            <p:cNvSpPr/>
            <p:nvPr/>
          </p:nvSpPr>
          <p:spPr>
            <a:xfrm>
              <a:off x="2733397" y="3074123"/>
              <a:ext cx="3311" cy="3388"/>
            </a:xfrm>
            <a:custGeom>
              <a:rect b="b" l="l" r="r" t="t"/>
              <a:pathLst>
                <a:path extrusionOk="0" h="44" w="43">
                  <a:moveTo>
                    <a:pt x="1" y="43"/>
                  </a:moveTo>
                  <a:lnTo>
                    <a:pt x="1" y="43"/>
                  </a:lnTo>
                  <a:lnTo>
                    <a:pt x="1" y="43"/>
                  </a:lnTo>
                  <a:close/>
                  <a:moveTo>
                    <a:pt x="22" y="22"/>
                  </a:moveTo>
                  <a:lnTo>
                    <a:pt x="22" y="22"/>
                  </a:lnTo>
                  <a:lnTo>
                    <a:pt x="1" y="22"/>
                  </a:lnTo>
                  <a:lnTo>
                    <a:pt x="22" y="22"/>
                  </a:lnTo>
                  <a:lnTo>
                    <a:pt x="22" y="22"/>
                  </a:lnTo>
                  <a:close/>
                  <a:moveTo>
                    <a:pt x="22" y="22"/>
                  </a:moveTo>
                  <a:lnTo>
                    <a:pt x="22" y="22"/>
                  </a:lnTo>
                  <a:lnTo>
                    <a:pt x="22" y="22"/>
                  </a:lnTo>
                  <a:close/>
                  <a:moveTo>
                    <a:pt x="43" y="1"/>
                  </a:moveTo>
                  <a:cubicBezTo>
                    <a:pt x="43" y="1"/>
                    <a:pt x="43" y="22"/>
                    <a:pt x="22" y="22"/>
                  </a:cubicBezTo>
                  <a:cubicBezTo>
                    <a:pt x="43" y="22"/>
                    <a:pt x="43" y="1"/>
                    <a:pt x="43" y="1"/>
                  </a:cubicBezTo>
                  <a:close/>
                  <a:moveTo>
                    <a:pt x="43" y="1"/>
                  </a:moveTo>
                  <a:lnTo>
                    <a:pt x="43" y="1"/>
                  </a:lnTo>
                  <a:lnTo>
                    <a:pt x="43" y="1"/>
                  </a:lnTo>
                  <a:close/>
                  <a:moveTo>
                    <a:pt x="43" y="1"/>
                  </a:moveTo>
                  <a:lnTo>
                    <a:pt x="43" y="1"/>
                  </a:lnTo>
                  <a:lnTo>
                    <a:pt x="43" y="1"/>
                  </a:lnTo>
                  <a:close/>
                  <a:moveTo>
                    <a:pt x="43" y="1"/>
                  </a:moveTo>
                  <a:lnTo>
                    <a:pt x="4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18"/>
            <p:cNvSpPr/>
            <p:nvPr/>
          </p:nvSpPr>
          <p:spPr>
            <a:xfrm>
              <a:off x="2692588" y="2931444"/>
              <a:ext cx="438501" cy="181945"/>
            </a:xfrm>
            <a:custGeom>
              <a:rect b="b" l="l" r="r" t="t"/>
              <a:pathLst>
                <a:path extrusionOk="0" h="2363" w="5695">
                  <a:moveTo>
                    <a:pt x="5694" y="0"/>
                  </a:moveTo>
                  <a:lnTo>
                    <a:pt x="5694" y="0"/>
                  </a:lnTo>
                  <a:cubicBezTo>
                    <a:pt x="3618" y="509"/>
                    <a:pt x="1632" y="1102"/>
                    <a:pt x="573" y="1854"/>
                  </a:cubicBezTo>
                  <a:cubicBezTo>
                    <a:pt x="573" y="1854"/>
                    <a:pt x="573" y="1875"/>
                    <a:pt x="552" y="1875"/>
                  </a:cubicBezTo>
                  <a:lnTo>
                    <a:pt x="531" y="1875"/>
                  </a:lnTo>
                  <a:lnTo>
                    <a:pt x="531" y="1896"/>
                  </a:lnTo>
                  <a:cubicBezTo>
                    <a:pt x="329" y="2029"/>
                    <a:pt x="155" y="2182"/>
                    <a:pt x="1" y="2362"/>
                  </a:cubicBezTo>
                  <a:lnTo>
                    <a:pt x="504" y="2362"/>
                  </a:lnTo>
                  <a:cubicBezTo>
                    <a:pt x="504" y="2362"/>
                    <a:pt x="2405" y="2272"/>
                    <a:pt x="3793" y="1700"/>
                  </a:cubicBezTo>
                  <a:cubicBezTo>
                    <a:pt x="4678" y="1346"/>
                    <a:pt x="5318" y="551"/>
                    <a:pt x="5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0" name="Google Shape;450;p18"/>
          <p:cNvSpPr/>
          <p:nvPr/>
        </p:nvSpPr>
        <p:spPr>
          <a:xfrm>
            <a:off x="624563" y="536390"/>
            <a:ext cx="177302" cy="175063"/>
          </a:xfrm>
          <a:custGeom>
            <a:rect b="b" l="l" r="r" t="t"/>
            <a:pathLst>
              <a:path extrusionOk="0" h="18231" w="18469">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18"/>
          <p:cNvSpPr/>
          <p:nvPr/>
        </p:nvSpPr>
        <p:spPr>
          <a:xfrm>
            <a:off x="966021" y="286823"/>
            <a:ext cx="252794" cy="249582"/>
          </a:xfrm>
          <a:custGeom>
            <a:rect b="b" l="l" r="r" t="t"/>
            <a:pathLst>
              <a:path extrusionOk="0" h="18231" w="18469">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18"/>
          <p:cNvSpPr/>
          <p:nvPr/>
        </p:nvSpPr>
        <p:spPr>
          <a:xfrm>
            <a:off x="8702325" y="-45775"/>
            <a:ext cx="467251" cy="4144294"/>
          </a:xfrm>
          <a:custGeom>
            <a:rect b="b" l="l" r="r" t="t"/>
            <a:pathLst>
              <a:path extrusionOk="0" h="24782" w="2671">
                <a:moveTo>
                  <a:pt x="1" y="0"/>
                </a:moveTo>
                <a:lnTo>
                  <a:pt x="2649" y="24782"/>
                </a:lnTo>
                <a:lnTo>
                  <a:pt x="2649" y="21694"/>
                </a:lnTo>
                <a:lnTo>
                  <a:pt x="2670" y="22"/>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18"/>
          <p:cNvSpPr/>
          <p:nvPr/>
        </p:nvSpPr>
        <p:spPr>
          <a:xfrm rot="10800000">
            <a:off x="-25576" y="1044981"/>
            <a:ext cx="467251" cy="4144294"/>
          </a:xfrm>
          <a:custGeom>
            <a:rect b="b" l="l" r="r" t="t"/>
            <a:pathLst>
              <a:path extrusionOk="0" h="24782" w="2671">
                <a:moveTo>
                  <a:pt x="1" y="0"/>
                </a:moveTo>
                <a:lnTo>
                  <a:pt x="2649" y="24782"/>
                </a:lnTo>
                <a:lnTo>
                  <a:pt x="2649" y="21694"/>
                </a:lnTo>
                <a:lnTo>
                  <a:pt x="2670" y="22"/>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454" name="Shape 454"/>
        <p:cNvGrpSpPr/>
        <p:nvPr/>
      </p:nvGrpSpPr>
      <p:grpSpPr>
        <a:xfrm>
          <a:off x="0" y="0"/>
          <a:ext cx="0" cy="0"/>
          <a:chOff x="0" y="0"/>
          <a:chExt cx="0" cy="0"/>
        </a:xfrm>
      </p:grpSpPr>
      <p:sp>
        <p:nvSpPr>
          <p:cNvPr id="455" name="Google Shape;455;p19"/>
          <p:cNvSpPr/>
          <p:nvPr/>
        </p:nvSpPr>
        <p:spPr>
          <a:xfrm>
            <a:off x="-1041000" y="3009775"/>
            <a:ext cx="11225986" cy="3987262"/>
          </a:xfrm>
          <a:custGeom>
            <a:rect b="b" l="l" r="r" t="t"/>
            <a:pathLst>
              <a:path extrusionOk="0" h="44599" w="105159">
                <a:moveTo>
                  <a:pt x="11224" y="0"/>
                </a:moveTo>
                <a:cubicBezTo>
                  <a:pt x="10502" y="0"/>
                  <a:pt x="9781" y="108"/>
                  <a:pt x="9073" y="332"/>
                </a:cubicBezTo>
                <a:cubicBezTo>
                  <a:pt x="4704" y="1725"/>
                  <a:pt x="2474" y="7106"/>
                  <a:pt x="3777" y="12646"/>
                </a:cubicBezTo>
                <a:cubicBezTo>
                  <a:pt x="3094" y="13573"/>
                  <a:pt x="2495" y="14632"/>
                  <a:pt x="2056" y="15803"/>
                </a:cubicBezTo>
                <a:cubicBezTo>
                  <a:pt x="1" y="21078"/>
                  <a:pt x="1526" y="26570"/>
                  <a:pt x="5456" y="28095"/>
                </a:cubicBezTo>
                <a:cubicBezTo>
                  <a:pt x="6140" y="28363"/>
                  <a:pt x="6856" y="28490"/>
                  <a:pt x="7583" y="28490"/>
                </a:cubicBezTo>
                <a:cubicBezTo>
                  <a:pt x="8355" y="28490"/>
                  <a:pt x="9139" y="28347"/>
                  <a:pt x="9910" y="28074"/>
                </a:cubicBezTo>
                <a:cubicBezTo>
                  <a:pt x="12072" y="31019"/>
                  <a:pt x="15525" y="32772"/>
                  <a:pt x="19177" y="32772"/>
                </a:cubicBezTo>
                <a:cubicBezTo>
                  <a:pt x="20340" y="32772"/>
                  <a:pt x="21523" y="32594"/>
                  <a:pt x="22690" y="32221"/>
                </a:cubicBezTo>
                <a:cubicBezTo>
                  <a:pt x="23596" y="31935"/>
                  <a:pt x="24454" y="31538"/>
                  <a:pt x="25227" y="31072"/>
                </a:cubicBezTo>
                <a:cubicBezTo>
                  <a:pt x="25317" y="31294"/>
                  <a:pt x="25428" y="31538"/>
                  <a:pt x="25534" y="31760"/>
                </a:cubicBezTo>
                <a:cubicBezTo>
                  <a:pt x="27256" y="35378"/>
                  <a:pt x="30613" y="37671"/>
                  <a:pt x="34300" y="38201"/>
                </a:cubicBezTo>
                <a:cubicBezTo>
                  <a:pt x="34628" y="40849"/>
                  <a:pt x="35931" y="43078"/>
                  <a:pt x="38092" y="44074"/>
                </a:cubicBezTo>
                <a:cubicBezTo>
                  <a:pt x="38875" y="44430"/>
                  <a:pt x="39708" y="44599"/>
                  <a:pt x="40557" y="44599"/>
                </a:cubicBezTo>
                <a:cubicBezTo>
                  <a:pt x="43866" y="44599"/>
                  <a:pt x="47424" y="42029"/>
                  <a:pt x="49304" y="37936"/>
                </a:cubicBezTo>
                <a:cubicBezTo>
                  <a:pt x="49765" y="36898"/>
                  <a:pt x="50098" y="35838"/>
                  <a:pt x="50294" y="34806"/>
                </a:cubicBezTo>
                <a:cubicBezTo>
                  <a:pt x="51751" y="35796"/>
                  <a:pt x="53430" y="36458"/>
                  <a:pt x="55172" y="36702"/>
                </a:cubicBezTo>
                <a:cubicBezTo>
                  <a:pt x="55506" y="39371"/>
                  <a:pt x="56830" y="41580"/>
                  <a:pt x="58970" y="42570"/>
                </a:cubicBezTo>
                <a:cubicBezTo>
                  <a:pt x="59758" y="42933"/>
                  <a:pt x="60596" y="43105"/>
                  <a:pt x="61450" y="43105"/>
                </a:cubicBezTo>
                <a:cubicBezTo>
                  <a:pt x="64755" y="43105"/>
                  <a:pt x="68305" y="40524"/>
                  <a:pt x="70182" y="36437"/>
                </a:cubicBezTo>
                <a:cubicBezTo>
                  <a:pt x="71548" y="33455"/>
                  <a:pt x="71723" y="30325"/>
                  <a:pt x="70886" y="27873"/>
                </a:cubicBezTo>
                <a:lnTo>
                  <a:pt x="70886" y="27873"/>
                </a:lnTo>
                <a:cubicBezTo>
                  <a:pt x="72629" y="29133"/>
                  <a:pt x="74949" y="29970"/>
                  <a:pt x="77528" y="30081"/>
                </a:cubicBezTo>
                <a:cubicBezTo>
                  <a:pt x="77732" y="30090"/>
                  <a:pt x="77934" y="30094"/>
                  <a:pt x="78136" y="30094"/>
                </a:cubicBezTo>
                <a:cubicBezTo>
                  <a:pt x="82448" y="30094"/>
                  <a:pt x="86136" y="28114"/>
                  <a:pt x="87527" y="25225"/>
                </a:cubicBezTo>
                <a:cubicBezTo>
                  <a:pt x="87612" y="25336"/>
                  <a:pt x="87723" y="25426"/>
                  <a:pt x="87834" y="25511"/>
                </a:cubicBezTo>
                <a:cubicBezTo>
                  <a:pt x="90340" y="27813"/>
                  <a:pt x="93393" y="28992"/>
                  <a:pt x="96180" y="28992"/>
                </a:cubicBezTo>
                <a:cubicBezTo>
                  <a:pt x="98472" y="28992"/>
                  <a:pt x="100584" y="28195"/>
                  <a:pt x="102065" y="26570"/>
                </a:cubicBezTo>
                <a:cubicBezTo>
                  <a:pt x="105158" y="23196"/>
                  <a:pt x="104406" y="17413"/>
                  <a:pt x="100503" y="13266"/>
                </a:cubicBezTo>
                <a:cubicBezTo>
                  <a:pt x="100635" y="12116"/>
                  <a:pt x="100609" y="10904"/>
                  <a:pt x="100434" y="9670"/>
                </a:cubicBezTo>
                <a:cubicBezTo>
                  <a:pt x="99637" y="4480"/>
                  <a:pt x="96070" y="641"/>
                  <a:pt x="92219" y="641"/>
                </a:cubicBezTo>
                <a:cubicBezTo>
                  <a:pt x="91928" y="641"/>
                  <a:pt x="91634" y="663"/>
                  <a:pt x="91340" y="708"/>
                </a:cubicBezTo>
                <a:cubicBezTo>
                  <a:pt x="89842" y="931"/>
                  <a:pt x="88518" y="1746"/>
                  <a:pt x="87501" y="2959"/>
                </a:cubicBezTo>
                <a:cubicBezTo>
                  <a:pt x="86019" y="2303"/>
                  <a:pt x="84430" y="1977"/>
                  <a:pt x="82842" y="1977"/>
                </a:cubicBezTo>
                <a:cubicBezTo>
                  <a:pt x="79725" y="1977"/>
                  <a:pt x="76617" y="3234"/>
                  <a:pt x="74350" y="5719"/>
                </a:cubicBezTo>
                <a:cubicBezTo>
                  <a:pt x="73492" y="6667"/>
                  <a:pt x="72830" y="7705"/>
                  <a:pt x="72322" y="8806"/>
                </a:cubicBezTo>
                <a:cubicBezTo>
                  <a:pt x="71041" y="8222"/>
                  <a:pt x="69569" y="7918"/>
                  <a:pt x="68015" y="7918"/>
                </a:cubicBezTo>
                <a:cubicBezTo>
                  <a:pt x="66458" y="7918"/>
                  <a:pt x="64818" y="8223"/>
                  <a:pt x="63207" y="8854"/>
                </a:cubicBezTo>
                <a:cubicBezTo>
                  <a:pt x="62190" y="8298"/>
                  <a:pt x="61067" y="7858"/>
                  <a:pt x="59854" y="7572"/>
                </a:cubicBezTo>
                <a:cubicBezTo>
                  <a:pt x="58791" y="7322"/>
                  <a:pt x="57740" y="7202"/>
                  <a:pt x="56727" y="7202"/>
                </a:cubicBezTo>
                <a:cubicBezTo>
                  <a:pt x="53910" y="7202"/>
                  <a:pt x="51396" y="8128"/>
                  <a:pt x="49791" y="9733"/>
                </a:cubicBezTo>
                <a:cubicBezTo>
                  <a:pt x="48932" y="9525"/>
                  <a:pt x="48025" y="9418"/>
                  <a:pt x="47090" y="9418"/>
                </a:cubicBezTo>
                <a:cubicBezTo>
                  <a:pt x="45545" y="9418"/>
                  <a:pt x="43926" y="9711"/>
                  <a:pt x="42329" y="10332"/>
                </a:cubicBezTo>
                <a:cubicBezTo>
                  <a:pt x="41317" y="9781"/>
                  <a:pt x="40189" y="9336"/>
                  <a:pt x="38976" y="9050"/>
                </a:cubicBezTo>
                <a:cubicBezTo>
                  <a:pt x="37912" y="8806"/>
                  <a:pt x="36865" y="8688"/>
                  <a:pt x="35857" y="8688"/>
                </a:cubicBezTo>
                <a:cubicBezTo>
                  <a:pt x="34416" y="8688"/>
                  <a:pt x="33057" y="8929"/>
                  <a:pt x="31847" y="9384"/>
                </a:cubicBezTo>
                <a:cubicBezTo>
                  <a:pt x="29772" y="8116"/>
                  <a:pt x="27541" y="7495"/>
                  <a:pt x="25500" y="7495"/>
                </a:cubicBezTo>
                <a:cubicBezTo>
                  <a:pt x="23806" y="7495"/>
                  <a:pt x="22244" y="7923"/>
                  <a:pt x="21011" y="8764"/>
                </a:cubicBezTo>
                <a:cubicBezTo>
                  <a:pt x="20969" y="8610"/>
                  <a:pt x="20926" y="8478"/>
                  <a:pt x="20879" y="8345"/>
                </a:cubicBezTo>
                <a:cubicBezTo>
                  <a:pt x="19289" y="3346"/>
                  <a:pt x="15253" y="0"/>
                  <a:pt x="11224" y="0"/>
                </a:cubicBezTo>
                <a:close/>
              </a:path>
            </a:pathLst>
          </a:custGeom>
          <a:solidFill>
            <a:srgbClr val="FFFFFF">
              <a:alpha val="399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19"/>
          <p:cNvSpPr/>
          <p:nvPr/>
        </p:nvSpPr>
        <p:spPr>
          <a:xfrm flipH="1">
            <a:off x="0" y="4705507"/>
            <a:ext cx="9144064" cy="438003"/>
          </a:xfrm>
          <a:custGeom>
            <a:rect b="b" l="l" r="r" t="t"/>
            <a:pathLst>
              <a:path extrusionOk="0" h="9670" w="87612">
                <a:moveTo>
                  <a:pt x="18981" y="0"/>
                </a:moveTo>
                <a:cubicBezTo>
                  <a:pt x="15418" y="0"/>
                  <a:pt x="11743" y="156"/>
                  <a:pt x="8077" y="470"/>
                </a:cubicBezTo>
                <a:cubicBezTo>
                  <a:pt x="5387" y="713"/>
                  <a:pt x="2691" y="1020"/>
                  <a:pt x="0" y="1264"/>
                </a:cubicBezTo>
                <a:lnTo>
                  <a:pt x="0" y="9669"/>
                </a:lnTo>
                <a:lnTo>
                  <a:pt x="87611" y="9669"/>
                </a:lnTo>
                <a:lnTo>
                  <a:pt x="87611" y="4023"/>
                </a:lnTo>
                <a:cubicBezTo>
                  <a:pt x="84100" y="3160"/>
                  <a:pt x="79821" y="2609"/>
                  <a:pt x="75033" y="2456"/>
                </a:cubicBezTo>
                <a:cubicBezTo>
                  <a:pt x="74101" y="2429"/>
                  <a:pt x="73160" y="2417"/>
                  <a:pt x="72210" y="2417"/>
                </a:cubicBezTo>
                <a:cubicBezTo>
                  <a:pt x="65222" y="2417"/>
                  <a:pt x="57810" y="3055"/>
                  <a:pt x="50755" y="3097"/>
                </a:cubicBezTo>
                <a:cubicBezTo>
                  <a:pt x="48196" y="3097"/>
                  <a:pt x="45660" y="3028"/>
                  <a:pt x="43430" y="2763"/>
                </a:cubicBezTo>
                <a:cubicBezTo>
                  <a:pt x="40670" y="2456"/>
                  <a:pt x="38462" y="1878"/>
                  <a:pt x="36015" y="1418"/>
                </a:cubicBezTo>
                <a:cubicBezTo>
                  <a:pt x="31114" y="477"/>
                  <a:pt x="25219" y="0"/>
                  <a:pt x="1898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19"/>
          <p:cNvSpPr/>
          <p:nvPr/>
        </p:nvSpPr>
        <p:spPr>
          <a:xfrm>
            <a:off x="8576225" y="1374650"/>
            <a:ext cx="1259352" cy="300351"/>
          </a:xfrm>
          <a:custGeom>
            <a:rect b="b" l="l" r="r" t="t"/>
            <a:pathLst>
              <a:path extrusionOk="0" h="2322" w="9736">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19"/>
          <p:cNvSpPr/>
          <p:nvPr/>
        </p:nvSpPr>
        <p:spPr>
          <a:xfrm>
            <a:off x="6822063" y="256850"/>
            <a:ext cx="841871" cy="201949"/>
          </a:xfrm>
          <a:custGeom>
            <a:rect b="b" l="l" r="r" t="t"/>
            <a:pathLst>
              <a:path extrusionOk="0" h="1440" w="6002">
                <a:moveTo>
                  <a:pt x="2475" y="0"/>
                </a:moveTo>
                <a:cubicBezTo>
                  <a:pt x="2353" y="0"/>
                  <a:pt x="2221" y="79"/>
                  <a:pt x="2141" y="179"/>
                </a:cubicBezTo>
                <a:cubicBezTo>
                  <a:pt x="1987" y="332"/>
                  <a:pt x="1876" y="555"/>
                  <a:pt x="1812" y="777"/>
                </a:cubicBezTo>
                <a:cubicBezTo>
                  <a:pt x="1739" y="738"/>
                  <a:pt x="1665" y="703"/>
                  <a:pt x="1594" y="703"/>
                </a:cubicBezTo>
                <a:cubicBezTo>
                  <a:pt x="1578" y="703"/>
                  <a:pt x="1563" y="704"/>
                  <a:pt x="1547" y="708"/>
                </a:cubicBezTo>
                <a:cubicBezTo>
                  <a:pt x="1436" y="708"/>
                  <a:pt x="1346" y="798"/>
                  <a:pt x="1346" y="909"/>
                </a:cubicBezTo>
                <a:cubicBezTo>
                  <a:pt x="1249" y="796"/>
                  <a:pt x="1125" y="737"/>
                  <a:pt x="1002" y="737"/>
                </a:cubicBezTo>
                <a:cubicBezTo>
                  <a:pt x="931" y="737"/>
                  <a:pt x="860" y="757"/>
                  <a:pt x="795" y="798"/>
                </a:cubicBezTo>
                <a:cubicBezTo>
                  <a:pt x="621" y="909"/>
                  <a:pt x="531" y="1105"/>
                  <a:pt x="377" y="1238"/>
                </a:cubicBezTo>
                <a:cubicBezTo>
                  <a:pt x="287" y="1328"/>
                  <a:pt x="91" y="1391"/>
                  <a:pt x="1" y="1418"/>
                </a:cubicBezTo>
                <a:lnTo>
                  <a:pt x="6002" y="1439"/>
                </a:lnTo>
                <a:cubicBezTo>
                  <a:pt x="5763" y="1391"/>
                  <a:pt x="5498" y="1328"/>
                  <a:pt x="5366" y="1105"/>
                </a:cubicBezTo>
                <a:cubicBezTo>
                  <a:pt x="5318" y="994"/>
                  <a:pt x="5276" y="888"/>
                  <a:pt x="5207" y="819"/>
                </a:cubicBezTo>
                <a:cubicBezTo>
                  <a:pt x="5176" y="807"/>
                  <a:pt x="5145" y="802"/>
                  <a:pt x="5113" y="802"/>
                </a:cubicBezTo>
                <a:cubicBezTo>
                  <a:pt x="5038" y="802"/>
                  <a:pt x="4964" y="832"/>
                  <a:pt x="4900" y="862"/>
                </a:cubicBezTo>
                <a:cubicBezTo>
                  <a:pt x="4885" y="881"/>
                  <a:pt x="4859" y="897"/>
                  <a:pt x="4836" y="897"/>
                </a:cubicBezTo>
                <a:cubicBezTo>
                  <a:pt x="4826" y="897"/>
                  <a:pt x="4817" y="894"/>
                  <a:pt x="4810" y="888"/>
                </a:cubicBezTo>
                <a:cubicBezTo>
                  <a:pt x="4789" y="888"/>
                  <a:pt x="4789" y="862"/>
                  <a:pt x="4768" y="841"/>
                </a:cubicBezTo>
                <a:cubicBezTo>
                  <a:pt x="4704" y="708"/>
                  <a:pt x="4656" y="533"/>
                  <a:pt x="4572" y="422"/>
                </a:cubicBezTo>
                <a:cubicBezTo>
                  <a:pt x="4503" y="327"/>
                  <a:pt x="4408" y="283"/>
                  <a:pt x="4314" y="283"/>
                </a:cubicBezTo>
                <a:cubicBezTo>
                  <a:pt x="4256" y="283"/>
                  <a:pt x="4198" y="300"/>
                  <a:pt x="4148" y="332"/>
                </a:cubicBezTo>
                <a:cubicBezTo>
                  <a:pt x="3994" y="401"/>
                  <a:pt x="3910" y="555"/>
                  <a:pt x="3862" y="729"/>
                </a:cubicBezTo>
                <a:cubicBezTo>
                  <a:pt x="3751" y="623"/>
                  <a:pt x="3618" y="512"/>
                  <a:pt x="3486" y="465"/>
                </a:cubicBezTo>
                <a:cubicBezTo>
                  <a:pt x="3431" y="442"/>
                  <a:pt x="3377" y="430"/>
                  <a:pt x="3324" y="430"/>
                </a:cubicBezTo>
                <a:cubicBezTo>
                  <a:pt x="3228" y="430"/>
                  <a:pt x="3139" y="469"/>
                  <a:pt x="3067" y="555"/>
                </a:cubicBezTo>
                <a:cubicBezTo>
                  <a:pt x="2935" y="290"/>
                  <a:pt x="2781" y="25"/>
                  <a:pt x="2517" y="4"/>
                </a:cubicBezTo>
                <a:cubicBezTo>
                  <a:pt x="2503" y="2"/>
                  <a:pt x="2489" y="0"/>
                  <a:pt x="247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19"/>
          <p:cNvSpPr/>
          <p:nvPr/>
        </p:nvSpPr>
        <p:spPr>
          <a:xfrm flipH="1">
            <a:off x="2466088" y="212775"/>
            <a:ext cx="841871" cy="201949"/>
          </a:xfrm>
          <a:custGeom>
            <a:rect b="b" l="l" r="r" t="t"/>
            <a:pathLst>
              <a:path extrusionOk="0" h="1440" w="6002">
                <a:moveTo>
                  <a:pt x="2475" y="0"/>
                </a:moveTo>
                <a:cubicBezTo>
                  <a:pt x="2353" y="0"/>
                  <a:pt x="2221" y="79"/>
                  <a:pt x="2141" y="179"/>
                </a:cubicBezTo>
                <a:cubicBezTo>
                  <a:pt x="1987" y="332"/>
                  <a:pt x="1876" y="555"/>
                  <a:pt x="1812" y="777"/>
                </a:cubicBezTo>
                <a:cubicBezTo>
                  <a:pt x="1739" y="738"/>
                  <a:pt x="1665" y="703"/>
                  <a:pt x="1594" y="703"/>
                </a:cubicBezTo>
                <a:cubicBezTo>
                  <a:pt x="1578" y="703"/>
                  <a:pt x="1563" y="704"/>
                  <a:pt x="1547" y="708"/>
                </a:cubicBezTo>
                <a:cubicBezTo>
                  <a:pt x="1436" y="708"/>
                  <a:pt x="1346" y="798"/>
                  <a:pt x="1346" y="909"/>
                </a:cubicBezTo>
                <a:cubicBezTo>
                  <a:pt x="1249" y="796"/>
                  <a:pt x="1125" y="737"/>
                  <a:pt x="1002" y="737"/>
                </a:cubicBezTo>
                <a:cubicBezTo>
                  <a:pt x="931" y="737"/>
                  <a:pt x="860" y="757"/>
                  <a:pt x="795" y="798"/>
                </a:cubicBezTo>
                <a:cubicBezTo>
                  <a:pt x="621" y="909"/>
                  <a:pt x="531" y="1105"/>
                  <a:pt x="377" y="1238"/>
                </a:cubicBezTo>
                <a:cubicBezTo>
                  <a:pt x="287" y="1328"/>
                  <a:pt x="91" y="1391"/>
                  <a:pt x="1" y="1418"/>
                </a:cubicBezTo>
                <a:lnTo>
                  <a:pt x="6002" y="1439"/>
                </a:lnTo>
                <a:cubicBezTo>
                  <a:pt x="5763" y="1391"/>
                  <a:pt x="5498" y="1328"/>
                  <a:pt x="5366" y="1105"/>
                </a:cubicBezTo>
                <a:cubicBezTo>
                  <a:pt x="5318" y="994"/>
                  <a:pt x="5276" y="888"/>
                  <a:pt x="5207" y="819"/>
                </a:cubicBezTo>
                <a:cubicBezTo>
                  <a:pt x="5176" y="807"/>
                  <a:pt x="5145" y="802"/>
                  <a:pt x="5113" y="802"/>
                </a:cubicBezTo>
                <a:cubicBezTo>
                  <a:pt x="5038" y="802"/>
                  <a:pt x="4964" y="832"/>
                  <a:pt x="4900" y="862"/>
                </a:cubicBezTo>
                <a:cubicBezTo>
                  <a:pt x="4885" y="881"/>
                  <a:pt x="4859" y="897"/>
                  <a:pt x="4836" y="897"/>
                </a:cubicBezTo>
                <a:cubicBezTo>
                  <a:pt x="4826" y="897"/>
                  <a:pt x="4817" y="894"/>
                  <a:pt x="4810" y="888"/>
                </a:cubicBezTo>
                <a:cubicBezTo>
                  <a:pt x="4789" y="888"/>
                  <a:pt x="4789" y="862"/>
                  <a:pt x="4768" y="841"/>
                </a:cubicBezTo>
                <a:cubicBezTo>
                  <a:pt x="4704" y="708"/>
                  <a:pt x="4656" y="533"/>
                  <a:pt x="4572" y="422"/>
                </a:cubicBezTo>
                <a:cubicBezTo>
                  <a:pt x="4503" y="327"/>
                  <a:pt x="4408" y="283"/>
                  <a:pt x="4314" y="283"/>
                </a:cubicBezTo>
                <a:cubicBezTo>
                  <a:pt x="4256" y="283"/>
                  <a:pt x="4198" y="300"/>
                  <a:pt x="4148" y="332"/>
                </a:cubicBezTo>
                <a:cubicBezTo>
                  <a:pt x="3994" y="401"/>
                  <a:pt x="3910" y="555"/>
                  <a:pt x="3862" y="729"/>
                </a:cubicBezTo>
                <a:cubicBezTo>
                  <a:pt x="3751" y="623"/>
                  <a:pt x="3618" y="512"/>
                  <a:pt x="3486" y="465"/>
                </a:cubicBezTo>
                <a:cubicBezTo>
                  <a:pt x="3431" y="442"/>
                  <a:pt x="3377" y="430"/>
                  <a:pt x="3324" y="430"/>
                </a:cubicBezTo>
                <a:cubicBezTo>
                  <a:pt x="3228" y="430"/>
                  <a:pt x="3139" y="469"/>
                  <a:pt x="3067" y="555"/>
                </a:cubicBezTo>
                <a:cubicBezTo>
                  <a:pt x="2935" y="290"/>
                  <a:pt x="2781" y="25"/>
                  <a:pt x="2517" y="4"/>
                </a:cubicBezTo>
                <a:cubicBezTo>
                  <a:pt x="2503" y="2"/>
                  <a:pt x="2489" y="0"/>
                  <a:pt x="247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1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7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61" name="Google Shape;461;p19"/>
          <p:cNvSpPr txBox="1"/>
          <p:nvPr>
            <p:ph idx="1" type="subTitle"/>
          </p:nvPr>
        </p:nvSpPr>
        <p:spPr>
          <a:xfrm>
            <a:off x="1382096" y="1615011"/>
            <a:ext cx="1828800" cy="1105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462" name="Google Shape;462;p19"/>
          <p:cNvSpPr txBox="1"/>
          <p:nvPr>
            <p:ph idx="2" type="subTitle"/>
          </p:nvPr>
        </p:nvSpPr>
        <p:spPr>
          <a:xfrm>
            <a:off x="4012496" y="1615011"/>
            <a:ext cx="1828800" cy="1105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463" name="Google Shape;463;p19"/>
          <p:cNvSpPr txBox="1"/>
          <p:nvPr>
            <p:ph idx="3" type="subTitle"/>
          </p:nvPr>
        </p:nvSpPr>
        <p:spPr>
          <a:xfrm>
            <a:off x="1382096" y="3342075"/>
            <a:ext cx="1828800" cy="1105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464" name="Google Shape;464;p19"/>
          <p:cNvSpPr txBox="1"/>
          <p:nvPr>
            <p:ph idx="4" type="subTitle"/>
          </p:nvPr>
        </p:nvSpPr>
        <p:spPr>
          <a:xfrm>
            <a:off x="4012496" y="3342075"/>
            <a:ext cx="1828800" cy="1105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465" name="Google Shape;465;p19"/>
          <p:cNvSpPr txBox="1"/>
          <p:nvPr>
            <p:ph idx="5" type="subTitle"/>
          </p:nvPr>
        </p:nvSpPr>
        <p:spPr>
          <a:xfrm>
            <a:off x="6642892" y="1615011"/>
            <a:ext cx="1828800" cy="1105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466" name="Google Shape;466;p19"/>
          <p:cNvSpPr txBox="1"/>
          <p:nvPr>
            <p:ph idx="6" type="subTitle"/>
          </p:nvPr>
        </p:nvSpPr>
        <p:spPr>
          <a:xfrm>
            <a:off x="6642892" y="3342075"/>
            <a:ext cx="1828800" cy="1105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467" name="Google Shape;467;p19"/>
          <p:cNvSpPr txBox="1"/>
          <p:nvPr>
            <p:ph idx="7" type="subTitle"/>
          </p:nvPr>
        </p:nvSpPr>
        <p:spPr>
          <a:xfrm>
            <a:off x="1385692" y="1279588"/>
            <a:ext cx="1821600" cy="4116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1800">
                <a:solidFill>
                  <a:schemeClr val="dk1"/>
                </a:solidFill>
                <a:latin typeface="Black Han Sans"/>
                <a:ea typeface="Black Han Sans"/>
                <a:cs typeface="Black Han Sans"/>
                <a:sym typeface="Black Han Sans"/>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468" name="Google Shape;468;p19"/>
          <p:cNvSpPr txBox="1"/>
          <p:nvPr>
            <p:ph idx="8" type="subTitle"/>
          </p:nvPr>
        </p:nvSpPr>
        <p:spPr>
          <a:xfrm>
            <a:off x="4016088" y="1279588"/>
            <a:ext cx="1821600" cy="4116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1800">
                <a:solidFill>
                  <a:schemeClr val="dk1"/>
                </a:solidFill>
                <a:latin typeface="Black Han Sans"/>
                <a:ea typeface="Black Han Sans"/>
                <a:cs typeface="Black Han Sans"/>
                <a:sym typeface="Black Han Sans"/>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469" name="Google Shape;469;p19"/>
          <p:cNvSpPr txBox="1"/>
          <p:nvPr>
            <p:ph idx="9" type="subTitle"/>
          </p:nvPr>
        </p:nvSpPr>
        <p:spPr>
          <a:xfrm>
            <a:off x="6646482" y="1279588"/>
            <a:ext cx="1821600" cy="4116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1800">
                <a:solidFill>
                  <a:schemeClr val="dk1"/>
                </a:solidFill>
                <a:latin typeface="Black Han Sans"/>
                <a:ea typeface="Black Han Sans"/>
                <a:cs typeface="Black Han Sans"/>
                <a:sym typeface="Black Han Sans"/>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470" name="Google Shape;470;p19"/>
          <p:cNvSpPr txBox="1"/>
          <p:nvPr>
            <p:ph idx="13" type="subTitle"/>
          </p:nvPr>
        </p:nvSpPr>
        <p:spPr>
          <a:xfrm>
            <a:off x="1385692" y="3006675"/>
            <a:ext cx="1821600" cy="4116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1800">
                <a:solidFill>
                  <a:schemeClr val="dk1"/>
                </a:solidFill>
                <a:latin typeface="Black Han Sans"/>
                <a:ea typeface="Black Han Sans"/>
                <a:cs typeface="Black Han Sans"/>
                <a:sym typeface="Black Han Sans"/>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471" name="Google Shape;471;p19"/>
          <p:cNvSpPr txBox="1"/>
          <p:nvPr>
            <p:ph idx="14" type="subTitle"/>
          </p:nvPr>
        </p:nvSpPr>
        <p:spPr>
          <a:xfrm>
            <a:off x="4016088" y="3006675"/>
            <a:ext cx="1821600" cy="4116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1800">
                <a:solidFill>
                  <a:schemeClr val="dk1"/>
                </a:solidFill>
                <a:latin typeface="Black Han Sans"/>
                <a:ea typeface="Black Han Sans"/>
                <a:cs typeface="Black Han Sans"/>
                <a:sym typeface="Black Han Sans"/>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472" name="Google Shape;472;p19"/>
          <p:cNvSpPr txBox="1"/>
          <p:nvPr>
            <p:ph idx="15" type="subTitle"/>
          </p:nvPr>
        </p:nvSpPr>
        <p:spPr>
          <a:xfrm>
            <a:off x="6646481" y="3006675"/>
            <a:ext cx="1821600" cy="4116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1800">
                <a:solidFill>
                  <a:schemeClr val="dk1"/>
                </a:solidFill>
                <a:latin typeface="Black Han Sans"/>
                <a:ea typeface="Black Han Sans"/>
                <a:cs typeface="Black Han Sans"/>
                <a:sym typeface="Black Han Sans"/>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473" name="Google Shape;473;p19"/>
          <p:cNvSpPr/>
          <p:nvPr/>
        </p:nvSpPr>
        <p:spPr>
          <a:xfrm>
            <a:off x="8759213" y="482628"/>
            <a:ext cx="177302" cy="175063"/>
          </a:xfrm>
          <a:custGeom>
            <a:rect b="b" l="l" r="r" t="t"/>
            <a:pathLst>
              <a:path extrusionOk="0" h="18231" w="18469">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19"/>
          <p:cNvSpPr/>
          <p:nvPr/>
        </p:nvSpPr>
        <p:spPr>
          <a:xfrm>
            <a:off x="8469721" y="233036"/>
            <a:ext cx="252794" cy="249582"/>
          </a:xfrm>
          <a:custGeom>
            <a:rect b="b" l="l" r="r" t="t"/>
            <a:pathLst>
              <a:path extrusionOk="0" h="18231" w="18469">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19"/>
          <p:cNvSpPr/>
          <p:nvPr/>
        </p:nvSpPr>
        <p:spPr>
          <a:xfrm>
            <a:off x="-1780270" y="4866986"/>
            <a:ext cx="3044743" cy="146165"/>
          </a:xfrm>
          <a:custGeom>
            <a:rect b="b" l="l" r="r" t="t"/>
            <a:pathLst>
              <a:path extrusionOk="0" h="2273" w="36476">
                <a:moveTo>
                  <a:pt x="18246" y="1"/>
                </a:moveTo>
                <a:cubicBezTo>
                  <a:pt x="8162" y="1"/>
                  <a:pt x="0" y="504"/>
                  <a:pt x="0" y="1123"/>
                </a:cubicBezTo>
                <a:cubicBezTo>
                  <a:pt x="0" y="1764"/>
                  <a:pt x="8162" y="2273"/>
                  <a:pt x="18246" y="2273"/>
                </a:cubicBezTo>
                <a:cubicBezTo>
                  <a:pt x="28309" y="2273"/>
                  <a:pt x="36476" y="1764"/>
                  <a:pt x="36476" y="1123"/>
                </a:cubicBezTo>
                <a:cubicBezTo>
                  <a:pt x="36476" y="504"/>
                  <a:pt x="28309" y="1"/>
                  <a:pt x="1824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19"/>
          <p:cNvSpPr/>
          <p:nvPr/>
        </p:nvSpPr>
        <p:spPr>
          <a:xfrm flipH="1" rot="10800000">
            <a:off x="8702325" y="1078625"/>
            <a:ext cx="475178" cy="4130850"/>
          </a:xfrm>
          <a:custGeom>
            <a:rect b="b" l="l" r="r" t="t"/>
            <a:pathLst>
              <a:path extrusionOk="0" h="24782" w="2671">
                <a:moveTo>
                  <a:pt x="1" y="0"/>
                </a:moveTo>
                <a:lnTo>
                  <a:pt x="2649" y="24782"/>
                </a:lnTo>
                <a:lnTo>
                  <a:pt x="2649" y="21694"/>
                </a:lnTo>
                <a:lnTo>
                  <a:pt x="2670" y="22"/>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19"/>
          <p:cNvSpPr/>
          <p:nvPr/>
        </p:nvSpPr>
        <p:spPr>
          <a:xfrm flipH="1">
            <a:off x="-33672" y="-30354"/>
            <a:ext cx="441750" cy="4098509"/>
          </a:xfrm>
          <a:custGeom>
            <a:rect b="b" l="l" r="r" t="t"/>
            <a:pathLst>
              <a:path extrusionOk="0" h="24782" w="2671">
                <a:moveTo>
                  <a:pt x="1" y="0"/>
                </a:moveTo>
                <a:lnTo>
                  <a:pt x="2649" y="24782"/>
                </a:lnTo>
                <a:lnTo>
                  <a:pt x="2649" y="21694"/>
                </a:lnTo>
                <a:lnTo>
                  <a:pt x="2670" y="22"/>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78" name="Google Shape;478;p19"/>
          <p:cNvGrpSpPr/>
          <p:nvPr/>
        </p:nvGrpSpPr>
        <p:grpSpPr>
          <a:xfrm>
            <a:off x="-1832050" y="3757500"/>
            <a:ext cx="3148300" cy="1263895"/>
            <a:chOff x="6676775" y="1493468"/>
            <a:chExt cx="1935510" cy="777064"/>
          </a:xfrm>
        </p:grpSpPr>
        <p:sp>
          <p:nvSpPr>
            <p:cNvPr id="479" name="Google Shape;479;p19"/>
            <p:cNvSpPr/>
            <p:nvPr/>
          </p:nvSpPr>
          <p:spPr>
            <a:xfrm>
              <a:off x="6676775" y="1496292"/>
              <a:ext cx="1935510" cy="621948"/>
            </a:xfrm>
            <a:custGeom>
              <a:rect b="b" l="l" r="r" t="t"/>
              <a:pathLst>
                <a:path extrusionOk="0" h="28854" w="89794">
                  <a:moveTo>
                    <a:pt x="35306" y="0"/>
                  </a:moveTo>
                  <a:cubicBezTo>
                    <a:pt x="27062" y="0"/>
                    <a:pt x="16779" y="217"/>
                    <a:pt x="15561" y="217"/>
                  </a:cubicBezTo>
                  <a:cubicBezTo>
                    <a:pt x="13728" y="217"/>
                    <a:pt x="8565" y="1319"/>
                    <a:pt x="5387" y="5624"/>
                  </a:cubicBezTo>
                  <a:cubicBezTo>
                    <a:pt x="2188" y="9904"/>
                    <a:pt x="705" y="15661"/>
                    <a:pt x="467" y="21201"/>
                  </a:cubicBezTo>
                  <a:cubicBezTo>
                    <a:pt x="398" y="22594"/>
                    <a:pt x="91" y="23981"/>
                    <a:pt x="43" y="25395"/>
                  </a:cubicBezTo>
                  <a:cubicBezTo>
                    <a:pt x="0" y="27445"/>
                    <a:pt x="154" y="28748"/>
                    <a:pt x="2474" y="28748"/>
                  </a:cubicBezTo>
                  <a:cubicBezTo>
                    <a:pt x="19040" y="28748"/>
                    <a:pt x="35606" y="28853"/>
                    <a:pt x="52172" y="28853"/>
                  </a:cubicBezTo>
                  <a:cubicBezTo>
                    <a:pt x="55599" y="28853"/>
                    <a:pt x="59027" y="28849"/>
                    <a:pt x="62454" y="28838"/>
                  </a:cubicBezTo>
                  <a:cubicBezTo>
                    <a:pt x="66712" y="28817"/>
                    <a:pt x="70949" y="28796"/>
                    <a:pt x="75186" y="28769"/>
                  </a:cubicBezTo>
                  <a:cubicBezTo>
                    <a:pt x="77570" y="28748"/>
                    <a:pt x="79953" y="28727"/>
                    <a:pt x="82315" y="28684"/>
                  </a:cubicBezTo>
                  <a:cubicBezTo>
                    <a:pt x="82665" y="28684"/>
                    <a:pt x="83062" y="28706"/>
                    <a:pt x="83486" y="28727"/>
                  </a:cubicBezTo>
                  <a:cubicBezTo>
                    <a:pt x="83853" y="28748"/>
                    <a:pt x="84234" y="28768"/>
                    <a:pt x="84612" y="28768"/>
                  </a:cubicBezTo>
                  <a:cubicBezTo>
                    <a:pt x="85821" y="28768"/>
                    <a:pt x="87011" y="28565"/>
                    <a:pt x="87696" y="27556"/>
                  </a:cubicBezTo>
                  <a:cubicBezTo>
                    <a:pt x="88051" y="27027"/>
                    <a:pt x="88358" y="26322"/>
                    <a:pt x="88602" y="25549"/>
                  </a:cubicBezTo>
                  <a:cubicBezTo>
                    <a:pt x="89794" y="21842"/>
                    <a:pt x="89661" y="15995"/>
                    <a:pt x="86351" y="14559"/>
                  </a:cubicBezTo>
                  <a:cubicBezTo>
                    <a:pt x="82050" y="12727"/>
                    <a:pt x="70023" y="11625"/>
                    <a:pt x="68810" y="11493"/>
                  </a:cubicBezTo>
                  <a:cubicBezTo>
                    <a:pt x="67570" y="11381"/>
                    <a:pt x="63889" y="10523"/>
                    <a:pt x="60950" y="8315"/>
                  </a:cubicBezTo>
                  <a:cubicBezTo>
                    <a:pt x="57995" y="6106"/>
                    <a:pt x="49918" y="699"/>
                    <a:pt x="44754" y="217"/>
                  </a:cubicBezTo>
                  <a:cubicBezTo>
                    <a:pt x="43040" y="55"/>
                    <a:pt x="39428" y="0"/>
                    <a:pt x="3530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19"/>
            <p:cNvSpPr/>
            <p:nvPr/>
          </p:nvSpPr>
          <p:spPr>
            <a:xfrm>
              <a:off x="6677680" y="1918540"/>
              <a:ext cx="1901841" cy="199686"/>
            </a:xfrm>
            <a:custGeom>
              <a:rect b="b" l="l" r="r" t="t"/>
              <a:pathLst>
                <a:path extrusionOk="0" h="9264" w="88232">
                  <a:moveTo>
                    <a:pt x="16049" y="1"/>
                  </a:moveTo>
                  <a:cubicBezTo>
                    <a:pt x="11965" y="1"/>
                    <a:pt x="8523" y="2892"/>
                    <a:pt x="7506" y="6865"/>
                  </a:cubicBezTo>
                  <a:lnTo>
                    <a:pt x="1" y="6865"/>
                  </a:lnTo>
                  <a:cubicBezTo>
                    <a:pt x="91" y="8300"/>
                    <a:pt x="530" y="9158"/>
                    <a:pt x="2432" y="9158"/>
                  </a:cubicBezTo>
                  <a:cubicBezTo>
                    <a:pt x="18998" y="9158"/>
                    <a:pt x="35564" y="9263"/>
                    <a:pt x="52130" y="9263"/>
                  </a:cubicBezTo>
                  <a:cubicBezTo>
                    <a:pt x="55557" y="9263"/>
                    <a:pt x="58985" y="9259"/>
                    <a:pt x="62412" y="9248"/>
                  </a:cubicBezTo>
                  <a:cubicBezTo>
                    <a:pt x="66670" y="9227"/>
                    <a:pt x="70907" y="9206"/>
                    <a:pt x="75144" y="9179"/>
                  </a:cubicBezTo>
                  <a:cubicBezTo>
                    <a:pt x="77528" y="9158"/>
                    <a:pt x="79911" y="9137"/>
                    <a:pt x="82273" y="9094"/>
                  </a:cubicBezTo>
                  <a:cubicBezTo>
                    <a:pt x="82305" y="9094"/>
                    <a:pt x="82338" y="9094"/>
                    <a:pt x="82371" y="9094"/>
                  </a:cubicBezTo>
                  <a:cubicBezTo>
                    <a:pt x="83036" y="9094"/>
                    <a:pt x="83812" y="9172"/>
                    <a:pt x="84578" y="9172"/>
                  </a:cubicBezTo>
                  <a:cubicBezTo>
                    <a:pt x="85792" y="9172"/>
                    <a:pt x="86979" y="8976"/>
                    <a:pt x="87654" y="7966"/>
                  </a:cubicBezTo>
                  <a:cubicBezTo>
                    <a:pt x="87855" y="7638"/>
                    <a:pt x="88051" y="7262"/>
                    <a:pt x="88232" y="6865"/>
                  </a:cubicBezTo>
                  <a:lnTo>
                    <a:pt x="83486" y="6865"/>
                  </a:lnTo>
                  <a:cubicBezTo>
                    <a:pt x="82469" y="2892"/>
                    <a:pt x="79027" y="1"/>
                    <a:pt x="74922" y="1"/>
                  </a:cubicBezTo>
                  <a:cubicBezTo>
                    <a:pt x="70839" y="1"/>
                    <a:pt x="67396" y="2892"/>
                    <a:pt x="66384" y="6865"/>
                  </a:cubicBezTo>
                  <a:lnTo>
                    <a:pt x="24607" y="6865"/>
                  </a:lnTo>
                  <a:cubicBezTo>
                    <a:pt x="23596" y="2892"/>
                    <a:pt x="20153" y="1"/>
                    <a:pt x="1604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19"/>
            <p:cNvSpPr/>
            <p:nvPr/>
          </p:nvSpPr>
          <p:spPr>
            <a:xfrm>
              <a:off x="8134669" y="1954277"/>
              <a:ext cx="316363" cy="316255"/>
            </a:xfrm>
            <a:custGeom>
              <a:rect b="b" l="l" r="r" t="t"/>
              <a:pathLst>
                <a:path extrusionOk="0" h="14672" w="14677">
                  <a:moveTo>
                    <a:pt x="7325" y="0"/>
                  </a:moveTo>
                  <a:cubicBezTo>
                    <a:pt x="3289" y="0"/>
                    <a:pt x="0" y="3284"/>
                    <a:pt x="0" y="7325"/>
                  </a:cubicBezTo>
                  <a:cubicBezTo>
                    <a:pt x="0" y="11387"/>
                    <a:pt x="3289" y="14671"/>
                    <a:pt x="7325" y="14671"/>
                  </a:cubicBezTo>
                  <a:cubicBezTo>
                    <a:pt x="11387" y="14671"/>
                    <a:pt x="14676" y="11387"/>
                    <a:pt x="14676" y="7325"/>
                  </a:cubicBezTo>
                  <a:cubicBezTo>
                    <a:pt x="14676" y="3284"/>
                    <a:pt x="11387" y="0"/>
                    <a:pt x="732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19"/>
            <p:cNvSpPr/>
            <p:nvPr/>
          </p:nvSpPr>
          <p:spPr>
            <a:xfrm>
              <a:off x="8204525" y="2024135"/>
              <a:ext cx="176514" cy="176514"/>
            </a:xfrm>
            <a:custGeom>
              <a:rect b="b" l="l" r="r" t="t"/>
              <a:pathLst>
                <a:path extrusionOk="0" h="8189" w="8189">
                  <a:moveTo>
                    <a:pt x="4084" y="1"/>
                  </a:moveTo>
                  <a:cubicBezTo>
                    <a:pt x="1833" y="1"/>
                    <a:pt x="1" y="1833"/>
                    <a:pt x="1" y="4084"/>
                  </a:cubicBezTo>
                  <a:cubicBezTo>
                    <a:pt x="1" y="6356"/>
                    <a:pt x="1833" y="8189"/>
                    <a:pt x="4084" y="8189"/>
                  </a:cubicBezTo>
                  <a:cubicBezTo>
                    <a:pt x="6356" y="8189"/>
                    <a:pt x="8189" y="6356"/>
                    <a:pt x="8189" y="4084"/>
                  </a:cubicBezTo>
                  <a:cubicBezTo>
                    <a:pt x="8189" y="1833"/>
                    <a:pt x="6356" y="1"/>
                    <a:pt x="4084" y="1"/>
                  </a:cubicBezTo>
                  <a:close/>
                </a:path>
              </a:pathLst>
            </a:custGeom>
            <a:solidFill>
              <a:srgbClr val="FFFFFF">
                <a:alpha val="610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19"/>
            <p:cNvSpPr/>
            <p:nvPr/>
          </p:nvSpPr>
          <p:spPr>
            <a:xfrm>
              <a:off x="8264467" y="2084077"/>
              <a:ext cx="56172" cy="56172"/>
            </a:xfrm>
            <a:custGeom>
              <a:rect b="b" l="l" r="r" t="t"/>
              <a:pathLst>
                <a:path extrusionOk="0" h="2606" w="2606">
                  <a:moveTo>
                    <a:pt x="1303" y="0"/>
                  </a:moveTo>
                  <a:cubicBezTo>
                    <a:pt x="599" y="0"/>
                    <a:pt x="0" y="599"/>
                    <a:pt x="0" y="1303"/>
                  </a:cubicBezTo>
                  <a:cubicBezTo>
                    <a:pt x="0" y="2029"/>
                    <a:pt x="599" y="2606"/>
                    <a:pt x="1303" y="2606"/>
                  </a:cubicBezTo>
                  <a:cubicBezTo>
                    <a:pt x="2034" y="2606"/>
                    <a:pt x="2606" y="2029"/>
                    <a:pt x="2606" y="1303"/>
                  </a:cubicBezTo>
                  <a:cubicBezTo>
                    <a:pt x="2606" y="599"/>
                    <a:pt x="2034" y="0"/>
                    <a:pt x="130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19"/>
            <p:cNvSpPr/>
            <p:nvPr/>
          </p:nvSpPr>
          <p:spPr>
            <a:xfrm>
              <a:off x="6865588" y="1954277"/>
              <a:ext cx="316363" cy="316255"/>
            </a:xfrm>
            <a:custGeom>
              <a:rect b="b" l="l" r="r" t="t"/>
              <a:pathLst>
                <a:path extrusionOk="0" h="14672" w="14677">
                  <a:moveTo>
                    <a:pt x="7331" y="0"/>
                  </a:moveTo>
                  <a:cubicBezTo>
                    <a:pt x="3290" y="0"/>
                    <a:pt x="1" y="3284"/>
                    <a:pt x="1" y="7325"/>
                  </a:cubicBezTo>
                  <a:cubicBezTo>
                    <a:pt x="1" y="11387"/>
                    <a:pt x="3290" y="14671"/>
                    <a:pt x="7331" y="14671"/>
                  </a:cubicBezTo>
                  <a:cubicBezTo>
                    <a:pt x="11388" y="14671"/>
                    <a:pt x="14677" y="11387"/>
                    <a:pt x="14677" y="7325"/>
                  </a:cubicBezTo>
                  <a:cubicBezTo>
                    <a:pt x="14677" y="3284"/>
                    <a:pt x="11388" y="0"/>
                    <a:pt x="73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19"/>
            <p:cNvSpPr/>
            <p:nvPr/>
          </p:nvSpPr>
          <p:spPr>
            <a:xfrm>
              <a:off x="6935574" y="2024135"/>
              <a:ext cx="176514" cy="176514"/>
            </a:xfrm>
            <a:custGeom>
              <a:rect b="b" l="l" r="r" t="t"/>
              <a:pathLst>
                <a:path extrusionOk="0" h="8189" w="8189">
                  <a:moveTo>
                    <a:pt x="4084" y="1"/>
                  </a:moveTo>
                  <a:cubicBezTo>
                    <a:pt x="1833" y="1"/>
                    <a:pt x="0" y="1833"/>
                    <a:pt x="0" y="4084"/>
                  </a:cubicBezTo>
                  <a:cubicBezTo>
                    <a:pt x="0" y="6356"/>
                    <a:pt x="1833" y="8189"/>
                    <a:pt x="4084" y="8189"/>
                  </a:cubicBezTo>
                  <a:cubicBezTo>
                    <a:pt x="6356" y="8189"/>
                    <a:pt x="8188" y="6356"/>
                    <a:pt x="8188" y="4084"/>
                  </a:cubicBezTo>
                  <a:cubicBezTo>
                    <a:pt x="8188" y="1833"/>
                    <a:pt x="6356" y="1"/>
                    <a:pt x="4084" y="1"/>
                  </a:cubicBezTo>
                  <a:close/>
                </a:path>
              </a:pathLst>
            </a:custGeom>
            <a:solidFill>
              <a:srgbClr val="FFFFFF">
                <a:alpha val="610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19"/>
            <p:cNvSpPr/>
            <p:nvPr/>
          </p:nvSpPr>
          <p:spPr>
            <a:xfrm>
              <a:off x="6995495" y="2084077"/>
              <a:ext cx="56086" cy="56172"/>
            </a:xfrm>
            <a:custGeom>
              <a:rect b="b" l="l" r="r" t="t"/>
              <a:pathLst>
                <a:path extrusionOk="0" h="2606" w="2602">
                  <a:moveTo>
                    <a:pt x="1304" y="0"/>
                  </a:moveTo>
                  <a:cubicBezTo>
                    <a:pt x="594" y="0"/>
                    <a:pt x="1" y="599"/>
                    <a:pt x="1" y="1303"/>
                  </a:cubicBezTo>
                  <a:cubicBezTo>
                    <a:pt x="1" y="2029"/>
                    <a:pt x="594" y="2606"/>
                    <a:pt x="1304" y="2606"/>
                  </a:cubicBezTo>
                  <a:cubicBezTo>
                    <a:pt x="2029" y="2606"/>
                    <a:pt x="2601" y="2029"/>
                    <a:pt x="2601" y="1303"/>
                  </a:cubicBezTo>
                  <a:cubicBezTo>
                    <a:pt x="2601" y="599"/>
                    <a:pt x="2029" y="0"/>
                    <a:pt x="130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19"/>
            <p:cNvSpPr/>
            <p:nvPr/>
          </p:nvSpPr>
          <p:spPr>
            <a:xfrm>
              <a:off x="7535337" y="1518083"/>
              <a:ext cx="484750" cy="239972"/>
            </a:xfrm>
            <a:custGeom>
              <a:rect b="b" l="l" r="r" t="t"/>
              <a:pathLst>
                <a:path extrusionOk="0" h="11133" w="22489">
                  <a:moveTo>
                    <a:pt x="1185" y="0"/>
                  </a:moveTo>
                  <a:cubicBezTo>
                    <a:pt x="1044" y="0"/>
                    <a:pt x="906" y="11"/>
                    <a:pt x="774" y="43"/>
                  </a:cubicBezTo>
                  <a:cubicBezTo>
                    <a:pt x="1" y="196"/>
                    <a:pt x="1" y="1256"/>
                    <a:pt x="64" y="1854"/>
                  </a:cubicBezTo>
                  <a:cubicBezTo>
                    <a:pt x="266" y="4301"/>
                    <a:pt x="462" y="6753"/>
                    <a:pt x="1150" y="9136"/>
                  </a:cubicBezTo>
                  <a:cubicBezTo>
                    <a:pt x="1235" y="9422"/>
                    <a:pt x="1346" y="9730"/>
                    <a:pt x="1547" y="9952"/>
                  </a:cubicBezTo>
                  <a:cubicBezTo>
                    <a:pt x="1897" y="10349"/>
                    <a:pt x="2739" y="10280"/>
                    <a:pt x="3242" y="10349"/>
                  </a:cubicBezTo>
                  <a:cubicBezTo>
                    <a:pt x="3952" y="10439"/>
                    <a:pt x="4656" y="10482"/>
                    <a:pt x="5387" y="10545"/>
                  </a:cubicBezTo>
                  <a:cubicBezTo>
                    <a:pt x="7924" y="10746"/>
                    <a:pt x="10461" y="10879"/>
                    <a:pt x="12998" y="10969"/>
                  </a:cubicBezTo>
                  <a:cubicBezTo>
                    <a:pt x="14927" y="11023"/>
                    <a:pt x="16841" y="11081"/>
                    <a:pt x="18766" y="11081"/>
                  </a:cubicBezTo>
                  <a:cubicBezTo>
                    <a:pt x="19108" y="11081"/>
                    <a:pt x="19450" y="11079"/>
                    <a:pt x="19793" y="11075"/>
                  </a:cubicBezTo>
                  <a:cubicBezTo>
                    <a:pt x="19809" y="11074"/>
                    <a:pt x="19827" y="11074"/>
                    <a:pt x="19845" y="11074"/>
                  </a:cubicBezTo>
                  <a:cubicBezTo>
                    <a:pt x="20113" y="11074"/>
                    <a:pt x="20595" y="11133"/>
                    <a:pt x="21072" y="11133"/>
                  </a:cubicBezTo>
                  <a:cubicBezTo>
                    <a:pt x="21724" y="11133"/>
                    <a:pt x="22367" y="11023"/>
                    <a:pt x="22441" y="10503"/>
                  </a:cubicBezTo>
                  <a:cubicBezTo>
                    <a:pt x="22489" y="10175"/>
                    <a:pt x="22203" y="9910"/>
                    <a:pt x="21938" y="9687"/>
                  </a:cubicBezTo>
                  <a:cubicBezTo>
                    <a:pt x="21165" y="9089"/>
                    <a:pt x="20413" y="8496"/>
                    <a:pt x="19618" y="7924"/>
                  </a:cubicBezTo>
                  <a:cubicBezTo>
                    <a:pt x="14566" y="4190"/>
                    <a:pt x="8803" y="1102"/>
                    <a:pt x="2517" y="154"/>
                  </a:cubicBezTo>
                  <a:cubicBezTo>
                    <a:pt x="2209" y="112"/>
                    <a:pt x="1897" y="64"/>
                    <a:pt x="1611" y="22"/>
                  </a:cubicBezTo>
                  <a:cubicBezTo>
                    <a:pt x="1468" y="11"/>
                    <a:pt x="1325" y="0"/>
                    <a:pt x="118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19"/>
            <p:cNvSpPr/>
            <p:nvPr/>
          </p:nvSpPr>
          <p:spPr>
            <a:xfrm>
              <a:off x="7055436" y="1517480"/>
              <a:ext cx="461342" cy="219926"/>
            </a:xfrm>
            <a:custGeom>
              <a:rect b="b" l="l" r="r" t="t"/>
              <a:pathLst>
                <a:path extrusionOk="0" h="10203" w="21403">
                  <a:moveTo>
                    <a:pt x="18650" y="1"/>
                  </a:moveTo>
                  <a:cubicBezTo>
                    <a:pt x="18555" y="1"/>
                    <a:pt x="18457" y="3"/>
                    <a:pt x="18357" y="7"/>
                  </a:cubicBezTo>
                  <a:cubicBezTo>
                    <a:pt x="15206" y="140"/>
                    <a:pt x="12049" y="293"/>
                    <a:pt x="8871" y="447"/>
                  </a:cubicBezTo>
                  <a:cubicBezTo>
                    <a:pt x="7855" y="489"/>
                    <a:pt x="6705" y="537"/>
                    <a:pt x="5757" y="1040"/>
                  </a:cubicBezTo>
                  <a:cubicBezTo>
                    <a:pt x="5143" y="1374"/>
                    <a:pt x="4587" y="1882"/>
                    <a:pt x="4105" y="2391"/>
                  </a:cubicBezTo>
                  <a:cubicBezTo>
                    <a:pt x="2892" y="3646"/>
                    <a:pt x="1939" y="5192"/>
                    <a:pt x="1213" y="6760"/>
                  </a:cubicBezTo>
                  <a:cubicBezTo>
                    <a:pt x="991" y="7242"/>
                    <a:pt x="0" y="9096"/>
                    <a:pt x="482" y="9625"/>
                  </a:cubicBezTo>
                  <a:cubicBezTo>
                    <a:pt x="860" y="10014"/>
                    <a:pt x="6898" y="10203"/>
                    <a:pt x="12354" y="10203"/>
                  </a:cubicBezTo>
                  <a:cubicBezTo>
                    <a:pt x="16846" y="10203"/>
                    <a:pt x="20944" y="10075"/>
                    <a:pt x="21164" y="9826"/>
                  </a:cubicBezTo>
                  <a:cubicBezTo>
                    <a:pt x="21207" y="9805"/>
                    <a:pt x="21207" y="9758"/>
                    <a:pt x="21228" y="9715"/>
                  </a:cubicBezTo>
                  <a:cubicBezTo>
                    <a:pt x="21402" y="9276"/>
                    <a:pt x="21318" y="8656"/>
                    <a:pt x="21297" y="8190"/>
                  </a:cubicBezTo>
                  <a:cubicBezTo>
                    <a:pt x="21249" y="7374"/>
                    <a:pt x="21185" y="6537"/>
                    <a:pt x="21095" y="5722"/>
                  </a:cubicBezTo>
                  <a:cubicBezTo>
                    <a:pt x="21032" y="4880"/>
                    <a:pt x="20921" y="4064"/>
                    <a:pt x="20830" y="3227"/>
                  </a:cubicBezTo>
                  <a:cubicBezTo>
                    <a:pt x="20767" y="2740"/>
                    <a:pt x="20788" y="2057"/>
                    <a:pt x="20656" y="1437"/>
                  </a:cubicBezTo>
                  <a:cubicBezTo>
                    <a:pt x="20433" y="268"/>
                    <a:pt x="19689" y="1"/>
                    <a:pt x="1865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19"/>
            <p:cNvSpPr/>
            <p:nvPr/>
          </p:nvSpPr>
          <p:spPr>
            <a:xfrm>
              <a:off x="7506993" y="1493468"/>
              <a:ext cx="62165" cy="627725"/>
            </a:xfrm>
            <a:custGeom>
              <a:rect b="b" l="l" r="r" t="t"/>
              <a:pathLst>
                <a:path extrusionOk="0" h="29122" w="2884">
                  <a:moveTo>
                    <a:pt x="169" y="1"/>
                  </a:moveTo>
                  <a:cubicBezTo>
                    <a:pt x="87" y="1"/>
                    <a:pt x="0" y="65"/>
                    <a:pt x="13" y="168"/>
                  </a:cubicBezTo>
                  <a:cubicBezTo>
                    <a:pt x="188" y="1254"/>
                    <a:pt x="368" y="2355"/>
                    <a:pt x="521" y="3436"/>
                  </a:cubicBezTo>
                  <a:cubicBezTo>
                    <a:pt x="1183" y="7784"/>
                    <a:pt x="1824" y="12153"/>
                    <a:pt x="2243" y="16544"/>
                  </a:cubicBezTo>
                  <a:cubicBezTo>
                    <a:pt x="2661" y="20670"/>
                    <a:pt x="2682" y="24864"/>
                    <a:pt x="2486" y="28990"/>
                  </a:cubicBezTo>
                  <a:cubicBezTo>
                    <a:pt x="2486" y="29078"/>
                    <a:pt x="2558" y="29121"/>
                    <a:pt x="2629" y="29121"/>
                  </a:cubicBezTo>
                  <a:cubicBezTo>
                    <a:pt x="2701" y="29121"/>
                    <a:pt x="2772" y="29078"/>
                    <a:pt x="2772" y="28990"/>
                  </a:cubicBezTo>
                  <a:cubicBezTo>
                    <a:pt x="2883" y="26850"/>
                    <a:pt x="2883" y="24711"/>
                    <a:pt x="2836" y="22571"/>
                  </a:cubicBezTo>
                  <a:cubicBezTo>
                    <a:pt x="2772" y="17958"/>
                    <a:pt x="2221" y="13409"/>
                    <a:pt x="1581" y="8864"/>
                  </a:cubicBezTo>
                  <a:cubicBezTo>
                    <a:pt x="1183" y="5930"/>
                    <a:pt x="765" y="3017"/>
                    <a:pt x="299" y="104"/>
                  </a:cubicBezTo>
                  <a:cubicBezTo>
                    <a:pt x="281" y="32"/>
                    <a:pt x="226" y="1"/>
                    <a:pt x="1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19"/>
            <p:cNvSpPr/>
            <p:nvPr/>
          </p:nvSpPr>
          <p:spPr>
            <a:xfrm>
              <a:off x="8014570" y="1741644"/>
              <a:ext cx="64406" cy="379540"/>
            </a:xfrm>
            <a:custGeom>
              <a:rect b="b" l="l" r="r" t="t"/>
              <a:pathLst>
                <a:path extrusionOk="0" h="17608" w="2988">
                  <a:moveTo>
                    <a:pt x="197" y="1"/>
                  </a:moveTo>
                  <a:cubicBezTo>
                    <a:pt x="96" y="1"/>
                    <a:pt x="0" y="107"/>
                    <a:pt x="75" y="200"/>
                  </a:cubicBezTo>
                  <a:cubicBezTo>
                    <a:pt x="1754" y="2514"/>
                    <a:pt x="2394" y="5364"/>
                    <a:pt x="2527" y="8165"/>
                  </a:cubicBezTo>
                  <a:cubicBezTo>
                    <a:pt x="2659" y="11295"/>
                    <a:pt x="1955" y="14367"/>
                    <a:pt x="1621" y="17476"/>
                  </a:cubicBezTo>
                  <a:cubicBezTo>
                    <a:pt x="1611" y="17564"/>
                    <a:pt x="1677" y="17607"/>
                    <a:pt x="1748" y="17607"/>
                  </a:cubicBezTo>
                  <a:cubicBezTo>
                    <a:pt x="1820" y="17607"/>
                    <a:pt x="1897" y="17564"/>
                    <a:pt x="1907" y="17476"/>
                  </a:cubicBezTo>
                  <a:cubicBezTo>
                    <a:pt x="2241" y="14256"/>
                    <a:pt x="2988" y="11099"/>
                    <a:pt x="2792" y="7853"/>
                  </a:cubicBezTo>
                  <a:cubicBezTo>
                    <a:pt x="2638" y="5099"/>
                    <a:pt x="1976" y="2318"/>
                    <a:pt x="318" y="67"/>
                  </a:cubicBezTo>
                  <a:cubicBezTo>
                    <a:pt x="285" y="20"/>
                    <a:pt x="241" y="1"/>
                    <a:pt x="19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19"/>
            <p:cNvSpPr/>
            <p:nvPr/>
          </p:nvSpPr>
          <p:spPr>
            <a:xfrm>
              <a:off x="7050630" y="1722202"/>
              <a:ext cx="215572" cy="398983"/>
            </a:xfrm>
            <a:custGeom>
              <a:rect b="b" l="l" r="r" t="t"/>
              <a:pathLst>
                <a:path extrusionOk="0" h="18510" w="10001">
                  <a:moveTo>
                    <a:pt x="706" y="0"/>
                  </a:moveTo>
                  <a:cubicBezTo>
                    <a:pt x="664" y="0"/>
                    <a:pt x="624" y="19"/>
                    <a:pt x="599" y="64"/>
                  </a:cubicBezTo>
                  <a:cubicBezTo>
                    <a:pt x="1" y="943"/>
                    <a:pt x="202" y="2203"/>
                    <a:pt x="705" y="3088"/>
                  </a:cubicBezTo>
                  <a:cubicBezTo>
                    <a:pt x="1457" y="4412"/>
                    <a:pt x="2824" y="5423"/>
                    <a:pt x="3952" y="6440"/>
                  </a:cubicBezTo>
                  <a:cubicBezTo>
                    <a:pt x="5255" y="7632"/>
                    <a:pt x="6558" y="8824"/>
                    <a:pt x="7569" y="10259"/>
                  </a:cubicBezTo>
                  <a:cubicBezTo>
                    <a:pt x="8676" y="11827"/>
                    <a:pt x="9094" y="13611"/>
                    <a:pt x="9402" y="15465"/>
                  </a:cubicBezTo>
                  <a:cubicBezTo>
                    <a:pt x="9576" y="16434"/>
                    <a:pt x="9709" y="17409"/>
                    <a:pt x="9709" y="18378"/>
                  </a:cubicBezTo>
                  <a:cubicBezTo>
                    <a:pt x="9709" y="18466"/>
                    <a:pt x="9782" y="18509"/>
                    <a:pt x="9855" y="18509"/>
                  </a:cubicBezTo>
                  <a:cubicBezTo>
                    <a:pt x="9927" y="18509"/>
                    <a:pt x="10000" y="18466"/>
                    <a:pt x="10000" y="18378"/>
                  </a:cubicBezTo>
                  <a:cubicBezTo>
                    <a:pt x="10000" y="17277"/>
                    <a:pt x="9820" y="16170"/>
                    <a:pt x="9624" y="15110"/>
                  </a:cubicBezTo>
                  <a:cubicBezTo>
                    <a:pt x="9312" y="13368"/>
                    <a:pt x="8893" y="11694"/>
                    <a:pt x="7882" y="10238"/>
                  </a:cubicBezTo>
                  <a:cubicBezTo>
                    <a:pt x="6928" y="8866"/>
                    <a:pt x="5715" y="7696"/>
                    <a:pt x="4503" y="6573"/>
                  </a:cubicBezTo>
                  <a:cubicBezTo>
                    <a:pt x="3353" y="5514"/>
                    <a:pt x="1966" y="4497"/>
                    <a:pt x="1102" y="3194"/>
                  </a:cubicBezTo>
                  <a:cubicBezTo>
                    <a:pt x="552" y="2357"/>
                    <a:pt x="223" y="1102"/>
                    <a:pt x="838" y="217"/>
                  </a:cubicBezTo>
                  <a:cubicBezTo>
                    <a:pt x="916" y="109"/>
                    <a:pt x="807" y="0"/>
                    <a:pt x="7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19"/>
            <p:cNvSpPr/>
            <p:nvPr/>
          </p:nvSpPr>
          <p:spPr>
            <a:xfrm>
              <a:off x="7602349" y="1792965"/>
              <a:ext cx="69084" cy="29487"/>
            </a:xfrm>
            <a:custGeom>
              <a:rect b="b" l="l" r="r" t="t"/>
              <a:pathLst>
                <a:path extrusionOk="0" h="1368" w="3205">
                  <a:moveTo>
                    <a:pt x="1590" y="1"/>
                  </a:moveTo>
                  <a:cubicBezTo>
                    <a:pt x="710" y="1"/>
                    <a:pt x="1" y="308"/>
                    <a:pt x="1" y="684"/>
                  </a:cubicBezTo>
                  <a:cubicBezTo>
                    <a:pt x="1" y="1060"/>
                    <a:pt x="710" y="1367"/>
                    <a:pt x="1590" y="1367"/>
                  </a:cubicBezTo>
                  <a:cubicBezTo>
                    <a:pt x="2495" y="1367"/>
                    <a:pt x="3205" y="1060"/>
                    <a:pt x="3205" y="684"/>
                  </a:cubicBezTo>
                  <a:cubicBezTo>
                    <a:pt x="3205" y="308"/>
                    <a:pt x="2495" y="1"/>
                    <a:pt x="159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19"/>
            <p:cNvSpPr/>
            <p:nvPr/>
          </p:nvSpPr>
          <p:spPr>
            <a:xfrm>
              <a:off x="7167647" y="1792965"/>
              <a:ext cx="68976" cy="29487"/>
            </a:xfrm>
            <a:custGeom>
              <a:rect b="b" l="l" r="r" t="t"/>
              <a:pathLst>
                <a:path extrusionOk="0" h="1368" w="3200">
                  <a:moveTo>
                    <a:pt x="1589" y="1"/>
                  </a:moveTo>
                  <a:cubicBezTo>
                    <a:pt x="705" y="1"/>
                    <a:pt x="0" y="308"/>
                    <a:pt x="0" y="684"/>
                  </a:cubicBezTo>
                  <a:cubicBezTo>
                    <a:pt x="0" y="1060"/>
                    <a:pt x="705" y="1367"/>
                    <a:pt x="1589" y="1367"/>
                  </a:cubicBezTo>
                  <a:cubicBezTo>
                    <a:pt x="2495" y="1367"/>
                    <a:pt x="3199" y="1060"/>
                    <a:pt x="3199" y="684"/>
                  </a:cubicBezTo>
                  <a:cubicBezTo>
                    <a:pt x="3199" y="308"/>
                    <a:pt x="2495" y="1"/>
                    <a:pt x="158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19"/>
            <p:cNvSpPr/>
            <p:nvPr/>
          </p:nvSpPr>
          <p:spPr>
            <a:xfrm>
              <a:off x="6741954" y="1535176"/>
              <a:ext cx="344902" cy="173647"/>
            </a:xfrm>
            <a:custGeom>
              <a:rect b="b" l="l" r="r" t="t"/>
              <a:pathLst>
                <a:path extrusionOk="0" h="8056" w="16001">
                  <a:moveTo>
                    <a:pt x="12334" y="0"/>
                  </a:moveTo>
                  <a:cubicBezTo>
                    <a:pt x="10473" y="0"/>
                    <a:pt x="8158" y="129"/>
                    <a:pt x="6446" y="245"/>
                  </a:cubicBezTo>
                  <a:cubicBezTo>
                    <a:pt x="4990" y="1061"/>
                    <a:pt x="3533" y="2205"/>
                    <a:pt x="2363" y="3820"/>
                  </a:cubicBezTo>
                  <a:cubicBezTo>
                    <a:pt x="1436" y="5054"/>
                    <a:pt x="663" y="6421"/>
                    <a:pt x="1" y="7877"/>
                  </a:cubicBezTo>
                  <a:cubicBezTo>
                    <a:pt x="1055" y="7970"/>
                    <a:pt x="2400" y="8055"/>
                    <a:pt x="3797" y="8055"/>
                  </a:cubicBezTo>
                  <a:cubicBezTo>
                    <a:pt x="4708" y="8055"/>
                    <a:pt x="5642" y="8019"/>
                    <a:pt x="6531" y="7925"/>
                  </a:cubicBezTo>
                  <a:cubicBezTo>
                    <a:pt x="10418" y="7459"/>
                    <a:pt x="16001" y="1347"/>
                    <a:pt x="15492" y="420"/>
                  </a:cubicBezTo>
                  <a:cubicBezTo>
                    <a:pt x="15334" y="106"/>
                    <a:pt x="14020" y="0"/>
                    <a:pt x="1233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19"/>
            <p:cNvSpPr/>
            <p:nvPr/>
          </p:nvSpPr>
          <p:spPr>
            <a:xfrm>
              <a:off x="8536156" y="1809648"/>
              <a:ext cx="35178" cy="27073"/>
            </a:xfrm>
            <a:custGeom>
              <a:rect b="b" l="l" r="r" t="t"/>
              <a:pathLst>
                <a:path extrusionOk="0" h="1256" w="1632">
                  <a:moveTo>
                    <a:pt x="1631" y="1255"/>
                  </a:moveTo>
                  <a:lnTo>
                    <a:pt x="1631" y="1255"/>
                  </a:lnTo>
                  <a:lnTo>
                    <a:pt x="1631" y="1255"/>
                  </a:lnTo>
                  <a:close/>
                  <a:moveTo>
                    <a:pt x="1631" y="1255"/>
                  </a:moveTo>
                  <a:lnTo>
                    <a:pt x="1631" y="1255"/>
                  </a:lnTo>
                  <a:lnTo>
                    <a:pt x="1631" y="1255"/>
                  </a:lnTo>
                  <a:close/>
                  <a:moveTo>
                    <a:pt x="1610" y="1255"/>
                  </a:moveTo>
                  <a:lnTo>
                    <a:pt x="1610" y="1255"/>
                  </a:lnTo>
                  <a:lnTo>
                    <a:pt x="1610" y="1255"/>
                  </a:lnTo>
                  <a:close/>
                  <a:moveTo>
                    <a:pt x="1610" y="1234"/>
                  </a:moveTo>
                  <a:lnTo>
                    <a:pt x="1610" y="1234"/>
                  </a:lnTo>
                  <a:lnTo>
                    <a:pt x="1610" y="1234"/>
                  </a:lnTo>
                  <a:close/>
                  <a:moveTo>
                    <a:pt x="1610" y="1234"/>
                  </a:moveTo>
                  <a:lnTo>
                    <a:pt x="1610" y="1234"/>
                  </a:lnTo>
                  <a:lnTo>
                    <a:pt x="1610" y="1234"/>
                  </a:lnTo>
                  <a:close/>
                  <a:moveTo>
                    <a:pt x="1589" y="1213"/>
                  </a:moveTo>
                  <a:cubicBezTo>
                    <a:pt x="1589" y="1213"/>
                    <a:pt x="1589" y="1234"/>
                    <a:pt x="1610" y="1234"/>
                  </a:cubicBezTo>
                  <a:cubicBezTo>
                    <a:pt x="1589" y="1234"/>
                    <a:pt x="1589" y="1213"/>
                    <a:pt x="1589" y="1213"/>
                  </a:cubicBezTo>
                  <a:close/>
                  <a:moveTo>
                    <a:pt x="1589" y="1213"/>
                  </a:moveTo>
                  <a:lnTo>
                    <a:pt x="1589" y="1213"/>
                  </a:lnTo>
                  <a:lnTo>
                    <a:pt x="1589" y="1213"/>
                  </a:lnTo>
                  <a:close/>
                  <a:moveTo>
                    <a:pt x="1589" y="1213"/>
                  </a:moveTo>
                  <a:lnTo>
                    <a:pt x="1589" y="1213"/>
                  </a:lnTo>
                  <a:lnTo>
                    <a:pt x="1589" y="1213"/>
                  </a:lnTo>
                  <a:close/>
                  <a:moveTo>
                    <a:pt x="1589" y="1192"/>
                  </a:moveTo>
                  <a:lnTo>
                    <a:pt x="1589" y="1192"/>
                  </a:lnTo>
                  <a:lnTo>
                    <a:pt x="1589" y="1192"/>
                  </a:lnTo>
                  <a:close/>
                  <a:moveTo>
                    <a:pt x="1563" y="1192"/>
                  </a:moveTo>
                  <a:lnTo>
                    <a:pt x="1563" y="1192"/>
                  </a:lnTo>
                  <a:lnTo>
                    <a:pt x="1563" y="1192"/>
                  </a:lnTo>
                  <a:close/>
                  <a:moveTo>
                    <a:pt x="1563" y="1192"/>
                  </a:moveTo>
                  <a:lnTo>
                    <a:pt x="1563" y="1192"/>
                  </a:lnTo>
                  <a:lnTo>
                    <a:pt x="1563" y="1192"/>
                  </a:lnTo>
                  <a:close/>
                  <a:moveTo>
                    <a:pt x="1563" y="1171"/>
                  </a:moveTo>
                  <a:lnTo>
                    <a:pt x="1563" y="1171"/>
                  </a:lnTo>
                  <a:lnTo>
                    <a:pt x="1563" y="1171"/>
                  </a:lnTo>
                  <a:close/>
                  <a:moveTo>
                    <a:pt x="1541" y="1171"/>
                  </a:moveTo>
                  <a:lnTo>
                    <a:pt x="1563" y="1171"/>
                  </a:lnTo>
                  <a:lnTo>
                    <a:pt x="1541" y="1171"/>
                  </a:lnTo>
                  <a:close/>
                  <a:moveTo>
                    <a:pt x="1541" y="1149"/>
                  </a:moveTo>
                  <a:lnTo>
                    <a:pt x="1541" y="1171"/>
                  </a:lnTo>
                  <a:lnTo>
                    <a:pt x="1541" y="1149"/>
                  </a:lnTo>
                  <a:close/>
                  <a:moveTo>
                    <a:pt x="1541" y="1149"/>
                  </a:moveTo>
                  <a:lnTo>
                    <a:pt x="1541" y="1149"/>
                  </a:lnTo>
                  <a:lnTo>
                    <a:pt x="1541" y="1149"/>
                  </a:lnTo>
                  <a:close/>
                  <a:moveTo>
                    <a:pt x="1520" y="1149"/>
                  </a:moveTo>
                  <a:lnTo>
                    <a:pt x="1541" y="1149"/>
                  </a:lnTo>
                  <a:lnTo>
                    <a:pt x="1520" y="1149"/>
                  </a:lnTo>
                  <a:close/>
                  <a:moveTo>
                    <a:pt x="85" y="21"/>
                  </a:moveTo>
                  <a:lnTo>
                    <a:pt x="85" y="21"/>
                  </a:lnTo>
                  <a:cubicBezTo>
                    <a:pt x="662" y="286"/>
                    <a:pt x="1144" y="662"/>
                    <a:pt x="1520" y="1149"/>
                  </a:cubicBezTo>
                  <a:cubicBezTo>
                    <a:pt x="1144" y="662"/>
                    <a:pt x="662" y="286"/>
                    <a:pt x="85" y="21"/>
                  </a:cubicBezTo>
                  <a:lnTo>
                    <a:pt x="85" y="21"/>
                  </a:lnTo>
                  <a:close/>
                  <a:moveTo>
                    <a:pt x="64" y="21"/>
                  </a:moveTo>
                  <a:lnTo>
                    <a:pt x="64" y="21"/>
                  </a:lnTo>
                  <a:lnTo>
                    <a:pt x="64" y="21"/>
                  </a:lnTo>
                  <a:close/>
                  <a:moveTo>
                    <a:pt x="64" y="21"/>
                  </a:moveTo>
                  <a:lnTo>
                    <a:pt x="64" y="21"/>
                  </a:lnTo>
                  <a:lnTo>
                    <a:pt x="64" y="21"/>
                  </a:lnTo>
                  <a:close/>
                  <a:moveTo>
                    <a:pt x="43" y="21"/>
                  </a:moveTo>
                  <a:lnTo>
                    <a:pt x="43" y="21"/>
                  </a:lnTo>
                  <a:lnTo>
                    <a:pt x="43" y="21"/>
                  </a:lnTo>
                  <a:close/>
                  <a:moveTo>
                    <a:pt x="43" y="21"/>
                  </a:moveTo>
                  <a:lnTo>
                    <a:pt x="43" y="21"/>
                  </a:lnTo>
                  <a:lnTo>
                    <a:pt x="43" y="21"/>
                  </a:lnTo>
                  <a:close/>
                  <a:moveTo>
                    <a:pt x="43" y="21"/>
                  </a:moveTo>
                  <a:lnTo>
                    <a:pt x="43" y="21"/>
                  </a:lnTo>
                  <a:lnTo>
                    <a:pt x="43" y="21"/>
                  </a:lnTo>
                  <a:close/>
                  <a:moveTo>
                    <a:pt x="21" y="0"/>
                  </a:moveTo>
                  <a:lnTo>
                    <a:pt x="21" y="0"/>
                  </a:lnTo>
                  <a:lnTo>
                    <a:pt x="21" y="0"/>
                  </a:lnTo>
                  <a:close/>
                  <a:moveTo>
                    <a:pt x="0" y="0"/>
                  </a:moveTo>
                  <a:lnTo>
                    <a:pt x="0" y="0"/>
                  </a:lnTo>
                  <a:lnTo>
                    <a:pt x="0" y="0"/>
                  </a:lnTo>
                  <a:close/>
                  <a:moveTo>
                    <a:pt x="0" y="0"/>
                  </a:moveTo>
                  <a:lnTo>
                    <a:pt x="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19"/>
            <p:cNvSpPr/>
            <p:nvPr/>
          </p:nvSpPr>
          <p:spPr>
            <a:xfrm>
              <a:off x="8403835" y="1777338"/>
              <a:ext cx="195137" cy="141228"/>
            </a:xfrm>
            <a:custGeom>
              <a:rect b="b" l="l" r="r" t="t"/>
              <a:pathLst>
                <a:path extrusionOk="0" h="6552" w="9053">
                  <a:moveTo>
                    <a:pt x="377" y="0"/>
                  </a:moveTo>
                  <a:cubicBezTo>
                    <a:pt x="112" y="503"/>
                    <a:pt x="1" y="1165"/>
                    <a:pt x="684" y="1875"/>
                  </a:cubicBezTo>
                  <a:cubicBezTo>
                    <a:pt x="2035" y="3310"/>
                    <a:pt x="5938" y="6552"/>
                    <a:pt x="7484" y="6552"/>
                  </a:cubicBezTo>
                  <a:lnTo>
                    <a:pt x="7659" y="6552"/>
                  </a:lnTo>
                  <a:cubicBezTo>
                    <a:pt x="8125" y="6440"/>
                    <a:pt x="8607" y="6308"/>
                    <a:pt x="9052" y="6176"/>
                  </a:cubicBezTo>
                  <a:cubicBezTo>
                    <a:pt x="8851" y="4852"/>
                    <a:pt x="8454" y="3660"/>
                    <a:pt x="7770" y="2754"/>
                  </a:cubicBezTo>
                  <a:lnTo>
                    <a:pt x="7749" y="2754"/>
                  </a:lnTo>
                  <a:lnTo>
                    <a:pt x="7749" y="2733"/>
                  </a:lnTo>
                  <a:cubicBezTo>
                    <a:pt x="7728" y="2733"/>
                    <a:pt x="7728" y="2712"/>
                    <a:pt x="7728" y="2712"/>
                  </a:cubicBezTo>
                  <a:lnTo>
                    <a:pt x="7728" y="2691"/>
                  </a:lnTo>
                  <a:lnTo>
                    <a:pt x="7702" y="2691"/>
                  </a:lnTo>
                  <a:lnTo>
                    <a:pt x="7702" y="2670"/>
                  </a:lnTo>
                  <a:lnTo>
                    <a:pt x="7680" y="2670"/>
                  </a:lnTo>
                  <a:lnTo>
                    <a:pt x="7680" y="2648"/>
                  </a:lnTo>
                  <a:lnTo>
                    <a:pt x="7659" y="2648"/>
                  </a:lnTo>
                  <a:cubicBezTo>
                    <a:pt x="7283" y="2161"/>
                    <a:pt x="6801" y="1785"/>
                    <a:pt x="6224" y="1520"/>
                  </a:cubicBezTo>
                  <a:lnTo>
                    <a:pt x="6182" y="1520"/>
                  </a:lnTo>
                  <a:cubicBezTo>
                    <a:pt x="6182" y="1499"/>
                    <a:pt x="6160" y="1499"/>
                    <a:pt x="6160" y="1499"/>
                  </a:cubicBezTo>
                  <a:lnTo>
                    <a:pt x="6139" y="1499"/>
                  </a:lnTo>
                  <a:cubicBezTo>
                    <a:pt x="4768" y="927"/>
                    <a:pt x="2670" y="419"/>
                    <a:pt x="377" y="0"/>
                  </a:cubicBezTo>
                  <a:close/>
                </a:path>
              </a:pathLst>
            </a:custGeom>
            <a:solidFill>
              <a:srgbClr val="FFFFFF">
                <a:alpha val="610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19"/>
            <p:cNvSpPr/>
            <p:nvPr/>
          </p:nvSpPr>
          <p:spPr>
            <a:xfrm>
              <a:off x="6697208" y="1753930"/>
              <a:ext cx="104714" cy="101395"/>
            </a:xfrm>
            <a:custGeom>
              <a:rect b="b" l="l" r="r" t="t"/>
              <a:pathLst>
                <a:path extrusionOk="0" h="4704" w="4858">
                  <a:moveTo>
                    <a:pt x="1192" y="0"/>
                  </a:moveTo>
                  <a:cubicBezTo>
                    <a:pt x="663" y="1526"/>
                    <a:pt x="287" y="3115"/>
                    <a:pt x="1" y="4704"/>
                  </a:cubicBezTo>
                  <a:cubicBezTo>
                    <a:pt x="1637" y="4682"/>
                    <a:pt x="4857" y="4439"/>
                    <a:pt x="4857" y="3136"/>
                  </a:cubicBezTo>
                  <a:cubicBezTo>
                    <a:pt x="4857" y="1854"/>
                    <a:pt x="2474" y="578"/>
                    <a:pt x="119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2">
    <p:spTree>
      <p:nvGrpSpPr>
        <p:cNvPr id="498" name="Shape 498"/>
        <p:cNvGrpSpPr/>
        <p:nvPr/>
      </p:nvGrpSpPr>
      <p:grpSpPr>
        <a:xfrm>
          <a:off x="0" y="0"/>
          <a:ext cx="0" cy="0"/>
          <a:chOff x="0" y="0"/>
          <a:chExt cx="0" cy="0"/>
        </a:xfrm>
      </p:grpSpPr>
      <p:sp>
        <p:nvSpPr>
          <p:cNvPr id="499" name="Google Shape;499;p20"/>
          <p:cNvSpPr/>
          <p:nvPr/>
        </p:nvSpPr>
        <p:spPr>
          <a:xfrm>
            <a:off x="-33675" y="888875"/>
            <a:ext cx="655160" cy="156247"/>
          </a:xfrm>
          <a:custGeom>
            <a:rect b="b" l="l" r="r" t="t"/>
            <a:pathLst>
              <a:path extrusionOk="0" h="2322" w="9736">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7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01" name="Google Shape;501;p20"/>
          <p:cNvSpPr/>
          <p:nvPr/>
        </p:nvSpPr>
        <p:spPr>
          <a:xfrm flipH="1">
            <a:off x="1352417" y="90427"/>
            <a:ext cx="1120808" cy="267303"/>
          </a:xfrm>
          <a:custGeom>
            <a:rect b="b" l="l" r="r" t="t"/>
            <a:pathLst>
              <a:path extrusionOk="0" h="2322" w="9736">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0"/>
          <p:cNvSpPr/>
          <p:nvPr/>
        </p:nvSpPr>
        <p:spPr>
          <a:xfrm>
            <a:off x="-1041000" y="3009775"/>
            <a:ext cx="11225986" cy="3987262"/>
          </a:xfrm>
          <a:custGeom>
            <a:rect b="b" l="l" r="r" t="t"/>
            <a:pathLst>
              <a:path extrusionOk="0" h="44599" w="105159">
                <a:moveTo>
                  <a:pt x="11224" y="0"/>
                </a:moveTo>
                <a:cubicBezTo>
                  <a:pt x="10502" y="0"/>
                  <a:pt x="9781" y="108"/>
                  <a:pt x="9073" y="332"/>
                </a:cubicBezTo>
                <a:cubicBezTo>
                  <a:pt x="4704" y="1725"/>
                  <a:pt x="2474" y="7106"/>
                  <a:pt x="3777" y="12646"/>
                </a:cubicBezTo>
                <a:cubicBezTo>
                  <a:pt x="3094" y="13573"/>
                  <a:pt x="2495" y="14632"/>
                  <a:pt x="2056" y="15803"/>
                </a:cubicBezTo>
                <a:cubicBezTo>
                  <a:pt x="1" y="21078"/>
                  <a:pt x="1526" y="26570"/>
                  <a:pt x="5456" y="28095"/>
                </a:cubicBezTo>
                <a:cubicBezTo>
                  <a:pt x="6140" y="28363"/>
                  <a:pt x="6856" y="28490"/>
                  <a:pt x="7583" y="28490"/>
                </a:cubicBezTo>
                <a:cubicBezTo>
                  <a:pt x="8355" y="28490"/>
                  <a:pt x="9139" y="28347"/>
                  <a:pt x="9910" y="28074"/>
                </a:cubicBezTo>
                <a:cubicBezTo>
                  <a:pt x="12072" y="31019"/>
                  <a:pt x="15525" y="32772"/>
                  <a:pt x="19177" y="32772"/>
                </a:cubicBezTo>
                <a:cubicBezTo>
                  <a:pt x="20340" y="32772"/>
                  <a:pt x="21523" y="32594"/>
                  <a:pt x="22690" y="32221"/>
                </a:cubicBezTo>
                <a:cubicBezTo>
                  <a:pt x="23596" y="31935"/>
                  <a:pt x="24454" y="31538"/>
                  <a:pt x="25227" y="31072"/>
                </a:cubicBezTo>
                <a:cubicBezTo>
                  <a:pt x="25317" y="31294"/>
                  <a:pt x="25428" y="31538"/>
                  <a:pt x="25534" y="31760"/>
                </a:cubicBezTo>
                <a:cubicBezTo>
                  <a:pt x="27256" y="35378"/>
                  <a:pt x="30613" y="37671"/>
                  <a:pt x="34300" y="38201"/>
                </a:cubicBezTo>
                <a:cubicBezTo>
                  <a:pt x="34628" y="40849"/>
                  <a:pt x="35931" y="43078"/>
                  <a:pt x="38092" y="44074"/>
                </a:cubicBezTo>
                <a:cubicBezTo>
                  <a:pt x="38875" y="44430"/>
                  <a:pt x="39708" y="44599"/>
                  <a:pt x="40557" y="44599"/>
                </a:cubicBezTo>
                <a:cubicBezTo>
                  <a:pt x="43866" y="44599"/>
                  <a:pt x="47424" y="42029"/>
                  <a:pt x="49304" y="37936"/>
                </a:cubicBezTo>
                <a:cubicBezTo>
                  <a:pt x="49765" y="36898"/>
                  <a:pt x="50098" y="35838"/>
                  <a:pt x="50294" y="34806"/>
                </a:cubicBezTo>
                <a:cubicBezTo>
                  <a:pt x="51751" y="35796"/>
                  <a:pt x="53430" y="36458"/>
                  <a:pt x="55172" y="36702"/>
                </a:cubicBezTo>
                <a:cubicBezTo>
                  <a:pt x="55506" y="39371"/>
                  <a:pt x="56830" y="41580"/>
                  <a:pt x="58970" y="42570"/>
                </a:cubicBezTo>
                <a:cubicBezTo>
                  <a:pt x="59758" y="42933"/>
                  <a:pt x="60596" y="43105"/>
                  <a:pt x="61450" y="43105"/>
                </a:cubicBezTo>
                <a:cubicBezTo>
                  <a:pt x="64755" y="43105"/>
                  <a:pt x="68305" y="40524"/>
                  <a:pt x="70182" y="36437"/>
                </a:cubicBezTo>
                <a:cubicBezTo>
                  <a:pt x="71548" y="33455"/>
                  <a:pt x="71723" y="30325"/>
                  <a:pt x="70886" y="27873"/>
                </a:cubicBezTo>
                <a:lnTo>
                  <a:pt x="70886" y="27873"/>
                </a:lnTo>
                <a:cubicBezTo>
                  <a:pt x="72629" y="29133"/>
                  <a:pt x="74949" y="29970"/>
                  <a:pt x="77528" y="30081"/>
                </a:cubicBezTo>
                <a:cubicBezTo>
                  <a:pt x="77732" y="30090"/>
                  <a:pt x="77934" y="30094"/>
                  <a:pt x="78136" y="30094"/>
                </a:cubicBezTo>
                <a:cubicBezTo>
                  <a:pt x="82448" y="30094"/>
                  <a:pt x="86136" y="28114"/>
                  <a:pt x="87527" y="25225"/>
                </a:cubicBezTo>
                <a:cubicBezTo>
                  <a:pt x="87612" y="25336"/>
                  <a:pt x="87723" y="25426"/>
                  <a:pt x="87834" y="25511"/>
                </a:cubicBezTo>
                <a:cubicBezTo>
                  <a:pt x="90340" y="27813"/>
                  <a:pt x="93393" y="28992"/>
                  <a:pt x="96180" y="28992"/>
                </a:cubicBezTo>
                <a:cubicBezTo>
                  <a:pt x="98472" y="28992"/>
                  <a:pt x="100584" y="28195"/>
                  <a:pt x="102065" y="26570"/>
                </a:cubicBezTo>
                <a:cubicBezTo>
                  <a:pt x="105158" y="23196"/>
                  <a:pt x="104406" y="17413"/>
                  <a:pt x="100503" y="13266"/>
                </a:cubicBezTo>
                <a:cubicBezTo>
                  <a:pt x="100635" y="12116"/>
                  <a:pt x="100609" y="10904"/>
                  <a:pt x="100434" y="9670"/>
                </a:cubicBezTo>
                <a:cubicBezTo>
                  <a:pt x="99637" y="4480"/>
                  <a:pt x="96070" y="641"/>
                  <a:pt x="92219" y="641"/>
                </a:cubicBezTo>
                <a:cubicBezTo>
                  <a:pt x="91928" y="641"/>
                  <a:pt x="91634" y="663"/>
                  <a:pt x="91340" y="708"/>
                </a:cubicBezTo>
                <a:cubicBezTo>
                  <a:pt x="89842" y="931"/>
                  <a:pt x="88518" y="1746"/>
                  <a:pt x="87501" y="2959"/>
                </a:cubicBezTo>
                <a:cubicBezTo>
                  <a:pt x="86019" y="2303"/>
                  <a:pt x="84430" y="1977"/>
                  <a:pt x="82842" y="1977"/>
                </a:cubicBezTo>
                <a:cubicBezTo>
                  <a:pt x="79725" y="1977"/>
                  <a:pt x="76617" y="3234"/>
                  <a:pt x="74350" y="5719"/>
                </a:cubicBezTo>
                <a:cubicBezTo>
                  <a:pt x="73492" y="6667"/>
                  <a:pt x="72830" y="7705"/>
                  <a:pt x="72322" y="8806"/>
                </a:cubicBezTo>
                <a:cubicBezTo>
                  <a:pt x="71041" y="8222"/>
                  <a:pt x="69569" y="7918"/>
                  <a:pt x="68015" y="7918"/>
                </a:cubicBezTo>
                <a:cubicBezTo>
                  <a:pt x="66458" y="7918"/>
                  <a:pt x="64818" y="8223"/>
                  <a:pt x="63207" y="8854"/>
                </a:cubicBezTo>
                <a:cubicBezTo>
                  <a:pt x="62190" y="8298"/>
                  <a:pt x="61067" y="7858"/>
                  <a:pt x="59854" y="7572"/>
                </a:cubicBezTo>
                <a:cubicBezTo>
                  <a:pt x="58791" y="7322"/>
                  <a:pt x="57740" y="7202"/>
                  <a:pt x="56727" y="7202"/>
                </a:cubicBezTo>
                <a:cubicBezTo>
                  <a:pt x="53910" y="7202"/>
                  <a:pt x="51396" y="8128"/>
                  <a:pt x="49791" y="9733"/>
                </a:cubicBezTo>
                <a:cubicBezTo>
                  <a:pt x="48932" y="9525"/>
                  <a:pt x="48025" y="9418"/>
                  <a:pt x="47090" y="9418"/>
                </a:cubicBezTo>
                <a:cubicBezTo>
                  <a:pt x="45545" y="9418"/>
                  <a:pt x="43926" y="9711"/>
                  <a:pt x="42329" y="10332"/>
                </a:cubicBezTo>
                <a:cubicBezTo>
                  <a:pt x="41317" y="9781"/>
                  <a:pt x="40189" y="9336"/>
                  <a:pt x="38976" y="9050"/>
                </a:cubicBezTo>
                <a:cubicBezTo>
                  <a:pt x="37912" y="8806"/>
                  <a:pt x="36865" y="8688"/>
                  <a:pt x="35857" y="8688"/>
                </a:cubicBezTo>
                <a:cubicBezTo>
                  <a:pt x="34416" y="8688"/>
                  <a:pt x="33057" y="8929"/>
                  <a:pt x="31847" y="9384"/>
                </a:cubicBezTo>
                <a:cubicBezTo>
                  <a:pt x="29772" y="8116"/>
                  <a:pt x="27541" y="7495"/>
                  <a:pt x="25500" y="7495"/>
                </a:cubicBezTo>
                <a:cubicBezTo>
                  <a:pt x="23806" y="7495"/>
                  <a:pt x="22244" y="7923"/>
                  <a:pt x="21011" y="8764"/>
                </a:cubicBezTo>
                <a:cubicBezTo>
                  <a:pt x="20969" y="8610"/>
                  <a:pt x="20926" y="8478"/>
                  <a:pt x="20879" y="8345"/>
                </a:cubicBezTo>
                <a:cubicBezTo>
                  <a:pt x="19289" y="3346"/>
                  <a:pt x="15253" y="0"/>
                  <a:pt x="11224" y="0"/>
                </a:cubicBezTo>
                <a:close/>
              </a:path>
            </a:pathLst>
          </a:custGeom>
          <a:solidFill>
            <a:srgbClr val="FFFFFF">
              <a:alpha val="399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0"/>
          <p:cNvSpPr/>
          <p:nvPr/>
        </p:nvSpPr>
        <p:spPr>
          <a:xfrm flipH="1">
            <a:off x="0" y="4705507"/>
            <a:ext cx="9144064" cy="438003"/>
          </a:xfrm>
          <a:custGeom>
            <a:rect b="b" l="l" r="r" t="t"/>
            <a:pathLst>
              <a:path extrusionOk="0" h="9670" w="87612">
                <a:moveTo>
                  <a:pt x="18981" y="0"/>
                </a:moveTo>
                <a:cubicBezTo>
                  <a:pt x="15418" y="0"/>
                  <a:pt x="11743" y="156"/>
                  <a:pt x="8077" y="470"/>
                </a:cubicBezTo>
                <a:cubicBezTo>
                  <a:pt x="5387" y="713"/>
                  <a:pt x="2691" y="1020"/>
                  <a:pt x="0" y="1264"/>
                </a:cubicBezTo>
                <a:lnTo>
                  <a:pt x="0" y="9669"/>
                </a:lnTo>
                <a:lnTo>
                  <a:pt x="87611" y="9669"/>
                </a:lnTo>
                <a:lnTo>
                  <a:pt x="87611" y="4023"/>
                </a:lnTo>
                <a:cubicBezTo>
                  <a:pt x="84100" y="3160"/>
                  <a:pt x="79821" y="2609"/>
                  <a:pt x="75033" y="2456"/>
                </a:cubicBezTo>
                <a:cubicBezTo>
                  <a:pt x="74101" y="2429"/>
                  <a:pt x="73160" y="2417"/>
                  <a:pt x="72210" y="2417"/>
                </a:cubicBezTo>
                <a:cubicBezTo>
                  <a:pt x="65222" y="2417"/>
                  <a:pt x="57810" y="3055"/>
                  <a:pt x="50755" y="3097"/>
                </a:cubicBezTo>
                <a:cubicBezTo>
                  <a:pt x="48196" y="3097"/>
                  <a:pt x="45660" y="3028"/>
                  <a:pt x="43430" y="2763"/>
                </a:cubicBezTo>
                <a:cubicBezTo>
                  <a:pt x="40670" y="2456"/>
                  <a:pt x="38462" y="1878"/>
                  <a:pt x="36015" y="1418"/>
                </a:cubicBezTo>
                <a:cubicBezTo>
                  <a:pt x="31114" y="477"/>
                  <a:pt x="25219" y="0"/>
                  <a:pt x="1898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20"/>
          <p:cNvSpPr/>
          <p:nvPr/>
        </p:nvSpPr>
        <p:spPr>
          <a:xfrm>
            <a:off x="8387725" y="317675"/>
            <a:ext cx="1259352" cy="300351"/>
          </a:xfrm>
          <a:custGeom>
            <a:rect b="b" l="l" r="r" t="t"/>
            <a:pathLst>
              <a:path extrusionOk="0" h="2322" w="9736">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0"/>
          <p:cNvSpPr/>
          <p:nvPr/>
        </p:nvSpPr>
        <p:spPr>
          <a:xfrm>
            <a:off x="6704575" y="189975"/>
            <a:ext cx="655160" cy="156247"/>
          </a:xfrm>
          <a:custGeom>
            <a:rect b="b" l="l" r="r" t="t"/>
            <a:pathLst>
              <a:path extrusionOk="0" h="2322" w="9736">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20"/>
          <p:cNvSpPr/>
          <p:nvPr/>
        </p:nvSpPr>
        <p:spPr>
          <a:xfrm>
            <a:off x="8103200" y="1735775"/>
            <a:ext cx="655160" cy="156247"/>
          </a:xfrm>
          <a:custGeom>
            <a:rect b="b" l="l" r="r" t="t"/>
            <a:pathLst>
              <a:path extrusionOk="0" h="2322" w="9736">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7" name="Google Shape;507;p20"/>
          <p:cNvGrpSpPr/>
          <p:nvPr/>
        </p:nvGrpSpPr>
        <p:grpSpPr>
          <a:xfrm flipH="1">
            <a:off x="7699137" y="3553303"/>
            <a:ext cx="1003192" cy="1289557"/>
            <a:chOff x="1307321" y="654999"/>
            <a:chExt cx="1131632" cy="1454661"/>
          </a:xfrm>
        </p:grpSpPr>
        <p:sp>
          <p:nvSpPr>
            <p:cNvPr id="508" name="Google Shape;508;p20"/>
            <p:cNvSpPr/>
            <p:nvPr/>
          </p:nvSpPr>
          <p:spPr>
            <a:xfrm>
              <a:off x="1307321" y="654999"/>
              <a:ext cx="1131632" cy="1021965"/>
            </a:xfrm>
            <a:custGeom>
              <a:rect b="b" l="l" r="r" t="t"/>
              <a:pathLst>
                <a:path extrusionOk="0" h="23241" w="25735">
                  <a:moveTo>
                    <a:pt x="15539" y="0"/>
                  </a:moveTo>
                  <a:cubicBezTo>
                    <a:pt x="12250" y="0"/>
                    <a:pt x="9602" y="3379"/>
                    <a:pt x="9602" y="7547"/>
                  </a:cubicBezTo>
                  <a:lnTo>
                    <a:pt x="9602" y="7833"/>
                  </a:lnTo>
                  <a:cubicBezTo>
                    <a:pt x="9181" y="7709"/>
                    <a:pt x="8736" y="7647"/>
                    <a:pt x="8276" y="7647"/>
                  </a:cubicBezTo>
                  <a:cubicBezTo>
                    <a:pt x="6379" y="7647"/>
                    <a:pt x="4247" y="8691"/>
                    <a:pt x="2648" y="10593"/>
                  </a:cubicBezTo>
                  <a:cubicBezTo>
                    <a:pt x="223" y="13527"/>
                    <a:pt x="0" y="17367"/>
                    <a:pt x="2187" y="19178"/>
                  </a:cubicBezTo>
                  <a:cubicBezTo>
                    <a:pt x="2947" y="19817"/>
                    <a:pt x="3890" y="20121"/>
                    <a:pt x="4905" y="20121"/>
                  </a:cubicBezTo>
                  <a:cubicBezTo>
                    <a:pt x="5539" y="20121"/>
                    <a:pt x="6202" y="20002"/>
                    <a:pt x="6864" y="19771"/>
                  </a:cubicBezTo>
                  <a:cubicBezTo>
                    <a:pt x="8257" y="21869"/>
                    <a:pt x="10619" y="23240"/>
                    <a:pt x="13310" y="23240"/>
                  </a:cubicBezTo>
                  <a:cubicBezTo>
                    <a:pt x="16731" y="23240"/>
                    <a:pt x="19644" y="21032"/>
                    <a:pt x="20656" y="17965"/>
                  </a:cubicBezTo>
                  <a:cubicBezTo>
                    <a:pt x="20725" y="17968"/>
                    <a:pt x="20795" y="17969"/>
                    <a:pt x="20864" y="17969"/>
                  </a:cubicBezTo>
                  <a:cubicBezTo>
                    <a:pt x="21868" y="17969"/>
                    <a:pt x="22783" y="17680"/>
                    <a:pt x="23526" y="17081"/>
                  </a:cubicBezTo>
                  <a:cubicBezTo>
                    <a:pt x="25735" y="15296"/>
                    <a:pt x="25602" y="11456"/>
                    <a:pt x="23198" y="8496"/>
                  </a:cubicBezTo>
                  <a:cubicBezTo>
                    <a:pt x="22668" y="7833"/>
                    <a:pt x="22070" y="7283"/>
                    <a:pt x="21450" y="6822"/>
                  </a:cubicBezTo>
                  <a:cubicBezTo>
                    <a:pt x="21164" y="3003"/>
                    <a:pt x="18627" y="0"/>
                    <a:pt x="1553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20"/>
            <p:cNvSpPr/>
            <p:nvPr/>
          </p:nvSpPr>
          <p:spPr>
            <a:xfrm>
              <a:off x="1876952" y="1126611"/>
              <a:ext cx="81569" cy="983049"/>
            </a:xfrm>
            <a:custGeom>
              <a:rect b="b" l="l" r="r" t="t"/>
              <a:pathLst>
                <a:path extrusionOk="0" h="22356" w="1855">
                  <a:moveTo>
                    <a:pt x="711" y="0"/>
                  </a:moveTo>
                  <a:lnTo>
                    <a:pt x="1" y="22356"/>
                  </a:lnTo>
                  <a:lnTo>
                    <a:pt x="1855" y="22287"/>
                  </a:lnTo>
                  <a:lnTo>
                    <a:pt x="71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10" name="Google Shape;510;p20"/>
          <p:cNvSpPr/>
          <p:nvPr/>
        </p:nvSpPr>
        <p:spPr>
          <a:xfrm>
            <a:off x="-1938112" y="4836975"/>
            <a:ext cx="3181346" cy="175049"/>
          </a:xfrm>
          <a:custGeom>
            <a:rect b="b" l="l" r="r" t="t"/>
            <a:pathLst>
              <a:path extrusionOk="0" h="2273" w="36476">
                <a:moveTo>
                  <a:pt x="18246" y="1"/>
                </a:moveTo>
                <a:cubicBezTo>
                  <a:pt x="8162" y="1"/>
                  <a:pt x="0" y="504"/>
                  <a:pt x="0" y="1123"/>
                </a:cubicBezTo>
                <a:cubicBezTo>
                  <a:pt x="0" y="1764"/>
                  <a:pt x="8162" y="2273"/>
                  <a:pt x="18246" y="2273"/>
                </a:cubicBezTo>
                <a:cubicBezTo>
                  <a:pt x="28309" y="2273"/>
                  <a:pt x="36476" y="1764"/>
                  <a:pt x="36476" y="1123"/>
                </a:cubicBezTo>
                <a:cubicBezTo>
                  <a:pt x="36476" y="504"/>
                  <a:pt x="28309" y="1"/>
                  <a:pt x="1824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11" name="Google Shape;511;p20"/>
          <p:cNvGrpSpPr/>
          <p:nvPr/>
        </p:nvGrpSpPr>
        <p:grpSpPr>
          <a:xfrm flipH="1">
            <a:off x="-2102160" y="3843765"/>
            <a:ext cx="3284189" cy="1168269"/>
            <a:chOff x="2536050" y="2210275"/>
            <a:chExt cx="5672175" cy="2017737"/>
          </a:xfrm>
        </p:grpSpPr>
        <p:sp>
          <p:nvSpPr>
            <p:cNvPr id="512" name="Google Shape;512;p20"/>
            <p:cNvSpPr/>
            <p:nvPr/>
          </p:nvSpPr>
          <p:spPr>
            <a:xfrm>
              <a:off x="2536050" y="2210275"/>
              <a:ext cx="5672175" cy="1619642"/>
            </a:xfrm>
            <a:custGeom>
              <a:rect b="b" l="l" r="r" t="t"/>
              <a:pathLst>
                <a:path extrusionOk="0" h="21035" w="73667">
                  <a:moveTo>
                    <a:pt x="39484" y="0"/>
                  </a:moveTo>
                  <a:cubicBezTo>
                    <a:pt x="32918" y="0"/>
                    <a:pt x="27391" y="2097"/>
                    <a:pt x="25491" y="3096"/>
                  </a:cubicBezTo>
                  <a:cubicBezTo>
                    <a:pt x="23526" y="4112"/>
                    <a:pt x="16795" y="7465"/>
                    <a:pt x="14454" y="7995"/>
                  </a:cubicBezTo>
                  <a:cubicBezTo>
                    <a:pt x="12118" y="8524"/>
                    <a:pt x="4947" y="9541"/>
                    <a:pt x="2585" y="11241"/>
                  </a:cubicBezTo>
                  <a:cubicBezTo>
                    <a:pt x="577" y="12676"/>
                    <a:pt x="0" y="15854"/>
                    <a:pt x="223" y="18433"/>
                  </a:cubicBezTo>
                  <a:cubicBezTo>
                    <a:pt x="286" y="19164"/>
                    <a:pt x="265" y="20335"/>
                    <a:pt x="948" y="20774"/>
                  </a:cubicBezTo>
                  <a:cubicBezTo>
                    <a:pt x="1282" y="20970"/>
                    <a:pt x="1700" y="20970"/>
                    <a:pt x="2076" y="20970"/>
                  </a:cubicBezTo>
                  <a:cubicBezTo>
                    <a:pt x="4296" y="21016"/>
                    <a:pt x="6520" y="21035"/>
                    <a:pt x="8746" y="21035"/>
                  </a:cubicBezTo>
                  <a:cubicBezTo>
                    <a:pt x="17407" y="21035"/>
                    <a:pt x="26101" y="20752"/>
                    <a:pt x="34738" y="20663"/>
                  </a:cubicBezTo>
                  <a:cubicBezTo>
                    <a:pt x="43297" y="20573"/>
                    <a:pt x="51840" y="20467"/>
                    <a:pt x="60399" y="20308"/>
                  </a:cubicBezTo>
                  <a:cubicBezTo>
                    <a:pt x="63312" y="20266"/>
                    <a:pt x="66204" y="20202"/>
                    <a:pt x="69117" y="20112"/>
                  </a:cubicBezTo>
                  <a:cubicBezTo>
                    <a:pt x="69403" y="20112"/>
                    <a:pt x="69757" y="20134"/>
                    <a:pt x="70133" y="20134"/>
                  </a:cubicBezTo>
                  <a:cubicBezTo>
                    <a:pt x="70460" y="20149"/>
                    <a:pt x="70807" y="20166"/>
                    <a:pt x="71146" y="20166"/>
                  </a:cubicBezTo>
                  <a:cubicBezTo>
                    <a:pt x="71725" y="20166"/>
                    <a:pt x="72280" y="20118"/>
                    <a:pt x="72670" y="19938"/>
                  </a:cubicBezTo>
                  <a:cubicBezTo>
                    <a:pt x="73666" y="19472"/>
                    <a:pt x="71590" y="11109"/>
                    <a:pt x="70970" y="8858"/>
                  </a:cubicBezTo>
                  <a:cubicBezTo>
                    <a:pt x="70329" y="6628"/>
                    <a:pt x="68502" y="6496"/>
                    <a:pt x="66844" y="6363"/>
                  </a:cubicBezTo>
                  <a:cubicBezTo>
                    <a:pt x="65213" y="6231"/>
                    <a:pt x="61172" y="4488"/>
                    <a:pt x="57046" y="2857"/>
                  </a:cubicBezTo>
                  <a:cubicBezTo>
                    <a:pt x="52921" y="1221"/>
                    <a:pt x="47052" y="140"/>
                    <a:pt x="40167" y="8"/>
                  </a:cubicBezTo>
                  <a:cubicBezTo>
                    <a:pt x="39938" y="3"/>
                    <a:pt x="39711" y="0"/>
                    <a:pt x="394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20"/>
            <p:cNvSpPr/>
            <p:nvPr/>
          </p:nvSpPr>
          <p:spPr>
            <a:xfrm>
              <a:off x="2558072" y="3186233"/>
              <a:ext cx="5593868" cy="643699"/>
            </a:xfrm>
            <a:custGeom>
              <a:rect b="b" l="l" r="r" t="t"/>
              <a:pathLst>
                <a:path extrusionOk="0" h="8360" w="72650">
                  <a:moveTo>
                    <a:pt x="12345" y="0"/>
                  </a:moveTo>
                  <a:cubicBezTo>
                    <a:pt x="8827" y="0"/>
                    <a:pt x="5890" y="2805"/>
                    <a:pt x="5477" y="6468"/>
                  </a:cubicBezTo>
                  <a:lnTo>
                    <a:pt x="0" y="6489"/>
                  </a:lnTo>
                  <a:cubicBezTo>
                    <a:pt x="48" y="7104"/>
                    <a:pt x="180" y="7792"/>
                    <a:pt x="662" y="8099"/>
                  </a:cubicBezTo>
                  <a:cubicBezTo>
                    <a:pt x="996" y="8295"/>
                    <a:pt x="1414" y="8295"/>
                    <a:pt x="1790" y="8295"/>
                  </a:cubicBezTo>
                  <a:cubicBezTo>
                    <a:pt x="4010" y="8341"/>
                    <a:pt x="6234" y="8360"/>
                    <a:pt x="8460" y="8360"/>
                  </a:cubicBezTo>
                  <a:cubicBezTo>
                    <a:pt x="17121" y="8360"/>
                    <a:pt x="25815" y="8077"/>
                    <a:pt x="34452" y="7988"/>
                  </a:cubicBezTo>
                  <a:cubicBezTo>
                    <a:pt x="43011" y="7898"/>
                    <a:pt x="51554" y="7792"/>
                    <a:pt x="60113" y="7633"/>
                  </a:cubicBezTo>
                  <a:cubicBezTo>
                    <a:pt x="63026" y="7591"/>
                    <a:pt x="65918" y="7527"/>
                    <a:pt x="68831" y="7437"/>
                  </a:cubicBezTo>
                  <a:cubicBezTo>
                    <a:pt x="68868" y="7437"/>
                    <a:pt x="68907" y="7436"/>
                    <a:pt x="68947" y="7436"/>
                  </a:cubicBezTo>
                  <a:cubicBezTo>
                    <a:pt x="69461" y="7436"/>
                    <a:pt x="70161" y="7501"/>
                    <a:pt x="70830" y="7501"/>
                  </a:cubicBezTo>
                  <a:cubicBezTo>
                    <a:pt x="71420" y="7501"/>
                    <a:pt x="71987" y="7451"/>
                    <a:pt x="72384" y="7263"/>
                  </a:cubicBezTo>
                  <a:cubicBezTo>
                    <a:pt x="72586" y="7173"/>
                    <a:pt x="72649" y="6775"/>
                    <a:pt x="72649" y="6225"/>
                  </a:cubicBezTo>
                  <a:lnTo>
                    <a:pt x="72649" y="6225"/>
                  </a:lnTo>
                  <a:lnTo>
                    <a:pt x="64795" y="6246"/>
                  </a:lnTo>
                  <a:cubicBezTo>
                    <a:pt x="63979" y="3222"/>
                    <a:pt x="61395" y="992"/>
                    <a:pt x="58286" y="928"/>
                  </a:cubicBezTo>
                  <a:cubicBezTo>
                    <a:pt x="58239" y="927"/>
                    <a:pt x="58192" y="927"/>
                    <a:pt x="58146" y="927"/>
                  </a:cubicBezTo>
                  <a:cubicBezTo>
                    <a:pt x="55001" y="927"/>
                    <a:pt x="52315" y="3204"/>
                    <a:pt x="51506" y="6288"/>
                  </a:cubicBezTo>
                  <a:lnTo>
                    <a:pt x="19178" y="6421"/>
                  </a:lnTo>
                  <a:cubicBezTo>
                    <a:pt x="18760" y="2846"/>
                    <a:pt x="15958" y="65"/>
                    <a:pt x="12473" y="1"/>
                  </a:cubicBezTo>
                  <a:cubicBezTo>
                    <a:pt x="12430" y="1"/>
                    <a:pt x="12388" y="0"/>
                    <a:pt x="1234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20"/>
            <p:cNvSpPr/>
            <p:nvPr/>
          </p:nvSpPr>
          <p:spPr>
            <a:xfrm>
              <a:off x="3059640" y="3267775"/>
              <a:ext cx="897252" cy="888859"/>
            </a:xfrm>
            <a:custGeom>
              <a:rect b="b" l="l" r="r" t="t"/>
              <a:pathLst>
                <a:path extrusionOk="0" h="11544" w="11653">
                  <a:moveTo>
                    <a:pt x="5806" y="0"/>
                  </a:moveTo>
                  <a:cubicBezTo>
                    <a:pt x="2685" y="0"/>
                    <a:pt x="132" y="2512"/>
                    <a:pt x="64" y="5648"/>
                  </a:cubicBezTo>
                  <a:cubicBezTo>
                    <a:pt x="1" y="8825"/>
                    <a:pt x="2516" y="11473"/>
                    <a:pt x="5715" y="11542"/>
                  </a:cubicBezTo>
                  <a:cubicBezTo>
                    <a:pt x="5754" y="11543"/>
                    <a:pt x="5793" y="11543"/>
                    <a:pt x="5832" y="11543"/>
                  </a:cubicBezTo>
                  <a:cubicBezTo>
                    <a:pt x="8957" y="11543"/>
                    <a:pt x="11521" y="9030"/>
                    <a:pt x="11584" y="5891"/>
                  </a:cubicBezTo>
                  <a:cubicBezTo>
                    <a:pt x="11652" y="2713"/>
                    <a:pt x="9137" y="65"/>
                    <a:pt x="5932" y="2"/>
                  </a:cubicBezTo>
                  <a:cubicBezTo>
                    <a:pt x="5890" y="1"/>
                    <a:pt x="5848" y="0"/>
                    <a:pt x="58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515" name="Google Shape;515;p20"/>
            <p:cNvSpPr/>
            <p:nvPr/>
          </p:nvSpPr>
          <p:spPr>
            <a:xfrm>
              <a:off x="3258219" y="3464737"/>
              <a:ext cx="499637" cy="494940"/>
            </a:xfrm>
            <a:custGeom>
              <a:rect b="b" l="l" r="r" t="t"/>
              <a:pathLst>
                <a:path extrusionOk="0" h="6428" w="6489">
                  <a:moveTo>
                    <a:pt x="3234" y="1"/>
                  </a:moveTo>
                  <a:cubicBezTo>
                    <a:pt x="1504" y="1"/>
                    <a:pt x="69" y="1394"/>
                    <a:pt x="22" y="3137"/>
                  </a:cubicBezTo>
                  <a:cubicBezTo>
                    <a:pt x="1" y="4922"/>
                    <a:pt x="1415" y="6378"/>
                    <a:pt x="3179" y="6426"/>
                  </a:cubicBezTo>
                  <a:cubicBezTo>
                    <a:pt x="3204" y="6427"/>
                    <a:pt x="3230" y="6427"/>
                    <a:pt x="3256" y="6427"/>
                  </a:cubicBezTo>
                  <a:cubicBezTo>
                    <a:pt x="4985" y="6427"/>
                    <a:pt x="6426" y="5028"/>
                    <a:pt x="6468" y="3270"/>
                  </a:cubicBezTo>
                  <a:cubicBezTo>
                    <a:pt x="6489" y="1501"/>
                    <a:pt x="5075" y="23"/>
                    <a:pt x="3311" y="2"/>
                  </a:cubicBezTo>
                  <a:cubicBezTo>
                    <a:pt x="3285" y="1"/>
                    <a:pt x="3259" y="1"/>
                    <a:pt x="323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20"/>
            <p:cNvSpPr/>
            <p:nvPr/>
          </p:nvSpPr>
          <p:spPr>
            <a:xfrm>
              <a:off x="3428309" y="3633287"/>
              <a:ext cx="159539" cy="157845"/>
            </a:xfrm>
            <a:custGeom>
              <a:rect b="b" l="l" r="r" t="t"/>
              <a:pathLst>
                <a:path extrusionOk="0" h="2050" w="2072">
                  <a:moveTo>
                    <a:pt x="1060" y="0"/>
                  </a:moveTo>
                  <a:cubicBezTo>
                    <a:pt x="482" y="0"/>
                    <a:pt x="22" y="440"/>
                    <a:pt x="22" y="1012"/>
                  </a:cubicBezTo>
                  <a:cubicBezTo>
                    <a:pt x="0" y="1563"/>
                    <a:pt x="440" y="2029"/>
                    <a:pt x="1012" y="2050"/>
                  </a:cubicBezTo>
                  <a:cubicBezTo>
                    <a:pt x="1589" y="2050"/>
                    <a:pt x="2050" y="1610"/>
                    <a:pt x="2050" y="1033"/>
                  </a:cubicBezTo>
                  <a:cubicBezTo>
                    <a:pt x="2071" y="482"/>
                    <a:pt x="1632" y="21"/>
                    <a:pt x="106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517" name="Google Shape;517;p20"/>
            <p:cNvSpPr/>
            <p:nvPr/>
          </p:nvSpPr>
          <p:spPr>
            <a:xfrm>
              <a:off x="6587173" y="3340769"/>
              <a:ext cx="897252" cy="887242"/>
            </a:xfrm>
            <a:custGeom>
              <a:rect b="b" l="l" r="r" t="t"/>
              <a:pathLst>
                <a:path extrusionOk="0" h="11523" w="11653">
                  <a:moveTo>
                    <a:pt x="5805" y="0"/>
                  </a:moveTo>
                  <a:cubicBezTo>
                    <a:pt x="2685" y="0"/>
                    <a:pt x="132" y="2491"/>
                    <a:pt x="64" y="5626"/>
                  </a:cubicBezTo>
                  <a:cubicBezTo>
                    <a:pt x="0" y="8831"/>
                    <a:pt x="2537" y="11452"/>
                    <a:pt x="5715" y="11521"/>
                  </a:cubicBezTo>
                  <a:cubicBezTo>
                    <a:pt x="5754" y="11522"/>
                    <a:pt x="5793" y="11522"/>
                    <a:pt x="5832" y="11522"/>
                  </a:cubicBezTo>
                  <a:cubicBezTo>
                    <a:pt x="8957" y="11522"/>
                    <a:pt x="11521" y="9009"/>
                    <a:pt x="11583" y="5870"/>
                  </a:cubicBezTo>
                  <a:cubicBezTo>
                    <a:pt x="11652" y="2692"/>
                    <a:pt x="9136" y="44"/>
                    <a:pt x="5932" y="2"/>
                  </a:cubicBezTo>
                  <a:cubicBezTo>
                    <a:pt x="5890" y="1"/>
                    <a:pt x="5847" y="0"/>
                    <a:pt x="580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518" name="Google Shape;518;p20"/>
            <p:cNvSpPr/>
            <p:nvPr/>
          </p:nvSpPr>
          <p:spPr>
            <a:xfrm>
              <a:off x="6785752" y="3536115"/>
              <a:ext cx="499637" cy="494863"/>
            </a:xfrm>
            <a:custGeom>
              <a:rect b="b" l="l" r="r" t="t"/>
              <a:pathLst>
                <a:path extrusionOk="0" h="6427" w="6489">
                  <a:moveTo>
                    <a:pt x="3233" y="1"/>
                  </a:moveTo>
                  <a:cubicBezTo>
                    <a:pt x="1504" y="1"/>
                    <a:pt x="69" y="1394"/>
                    <a:pt x="43" y="3158"/>
                  </a:cubicBezTo>
                  <a:cubicBezTo>
                    <a:pt x="1" y="4922"/>
                    <a:pt x="1415" y="6400"/>
                    <a:pt x="3178" y="6426"/>
                  </a:cubicBezTo>
                  <a:cubicBezTo>
                    <a:pt x="3205" y="6427"/>
                    <a:pt x="3231" y="6427"/>
                    <a:pt x="3257" y="6427"/>
                  </a:cubicBezTo>
                  <a:cubicBezTo>
                    <a:pt x="5011" y="6427"/>
                    <a:pt x="6426" y="5028"/>
                    <a:pt x="6467" y="3291"/>
                  </a:cubicBezTo>
                  <a:cubicBezTo>
                    <a:pt x="6489" y="1500"/>
                    <a:pt x="5101" y="44"/>
                    <a:pt x="3311" y="2"/>
                  </a:cubicBezTo>
                  <a:cubicBezTo>
                    <a:pt x="3285" y="1"/>
                    <a:pt x="3259" y="1"/>
                    <a:pt x="323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20"/>
            <p:cNvSpPr/>
            <p:nvPr/>
          </p:nvSpPr>
          <p:spPr>
            <a:xfrm>
              <a:off x="6955842" y="3704588"/>
              <a:ext cx="159539" cy="157999"/>
            </a:xfrm>
            <a:custGeom>
              <a:rect b="b" l="l" r="r" t="t"/>
              <a:pathLst>
                <a:path extrusionOk="0" h="2052" w="2072">
                  <a:moveTo>
                    <a:pt x="1059" y="1"/>
                  </a:moveTo>
                  <a:cubicBezTo>
                    <a:pt x="482" y="1"/>
                    <a:pt x="21" y="441"/>
                    <a:pt x="21" y="1013"/>
                  </a:cubicBezTo>
                  <a:cubicBezTo>
                    <a:pt x="0" y="1563"/>
                    <a:pt x="461" y="2051"/>
                    <a:pt x="1012" y="2051"/>
                  </a:cubicBezTo>
                  <a:cubicBezTo>
                    <a:pt x="1025" y="2051"/>
                    <a:pt x="1037" y="2051"/>
                    <a:pt x="1050" y="2051"/>
                  </a:cubicBezTo>
                  <a:cubicBezTo>
                    <a:pt x="1609" y="2051"/>
                    <a:pt x="2050" y="1599"/>
                    <a:pt x="2071" y="1060"/>
                  </a:cubicBezTo>
                  <a:cubicBezTo>
                    <a:pt x="2071" y="483"/>
                    <a:pt x="1631" y="22"/>
                    <a:pt x="105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520" name="Google Shape;520;p20"/>
            <p:cNvSpPr/>
            <p:nvPr/>
          </p:nvSpPr>
          <p:spPr>
            <a:xfrm>
              <a:off x="2597726" y="2882396"/>
              <a:ext cx="794460" cy="377057"/>
            </a:xfrm>
            <a:custGeom>
              <a:rect b="b" l="l" r="r" t="t"/>
              <a:pathLst>
                <a:path extrusionOk="0" h="4897" w="10318">
                  <a:moveTo>
                    <a:pt x="10152" y="1"/>
                  </a:moveTo>
                  <a:cubicBezTo>
                    <a:pt x="10126" y="1"/>
                    <a:pt x="10099" y="12"/>
                    <a:pt x="10078" y="39"/>
                  </a:cubicBezTo>
                  <a:cubicBezTo>
                    <a:pt x="9638" y="505"/>
                    <a:pt x="9177" y="966"/>
                    <a:pt x="8690" y="1384"/>
                  </a:cubicBezTo>
                  <a:cubicBezTo>
                    <a:pt x="7986" y="2046"/>
                    <a:pt x="7234" y="2708"/>
                    <a:pt x="6370" y="3105"/>
                  </a:cubicBezTo>
                  <a:cubicBezTo>
                    <a:pt x="5645" y="3460"/>
                    <a:pt x="4808" y="3635"/>
                    <a:pt x="4035" y="3815"/>
                  </a:cubicBezTo>
                  <a:cubicBezTo>
                    <a:pt x="2753" y="4143"/>
                    <a:pt x="1450" y="4408"/>
                    <a:pt x="147" y="4652"/>
                  </a:cubicBezTo>
                  <a:cubicBezTo>
                    <a:pt x="1" y="4692"/>
                    <a:pt x="57" y="4897"/>
                    <a:pt x="196" y="4897"/>
                  </a:cubicBezTo>
                  <a:cubicBezTo>
                    <a:pt x="202" y="4897"/>
                    <a:pt x="209" y="4896"/>
                    <a:pt x="216" y="4895"/>
                  </a:cubicBezTo>
                  <a:cubicBezTo>
                    <a:pt x="767" y="4784"/>
                    <a:pt x="1296" y="4673"/>
                    <a:pt x="1847" y="4541"/>
                  </a:cubicBezTo>
                  <a:cubicBezTo>
                    <a:pt x="2774" y="4366"/>
                    <a:pt x="3680" y="4165"/>
                    <a:pt x="4585" y="3926"/>
                  </a:cubicBezTo>
                  <a:cubicBezTo>
                    <a:pt x="5338" y="3725"/>
                    <a:pt x="6132" y="3529"/>
                    <a:pt x="6815" y="3153"/>
                  </a:cubicBezTo>
                  <a:cubicBezTo>
                    <a:pt x="8092" y="2401"/>
                    <a:pt x="9241" y="1299"/>
                    <a:pt x="10237" y="192"/>
                  </a:cubicBezTo>
                  <a:cubicBezTo>
                    <a:pt x="10317" y="112"/>
                    <a:pt x="10236" y="1"/>
                    <a:pt x="101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521" name="Google Shape;521;p20"/>
            <p:cNvSpPr/>
            <p:nvPr/>
          </p:nvSpPr>
          <p:spPr>
            <a:xfrm>
              <a:off x="7184990" y="2809017"/>
              <a:ext cx="231300" cy="230992"/>
            </a:xfrm>
            <a:custGeom>
              <a:rect b="b" l="l" r="r" t="t"/>
              <a:pathLst>
                <a:path extrusionOk="0" h="3000" w="3004">
                  <a:moveTo>
                    <a:pt x="1481" y="244"/>
                  </a:moveTo>
                  <a:cubicBezTo>
                    <a:pt x="1496" y="244"/>
                    <a:pt x="1511" y="244"/>
                    <a:pt x="1526" y="245"/>
                  </a:cubicBezTo>
                  <a:cubicBezTo>
                    <a:pt x="2230" y="245"/>
                    <a:pt x="2760" y="838"/>
                    <a:pt x="2760" y="1521"/>
                  </a:cubicBezTo>
                  <a:cubicBezTo>
                    <a:pt x="2718" y="2192"/>
                    <a:pt x="2207" y="2761"/>
                    <a:pt x="1516" y="2761"/>
                  </a:cubicBezTo>
                  <a:cubicBezTo>
                    <a:pt x="1504" y="2761"/>
                    <a:pt x="1491" y="2761"/>
                    <a:pt x="1478" y="2761"/>
                  </a:cubicBezTo>
                  <a:cubicBezTo>
                    <a:pt x="795" y="2734"/>
                    <a:pt x="223" y="2162"/>
                    <a:pt x="244" y="1479"/>
                  </a:cubicBezTo>
                  <a:cubicBezTo>
                    <a:pt x="265" y="811"/>
                    <a:pt x="818" y="244"/>
                    <a:pt x="1481" y="244"/>
                  </a:cubicBezTo>
                  <a:close/>
                  <a:moveTo>
                    <a:pt x="1490" y="1"/>
                  </a:moveTo>
                  <a:cubicBezTo>
                    <a:pt x="710" y="1"/>
                    <a:pt x="22" y="676"/>
                    <a:pt x="1" y="1479"/>
                  </a:cubicBezTo>
                  <a:cubicBezTo>
                    <a:pt x="1" y="2273"/>
                    <a:pt x="663" y="2978"/>
                    <a:pt x="1478" y="2999"/>
                  </a:cubicBezTo>
                  <a:cubicBezTo>
                    <a:pt x="2315" y="2999"/>
                    <a:pt x="2953" y="2346"/>
                    <a:pt x="3003" y="1537"/>
                  </a:cubicBezTo>
                  <a:lnTo>
                    <a:pt x="3003" y="1537"/>
                  </a:lnTo>
                  <a:cubicBezTo>
                    <a:pt x="3003" y="1532"/>
                    <a:pt x="3004" y="1527"/>
                    <a:pt x="3004" y="1521"/>
                  </a:cubicBezTo>
                  <a:lnTo>
                    <a:pt x="3004" y="1521"/>
                  </a:lnTo>
                  <a:cubicBezTo>
                    <a:pt x="3004" y="1521"/>
                    <a:pt x="3004" y="1521"/>
                    <a:pt x="3004" y="1521"/>
                  </a:cubicBezTo>
                  <a:cubicBezTo>
                    <a:pt x="3004" y="1518"/>
                    <a:pt x="3004" y="1515"/>
                    <a:pt x="3003" y="1513"/>
                  </a:cubicBezTo>
                  <a:lnTo>
                    <a:pt x="3003" y="1513"/>
                  </a:lnTo>
                  <a:cubicBezTo>
                    <a:pt x="2978" y="701"/>
                    <a:pt x="2360" y="23"/>
                    <a:pt x="1526" y="1"/>
                  </a:cubicBezTo>
                  <a:cubicBezTo>
                    <a:pt x="1514" y="1"/>
                    <a:pt x="1502" y="1"/>
                    <a:pt x="149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522" name="Google Shape;522;p20"/>
            <p:cNvSpPr/>
            <p:nvPr/>
          </p:nvSpPr>
          <p:spPr>
            <a:xfrm>
              <a:off x="5159852" y="2907267"/>
              <a:ext cx="298981" cy="70068"/>
            </a:xfrm>
            <a:custGeom>
              <a:rect b="b" l="l" r="r" t="t"/>
              <a:pathLst>
                <a:path extrusionOk="0" h="910" w="3883">
                  <a:moveTo>
                    <a:pt x="1771" y="0"/>
                  </a:moveTo>
                  <a:cubicBezTo>
                    <a:pt x="788" y="0"/>
                    <a:pt x="0" y="175"/>
                    <a:pt x="0" y="425"/>
                  </a:cubicBezTo>
                  <a:cubicBezTo>
                    <a:pt x="0" y="664"/>
                    <a:pt x="858" y="886"/>
                    <a:pt x="1918" y="907"/>
                  </a:cubicBezTo>
                  <a:cubicBezTo>
                    <a:pt x="1977" y="909"/>
                    <a:pt x="2036" y="909"/>
                    <a:pt x="2093" y="909"/>
                  </a:cubicBezTo>
                  <a:cubicBezTo>
                    <a:pt x="3090" y="909"/>
                    <a:pt x="3863" y="739"/>
                    <a:pt x="3883" y="489"/>
                  </a:cubicBezTo>
                  <a:cubicBezTo>
                    <a:pt x="3883" y="245"/>
                    <a:pt x="3019" y="28"/>
                    <a:pt x="1939" y="2"/>
                  </a:cubicBezTo>
                  <a:cubicBezTo>
                    <a:pt x="1882" y="1"/>
                    <a:pt x="1826" y="0"/>
                    <a:pt x="17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523" name="Google Shape;523;p20"/>
            <p:cNvSpPr/>
            <p:nvPr/>
          </p:nvSpPr>
          <p:spPr>
            <a:xfrm>
              <a:off x="6485227" y="2914197"/>
              <a:ext cx="298981" cy="71685"/>
            </a:xfrm>
            <a:custGeom>
              <a:rect b="b" l="l" r="r" t="t"/>
              <a:pathLst>
                <a:path extrusionOk="0" h="931" w="3883">
                  <a:moveTo>
                    <a:pt x="1782" y="0"/>
                  </a:moveTo>
                  <a:cubicBezTo>
                    <a:pt x="794" y="0"/>
                    <a:pt x="0" y="189"/>
                    <a:pt x="0" y="420"/>
                  </a:cubicBezTo>
                  <a:cubicBezTo>
                    <a:pt x="0" y="685"/>
                    <a:pt x="858" y="907"/>
                    <a:pt x="1918" y="929"/>
                  </a:cubicBezTo>
                  <a:cubicBezTo>
                    <a:pt x="1971" y="930"/>
                    <a:pt x="2025" y="930"/>
                    <a:pt x="2077" y="930"/>
                  </a:cubicBezTo>
                  <a:cubicBezTo>
                    <a:pt x="3082" y="930"/>
                    <a:pt x="3861" y="742"/>
                    <a:pt x="3861" y="510"/>
                  </a:cubicBezTo>
                  <a:cubicBezTo>
                    <a:pt x="3882" y="245"/>
                    <a:pt x="2998" y="23"/>
                    <a:pt x="1939" y="2"/>
                  </a:cubicBezTo>
                  <a:cubicBezTo>
                    <a:pt x="1886" y="1"/>
                    <a:pt x="1834" y="0"/>
                    <a:pt x="17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524" name="Google Shape;524;p20"/>
            <p:cNvSpPr/>
            <p:nvPr/>
          </p:nvSpPr>
          <p:spPr>
            <a:xfrm>
              <a:off x="4087339" y="2845668"/>
              <a:ext cx="94014" cy="967628"/>
            </a:xfrm>
            <a:custGeom>
              <a:rect b="b" l="l" r="r" t="t"/>
              <a:pathLst>
                <a:path extrusionOk="0" h="12567" w="1221">
                  <a:moveTo>
                    <a:pt x="354" y="1"/>
                  </a:moveTo>
                  <a:cubicBezTo>
                    <a:pt x="295" y="1"/>
                    <a:pt x="233" y="34"/>
                    <a:pt x="223" y="97"/>
                  </a:cubicBezTo>
                  <a:cubicBezTo>
                    <a:pt x="180" y="696"/>
                    <a:pt x="133" y="1289"/>
                    <a:pt x="111" y="1861"/>
                  </a:cubicBezTo>
                  <a:cubicBezTo>
                    <a:pt x="0" y="4006"/>
                    <a:pt x="0" y="6098"/>
                    <a:pt x="265" y="8217"/>
                  </a:cubicBezTo>
                  <a:cubicBezTo>
                    <a:pt x="445" y="9652"/>
                    <a:pt x="689" y="11066"/>
                    <a:pt x="975" y="12480"/>
                  </a:cubicBezTo>
                  <a:cubicBezTo>
                    <a:pt x="983" y="12540"/>
                    <a:pt x="1026" y="12566"/>
                    <a:pt x="1072" y="12566"/>
                  </a:cubicBezTo>
                  <a:cubicBezTo>
                    <a:pt x="1142" y="12566"/>
                    <a:pt x="1221" y="12504"/>
                    <a:pt x="1192" y="12411"/>
                  </a:cubicBezTo>
                  <a:cubicBezTo>
                    <a:pt x="1086" y="11903"/>
                    <a:pt x="996" y="11373"/>
                    <a:pt x="906" y="10844"/>
                  </a:cubicBezTo>
                  <a:cubicBezTo>
                    <a:pt x="530" y="8746"/>
                    <a:pt x="265" y="6654"/>
                    <a:pt x="265" y="4536"/>
                  </a:cubicBezTo>
                  <a:cubicBezTo>
                    <a:pt x="265" y="3053"/>
                    <a:pt x="334" y="1575"/>
                    <a:pt x="466" y="119"/>
                  </a:cubicBezTo>
                  <a:cubicBezTo>
                    <a:pt x="477" y="39"/>
                    <a:pt x="417" y="1"/>
                    <a:pt x="35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525" name="Google Shape;525;p20"/>
            <p:cNvSpPr/>
            <p:nvPr/>
          </p:nvSpPr>
          <p:spPr>
            <a:xfrm>
              <a:off x="5589657" y="2792462"/>
              <a:ext cx="28104" cy="1005895"/>
            </a:xfrm>
            <a:custGeom>
              <a:rect b="b" l="l" r="r" t="t"/>
              <a:pathLst>
                <a:path extrusionOk="0" h="13064" w="365">
                  <a:moveTo>
                    <a:pt x="240" y="0"/>
                  </a:moveTo>
                  <a:cubicBezTo>
                    <a:pt x="186" y="0"/>
                    <a:pt x="133" y="34"/>
                    <a:pt x="133" y="105"/>
                  </a:cubicBezTo>
                  <a:cubicBezTo>
                    <a:pt x="133" y="635"/>
                    <a:pt x="112" y="1164"/>
                    <a:pt x="112" y="1694"/>
                  </a:cubicBezTo>
                  <a:cubicBezTo>
                    <a:pt x="64" y="5444"/>
                    <a:pt x="43" y="9199"/>
                    <a:pt x="1" y="12949"/>
                  </a:cubicBezTo>
                  <a:cubicBezTo>
                    <a:pt x="1" y="13025"/>
                    <a:pt x="62" y="13064"/>
                    <a:pt x="123" y="13064"/>
                  </a:cubicBezTo>
                  <a:cubicBezTo>
                    <a:pt x="183" y="13064"/>
                    <a:pt x="244" y="13025"/>
                    <a:pt x="244" y="12949"/>
                  </a:cubicBezTo>
                  <a:lnTo>
                    <a:pt x="244" y="11381"/>
                  </a:lnTo>
                  <a:cubicBezTo>
                    <a:pt x="287" y="7631"/>
                    <a:pt x="329" y="3876"/>
                    <a:pt x="350" y="126"/>
                  </a:cubicBezTo>
                  <a:cubicBezTo>
                    <a:pt x="364" y="44"/>
                    <a:pt x="301" y="0"/>
                    <a:pt x="24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526" name="Google Shape;526;p20"/>
            <p:cNvSpPr/>
            <p:nvPr/>
          </p:nvSpPr>
          <p:spPr>
            <a:xfrm>
              <a:off x="6435871" y="2630611"/>
              <a:ext cx="572630" cy="1150035"/>
            </a:xfrm>
            <a:custGeom>
              <a:rect b="b" l="l" r="r" t="t"/>
              <a:pathLst>
                <a:path extrusionOk="0" h="14936" w="7437">
                  <a:moveTo>
                    <a:pt x="7092" y="0"/>
                  </a:moveTo>
                  <a:cubicBezTo>
                    <a:pt x="7019" y="0"/>
                    <a:pt x="6936" y="60"/>
                    <a:pt x="6949" y="152"/>
                  </a:cubicBezTo>
                  <a:cubicBezTo>
                    <a:pt x="7082" y="994"/>
                    <a:pt x="7082" y="1874"/>
                    <a:pt x="7039" y="2737"/>
                  </a:cubicBezTo>
                  <a:cubicBezTo>
                    <a:pt x="6949" y="4018"/>
                    <a:pt x="6684" y="5385"/>
                    <a:pt x="5805" y="6354"/>
                  </a:cubicBezTo>
                  <a:cubicBezTo>
                    <a:pt x="4900" y="7329"/>
                    <a:pt x="3660" y="7879"/>
                    <a:pt x="2580" y="8626"/>
                  </a:cubicBezTo>
                  <a:cubicBezTo>
                    <a:pt x="2098" y="8981"/>
                    <a:pt x="1632" y="9357"/>
                    <a:pt x="1277" y="9844"/>
                  </a:cubicBezTo>
                  <a:cubicBezTo>
                    <a:pt x="858" y="10438"/>
                    <a:pt x="615" y="11190"/>
                    <a:pt x="440" y="11894"/>
                  </a:cubicBezTo>
                  <a:cubicBezTo>
                    <a:pt x="196" y="12821"/>
                    <a:pt x="0" y="13838"/>
                    <a:pt x="43" y="14828"/>
                  </a:cubicBezTo>
                  <a:cubicBezTo>
                    <a:pt x="54" y="14897"/>
                    <a:pt x="119" y="14936"/>
                    <a:pt x="179" y="14936"/>
                  </a:cubicBezTo>
                  <a:cubicBezTo>
                    <a:pt x="235" y="14936"/>
                    <a:pt x="286" y="14902"/>
                    <a:pt x="286" y="14828"/>
                  </a:cubicBezTo>
                  <a:cubicBezTo>
                    <a:pt x="218" y="13552"/>
                    <a:pt x="530" y="12201"/>
                    <a:pt x="970" y="10988"/>
                  </a:cubicBezTo>
                  <a:cubicBezTo>
                    <a:pt x="1478" y="9601"/>
                    <a:pt x="2601" y="8849"/>
                    <a:pt x="3840" y="8123"/>
                  </a:cubicBezTo>
                  <a:cubicBezTo>
                    <a:pt x="4878" y="7482"/>
                    <a:pt x="6001" y="6773"/>
                    <a:pt x="6573" y="5650"/>
                  </a:cubicBezTo>
                  <a:cubicBezTo>
                    <a:pt x="7436" y="4018"/>
                    <a:pt x="7436" y="1874"/>
                    <a:pt x="7193" y="89"/>
                  </a:cubicBezTo>
                  <a:cubicBezTo>
                    <a:pt x="7184" y="27"/>
                    <a:pt x="7140" y="0"/>
                    <a:pt x="709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527" name="Google Shape;527;p20"/>
            <p:cNvSpPr/>
            <p:nvPr/>
          </p:nvSpPr>
          <p:spPr>
            <a:xfrm>
              <a:off x="4094269" y="2288044"/>
              <a:ext cx="2893797" cy="573631"/>
            </a:xfrm>
            <a:custGeom>
              <a:rect b="b" l="l" r="r" t="t"/>
              <a:pathLst>
                <a:path extrusionOk="0" h="7450" w="37583">
                  <a:moveTo>
                    <a:pt x="21368" y="0"/>
                  </a:moveTo>
                  <a:cubicBezTo>
                    <a:pt x="20545" y="0"/>
                    <a:pt x="19726" y="21"/>
                    <a:pt x="18913" y="57"/>
                  </a:cubicBezTo>
                  <a:cubicBezTo>
                    <a:pt x="15116" y="232"/>
                    <a:pt x="11276" y="920"/>
                    <a:pt x="7791" y="2483"/>
                  </a:cubicBezTo>
                  <a:cubicBezTo>
                    <a:pt x="5561" y="3500"/>
                    <a:pt x="3379" y="4670"/>
                    <a:pt x="1303" y="5952"/>
                  </a:cubicBezTo>
                  <a:cubicBezTo>
                    <a:pt x="1303" y="5952"/>
                    <a:pt x="0" y="6852"/>
                    <a:pt x="265" y="7361"/>
                  </a:cubicBezTo>
                  <a:cubicBezTo>
                    <a:pt x="296" y="7422"/>
                    <a:pt x="753" y="7449"/>
                    <a:pt x="1537" y="7449"/>
                  </a:cubicBezTo>
                  <a:cubicBezTo>
                    <a:pt x="6973" y="7449"/>
                    <a:pt x="28110" y="6152"/>
                    <a:pt x="31757" y="6037"/>
                  </a:cubicBezTo>
                  <a:cubicBezTo>
                    <a:pt x="35925" y="5904"/>
                    <a:pt x="37583" y="5179"/>
                    <a:pt x="37493" y="4204"/>
                  </a:cubicBezTo>
                  <a:cubicBezTo>
                    <a:pt x="37408" y="3304"/>
                    <a:pt x="35554" y="2859"/>
                    <a:pt x="34913" y="2642"/>
                  </a:cubicBezTo>
                  <a:cubicBezTo>
                    <a:pt x="33478" y="2154"/>
                    <a:pt x="32133" y="1514"/>
                    <a:pt x="30676" y="1116"/>
                  </a:cubicBezTo>
                  <a:cubicBezTo>
                    <a:pt x="27669" y="294"/>
                    <a:pt x="24496" y="0"/>
                    <a:pt x="213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528" name="Google Shape;528;p20"/>
            <p:cNvSpPr/>
            <p:nvPr/>
          </p:nvSpPr>
          <p:spPr>
            <a:xfrm>
              <a:off x="2547831" y="3403677"/>
              <a:ext cx="221137" cy="239847"/>
            </a:xfrm>
            <a:custGeom>
              <a:rect b="b" l="l" r="r" t="t"/>
              <a:pathLst>
                <a:path extrusionOk="0" h="3115" w="2872">
                  <a:moveTo>
                    <a:pt x="181" y="0"/>
                  </a:moveTo>
                  <a:cubicBezTo>
                    <a:pt x="27" y="970"/>
                    <a:pt x="1" y="1986"/>
                    <a:pt x="70" y="2934"/>
                  </a:cubicBezTo>
                  <a:cubicBezTo>
                    <a:pt x="91" y="3003"/>
                    <a:pt x="91" y="3046"/>
                    <a:pt x="91" y="3115"/>
                  </a:cubicBezTo>
                  <a:cubicBezTo>
                    <a:pt x="642" y="3088"/>
                    <a:pt x="1282" y="3046"/>
                    <a:pt x="1770" y="2956"/>
                  </a:cubicBezTo>
                  <a:cubicBezTo>
                    <a:pt x="2871" y="2760"/>
                    <a:pt x="2808" y="1743"/>
                    <a:pt x="2739" y="906"/>
                  </a:cubicBezTo>
                  <a:cubicBezTo>
                    <a:pt x="2675" y="265"/>
                    <a:pt x="975" y="69"/>
                    <a:pt x="1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529" name="Google Shape;529;p20"/>
            <p:cNvSpPr/>
            <p:nvPr/>
          </p:nvSpPr>
          <p:spPr>
            <a:xfrm>
              <a:off x="7999018" y="2890635"/>
              <a:ext cx="1694" cy="1694"/>
            </a:xfrm>
            <a:custGeom>
              <a:rect b="b" l="l" r="r" t="t"/>
              <a:pathLst>
                <a:path extrusionOk="0" h="22" w="22">
                  <a:moveTo>
                    <a:pt x="21" y="22"/>
                  </a:moveTo>
                  <a:lnTo>
                    <a:pt x="21" y="22"/>
                  </a:lnTo>
                  <a:lnTo>
                    <a:pt x="21" y="22"/>
                  </a:lnTo>
                  <a:close/>
                  <a:moveTo>
                    <a:pt x="21" y="1"/>
                  </a:moveTo>
                  <a:lnTo>
                    <a:pt x="21" y="1"/>
                  </a:lnTo>
                  <a:lnTo>
                    <a:pt x="21" y="1"/>
                  </a:lnTo>
                  <a:close/>
                  <a:moveTo>
                    <a:pt x="0" y="1"/>
                  </a:moveTo>
                  <a:lnTo>
                    <a:pt x="21" y="1"/>
                  </a:lnTo>
                  <a:lnTo>
                    <a:pt x="0" y="1"/>
                  </a:lnTo>
                  <a:close/>
                  <a:moveTo>
                    <a:pt x="0" y="1"/>
                  </a:move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20"/>
            <p:cNvSpPr/>
            <p:nvPr/>
          </p:nvSpPr>
          <p:spPr>
            <a:xfrm>
              <a:off x="7805290" y="2824185"/>
              <a:ext cx="288818" cy="458828"/>
            </a:xfrm>
            <a:custGeom>
              <a:rect b="b" l="l" r="r" t="t"/>
              <a:pathLst>
                <a:path extrusionOk="0" h="5959" w="3751">
                  <a:moveTo>
                    <a:pt x="2161" y="0"/>
                  </a:moveTo>
                  <a:cubicBezTo>
                    <a:pt x="1367" y="265"/>
                    <a:pt x="0" y="906"/>
                    <a:pt x="43" y="2140"/>
                  </a:cubicBezTo>
                  <a:cubicBezTo>
                    <a:pt x="133" y="3888"/>
                    <a:pt x="662" y="4968"/>
                    <a:pt x="1875" y="5540"/>
                  </a:cubicBezTo>
                  <a:cubicBezTo>
                    <a:pt x="2516" y="5826"/>
                    <a:pt x="3220" y="5916"/>
                    <a:pt x="3750" y="5959"/>
                  </a:cubicBezTo>
                  <a:cubicBezTo>
                    <a:pt x="3332" y="3861"/>
                    <a:pt x="2802" y="1833"/>
                    <a:pt x="2537" y="885"/>
                  </a:cubicBezTo>
                  <a:lnTo>
                    <a:pt x="2537" y="864"/>
                  </a:lnTo>
                  <a:lnTo>
                    <a:pt x="2516" y="864"/>
                  </a:lnTo>
                  <a:cubicBezTo>
                    <a:pt x="2426" y="530"/>
                    <a:pt x="2320" y="244"/>
                    <a:pt x="216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20"/>
            <p:cNvSpPr/>
            <p:nvPr/>
          </p:nvSpPr>
          <p:spPr>
            <a:xfrm>
              <a:off x="2733397" y="3074123"/>
              <a:ext cx="3311" cy="3388"/>
            </a:xfrm>
            <a:custGeom>
              <a:rect b="b" l="l" r="r" t="t"/>
              <a:pathLst>
                <a:path extrusionOk="0" h="44" w="43">
                  <a:moveTo>
                    <a:pt x="1" y="43"/>
                  </a:moveTo>
                  <a:lnTo>
                    <a:pt x="1" y="43"/>
                  </a:lnTo>
                  <a:lnTo>
                    <a:pt x="1" y="43"/>
                  </a:lnTo>
                  <a:close/>
                  <a:moveTo>
                    <a:pt x="22" y="22"/>
                  </a:moveTo>
                  <a:lnTo>
                    <a:pt x="22" y="22"/>
                  </a:lnTo>
                  <a:lnTo>
                    <a:pt x="1" y="22"/>
                  </a:lnTo>
                  <a:lnTo>
                    <a:pt x="22" y="22"/>
                  </a:lnTo>
                  <a:lnTo>
                    <a:pt x="22" y="22"/>
                  </a:lnTo>
                  <a:close/>
                  <a:moveTo>
                    <a:pt x="22" y="22"/>
                  </a:moveTo>
                  <a:lnTo>
                    <a:pt x="22" y="22"/>
                  </a:lnTo>
                  <a:lnTo>
                    <a:pt x="22" y="22"/>
                  </a:lnTo>
                  <a:close/>
                  <a:moveTo>
                    <a:pt x="43" y="1"/>
                  </a:moveTo>
                  <a:cubicBezTo>
                    <a:pt x="43" y="1"/>
                    <a:pt x="43" y="22"/>
                    <a:pt x="22" y="22"/>
                  </a:cubicBezTo>
                  <a:cubicBezTo>
                    <a:pt x="43" y="22"/>
                    <a:pt x="43" y="1"/>
                    <a:pt x="43" y="1"/>
                  </a:cubicBezTo>
                  <a:close/>
                  <a:moveTo>
                    <a:pt x="43" y="1"/>
                  </a:moveTo>
                  <a:lnTo>
                    <a:pt x="43" y="1"/>
                  </a:lnTo>
                  <a:lnTo>
                    <a:pt x="43" y="1"/>
                  </a:lnTo>
                  <a:close/>
                  <a:moveTo>
                    <a:pt x="43" y="1"/>
                  </a:moveTo>
                  <a:lnTo>
                    <a:pt x="43" y="1"/>
                  </a:lnTo>
                  <a:lnTo>
                    <a:pt x="43" y="1"/>
                  </a:lnTo>
                  <a:close/>
                  <a:moveTo>
                    <a:pt x="43" y="1"/>
                  </a:moveTo>
                  <a:lnTo>
                    <a:pt x="4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20"/>
            <p:cNvSpPr/>
            <p:nvPr/>
          </p:nvSpPr>
          <p:spPr>
            <a:xfrm>
              <a:off x="2692588" y="2931444"/>
              <a:ext cx="438501" cy="181945"/>
            </a:xfrm>
            <a:custGeom>
              <a:rect b="b" l="l" r="r" t="t"/>
              <a:pathLst>
                <a:path extrusionOk="0" h="2363" w="5695">
                  <a:moveTo>
                    <a:pt x="5694" y="0"/>
                  </a:moveTo>
                  <a:lnTo>
                    <a:pt x="5694" y="0"/>
                  </a:lnTo>
                  <a:cubicBezTo>
                    <a:pt x="3618" y="509"/>
                    <a:pt x="1632" y="1102"/>
                    <a:pt x="573" y="1854"/>
                  </a:cubicBezTo>
                  <a:cubicBezTo>
                    <a:pt x="573" y="1854"/>
                    <a:pt x="573" y="1875"/>
                    <a:pt x="552" y="1875"/>
                  </a:cubicBezTo>
                  <a:lnTo>
                    <a:pt x="531" y="1875"/>
                  </a:lnTo>
                  <a:lnTo>
                    <a:pt x="531" y="1896"/>
                  </a:lnTo>
                  <a:cubicBezTo>
                    <a:pt x="329" y="2029"/>
                    <a:pt x="155" y="2182"/>
                    <a:pt x="1" y="2362"/>
                  </a:cubicBezTo>
                  <a:lnTo>
                    <a:pt x="504" y="2362"/>
                  </a:lnTo>
                  <a:cubicBezTo>
                    <a:pt x="504" y="2362"/>
                    <a:pt x="2405" y="2272"/>
                    <a:pt x="3793" y="1700"/>
                  </a:cubicBezTo>
                  <a:cubicBezTo>
                    <a:pt x="4678" y="1346"/>
                    <a:pt x="5318" y="551"/>
                    <a:pt x="569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33" name="Google Shape;533;p20"/>
          <p:cNvSpPr/>
          <p:nvPr/>
        </p:nvSpPr>
        <p:spPr>
          <a:xfrm>
            <a:off x="881650" y="357715"/>
            <a:ext cx="177302" cy="175063"/>
          </a:xfrm>
          <a:custGeom>
            <a:rect b="b" l="l" r="r" t="t"/>
            <a:pathLst>
              <a:path extrusionOk="0" h="18231" w="18469">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20"/>
          <p:cNvSpPr/>
          <p:nvPr/>
        </p:nvSpPr>
        <p:spPr>
          <a:xfrm>
            <a:off x="573613" y="218255"/>
            <a:ext cx="250671" cy="247486"/>
          </a:xfrm>
          <a:custGeom>
            <a:rect b="b" l="l" r="r" t="t"/>
            <a:pathLst>
              <a:path extrusionOk="0" h="18231" w="18469">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20"/>
          <p:cNvSpPr/>
          <p:nvPr/>
        </p:nvSpPr>
        <p:spPr>
          <a:xfrm flipH="1" rot="10800000">
            <a:off x="8702325" y="1231025"/>
            <a:ext cx="475178" cy="4130850"/>
          </a:xfrm>
          <a:custGeom>
            <a:rect b="b" l="l" r="r" t="t"/>
            <a:pathLst>
              <a:path extrusionOk="0" h="24782" w="2671">
                <a:moveTo>
                  <a:pt x="1" y="0"/>
                </a:moveTo>
                <a:lnTo>
                  <a:pt x="2649" y="24782"/>
                </a:lnTo>
                <a:lnTo>
                  <a:pt x="2649" y="21694"/>
                </a:lnTo>
                <a:lnTo>
                  <a:pt x="2670" y="22"/>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20"/>
          <p:cNvSpPr/>
          <p:nvPr/>
        </p:nvSpPr>
        <p:spPr>
          <a:xfrm flipH="1">
            <a:off x="-33672" y="-30354"/>
            <a:ext cx="441750" cy="4098509"/>
          </a:xfrm>
          <a:custGeom>
            <a:rect b="b" l="l" r="r" t="t"/>
            <a:pathLst>
              <a:path extrusionOk="0" h="24782" w="2671">
                <a:moveTo>
                  <a:pt x="1" y="0"/>
                </a:moveTo>
                <a:lnTo>
                  <a:pt x="2649" y="24782"/>
                </a:lnTo>
                <a:lnTo>
                  <a:pt x="2649" y="21694"/>
                </a:lnTo>
                <a:lnTo>
                  <a:pt x="2670" y="22"/>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3" name="Shape 33"/>
        <p:cNvGrpSpPr/>
        <p:nvPr/>
      </p:nvGrpSpPr>
      <p:grpSpPr>
        <a:xfrm>
          <a:off x="0" y="0"/>
          <a:ext cx="0" cy="0"/>
          <a:chOff x="0" y="0"/>
          <a:chExt cx="0" cy="0"/>
        </a:xfrm>
      </p:grpSpPr>
      <p:grpSp>
        <p:nvGrpSpPr>
          <p:cNvPr id="34" name="Google Shape;34;p3"/>
          <p:cNvGrpSpPr/>
          <p:nvPr/>
        </p:nvGrpSpPr>
        <p:grpSpPr>
          <a:xfrm>
            <a:off x="72684" y="400743"/>
            <a:ext cx="8881362" cy="2286288"/>
            <a:chOff x="556671" y="3137570"/>
            <a:chExt cx="2065577" cy="531732"/>
          </a:xfrm>
        </p:grpSpPr>
        <p:sp>
          <p:nvSpPr>
            <p:cNvPr id="35" name="Google Shape;35;p3"/>
            <p:cNvSpPr/>
            <p:nvPr/>
          </p:nvSpPr>
          <p:spPr>
            <a:xfrm>
              <a:off x="677364" y="3137570"/>
              <a:ext cx="241986" cy="58050"/>
            </a:xfrm>
            <a:custGeom>
              <a:rect b="b" l="l" r="r" t="t"/>
              <a:pathLst>
                <a:path extrusionOk="0" h="1440" w="6002">
                  <a:moveTo>
                    <a:pt x="2475" y="0"/>
                  </a:moveTo>
                  <a:cubicBezTo>
                    <a:pt x="2353" y="0"/>
                    <a:pt x="2221" y="79"/>
                    <a:pt x="2141" y="179"/>
                  </a:cubicBezTo>
                  <a:cubicBezTo>
                    <a:pt x="1987" y="332"/>
                    <a:pt x="1876" y="555"/>
                    <a:pt x="1812" y="777"/>
                  </a:cubicBezTo>
                  <a:cubicBezTo>
                    <a:pt x="1739" y="738"/>
                    <a:pt x="1665" y="703"/>
                    <a:pt x="1594" y="703"/>
                  </a:cubicBezTo>
                  <a:cubicBezTo>
                    <a:pt x="1578" y="703"/>
                    <a:pt x="1563" y="704"/>
                    <a:pt x="1547" y="708"/>
                  </a:cubicBezTo>
                  <a:cubicBezTo>
                    <a:pt x="1436" y="708"/>
                    <a:pt x="1346" y="798"/>
                    <a:pt x="1346" y="909"/>
                  </a:cubicBezTo>
                  <a:cubicBezTo>
                    <a:pt x="1249" y="796"/>
                    <a:pt x="1125" y="737"/>
                    <a:pt x="1002" y="737"/>
                  </a:cubicBezTo>
                  <a:cubicBezTo>
                    <a:pt x="931" y="737"/>
                    <a:pt x="860" y="757"/>
                    <a:pt x="795" y="798"/>
                  </a:cubicBezTo>
                  <a:cubicBezTo>
                    <a:pt x="621" y="909"/>
                    <a:pt x="531" y="1105"/>
                    <a:pt x="377" y="1238"/>
                  </a:cubicBezTo>
                  <a:cubicBezTo>
                    <a:pt x="287" y="1328"/>
                    <a:pt x="91" y="1391"/>
                    <a:pt x="1" y="1418"/>
                  </a:cubicBezTo>
                  <a:lnTo>
                    <a:pt x="6002" y="1439"/>
                  </a:lnTo>
                  <a:cubicBezTo>
                    <a:pt x="5763" y="1391"/>
                    <a:pt x="5498" y="1328"/>
                    <a:pt x="5366" y="1105"/>
                  </a:cubicBezTo>
                  <a:cubicBezTo>
                    <a:pt x="5318" y="994"/>
                    <a:pt x="5276" y="888"/>
                    <a:pt x="5207" y="819"/>
                  </a:cubicBezTo>
                  <a:cubicBezTo>
                    <a:pt x="5176" y="807"/>
                    <a:pt x="5145" y="802"/>
                    <a:pt x="5113" y="802"/>
                  </a:cubicBezTo>
                  <a:cubicBezTo>
                    <a:pt x="5038" y="802"/>
                    <a:pt x="4964" y="832"/>
                    <a:pt x="4900" y="862"/>
                  </a:cubicBezTo>
                  <a:cubicBezTo>
                    <a:pt x="4885" y="881"/>
                    <a:pt x="4859" y="897"/>
                    <a:pt x="4836" y="897"/>
                  </a:cubicBezTo>
                  <a:cubicBezTo>
                    <a:pt x="4826" y="897"/>
                    <a:pt x="4817" y="894"/>
                    <a:pt x="4810" y="888"/>
                  </a:cubicBezTo>
                  <a:cubicBezTo>
                    <a:pt x="4789" y="888"/>
                    <a:pt x="4789" y="862"/>
                    <a:pt x="4768" y="841"/>
                  </a:cubicBezTo>
                  <a:cubicBezTo>
                    <a:pt x="4704" y="708"/>
                    <a:pt x="4656" y="533"/>
                    <a:pt x="4572" y="422"/>
                  </a:cubicBezTo>
                  <a:cubicBezTo>
                    <a:pt x="4503" y="327"/>
                    <a:pt x="4408" y="283"/>
                    <a:pt x="4314" y="283"/>
                  </a:cubicBezTo>
                  <a:cubicBezTo>
                    <a:pt x="4256" y="283"/>
                    <a:pt x="4198" y="300"/>
                    <a:pt x="4148" y="332"/>
                  </a:cubicBezTo>
                  <a:cubicBezTo>
                    <a:pt x="3994" y="401"/>
                    <a:pt x="3910" y="555"/>
                    <a:pt x="3862" y="729"/>
                  </a:cubicBezTo>
                  <a:cubicBezTo>
                    <a:pt x="3751" y="623"/>
                    <a:pt x="3618" y="512"/>
                    <a:pt x="3486" y="465"/>
                  </a:cubicBezTo>
                  <a:cubicBezTo>
                    <a:pt x="3431" y="442"/>
                    <a:pt x="3377" y="430"/>
                    <a:pt x="3324" y="430"/>
                  </a:cubicBezTo>
                  <a:cubicBezTo>
                    <a:pt x="3228" y="430"/>
                    <a:pt x="3139" y="469"/>
                    <a:pt x="3067" y="555"/>
                  </a:cubicBezTo>
                  <a:cubicBezTo>
                    <a:pt x="2935" y="290"/>
                    <a:pt x="2781" y="25"/>
                    <a:pt x="2517" y="4"/>
                  </a:cubicBezTo>
                  <a:cubicBezTo>
                    <a:pt x="2503" y="2"/>
                    <a:pt x="2489" y="0"/>
                    <a:pt x="247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a:off x="556671" y="3633852"/>
              <a:ext cx="148975" cy="35450"/>
            </a:xfrm>
            <a:custGeom>
              <a:rect b="b" l="l" r="r" t="t"/>
              <a:pathLst>
                <a:path extrusionOk="0" h="1418" w="5959">
                  <a:moveTo>
                    <a:pt x="2471" y="1"/>
                  </a:moveTo>
                  <a:cubicBezTo>
                    <a:pt x="2337" y="1"/>
                    <a:pt x="2219" y="86"/>
                    <a:pt x="2119" y="205"/>
                  </a:cubicBezTo>
                  <a:cubicBezTo>
                    <a:pt x="1965" y="359"/>
                    <a:pt x="1854" y="560"/>
                    <a:pt x="1812" y="777"/>
                  </a:cubicBezTo>
                  <a:cubicBezTo>
                    <a:pt x="1738" y="743"/>
                    <a:pt x="1665" y="708"/>
                    <a:pt x="1582" y="708"/>
                  </a:cubicBezTo>
                  <a:cubicBezTo>
                    <a:pt x="1564" y="708"/>
                    <a:pt x="1545" y="710"/>
                    <a:pt x="1526" y="714"/>
                  </a:cubicBezTo>
                  <a:cubicBezTo>
                    <a:pt x="1436" y="714"/>
                    <a:pt x="1346" y="798"/>
                    <a:pt x="1346" y="910"/>
                  </a:cubicBezTo>
                  <a:cubicBezTo>
                    <a:pt x="1248" y="798"/>
                    <a:pt x="1122" y="741"/>
                    <a:pt x="999" y="741"/>
                  </a:cubicBezTo>
                  <a:cubicBezTo>
                    <a:pt x="928" y="741"/>
                    <a:pt x="858" y="760"/>
                    <a:pt x="795" y="798"/>
                  </a:cubicBezTo>
                  <a:cubicBezTo>
                    <a:pt x="620" y="888"/>
                    <a:pt x="530" y="1111"/>
                    <a:pt x="376" y="1243"/>
                  </a:cubicBezTo>
                  <a:cubicBezTo>
                    <a:pt x="307" y="1328"/>
                    <a:pt x="90" y="1376"/>
                    <a:pt x="0" y="1418"/>
                  </a:cubicBezTo>
                  <a:lnTo>
                    <a:pt x="5959" y="1418"/>
                  </a:lnTo>
                  <a:cubicBezTo>
                    <a:pt x="5736" y="1397"/>
                    <a:pt x="5471" y="1328"/>
                    <a:pt x="5339" y="1090"/>
                  </a:cubicBezTo>
                  <a:cubicBezTo>
                    <a:pt x="5275" y="1000"/>
                    <a:pt x="5254" y="888"/>
                    <a:pt x="5164" y="825"/>
                  </a:cubicBezTo>
                  <a:cubicBezTo>
                    <a:pt x="5137" y="811"/>
                    <a:pt x="5109" y="805"/>
                    <a:pt x="5080" y="805"/>
                  </a:cubicBezTo>
                  <a:cubicBezTo>
                    <a:pt x="5011" y="805"/>
                    <a:pt x="4935" y="837"/>
                    <a:pt x="4857" y="867"/>
                  </a:cubicBezTo>
                  <a:cubicBezTo>
                    <a:pt x="4836" y="888"/>
                    <a:pt x="4809" y="888"/>
                    <a:pt x="4788" y="888"/>
                  </a:cubicBezTo>
                  <a:cubicBezTo>
                    <a:pt x="4767" y="888"/>
                    <a:pt x="4746" y="867"/>
                    <a:pt x="4746" y="846"/>
                  </a:cubicBezTo>
                  <a:cubicBezTo>
                    <a:pt x="4656" y="714"/>
                    <a:pt x="4635" y="534"/>
                    <a:pt x="4544" y="428"/>
                  </a:cubicBezTo>
                  <a:cubicBezTo>
                    <a:pt x="4480" y="330"/>
                    <a:pt x="4387" y="285"/>
                    <a:pt x="4294" y="285"/>
                  </a:cubicBezTo>
                  <a:cubicBezTo>
                    <a:pt x="4236" y="285"/>
                    <a:pt x="4177" y="303"/>
                    <a:pt x="4126" y="338"/>
                  </a:cubicBezTo>
                  <a:cubicBezTo>
                    <a:pt x="3972" y="401"/>
                    <a:pt x="3882" y="560"/>
                    <a:pt x="3840" y="735"/>
                  </a:cubicBezTo>
                  <a:cubicBezTo>
                    <a:pt x="3729" y="624"/>
                    <a:pt x="3596" y="512"/>
                    <a:pt x="3464" y="470"/>
                  </a:cubicBezTo>
                  <a:cubicBezTo>
                    <a:pt x="3416" y="457"/>
                    <a:pt x="3368" y="450"/>
                    <a:pt x="3321" y="450"/>
                  </a:cubicBezTo>
                  <a:cubicBezTo>
                    <a:pt x="3218" y="450"/>
                    <a:pt x="3122" y="484"/>
                    <a:pt x="3046" y="560"/>
                  </a:cubicBezTo>
                  <a:cubicBezTo>
                    <a:pt x="2934" y="295"/>
                    <a:pt x="2760" y="30"/>
                    <a:pt x="2516" y="4"/>
                  </a:cubicBezTo>
                  <a:cubicBezTo>
                    <a:pt x="2501" y="2"/>
                    <a:pt x="2486" y="1"/>
                    <a:pt x="247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a:off x="2378848" y="3195622"/>
              <a:ext cx="243400" cy="58050"/>
            </a:xfrm>
            <a:custGeom>
              <a:rect b="b" l="l" r="r" t="t"/>
              <a:pathLst>
                <a:path extrusionOk="0" h="2322" w="9736">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a:off x="1849422" y="3416209"/>
              <a:ext cx="142350" cy="34300"/>
            </a:xfrm>
            <a:custGeom>
              <a:rect b="b" l="l" r="r" t="t"/>
              <a:pathLst>
                <a:path extrusionOk="0" h="1372" w="5694">
                  <a:moveTo>
                    <a:pt x="2405" y="0"/>
                  </a:moveTo>
                  <a:cubicBezTo>
                    <a:pt x="2251" y="0"/>
                    <a:pt x="2119" y="90"/>
                    <a:pt x="2034" y="201"/>
                  </a:cubicBezTo>
                  <a:cubicBezTo>
                    <a:pt x="1875" y="334"/>
                    <a:pt x="1790" y="530"/>
                    <a:pt x="1722" y="752"/>
                  </a:cubicBezTo>
                  <a:cubicBezTo>
                    <a:pt x="1637" y="710"/>
                    <a:pt x="1547" y="662"/>
                    <a:pt x="1457" y="662"/>
                  </a:cubicBezTo>
                  <a:cubicBezTo>
                    <a:pt x="1372" y="689"/>
                    <a:pt x="1282" y="773"/>
                    <a:pt x="1282" y="863"/>
                  </a:cubicBezTo>
                  <a:cubicBezTo>
                    <a:pt x="1199" y="767"/>
                    <a:pt x="1081" y="712"/>
                    <a:pt x="961" y="712"/>
                  </a:cubicBezTo>
                  <a:cubicBezTo>
                    <a:pt x="889" y="712"/>
                    <a:pt x="818" y="732"/>
                    <a:pt x="752" y="773"/>
                  </a:cubicBezTo>
                  <a:cubicBezTo>
                    <a:pt x="599" y="863"/>
                    <a:pt x="509" y="1059"/>
                    <a:pt x="376" y="1192"/>
                  </a:cubicBezTo>
                  <a:cubicBezTo>
                    <a:pt x="286" y="1261"/>
                    <a:pt x="90" y="1324"/>
                    <a:pt x="0" y="1351"/>
                  </a:cubicBezTo>
                  <a:lnTo>
                    <a:pt x="5694" y="1372"/>
                  </a:lnTo>
                  <a:cubicBezTo>
                    <a:pt x="5477" y="1324"/>
                    <a:pt x="5233" y="1282"/>
                    <a:pt x="5101" y="1038"/>
                  </a:cubicBezTo>
                  <a:cubicBezTo>
                    <a:pt x="5032" y="953"/>
                    <a:pt x="5011" y="842"/>
                    <a:pt x="4921" y="795"/>
                  </a:cubicBezTo>
                  <a:cubicBezTo>
                    <a:pt x="4895" y="775"/>
                    <a:pt x="4869" y="768"/>
                    <a:pt x="4842" y="768"/>
                  </a:cubicBezTo>
                  <a:cubicBezTo>
                    <a:pt x="4780" y="768"/>
                    <a:pt x="4712" y="809"/>
                    <a:pt x="4635" y="842"/>
                  </a:cubicBezTo>
                  <a:cubicBezTo>
                    <a:pt x="4613" y="842"/>
                    <a:pt x="4592" y="863"/>
                    <a:pt x="4571" y="863"/>
                  </a:cubicBezTo>
                  <a:cubicBezTo>
                    <a:pt x="4550" y="842"/>
                    <a:pt x="4550" y="821"/>
                    <a:pt x="4523" y="795"/>
                  </a:cubicBezTo>
                  <a:cubicBezTo>
                    <a:pt x="4460" y="689"/>
                    <a:pt x="4439" y="509"/>
                    <a:pt x="4349" y="397"/>
                  </a:cubicBezTo>
                  <a:cubicBezTo>
                    <a:pt x="4278" y="313"/>
                    <a:pt x="4182" y="274"/>
                    <a:pt x="4088" y="274"/>
                  </a:cubicBezTo>
                  <a:cubicBezTo>
                    <a:pt x="4033" y="274"/>
                    <a:pt x="3979" y="287"/>
                    <a:pt x="3930" y="313"/>
                  </a:cubicBezTo>
                  <a:cubicBezTo>
                    <a:pt x="3798" y="397"/>
                    <a:pt x="3708" y="556"/>
                    <a:pt x="3665" y="710"/>
                  </a:cubicBezTo>
                  <a:cubicBezTo>
                    <a:pt x="3554" y="599"/>
                    <a:pt x="3443" y="487"/>
                    <a:pt x="3310" y="445"/>
                  </a:cubicBezTo>
                  <a:cubicBezTo>
                    <a:pt x="3268" y="430"/>
                    <a:pt x="3224" y="422"/>
                    <a:pt x="3180" y="422"/>
                  </a:cubicBezTo>
                  <a:cubicBezTo>
                    <a:pt x="3085" y="422"/>
                    <a:pt x="2989" y="457"/>
                    <a:pt x="2913" y="530"/>
                  </a:cubicBezTo>
                  <a:cubicBezTo>
                    <a:pt x="2802" y="291"/>
                    <a:pt x="2627" y="27"/>
                    <a:pt x="240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1405950" y="2845788"/>
            <a:ext cx="6332100" cy="877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40" name="Google Shape;40;p3"/>
          <p:cNvSpPr txBox="1"/>
          <p:nvPr>
            <p:ph hasCustomPrompt="1" idx="2" type="title"/>
          </p:nvPr>
        </p:nvSpPr>
        <p:spPr>
          <a:xfrm>
            <a:off x="3823500" y="1088950"/>
            <a:ext cx="1497000" cy="1493700"/>
          </a:xfrm>
          <a:prstGeom prst="rect">
            <a:avLst/>
          </a:prstGeom>
          <a:solidFill>
            <a:schemeClr val="accent6"/>
          </a:solid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6000">
                <a:solidFill>
                  <a:schemeClr val="accen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41" name="Google Shape;41;p3"/>
          <p:cNvSpPr/>
          <p:nvPr/>
        </p:nvSpPr>
        <p:spPr>
          <a:xfrm>
            <a:off x="-1041000" y="3310375"/>
            <a:ext cx="11225986" cy="3987262"/>
          </a:xfrm>
          <a:custGeom>
            <a:rect b="b" l="l" r="r" t="t"/>
            <a:pathLst>
              <a:path extrusionOk="0" h="44599" w="105159">
                <a:moveTo>
                  <a:pt x="11224" y="0"/>
                </a:moveTo>
                <a:cubicBezTo>
                  <a:pt x="10502" y="0"/>
                  <a:pt x="9781" y="108"/>
                  <a:pt x="9073" y="332"/>
                </a:cubicBezTo>
                <a:cubicBezTo>
                  <a:pt x="4704" y="1725"/>
                  <a:pt x="2474" y="7106"/>
                  <a:pt x="3777" y="12646"/>
                </a:cubicBezTo>
                <a:cubicBezTo>
                  <a:pt x="3094" y="13573"/>
                  <a:pt x="2495" y="14632"/>
                  <a:pt x="2056" y="15803"/>
                </a:cubicBezTo>
                <a:cubicBezTo>
                  <a:pt x="1" y="21078"/>
                  <a:pt x="1526" y="26570"/>
                  <a:pt x="5456" y="28095"/>
                </a:cubicBezTo>
                <a:cubicBezTo>
                  <a:pt x="6140" y="28363"/>
                  <a:pt x="6856" y="28490"/>
                  <a:pt x="7583" y="28490"/>
                </a:cubicBezTo>
                <a:cubicBezTo>
                  <a:pt x="8355" y="28490"/>
                  <a:pt x="9139" y="28347"/>
                  <a:pt x="9910" y="28074"/>
                </a:cubicBezTo>
                <a:cubicBezTo>
                  <a:pt x="12072" y="31019"/>
                  <a:pt x="15525" y="32772"/>
                  <a:pt x="19177" y="32772"/>
                </a:cubicBezTo>
                <a:cubicBezTo>
                  <a:pt x="20340" y="32772"/>
                  <a:pt x="21523" y="32594"/>
                  <a:pt x="22690" y="32221"/>
                </a:cubicBezTo>
                <a:cubicBezTo>
                  <a:pt x="23596" y="31935"/>
                  <a:pt x="24454" y="31538"/>
                  <a:pt x="25227" y="31072"/>
                </a:cubicBezTo>
                <a:cubicBezTo>
                  <a:pt x="25317" y="31294"/>
                  <a:pt x="25428" y="31538"/>
                  <a:pt x="25534" y="31760"/>
                </a:cubicBezTo>
                <a:cubicBezTo>
                  <a:pt x="27256" y="35378"/>
                  <a:pt x="30613" y="37671"/>
                  <a:pt x="34300" y="38201"/>
                </a:cubicBezTo>
                <a:cubicBezTo>
                  <a:pt x="34628" y="40849"/>
                  <a:pt x="35931" y="43078"/>
                  <a:pt x="38092" y="44074"/>
                </a:cubicBezTo>
                <a:cubicBezTo>
                  <a:pt x="38875" y="44430"/>
                  <a:pt x="39708" y="44599"/>
                  <a:pt x="40557" y="44599"/>
                </a:cubicBezTo>
                <a:cubicBezTo>
                  <a:pt x="43866" y="44599"/>
                  <a:pt x="47424" y="42029"/>
                  <a:pt x="49304" y="37936"/>
                </a:cubicBezTo>
                <a:cubicBezTo>
                  <a:pt x="49765" y="36898"/>
                  <a:pt x="50098" y="35838"/>
                  <a:pt x="50294" y="34806"/>
                </a:cubicBezTo>
                <a:cubicBezTo>
                  <a:pt x="51751" y="35796"/>
                  <a:pt x="53430" y="36458"/>
                  <a:pt x="55172" y="36702"/>
                </a:cubicBezTo>
                <a:cubicBezTo>
                  <a:pt x="55506" y="39371"/>
                  <a:pt x="56830" y="41580"/>
                  <a:pt x="58970" y="42570"/>
                </a:cubicBezTo>
                <a:cubicBezTo>
                  <a:pt x="59758" y="42933"/>
                  <a:pt x="60596" y="43105"/>
                  <a:pt x="61450" y="43105"/>
                </a:cubicBezTo>
                <a:cubicBezTo>
                  <a:pt x="64755" y="43105"/>
                  <a:pt x="68305" y="40524"/>
                  <a:pt x="70182" y="36437"/>
                </a:cubicBezTo>
                <a:cubicBezTo>
                  <a:pt x="71548" y="33455"/>
                  <a:pt x="71723" y="30325"/>
                  <a:pt x="70886" y="27873"/>
                </a:cubicBezTo>
                <a:lnTo>
                  <a:pt x="70886" y="27873"/>
                </a:lnTo>
                <a:cubicBezTo>
                  <a:pt x="72629" y="29133"/>
                  <a:pt x="74949" y="29970"/>
                  <a:pt x="77528" y="30081"/>
                </a:cubicBezTo>
                <a:cubicBezTo>
                  <a:pt x="77732" y="30090"/>
                  <a:pt x="77934" y="30094"/>
                  <a:pt x="78136" y="30094"/>
                </a:cubicBezTo>
                <a:cubicBezTo>
                  <a:pt x="82448" y="30094"/>
                  <a:pt x="86136" y="28114"/>
                  <a:pt x="87527" y="25225"/>
                </a:cubicBezTo>
                <a:cubicBezTo>
                  <a:pt x="87612" y="25336"/>
                  <a:pt x="87723" y="25426"/>
                  <a:pt x="87834" y="25511"/>
                </a:cubicBezTo>
                <a:cubicBezTo>
                  <a:pt x="90340" y="27813"/>
                  <a:pt x="93393" y="28992"/>
                  <a:pt x="96180" y="28992"/>
                </a:cubicBezTo>
                <a:cubicBezTo>
                  <a:pt x="98472" y="28992"/>
                  <a:pt x="100584" y="28195"/>
                  <a:pt x="102065" y="26570"/>
                </a:cubicBezTo>
                <a:cubicBezTo>
                  <a:pt x="105158" y="23196"/>
                  <a:pt x="104406" y="17413"/>
                  <a:pt x="100503" y="13266"/>
                </a:cubicBezTo>
                <a:cubicBezTo>
                  <a:pt x="100635" y="12116"/>
                  <a:pt x="100609" y="10904"/>
                  <a:pt x="100434" y="9670"/>
                </a:cubicBezTo>
                <a:cubicBezTo>
                  <a:pt x="99637" y="4480"/>
                  <a:pt x="96070" y="641"/>
                  <a:pt x="92219" y="641"/>
                </a:cubicBezTo>
                <a:cubicBezTo>
                  <a:pt x="91928" y="641"/>
                  <a:pt x="91634" y="663"/>
                  <a:pt x="91340" y="708"/>
                </a:cubicBezTo>
                <a:cubicBezTo>
                  <a:pt x="89842" y="931"/>
                  <a:pt x="88518" y="1746"/>
                  <a:pt x="87501" y="2959"/>
                </a:cubicBezTo>
                <a:cubicBezTo>
                  <a:pt x="86019" y="2303"/>
                  <a:pt x="84430" y="1977"/>
                  <a:pt x="82842" y="1977"/>
                </a:cubicBezTo>
                <a:cubicBezTo>
                  <a:pt x="79725" y="1977"/>
                  <a:pt x="76617" y="3234"/>
                  <a:pt x="74350" y="5719"/>
                </a:cubicBezTo>
                <a:cubicBezTo>
                  <a:pt x="73492" y="6667"/>
                  <a:pt x="72830" y="7705"/>
                  <a:pt x="72322" y="8806"/>
                </a:cubicBezTo>
                <a:cubicBezTo>
                  <a:pt x="71041" y="8222"/>
                  <a:pt x="69569" y="7918"/>
                  <a:pt x="68015" y="7918"/>
                </a:cubicBezTo>
                <a:cubicBezTo>
                  <a:pt x="66458" y="7918"/>
                  <a:pt x="64818" y="8223"/>
                  <a:pt x="63207" y="8854"/>
                </a:cubicBezTo>
                <a:cubicBezTo>
                  <a:pt x="62190" y="8298"/>
                  <a:pt x="61067" y="7858"/>
                  <a:pt x="59854" y="7572"/>
                </a:cubicBezTo>
                <a:cubicBezTo>
                  <a:pt x="58791" y="7322"/>
                  <a:pt x="57740" y="7202"/>
                  <a:pt x="56727" y="7202"/>
                </a:cubicBezTo>
                <a:cubicBezTo>
                  <a:pt x="53910" y="7202"/>
                  <a:pt x="51396" y="8128"/>
                  <a:pt x="49791" y="9733"/>
                </a:cubicBezTo>
                <a:cubicBezTo>
                  <a:pt x="48932" y="9525"/>
                  <a:pt x="48025" y="9418"/>
                  <a:pt x="47090" y="9418"/>
                </a:cubicBezTo>
                <a:cubicBezTo>
                  <a:pt x="45545" y="9418"/>
                  <a:pt x="43926" y="9711"/>
                  <a:pt x="42329" y="10332"/>
                </a:cubicBezTo>
                <a:cubicBezTo>
                  <a:pt x="41317" y="9781"/>
                  <a:pt x="40189" y="9336"/>
                  <a:pt x="38976" y="9050"/>
                </a:cubicBezTo>
                <a:cubicBezTo>
                  <a:pt x="37912" y="8806"/>
                  <a:pt x="36865" y="8688"/>
                  <a:pt x="35857" y="8688"/>
                </a:cubicBezTo>
                <a:cubicBezTo>
                  <a:pt x="34416" y="8688"/>
                  <a:pt x="33057" y="8929"/>
                  <a:pt x="31847" y="9384"/>
                </a:cubicBezTo>
                <a:cubicBezTo>
                  <a:pt x="29772" y="8116"/>
                  <a:pt x="27541" y="7495"/>
                  <a:pt x="25500" y="7495"/>
                </a:cubicBezTo>
                <a:cubicBezTo>
                  <a:pt x="23806" y="7495"/>
                  <a:pt x="22244" y="7923"/>
                  <a:pt x="21011" y="8764"/>
                </a:cubicBezTo>
                <a:cubicBezTo>
                  <a:pt x="20969" y="8610"/>
                  <a:pt x="20926" y="8478"/>
                  <a:pt x="20879" y="8345"/>
                </a:cubicBezTo>
                <a:cubicBezTo>
                  <a:pt x="19289" y="3346"/>
                  <a:pt x="15253" y="0"/>
                  <a:pt x="11224" y="0"/>
                </a:cubicBezTo>
                <a:close/>
              </a:path>
            </a:pathLst>
          </a:custGeom>
          <a:solidFill>
            <a:srgbClr val="FFFFFF">
              <a:alpha val="399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0" y="4380553"/>
            <a:ext cx="9144064" cy="762939"/>
          </a:xfrm>
          <a:custGeom>
            <a:rect b="b" l="l" r="r" t="t"/>
            <a:pathLst>
              <a:path extrusionOk="0" h="9670" w="87612">
                <a:moveTo>
                  <a:pt x="18981" y="0"/>
                </a:moveTo>
                <a:cubicBezTo>
                  <a:pt x="15418" y="0"/>
                  <a:pt x="11743" y="156"/>
                  <a:pt x="8077" y="470"/>
                </a:cubicBezTo>
                <a:cubicBezTo>
                  <a:pt x="5387" y="713"/>
                  <a:pt x="2691" y="1020"/>
                  <a:pt x="0" y="1264"/>
                </a:cubicBezTo>
                <a:lnTo>
                  <a:pt x="0" y="9669"/>
                </a:lnTo>
                <a:lnTo>
                  <a:pt x="87611" y="9669"/>
                </a:lnTo>
                <a:lnTo>
                  <a:pt x="87611" y="4023"/>
                </a:lnTo>
                <a:cubicBezTo>
                  <a:pt x="84100" y="3160"/>
                  <a:pt x="79821" y="2609"/>
                  <a:pt x="75033" y="2456"/>
                </a:cubicBezTo>
                <a:cubicBezTo>
                  <a:pt x="74101" y="2429"/>
                  <a:pt x="73160" y="2417"/>
                  <a:pt x="72210" y="2417"/>
                </a:cubicBezTo>
                <a:cubicBezTo>
                  <a:pt x="65222" y="2417"/>
                  <a:pt x="57810" y="3055"/>
                  <a:pt x="50755" y="3097"/>
                </a:cubicBezTo>
                <a:cubicBezTo>
                  <a:pt x="48196" y="3097"/>
                  <a:pt x="45660" y="3028"/>
                  <a:pt x="43430" y="2763"/>
                </a:cubicBezTo>
                <a:cubicBezTo>
                  <a:pt x="40670" y="2456"/>
                  <a:pt x="38462" y="1878"/>
                  <a:pt x="36015" y="1418"/>
                </a:cubicBezTo>
                <a:cubicBezTo>
                  <a:pt x="31114" y="477"/>
                  <a:pt x="25219" y="0"/>
                  <a:pt x="1898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 name="Google Shape;43;p3"/>
          <p:cNvGrpSpPr/>
          <p:nvPr/>
        </p:nvGrpSpPr>
        <p:grpSpPr>
          <a:xfrm>
            <a:off x="498990" y="3184349"/>
            <a:ext cx="1133103" cy="1456552"/>
            <a:chOff x="1307321" y="654999"/>
            <a:chExt cx="1131632" cy="1454661"/>
          </a:xfrm>
        </p:grpSpPr>
        <p:sp>
          <p:nvSpPr>
            <p:cNvPr id="44" name="Google Shape;44;p3"/>
            <p:cNvSpPr/>
            <p:nvPr/>
          </p:nvSpPr>
          <p:spPr>
            <a:xfrm>
              <a:off x="1307321" y="654999"/>
              <a:ext cx="1131632" cy="1021965"/>
            </a:xfrm>
            <a:custGeom>
              <a:rect b="b" l="l" r="r" t="t"/>
              <a:pathLst>
                <a:path extrusionOk="0" h="23241" w="25735">
                  <a:moveTo>
                    <a:pt x="15539" y="0"/>
                  </a:moveTo>
                  <a:cubicBezTo>
                    <a:pt x="12250" y="0"/>
                    <a:pt x="9602" y="3379"/>
                    <a:pt x="9602" y="7547"/>
                  </a:cubicBezTo>
                  <a:lnTo>
                    <a:pt x="9602" y="7833"/>
                  </a:lnTo>
                  <a:cubicBezTo>
                    <a:pt x="9181" y="7709"/>
                    <a:pt x="8736" y="7647"/>
                    <a:pt x="8276" y="7647"/>
                  </a:cubicBezTo>
                  <a:cubicBezTo>
                    <a:pt x="6379" y="7647"/>
                    <a:pt x="4247" y="8691"/>
                    <a:pt x="2648" y="10593"/>
                  </a:cubicBezTo>
                  <a:cubicBezTo>
                    <a:pt x="223" y="13527"/>
                    <a:pt x="0" y="17367"/>
                    <a:pt x="2187" y="19178"/>
                  </a:cubicBezTo>
                  <a:cubicBezTo>
                    <a:pt x="2947" y="19817"/>
                    <a:pt x="3890" y="20121"/>
                    <a:pt x="4905" y="20121"/>
                  </a:cubicBezTo>
                  <a:cubicBezTo>
                    <a:pt x="5539" y="20121"/>
                    <a:pt x="6202" y="20002"/>
                    <a:pt x="6864" y="19771"/>
                  </a:cubicBezTo>
                  <a:cubicBezTo>
                    <a:pt x="8257" y="21869"/>
                    <a:pt x="10619" y="23240"/>
                    <a:pt x="13310" y="23240"/>
                  </a:cubicBezTo>
                  <a:cubicBezTo>
                    <a:pt x="16731" y="23240"/>
                    <a:pt x="19644" y="21032"/>
                    <a:pt x="20656" y="17965"/>
                  </a:cubicBezTo>
                  <a:cubicBezTo>
                    <a:pt x="20725" y="17968"/>
                    <a:pt x="20795" y="17969"/>
                    <a:pt x="20864" y="17969"/>
                  </a:cubicBezTo>
                  <a:cubicBezTo>
                    <a:pt x="21868" y="17969"/>
                    <a:pt x="22783" y="17680"/>
                    <a:pt x="23526" y="17081"/>
                  </a:cubicBezTo>
                  <a:cubicBezTo>
                    <a:pt x="25735" y="15296"/>
                    <a:pt x="25602" y="11456"/>
                    <a:pt x="23198" y="8496"/>
                  </a:cubicBezTo>
                  <a:cubicBezTo>
                    <a:pt x="22668" y="7833"/>
                    <a:pt x="22070" y="7283"/>
                    <a:pt x="21450" y="6822"/>
                  </a:cubicBezTo>
                  <a:cubicBezTo>
                    <a:pt x="21164" y="3003"/>
                    <a:pt x="18627" y="0"/>
                    <a:pt x="1553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1876952" y="1126611"/>
              <a:ext cx="81569" cy="983049"/>
            </a:xfrm>
            <a:custGeom>
              <a:rect b="b" l="l" r="r" t="t"/>
              <a:pathLst>
                <a:path extrusionOk="0" h="22356" w="1855">
                  <a:moveTo>
                    <a:pt x="711" y="0"/>
                  </a:moveTo>
                  <a:lnTo>
                    <a:pt x="1" y="22356"/>
                  </a:lnTo>
                  <a:lnTo>
                    <a:pt x="1855" y="22287"/>
                  </a:lnTo>
                  <a:lnTo>
                    <a:pt x="71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3"/>
          <p:cNvSpPr/>
          <p:nvPr/>
        </p:nvSpPr>
        <p:spPr>
          <a:xfrm>
            <a:off x="-133300" y="-329575"/>
            <a:ext cx="563629" cy="5512207"/>
          </a:xfrm>
          <a:custGeom>
            <a:rect b="b" l="l" r="r" t="t"/>
            <a:pathLst>
              <a:path extrusionOk="0" h="47821" w="5911">
                <a:moveTo>
                  <a:pt x="64" y="0"/>
                </a:moveTo>
                <a:lnTo>
                  <a:pt x="0" y="47778"/>
                </a:lnTo>
                <a:lnTo>
                  <a:pt x="5911" y="47820"/>
                </a:lnTo>
                <a:lnTo>
                  <a:pt x="276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3"/>
          <p:cNvSpPr/>
          <p:nvPr/>
        </p:nvSpPr>
        <p:spPr>
          <a:xfrm>
            <a:off x="8580374" y="-46777"/>
            <a:ext cx="563634" cy="5229374"/>
          </a:xfrm>
          <a:custGeom>
            <a:rect b="b" l="l" r="r" t="t"/>
            <a:pathLst>
              <a:path extrusionOk="0" h="24782" w="2671">
                <a:moveTo>
                  <a:pt x="1" y="0"/>
                </a:moveTo>
                <a:lnTo>
                  <a:pt x="2649" y="24782"/>
                </a:lnTo>
                <a:lnTo>
                  <a:pt x="2649" y="21694"/>
                </a:lnTo>
                <a:lnTo>
                  <a:pt x="2670" y="22"/>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3"/>
          <p:cNvSpPr/>
          <p:nvPr/>
        </p:nvSpPr>
        <p:spPr>
          <a:xfrm>
            <a:off x="7841725" y="310090"/>
            <a:ext cx="177302" cy="175063"/>
          </a:xfrm>
          <a:custGeom>
            <a:rect b="b" l="l" r="r" t="t"/>
            <a:pathLst>
              <a:path extrusionOk="0" h="18231" w="18469">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2_1">
    <p:spTree>
      <p:nvGrpSpPr>
        <p:cNvPr id="537" name="Shape 537"/>
        <p:cNvGrpSpPr/>
        <p:nvPr/>
      </p:nvGrpSpPr>
      <p:grpSpPr>
        <a:xfrm>
          <a:off x="0" y="0"/>
          <a:ext cx="0" cy="0"/>
          <a:chOff x="0" y="0"/>
          <a:chExt cx="0" cy="0"/>
        </a:xfrm>
      </p:grpSpPr>
      <p:sp>
        <p:nvSpPr>
          <p:cNvPr id="538" name="Google Shape;538;p2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7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39" name="Google Shape;539;p21"/>
          <p:cNvSpPr/>
          <p:nvPr/>
        </p:nvSpPr>
        <p:spPr>
          <a:xfrm flipH="1">
            <a:off x="-407583" y="1045002"/>
            <a:ext cx="1120808" cy="267303"/>
          </a:xfrm>
          <a:custGeom>
            <a:rect b="b" l="l" r="r" t="t"/>
            <a:pathLst>
              <a:path extrusionOk="0" h="2322" w="9736">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21"/>
          <p:cNvSpPr/>
          <p:nvPr/>
        </p:nvSpPr>
        <p:spPr>
          <a:xfrm flipH="1">
            <a:off x="-1041000" y="3009775"/>
            <a:ext cx="11225986" cy="3987262"/>
          </a:xfrm>
          <a:custGeom>
            <a:rect b="b" l="l" r="r" t="t"/>
            <a:pathLst>
              <a:path extrusionOk="0" h="44599" w="105159">
                <a:moveTo>
                  <a:pt x="11224" y="0"/>
                </a:moveTo>
                <a:cubicBezTo>
                  <a:pt x="10502" y="0"/>
                  <a:pt x="9781" y="108"/>
                  <a:pt x="9073" y="332"/>
                </a:cubicBezTo>
                <a:cubicBezTo>
                  <a:pt x="4704" y="1725"/>
                  <a:pt x="2474" y="7106"/>
                  <a:pt x="3777" y="12646"/>
                </a:cubicBezTo>
                <a:cubicBezTo>
                  <a:pt x="3094" y="13573"/>
                  <a:pt x="2495" y="14632"/>
                  <a:pt x="2056" y="15803"/>
                </a:cubicBezTo>
                <a:cubicBezTo>
                  <a:pt x="1" y="21078"/>
                  <a:pt x="1526" y="26570"/>
                  <a:pt x="5456" y="28095"/>
                </a:cubicBezTo>
                <a:cubicBezTo>
                  <a:pt x="6140" y="28363"/>
                  <a:pt x="6856" y="28490"/>
                  <a:pt x="7583" y="28490"/>
                </a:cubicBezTo>
                <a:cubicBezTo>
                  <a:pt x="8355" y="28490"/>
                  <a:pt x="9139" y="28347"/>
                  <a:pt x="9910" y="28074"/>
                </a:cubicBezTo>
                <a:cubicBezTo>
                  <a:pt x="12072" y="31019"/>
                  <a:pt x="15525" y="32772"/>
                  <a:pt x="19177" y="32772"/>
                </a:cubicBezTo>
                <a:cubicBezTo>
                  <a:pt x="20340" y="32772"/>
                  <a:pt x="21523" y="32594"/>
                  <a:pt x="22690" y="32221"/>
                </a:cubicBezTo>
                <a:cubicBezTo>
                  <a:pt x="23596" y="31935"/>
                  <a:pt x="24454" y="31538"/>
                  <a:pt x="25227" y="31072"/>
                </a:cubicBezTo>
                <a:cubicBezTo>
                  <a:pt x="25317" y="31294"/>
                  <a:pt x="25428" y="31538"/>
                  <a:pt x="25534" y="31760"/>
                </a:cubicBezTo>
                <a:cubicBezTo>
                  <a:pt x="27256" y="35378"/>
                  <a:pt x="30613" y="37671"/>
                  <a:pt x="34300" y="38201"/>
                </a:cubicBezTo>
                <a:cubicBezTo>
                  <a:pt x="34628" y="40849"/>
                  <a:pt x="35931" y="43078"/>
                  <a:pt x="38092" y="44074"/>
                </a:cubicBezTo>
                <a:cubicBezTo>
                  <a:pt x="38875" y="44430"/>
                  <a:pt x="39708" y="44599"/>
                  <a:pt x="40557" y="44599"/>
                </a:cubicBezTo>
                <a:cubicBezTo>
                  <a:pt x="43866" y="44599"/>
                  <a:pt x="47424" y="42029"/>
                  <a:pt x="49304" y="37936"/>
                </a:cubicBezTo>
                <a:cubicBezTo>
                  <a:pt x="49765" y="36898"/>
                  <a:pt x="50098" y="35838"/>
                  <a:pt x="50294" y="34806"/>
                </a:cubicBezTo>
                <a:cubicBezTo>
                  <a:pt x="51751" y="35796"/>
                  <a:pt x="53430" y="36458"/>
                  <a:pt x="55172" y="36702"/>
                </a:cubicBezTo>
                <a:cubicBezTo>
                  <a:pt x="55506" y="39371"/>
                  <a:pt x="56830" y="41580"/>
                  <a:pt x="58970" y="42570"/>
                </a:cubicBezTo>
                <a:cubicBezTo>
                  <a:pt x="59758" y="42933"/>
                  <a:pt x="60596" y="43105"/>
                  <a:pt x="61450" y="43105"/>
                </a:cubicBezTo>
                <a:cubicBezTo>
                  <a:pt x="64755" y="43105"/>
                  <a:pt x="68305" y="40524"/>
                  <a:pt x="70182" y="36437"/>
                </a:cubicBezTo>
                <a:cubicBezTo>
                  <a:pt x="71548" y="33455"/>
                  <a:pt x="71723" y="30325"/>
                  <a:pt x="70886" y="27873"/>
                </a:cubicBezTo>
                <a:lnTo>
                  <a:pt x="70886" y="27873"/>
                </a:lnTo>
                <a:cubicBezTo>
                  <a:pt x="72629" y="29133"/>
                  <a:pt x="74949" y="29970"/>
                  <a:pt x="77528" y="30081"/>
                </a:cubicBezTo>
                <a:cubicBezTo>
                  <a:pt x="77732" y="30090"/>
                  <a:pt x="77934" y="30094"/>
                  <a:pt x="78136" y="30094"/>
                </a:cubicBezTo>
                <a:cubicBezTo>
                  <a:pt x="82448" y="30094"/>
                  <a:pt x="86136" y="28114"/>
                  <a:pt x="87527" y="25225"/>
                </a:cubicBezTo>
                <a:cubicBezTo>
                  <a:pt x="87612" y="25336"/>
                  <a:pt x="87723" y="25426"/>
                  <a:pt x="87834" y="25511"/>
                </a:cubicBezTo>
                <a:cubicBezTo>
                  <a:pt x="90340" y="27813"/>
                  <a:pt x="93393" y="28992"/>
                  <a:pt x="96180" y="28992"/>
                </a:cubicBezTo>
                <a:cubicBezTo>
                  <a:pt x="98472" y="28992"/>
                  <a:pt x="100584" y="28195"/>
                  <a:pt x="102065" y="26570"/>
                </a:cubicBezTo>
                <a:cubicBezTo>
                  <a:pt x="105158" y="23196"/>
                  <a:pt x="104406" y="17413"/>
                  <a:pt x="100503" y="13266"/>
                </a:cubicBezTo>
                <a:cubicBezTo>
                  <a:pt x="100635" y="12116"/>
                  <a:pt x="100609" y="10904"/>
                  <a:pt x="100434" y="9670"/>
                </a:cubicBezTo>
                <a:cubicBezTo>
                  <a:pt x="99637" y="4480"/>
                  <a:pt x="96070" y="641"/>
                  <a:pt x="92219" y="641"/>
                </a:cubicBezTo>
                <a:cubicBezTo>
                  <a:pt x="91928" y="641"/>
                  <a:pt x="91634" y="663"/>
                  <a:pt x="91340" y="708"/>
                </a:cubicBezTo>
                <a:cubicBezTo>
                  <a:pt x="89842" y="931"/>
                  <a:pt x="88518" y="1746"/>
                  <a:pt x="87501" y="2959"/>
                </a:cubicBezTo>
                <a:cubicBezTo>
                  <a:pt x="86019" y="2303"/>
                  <a:pt x="84430" y="1977"/>
                  <a:pt x="82842" y="1977"/>
                </a:cubicBezTo>
                <a:cubicBezTo>
                  <a:pt x="79725" y="1977"/>
                  <a:pt x="76617" y="3234"/>
                  <a:pt x="74350" y="5719"/>
                </a:cubicBezTo>
                <a:cubicBezTo>
                  <a:pt x="73492" y="6667"/>
                  <a:pt x="72830" y="7705"/>
                  <a:pt x="72322" y="8806"/>
                </a:cubicBezTo>
                <a:cubicBezTo>
                  <a:pt x="71041" y="8222"/>
                  <a:pt x="69569" y="7918"/>
                  <a:pt x="68015" y="7918"/>
                </a:cubicBezTo>
                <a:cubicBezTo>
                  <a:pt x="66458" y="7918"/>
                  <a:pt x="64818" y="8223"/>
                  <a:pt x="63207" y="8854"/>
                </a:cubicBezTo>
                <a:cubicBezTo>
                  <a:pt x="62190" y="8298"/>
                  <a:pt x="61067" y="7858"/>
                  <a:pt x="59854" y="7572"/>
                </a:cubicBezTo>
                <a:cubicBezTo>
                  <a:pt x="58791" y="7322"/>
                  <a:pt x="57740" y="7202"/>
                  <a:pt x="56727" y="7202"/>
                </a:cubicBezTo>
                <a:cubicBezTo>
                  <a:pt x="53910" y="7202"/>
                  <a:pt x="51396" y="8128"/>
                  <a:pt x="49791" y="9733"/>
                </a:cubicBezTo>
                <a:cubicBezTo>
                  <a:pt x="48932" y="9525"/>
                  <a:pt x="48025" y="9418"/>
                  <a:pt x="47090" y="9418"/>
                </a:cubicBezTo>
                <a:cubicBezTo>
                  <a:pt x="45545" y="9418"/>
                  <a:pt x="43926" y="9711"/>
                  <a:pt x="42329" y="10332"/>
                </a:cubicBezTo>
                <a:cubicBezTo>
                  <a:pt x="41317" y="9781"/>
                  <a:pt x="40189" y="9336"/>
                  <a:pt x="38976" y="9050"/>
                </a:cubicBezTo>
                <a:cubicBezTo>
                  <a:pt x="37912" y="8806"/>
                  <a:pt x="36865" y="8688"/>
                  <a:pt x="35857" y="8688"/>
                </a:cubicBezTo>
                <a:cubicBezTo>
                  <a:pt x="34416" y="8688"/>
                  <a:pt x="33057" y="8929"/>
                  <a:pt x="31847" y="9384"/>
                </a:cubicBezTo>
                <a:cubicBezTo>
                  <a:pt x="29772" y="8116"/>
                  <a:pt x="27541" y="7495"/>
                  <a:pt x="25500" y="7495"/>
                </a:cubicBezTo>
                <a:cubicBezTo>
                  <a:pt x="23806" y="7495"/>
                  <a:pt x="22244" y="7923"/>
                  <a:pt x="21011" y="8764"/>
                </a:cubicBezTo>
                <a:cubicBezTo>
                  <a:pt x="20969" y="8610"/>
                  <a:pt x="20926" y="8478"/>
                  <a:pt x="20879" y="8345"/>
                </a:cubicBezTo>
                <a:cubicBezTo>
                  <a:pt x="19289" y="3346"/>
                  <a:pt x="15253" y="0"/>
                  <a:pt x="11224" y="0"/>
                </a:cubicBezTo>
                <a:close/>
              </a:path>
            </a:pathLst>
          </a:custGeom>
          <a:solidFill>
            <a:srgbClr val="FFFFFF">
              <a:alpha val="399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21"/>
          <p:cNvSpPr/>
          <p:nvPr/>
        </p:nvSpPr>
        <p:spPr>
          <a:xfrm>
            <a:off x="-78" y="4705507"/>
            <a:ext cx="9144064" cy="438003"/>
          </a:xfrm>
          <a:custGeom>
            <a:rect b="b" l="l" r="r" t="t"/>
            <a:pathLst>
              <a:path extrusionOk="0" h="9670" w="87612">
                <a:moveTo>
                  <a:pt x="18981" y="0"/>
                </a:moveTo>
                <a:cubicBezTo>
                  <a:pt x="15418" y="0"/>
                  <a:pt x="11743" y="156"/>
                  <a:pt x="8077" y="470"/>
                </a:cubicBezTo>
                <a:cubicBezTo>
                  <a:pt x="5387" y="713"/>
                  <a:pt x="2691" y="1020"/>
                  <a:pt x="0" y="1264"/>
                </a:cubicBezTo>
                <a:lnTo>
                  <a:pt x="0" y="9669"/>
                </a:lnTo>
                <a:lnTo>
                  <a:pt x="87611" y="9669"/>
                </a:lnTo>
                <a:lnTo>
                  <a:pt x="87611" y="4023"/>
                </a:lnTo>
                <a:cubicBezTo>
                  <a:pt x="84100" y="3160"/>
                  <a:pt x="79821" y="2609"/>
                  <a:pt x="75033" y="2456"/>
                </a:cubicBezTo>
                <a:cubicBezTo>
                  <a:pt x="74101" y="2429"/>
                  <a:pt x="73160" y="2417"/>
                  <a:pt x="72210" y="2417"/>
                </a:cubicBezTo>
                <a:cubicBezTo>
                  <a:pt x="65222" y="2417"/>
                  <a:pt x="57810" y="3055"/>
                  <a:pt x="50755" y="3097"/>
                </a:cubicBezTo>
                <a:cubicBezTo>
                  <a:pt x="48196" y="3097"/>
                  <a:pt x="45660" y="3028"/>
                  <a:pt x="43430" y="2763"/>
                </a:cubicBezTo>
                <a:cubicBezTo>
                  <a:pt x="40670" y="2456"/>
                  <a:pt x="38462" y="1878"/>
                  <a:pt x="36015" y="1418"/>
                </a:cubicBezTo>
                <a:cubicBezTo>
                  <a:pt x="31114" y="477"/>
                  <a:pt x="25219" y="0"/>
                  <a:pt x="1898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21"/>
          <p:cNvSpPr/>
          <p:nvPr/>
        </p:nvSpPr>
        <p:spPr>
          <a:xfrm>
            <a:off x="8424000" y="1542950"/>
            <a:ext cx="1259352" cy="300351"/>
          </a:xfrm>
          <a:custGeom>
            <a:rect b="b" l="l" r="r" t="t"/>
            <a:pathLst>
              <a:path extrusionOk="0" h="2322" w="9736">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21"/>
          <p:cNvSpPr/>
          <p:nvPr/>
        </p:nvSpPr>
        <p:spPr>
          <a:xfrm>
            <a:off x="1810225" y="149600"/>
            <a:ext cx="655160" cy="156247"/>
          </a:xfrm>
          <a:custGeom>
            <a:rect b="b" l="l" r="r" t="t"/>
            <a:pathLst>
              <a:path extrusionOk="0" h="2322" w="9736">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21"/>
          <p:cNvSpPr/>
          <p:nvPr/>
        </p:nvSpPr>
        <p:spPr>
          <a:xfrm>
            <a:off x="7303800" y="1246625"/>
            <a:ext cx="655160" cy="156247"/>
          </a:xfrm>
          <a:custGeom>
            <a:rect b="b" l="l" r="r" t="t"/>
            <a:pathLst>
              <a:path extrusionOk="0" h="2322" w="9736">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45" name="Google Shape;545;p21"/>
          <p:cNvGrpSpPr/>
          <p:nvPr/>
        </p:nvGrpSpPr>
        <p:grpSpPr>
          <a:xfrm>
            <a:off x="2868806" y="3526377"/>
            <a:ext cx="1068148" cy="1373055"/>
            <a:chOff x="1307321" y="654999"/>
            <a:chExt cx="1131632" cy="1454661"/>
          </a:xfrm>
        </p:grpSpPr>
        <p:sp>
          <p:nvSpPr>
            <p:cNvPr id="546" name="Google Shape;546;p21"/>
            <p:cNvSpPr/>
            <p:nvPr/>
          </p:nvSpPr>
          <p:spPr>
            <a:xfrm>
              <a:off x="1307321" y="654999"/>
              <a:ext cx="1131632" cy="1021965"/>
            </a:xfrm>
            <a:custGeom>
              <a:rect b="b" l="l" r="r" t="t"/>
              <a:pathLst>
                <a:path extrusionOk="0" h="23241" w="25735">
                  <a:moveTo>
                    <a:pt x="15539" y="0"/>
                  </a:moveTo>
                  <a:cubicBezTo>
                    <a:pt x="12250" y="0"/>
                    <a:pt x="9602" y="3379"/>
                    <a:pt x="9602" y="7547"/>
                  </a:cubicBezTo>
                  <a:lnTo>
                    <a:pt x="9602" y="7833"/>
                  </a:lnTo>
                  <a:cubicBezTo>
                    <a:pt x="9181" y="7709"/>
                    <a:pt x="8736" y="7647"/>
                    <a:pt x="8276" y="7647"/>
                  </a:cubicBezTo>
                  <a:cubicBezTo>
                    <a:pt x="6379" y="7647"/>
                    <a:pt x="4247" y="8691"/>
                    <a:pt x="2648" y="10593"/>
                  </a:cubicBezTo>
                  <a:cubicBezTo>
                    <a:pt x="223" y="13527"/>
                    <a:pt x="0" y="17367"/>
                    <a:pt x="2187" y="19178"/>
                  </a:cubicBezTo>
                  <a:cubicBezTo>
                    <a:pt x="2947" y="19817"/>
                    <a:pt x="3890" y="20121"/>
                    <a:pt x="4905" y="20121"/>
                  </a:cubicBezTo>
                  <a:cubicBezTo>
                    <a:pt x="5539" y="20121"/>
                    <a:pt x="6202" y="20002"/>
                    <a:pt x="6864" y="19771"/>
                  </a:cubicBezTo>
                  <a:cubicBezTo>
                    <a:pt x="8257" y="21869"/>
                    <a:pt x="10619" y="23240"/>
                    <a:pt x="13310" y="23240"/>
                  </a:cubicBezTo>
                  <a:cubicBezTo>
                    <a:pt x="16731" y="23240"/>
                    <a:pt x="19644" y="21032"/>
                    <a:pt x="20656" y="17965"/>
                  </a:cubicBezTo>
                  <a:cubicBezTo>
                    <a:pt x="20725" y="17968"/>
                    <a:pt x="20795" y="17969"/>
                    <a:pt x="20864" y="17969"/>
                  </a:cubicBezTo>
                  <a:cubicBezTo>
                    <a:pt x="21868" y="17969"/>
                    <a:pt x="22783" y="17680"/>
                    <a:pt x="23526" y="17081"/>
                  </a:cubicBezTo>
                  <a:cubicBezTo>
                    <a:pt x="25735" y="15296"/>
                    <a:pt x="25602" y="11456"/>
                    <a:pt x="23198" y="8496"/>
                  </a:cubicBezTo>
                  <a:cubicBezTo>
                    <a:pt x="22668" y="7833"/>
                    <a:pt x="22070" y="7283"/>
                    <a:pt x="21450" y="6822"/>
                  </a:cubicBezTo>
                  <a:cubicBezTo>
                    <a:pt x="21164" y="3003"/>
                    <a:pt x="18627" y="0"/>
                    <a:pt x="1553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21"/>
            <p:cNvSpPr/>
            <p:nvPr/>
          </p:nvSpPr>
          <p:spPr>
            <a:xfrm>
              <a:off x="1876952" y="1126611"/>
              <a:ext cx="81569" cy="983049"/>
            </a:xfrm>
            <a:custGeom>
              <a:rect b="b" l="l" r="r" t="t"/>
              <a:pathLst>
                <a:path extrusionOk="0" h="22356" w="1855">
                  <a:moveTo>
                    <a:pt x="711" y="0"/>
                  </a:moveTo>
                  <a:lnTo>
                    <a:pt x="1" y="22356"/>
                  </a:lnTo>
                  <a:lnTo>
                    <a:pt x="1855" y="22287"/>
                  </a:lnTo>
                  <a:lnTo>
                    <a:pt x="71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8" name="Google Shape;548;p21"/>
          <p:cNvSpPr/>
          <p:nvPr/>
        </p:nvSpPr>
        <p:spPr>
          <a:xfrm>
            <a:off x="948500" y="1843300"/>
            <a:ext cx="655160" cy="156247"/>
          </a:xfrm>
          <a:custGeom>
            <a:rect b="b" l="l" r="r" t="t"/>
            <a:pathLst>
              <a:path extrusionOk="0" h="2322" w="9736">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21"/>
          <p:cNvSpPr/>
          <p:nvPr/>
        </p:nvSpPr>
        <p:spPr>
          <a:xfrm>
            <a:off x="8014638" y="4836975"/>
            <a:ext cx="3181346" cy="175049"/>
          </a:xfrm>
          <a:custGeom>
            <a:rect b="b" l="l" r="r" t="t"/>
            <a:pathLst>
              <a:path extrusionOk="0" h="2273" w="36476">
                <a:moveTo>
                  <a:pt x="18246" y="1"/>
                </a:moveTo>
                <a:cubicBezTo>
                  <a:pt x="8162" y="1"/>
                  <a:pt x="0" y="504"/>
                  <a:pt x="0" y="1123"/>
                </a:cubicBezTo>
                <a:cubicBezTo>
                  <a:pt x="0" y="1764"/>
                  <a:pt x="8162" y="2273"/>
                  <a:pt x="18246" y="2273"/>
                </a:cubicBezTo>
                <a:cubicBezTo>
                  <a:pt x="28309" y="2273"/>
                  <a:pt x="36476" y="1764"/>
                  <a:pt x="36476" y="1123"/>
                </a:cubicBezTo>
                <a:cubicBezTo>
                  <a:pt x="36476" y="504"/>
                  <a:pt x="28309" y="1"/>
                  <a:pt x="1824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50" name="Google Shape;550;p21"/>
          <p:cNvGrpSpPr/>
          <p:nvPr/>
        </p:nvGrpSpPr>
        <p:grpSpPr>
          <a:xfrm>
            <a:off x="7871553" y="3836915"/>
            <a:ext cx="3284189" cy="1168269"/>
            <a:chOff x="2536050" y="2210275"/>
            <a:chExt cx="5672175" cy="2017737"/>
          </a:xfrm>
        </p:grpSpPr>
        <p:sp>
          <p:nvSpPr>
            <p:cNvPr id="551" name="Google Shape;551;p21"/>
            <p:cNvSpPr/>
            <p:nvPr/>
          </p:nvSpPr>
          <p:spPr>
            <a:xfrm>
              <a:off x="2536050" y="2210275"/>
              <a:ext cx="5672175" cy="1619642"/>
            </a:xfrm>
            <a:custGeom>
              <a:rect b="b" l="l" r="r" t="t"/>
              <a:pathLst>
                <a:path extrusionOk="0" h="21035" w="73667">
                  <a:moveTo>
                    <a:pt x="39484" y="0"/>
                  </a:moveTo>
                  <a:cubicBezTo>
                    <a:pt x="32918" y="0"/>
                    <a:pt x="27391" y="2097"/>
                    <a:pt x="25491" y="3096"/>
                  </a:cubicBezTo>
                  <a:cubicBezTo>
                    <a:pt x="23526" y="4112"/>
                    <a:pt x="16795" y="7465"/>
                    <a:pt x="14454" y="7995"/>
                  </a:cubicBezTo>
                  <a:cubicBezTo>
                    <a:pt x="12118" y="8524"/>
                    <a:pt x="4947" y="9541"/>
                    <a:pt x="2585" y="11241"/>
                  </a:cubicBezTo>
                  <a:cubicBezTo>
                    <a:pt x="577" y="12676"/>
                    <a:pt x="0" y="15854"/>
                    <a:pt x="223" y="18433"/>
                  </a:cubicBezTo>
                  <a:cubicBezTo>
                    <a:pt x="286" y="19164"/>
                    <a:pt x="265" y="20335"/>
                    <a:pt x="948" y="20774"/>
                  </a:cubicBezTo>
                  <a:cubicBezTo>
                    <a:pt x="1282" y="20970"/>
                    <a:pt x="1700" y="20970"/>
                    <a:pt x="2076" y="20970"/>
                  </a:cubicBezTo>
                  <a:cubicBezTo>
                    <a:pt x="4296" y="21016"/>
                    <a:pt x="6520" y="21035"/>
                    <a:pt x="8746" y="21035"/>
                  </a:cubicBezTo>
                  <a:cubicBezTo>
                    <a:pt x="17407" y="21035"/>
                    <a:pt x="26101" y="20752"/>
                    <a:pt x="34738" y="20663"/>
                  </a:cubicBezTo>
                  <a:cubicBezTo>
                    <a:pt x="43297" y="20573"/>
                    <a:pt x="51840" y="20467"/>
                    <a:pt x="60399" y="20308"/>
                  </a:cubicBezTo>
                  <a:cubicBezTo>
                    <a:pt x="63312" y="20266"/>
                    <a:pt x="66204" y="20202"/>
                    <a:pt x="69117" y="20112"/>
                  </a:cubicBezTo>
                  <a:cubicBezTo>
                    <a:pt x="69403" y="20112"/>
                    <a:pt x="69757" y="20134"/>
                    <a:pt x="70133" y="20134"/>
                  </a:cubicBezTo>
                  <a:cubicBezTo>
                    <a:pt x="70460" y="20149"/>
                    <a:pt x="70807" y="20166"/>
                    <a:pt x="71146" y="20166"/>
                  </a:cubicBezTo>
                  <a:cubicBezTo>
                    <a:pt x="71725" y="20166"/>
                    <a:pt x="72280" y="20118"/>
                    <a:pt x="72670" y="19938"/>
                  </a:cubicBezTo>
                  <a:cubicBezTo>
                    <a:pt x="73666" y="19472"/>
                    <a:pt x="71590" y="11109"/>
                    <a:pt x="70970" y="8858"/>
                  </a:cubicBezTo>
                  <a:cubicBezTo>
                    <a:pt x="70329" y="6628"/>
                    <a:pt x="68502" y="6496"/>
                    <a:pt x="66844" y="6363"/>
                  </a:cubicBezTo>
                  <a:cubicBezTo>
                    <a:pt x="65213" y="6231"/>
                    <a:pt x="61172" y="4488"/>
                    <a:pt x="57046" y="2857"/>
                  </a:cubicBezTo>
                  <a:cubicBezTo>
                    <a:pt x="52921" y="1221"/>
                    <a:pt x="47052" y="140"/>
                    <a:pt x="40167" y="8"/>
                  </a:cubicBezTo>
                  <a:cubicBezTo>
                    <a:pt x="39938" y="3"/>
                    <a:pt x="39711" y="0"/>
                    <a:pt x="394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21"/>
            <p:cNvSpPr/>
            <p:nvPr/>
          </p:nvSpPr>
          <p:spPr>
            <a:xfrm>
              <a:off x="2558072" y="3186233"/>
              <a:ext cx="5593868" cy="643699"/>
            </a:xfrm>
            <a:custGeom>
              <a:rect b="b" l="l" r="r" t="t"/>
              <a:pathLst>
                <a:path extrusionOk="0" h="8360" w="72650">
                  <a:moveTo>
                    <a:pt x="12345" y="0"/>
                  </a:moveTo>
                  <a:cubicBezTo>
                    <a:pt x="8827" y="0"/>
                    <a:pt x="5890" y="2805"/>
                    <a:pt x="5477" y="6468"/>
                  </a:cubicBezTo>
                  <a:lnTo>
                    <a:pt x="0" y="6489"/>
                  </a:lnTo>
                  <a:cubicBezTo>
                    <a:pt x="48" y="7104"/>
                    <a:pt x="180" y="7792"/>
                    <a:pt x="662" y="8099"/>
                  </a:cubicBezTo>
                  <a:cubicBezTo>
                    <a:pt x="996" y="8295"/>
                    <a:pt x="1414" y="8295"/>
                    <a:pt x="1790" y="8295"/>
                  </a:cubicBezTo>
                  <a:cubicBezTo>
                    <a:pt x="4010" y="8341"/>
                    <a:pt x="6234" y="8360"/>
                    <a:pt x="8460" y="8360"/>
                  </a:cubicBezTo>
                  <a:cubicBezTo>
                    <a:pt x="17121" y="8360"/>
                    <a:pt x="25815" y="8077"/>
                    <a:pt x="34452" y="7988"/>
                  </a:cubicBezTo>
                  <a:cubicBezTo>
                    <a:pt x="43011" y="7898"/>
                    <a:pt x="51554" y="7792"/>
                    <a:pt x="60113" y="7633"/>
                  </a:cubicBezTo>
                  <a:cubicBezTo>
                    <a:pt x="63026" y="7591"/>
                    <a:pt x="65918" y="7527"/>
                    <a:pt x="68831" y="7437"/>
                  </a:cubicBezTo>
                  <a:cubicBezTo>
                    <a:pt x="68868" y="7437"/>
                    <a:pt x="68907" y="7436"/>
                    <a:pt x="68947" y="7436"/>
                  </a:cubicBezTo>
                  <a:cubicBezTo>
                    <a:pt x="69461" y="7436"/>
                    <a:pt x="70161" y="7501"/>
                    <a:pt x="70830" y="7501"/>
                  </a:cubicBezTo>
                  <a:cubicBezTo>
                    <a:pt x="71420" y="7501"/>
                    <a:pt x="71987" y="7451"/>
                    <a:pt x="72384" y="7263"/>
                  </a:cubicBezTo>
                  <a:cubicBezTo>
                    <a:pt x="72586" y="7173"/>
                    <a:pt x="72649" y="6775"/>
                    <a:pt x="72649" y="6225"/>
                  </a:cubicBezTo>
                  <a:lnTo>
                    <a:pt x="72649" y="6225"/>
                  </a:lnTo>
                  <a:lnTo>
                    <a:pt x="64795" y="6246"/>
                  </a:lnTo>
                  <a:cubicBezTo>
                    <a:pt x="63979" y="3222"/>
                    <a:pt x="61395" y="992"/>
                    <a:pt x="58286" y="928"/>
                  </a:cubicBezTo>
                  <a:cubicBezTo>
                    <a:pt x="58239" y="927"/>
                    <a:pt x="58192" y="927"/>
                    <a:pt x="58146" y="927"/>
                  </a:cubicBezTo>
                  <a:cubicBezTo>
                    <a:pt x="55001" y="927"/>
                    <a:pt x="52315" y="3204"/>
                    <a:pt x="51506" y="6288"/>
                  </a:cubicBezTo>
                  <a:lnTo>
                    <a:pt x="19178" y="6421"/>
                  </a:lnTo>
                  <a:cubicBezTo>
                    <a:pt x="18760" y="2846"/>
                    <a:pt x="15958" y="65"/>
                    <a:pt x="12473" y="1"/>
                  </a:cubicBezTo>
                  <a:cubicBezTo>
                    <a:pt x="12430" y="1"/>
                    <a:pt x="12388" y="0"/>
                    <a:pt x="1234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21"/>
            <p:cNvSpPr/>
            <p:nvPr/>
          </p:nvSpPr>
          <p:spPr>
            <a:xfrm>
              <a:off x="3059640" y="3267775"/>
              <a:ext cx="897252" cy="888859"/>
            </a:xfrm>
            <a:custGeom>
              <a:rect b="b" l="l" r="r" t="t"/>
              <a:pathLst>
                <a:path extrusionOk="0" h="11544" w="11653">
                  <a:moveTo>
                    <a:pt x="5806" y="0"/>
                  </a:moveTo>
                  <a:cubicBezTo>
                    <a:pt x="2685" y="0"/>
                    <a:pt x="132" y="2512"/>
                    <a:pt x="64" y="5648"/>
                  </a:cubicBezTo>
                  <a:cubicBezTo>
                    <a:pt x="1" y="8825"/>
                    <a:pt x="2516" y="11473"/>
                    <a:pt x="5715" y="11542"/>
                  </a:cubicBezTo>
                  <a:cubicBezTo>
                    <a:pt x="5754" y="11543"/>
                    <a:pt x="5793" y="11543"/>
                    <a:pt x="5832" y="11543"/>
                  </a:cubicBezTo>
                  <a:cubicBezTo>
                    <a:pt x="8957" y="11543"/>
                    <a:pt x="11521" y="9030"/>
                    <a:pt x="11584" y="5891"/>
                  </a:cubicBezTo>
                  <a:cubicBezTo>
                    <a:pt x="11652" y="2713"/>
                    <a:pt x="9137" y="65"/>
                    <a:pt x="5932" y="2"/>
                  </a:cubicBezTo>
                  <a:cubicBezTo>
                    <a:pt x="5890" y="1"/>
                    <a:pt x="5848" y="0"/>
                    <a:pt x="58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554" name="Google Shape;554;p21"/>
            <p:cNvSpPr/>
            <p:nvPr/>
          </p:nvSpPr>
          <p:spPr>
            <a:xfrm>
              <a:off x="3258219" y="3464737"/>
              <a:ext cx="499637" cy="494940"/>
            </a:xfrm>
            <a:custGeom>
              <a:rect b="b" l="l" r="r" t="t"/>
              <a:pathLst>
                <a:path extrusionOk="0" h="6428" w="6489">
                  <a:moveTo>
                    <a:pt x="3234" y="1"/>
                  </a:moveTo>
                  <a:cubicBezTo>
                    <a:pt x="1504" y="1"/>
                    <a:pt x="69" y="1394"/>
                    <a:pt x="22" y="3137"/>
                  </a:cubicBezTo>
                  <a:cubicBezTo>
                    <a:pt x="1" y="4922"/>
                    <a:pt x="1415" y="6378"/>
                    <a:pt x="3179" y="6426"/>
                  </a:cubicBezTo>
                  <a:cubicBezTo>
                    <a:pt x="3204" y="6427"/>
                    <a:pt x="3230" y="6427"/>
                    <a:pt x="3256" y="6427"/>
                  </a:cubicBezTo>
                  <a:cubicBezTo>
                    <a:pt x="4985" y="6427"/>
                    <a:pt x="6426" y="5028"/>
                    <a:pt x="6468" y="3270"/>
                  </a:cubicBezTo>
                  <a:cubicBezTo>
                    <a:pt x="6489" y="1501"/>
                    <a:pt x="5075" y="23"/>
                    <a:pt x="3311" y="2"/>
                  </a:cubicBezTo>
                  <a:cubicBezTo>
                    <a:pt x="3285" y="1"/>
                    <a:pt x="3259" y="1"/>
                    <a:pt x="323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21"/>
            <p:cNvSpPr/>
            <p:nvPr/>
          </p:nvSpPr>
          <p:spPr>
            <a:xfrm>
              <a:off x="3428309" y="3633287"/>
              <a:ext cx="159539" cy="157845"/>
            </a:xfrm>
            <a:custGeom>
              <a:rect b="b" l="l" r="r" t="t"/>
              <a:pathLst>
                <a:path extrusionOk="0" h="2050" w="2072">
                  <a:moveTo>
                    <a:pt x="1060" y="0"/>
                  </a:moveTo>
                  <a:cubicBezTo>
                    <a:pt x="482" y="0"/>
                    <a:pt x="22" y="440"/>
                    <a:pt x="22" y="1012"/>
                  </a:cubicBezTo>
                  <a:cubicBezTo>
                    <a:pt x="0" y="1563"/>
                    <a:pt x="440" y="2029"/>
                    <a:pt x="1012" y="2050"/>
                  </a:cubicBezTo>
                  <a:cubicBezTo>
                    <a:pt x="1589" y="2050"/>
                    <a:pt x="2050" y="1610"/>
                    <a:pt x="2050" y="1033"/>
                  </a:cubicBezTo>
                  <a:cubicBezTo>
                    <a:pt x="2071" y="482"/>
                    <a:pt x="1632" y="21"/>
                    <a:pt x="106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556" name="Google Shape;556;p21"/>
            <p:cNvSpPr/>
            <p:nvPr/>
          </p:nvSpPr>
          <p:spPr>
            <a:xfrm>
              <a:off x="6587173" y="3340769"/>
              <a:ext cx="897252" cy="887242"/>
            </a:xfrm>
            <a:custGeom>
              <a:rect b="b" l="l" r="r" t="t"/>
              <a:pathLst>
                <a:path extrusionOk="0" h="11523" w="11653">
                  <a:moveTo>
                    <a:pt x="5805" y="0"/>
                  </a:moveTo>
                  <a:cubicBezTo>
                    <a:pt x="2685" y="0"/>
                    <a:pt x="132" y="2491"/>
                    <a:pt x="64" y="5626"/>
                  </a:cubicBezTo>
                  <a:cubicBezTo>
                    <a:pt x="0" y="8831"/>
                    <a:pt x="2537" y="11452"/>
                    <a:pt x="5715" y="11521"/>
                  </a:cubicBezTo>
                  <a:cubicBezTo>
                    <a:pt x="5754" y="11522"/>
                    <a:pt x="5793" y="11522"/>
                    <a:pt x="5832" y="11522"/>
                  </a:cubicBezTo>
                  <a:cubicBezTo>
                    <a:pt x="8957" y="11522"/>
                    <a:pt x="11521" y="9009"/>
                    <a:pt x="11583" y="5870"/>
                  </a:cubicBezTo>
                  <a:cubicBezTo>
                    <a:pt x="11652" y="2692"/>
                    <a:pt x="9136" y="44"/>
                    <a:pt x="5932" y="2"/>
                  </a:cubicBezTo>
                  <a:cubicBezTo>
                    <a:pt x="5890" y="1"/>
                    <a:pt x="5847" y="0"/>
                    <a:pt x="580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557" name="Google Shape;557;p21"/>
            <p:cNvSpPr/>
            <p:nvPr/>
          </p:nvSpPr>
          <p:spPr>
            <a:xfrm>
              <a:off x="6785752" y="3536115"/>
              <a:ext cx="499637" cy="494863"/>
            </a:xfrm>
            <a:custGeom>
              <a:rect b="b" l="l" r="r" t="t"/>
              <a:pathLst>
                <a:path extrusionOk="0" h="6427" w="6489">
                  <a:moveTo>
                    <a:pt x="3233" y="1"/>
                  </a:moveTo>
                  <a:cubicBezTo>
                    <a:pt x="1504" y="1"/>
                    <a:pt x="69" y="1394"/>
                    <a:pt x="43" y="3158"/>
                  </a:cubicBezTo>
                  <a:cubicBezTo>
                    <a:pt x="1" y="4922"/>
                    <a:pt x="1415" y="6400"/>
                    <a:pt x="3178" y="6426"/>
                  </a:cubicBezTo>
                  <a:cubicBezTo>
                    <a:pt x="3205" y="6427"/>
                    <a:pt x="3231" y="6427"/>
                    <a:pt x="3257" y="6427"/>
                  </a:cubicBezTo>
                  <a:cubicBezTo>
                    <a:pt x="5011" y="6427"/>
                    <a:pt x="6426" y="5028"/>
                    <a:pt x="6467" y="3291"/>
                  </a:cubicBezTo>
                  <a:cubicBezTo>
                    <a:pt x="6489" y="1500"/>
                    <a:pt x="5101" y="44"/>
                    <a:pt x="3311" y="2"/>
                  </a:cubicBezTo>
                  <a:cubicBezTo>
                    <a:pt x="3285" y="1"/>
                    <a:pt x="3259" y="1"/>
                    <a:pt x="323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21"/>
            <p:cNvSpPr/>
            <p:nvPr/>
          </p:nvSpPr>
          <p:spPr>
            <a:xfrm>
              <a:off x="6955842" y="3704588"/>
              <a:ext cx="159539" cy="157999"/>
            </a:xfrm>
            <a:custGeom>
              <a:rect b="b" l="l" r="r" t="t"/>
              <a:pathLst>
                <a:path extrusionOk="0" h="2052" w="2072">
                  <a:moveTo>
                    <a:pt x="1059" y="1"/>
                  </a:moveTo>
                  <a:cubicBezTo>
                    <a:pt x="482" y="1"/>
                    <a:pt x="21" y="441"/>
                    <a:pt x="21" y="1013"/>
                  </a:cubicBezTo>
                  <a:cubicBezTo>
                    <a:pt x="0" y="1563"/>
                    <a:pt x="461" y="2051"/>
                    <a:pt x="1012" y="2051"/>
                  </a:cubicBezTo>
                  <a:cubicBezTo>
                    <a:pt x="1025" y="2051"/>
                    <a:pt x="1037" y="2051"/>
                    <a:pt x="1050" y="2051"/>
                  </a:cubicBezTo>
                  <a:cubicBezTo>
                    <a:pt x="1609" y="2051"/>
                    <a:pt x="2050" y="1599"/>
                    <a:pt x="2071" y="1060"/>
                  </a:cubicBezTo>
                  <a:cubicBezTo>
                    <a:pt x="2071" y="483"/>
                    <a:pt x="1631" y="22"/>
                    <a:pt x="105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559" name="Google Shape;559;p21"/>
            <p:cNvSpPr/>
            <p:nvPr/>
          </p:nvSpPr>
          <p:spPr>
            <a:xfrm>
              <a:off x="2597726" y="2882396"/>
              <a:ext cx="794460" cy="377057"/>
            </a:xfrm>
            <a:custGeom>
              <a:rect b="b" l="l" r="r" t="t"/>
              <a:pathLst>
                <a:path extrusionOk="0" h="4897" w="10318">
                  <a:moveTo>
                    <a:pt x="10152" y="1"/>
                  </a:moveTo>
                  <a:cubicBezTo>
                    <a:pt x="10126" y="1"/>
                    <a:pt x="10099" y="12"/>
                    <a:pt x="10078" y="39"/>
                  </a:cubicBezTo>
                  <a:cubicBezTo>
                    <a:pt x="9638" y="505"/>
                    <a:pt x="9177" y="966"/>
                    <a:pt x="8690" y="1384"/>
                  </a:cubicBezTo>
                  <a:cubicBezTo>
                    <a:pt x="7986" y="2046"/>
                    <a:pt x="7234" y="2708"/>
                    <a:pt x="6370" y="3105"/>
                  </a:cubicBezTo>
                  <a:cubicBezTo>
                    <a:pt x="5645" y="3460"/>
                    <a:pt x="4808" y="3635"/>
                    <a:pt x="4035" y="3815"/>
                  </a:cubicBezTo>
                  <a:cubicBezTo>
                    <a:pt x="2753" y="4143"/>
                    <a:pt x="1450" y="4408"/>
                    <a:pt x="147" y="4652"/>
                  </a:cubicBezTo>
                  <a:cubicBezTo>
                    <a:pt x="1" y="4692"/>
                    <a:pt x="57" y="4897"/>
                    <a:pt x="196" y="4897"/>
                  </a:cubicBezTo>
                  <a:cubicBezTo>
                    <a:pt x="202" y="4897"/>
                    <a:pt x="209" y="4896"/>
                    <a:pt x="216" y="4895"/>
                  </a:cubicBezTo>
                  <a:cubicBezTo>
                    <a:pt x="767" y="4784"/>
                    <a:pt x="1296" y="4673"/>
                    <a:pt x="1847" y="4541"/>
                  </a:cubicBezTo>
                  <a:cubicBezTo>
                    <a:pt x="2774" y="4366"/>
                    <a:pt x="3680" y="4165"/>
                    <a:pt x="4585" y="3926"/>
                  </a:cubicBezTo>
                  <a:cubicBezTo>
                    <a:pt x="5338" y="3725"/>
                    <a:pt x="6132" y="3529"/>
                    <a:pt x="6815" y="3153"/>
                  </a:cubicBezTo>
                  <a:cubicBezTo>
                    <a:pt x="8092" y="2401"/>
                    <a:pt x="9241" y="1299"/>
                    <a:pt x="10237" y="192"/>
                  </a:cubicBezTo>
                  <a:cubicBezTo>
                    <a:pt x="10317" y="112"/>
                    <a:pt x="10236" y="1"/>
                    <a:pt x="101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560" name="Google Shape;560;p21"/>
            <p:cNvSpPr/>
            <p:nvPr/>
          </p:nvSpPr>
          <p:spPr>
            <a:xfrm>
              <a:off x="7184990" y="2809017"/>
              <a:ext cx="231300" cy="230992"/>
            </a:xfrm>
            <a:custGeom>
              <a:rect b="b" l="l" r="r" t="t"/>
              <a:pathLst>
                <a:path extrusionOk="0" h="3000" w="3004">
                  <a:moveTo>
                    <a:pt x="1481" y="244"/>
                  </a:moveTo>
                  <a:cubicBezTo>
                    <a:pt x="1496" y="244"/>
                    <a:pt x="1511" y="244"/>
                    <a:pt x="1526" y="245"/>
                  </a:cubicBezTo>
                  <a:cubicBezTo>
                    <a:pt x="2230" y="245"/>
                    <a:pt x="2760" y="838"/>
                    <a:pt x="2760" y="1521"/>
                  </a:cubicBezTo>
                  <a:cubicBezTo>
                    <a:pt x="2718" y="2192"/>
                    <a:pt x="2207" y="2761"/>
                    <a:pt x="1516" y="2761"/>
                  </a:cubicBezTo>
                  <a:cubicBezTo>
                    <a:pt x="1504" y="2761"/>
                    <a:pt x="1491" y="2761"/>
                    <a:pt x="1478" y="2761"/>
                  </a:cubicBezTo>
                  <a:cubicBezTo>
                    <a:pt x="795" y="2734"/>
                    <a:pt x="223" y="2162"/>
                    <a:pt x="244" y="1479"/>
                  </a:cubicBezTo>
                  <a:cubicBezTo>
                    <a:pt x="265" y="811"/>
                    <a:pt x="818" y="244"/>
                    <a:pt x="1481" y="244"/>
                  </a:cubicBezTo>
                  <a:close/>
                  <a:moveTo>
                    <a:pt x="1490" y="1"/>
                  </a:moveTo>
                  <a:cubicBezTo>
                    <a:pt x="710" y="1"/>
                    <a:pt x="22" y="676"/>
                    <a:pt x="1" y="1479"/>
                  </a:cubicBezTo>
                  <a:cubicBezTo>
                    <a:pt x="1" y="2273"/>
                    <a:pt x="663" y="2978"/>
                    <a:pt x="1478" y="2999"/>
                  </a:cubicBezTo>
                  <a:cubicBezTo>
                    <a:pt x="2315" y="2999"/>
                    <a:pt x="2953" y="2346"/>
                    <a:pt x="3003" y="1537"/>
                  </a:cubicBezTo>
                  <a:lnTo>
                    <a:pt x="3003" y="1537"/>
                  </a:lnTo>
                  <a:cubicBezTo>
                    <a:pt x="3003" y="1532"/>
                    <a:pt x="3004" y="1527"/>
                    <a:pt x="3004" y="1521"/>
                  </a:cubicBezTo>
                  <a:lnTo>
                    <a:pt x="3004" y="1521"/>
                  </a:lnTo>
                  <a:cubicBezTo>
                    <a:pt x="3004" y="1521"/>
                    <a:pt x="3004" y="1521"/>
                    <a:pt x="3004" y="1521"/>
                  </a:cubicBezTo>
                  <a:cubicBezTo>
                    <a:pt x="3004" y="1518"/>
                    <a:pt x="3004" y="1515"/>
                    <a:pt x="3003" y="1513"/>
                  </a:cubicBezTo>
                  <a:lnTo>
                    <a:pt x="3003" y="1513"/>
                  </a:lnTo>
                  <a:cubicBezTo>
                    <a:pt x="2978" y="701"/>
                    <a:pt x="2360" y="23"/>
                    <a:pt x="1526" y="1"/>
                  </a:cubicBezTo>
                  <a:cubicBezTo>
                    <a:pt x="1514" y="1"/>
                    <a:pt x="1502" y="1"/>
                    <a:pt x="149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561" name="Google Shape;561;p21"/>
            <p:cNvSpPr/>
            <p:nvPr/>
          </p:nvSpPr>
          <p:spPr>
            <a:xfrm>
              <a:off x="5159852" y="2907267"/>
              <a:ext cx="298981" cy="70068"/>
            </a:xfrm>
            <a:custGeom>
              <a:rect b="b" l="l" r="r" t="t"/>
              <a:pathLst>
                <a:path extrusionOk="0" h="910" w="3883">
                  <a:moveTo>
                    <a:pt x="1771" y="0"/>
                  </a:moveTo>
                  <a:cubicBezTo>
                    <a:pt x="788" y="0"/>
                    <a:pt x="0" y="175"/>
                    <a:pt x="0" y="425"/>
                  </a:cubicBezTo>
                  <a:cubicBezTo>
                    <a:pt x="0" y="664"/>
                    <a:pt x="858" y="886"/>
                    <a:pt x="1918" y="907"/>
                  </a:cubicBezTo>
                  <a:cubicBezTo>
                    <a:pt x="1977" y="909"/>
                    <a:pt x="2036" y="909"/>
                    <a:pt x="2093" y="909"/>
                  </a:cubicBezTo>
                  <a:cubicBezTo>
                    <a:pt x="3090" y="909"/>
                    <a:pt x="3863" y="739"/>
                    <a:pt x="3883" y="489"/>
                  </a:cubicBezTo>
                  <a:cubicBezTo>
                    <a:pt x="3883" y="245"/>
                    <a:pt x="3019" y="28"/>
                    <a:pt x="1939" y="2"/>
                  </a:cubicBezTo>
                  <a:cubicBezTo>
                    <a:pt x="1882" y="1"/>
                    <a:pt x="1826" y="0"/>
                    <a:pt x="17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562" name="Google Shape;562;p21"/>
            <p:cNvSpPr/>
            <p:nvPr/>
          </p:nvSpPr>
          <p:spPr>
            <a:xfrm>
              <a:off x="6485227" y="2914197"/>
              <a:ext cx="298981" cy="71685"/>
            </a:xfrm>
            <a:custGeom>
              <a:rect b="b" l="l" r="r" t="t"/>
              <a:pathLst>
                <a:path extrusionOk="0" h="931" w="3883">
                  <a:moveTo>
                    <a:pt x="1782" y="0"/>
                  </a:moveTo>
                  <a:cubicBezTo>
                    <a:pt x="794" y="0"/>
                    <a:pt x="0" y="189"/>
                    <a:pt x="0" y="420"/>
                  </a:cubicBezTo>
                  <a:cubicBezTo>
                    <a:pt x="0" y="685"/>
                    <a:pt x="858" y="907"/>
                    <a:pt x="1918" y="929"/>
                  </a:cubicBezTo>
                  <a:cubicBezTo>
                    <a:pt x="1971" y="930"/>
                    <a:pt x="2025" y="930"/>
                    <a:pt x="2077" y="930"/>
                  </a:cubicBezTo>
                  <a:cubicBezTo>
                    <a:pt x="3082" y="930"/>
                    <a:pt x="3861" y="742"/>
                    <a:pt x="3861" y="510"/>
                  </a:cubicBezTo>
                  <a:cubicBezTo>
                    <a:pt x="3882" y="245"/>
                    <a:pt x="2998" y="23"/>
                    <a:pt x="1939" y="2"/>
                  </a:cubicBezTo>
                  <a:cubicBezTo>
                    <a:pt x="1886" y="1"/>
                    <a:pt x="1834" y="0"/>
                    <a:pt x="17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563" name="Google Shape;563;p21"/>
            <p:cNvSpPr/>
            <p:nvPr/>
          </p:nvSpPr>
          <p:spPr>
            <a:xfrm>
              <a:off x="4087339" y="2845668"/>
              <a:ext cx="94014" cy="967628"/>
            </a:xfrm>
            <a:custGeom>
              <a:rect b="b" l="l" r="r" t="t"/>
              <a:pathLst>
                <a:path extrusionOk="0" h="12567" w="1221">
                  <a:moveTo>
                    <a:pt x="354" y="1"/>
                  </a:moveTo>
                  <a:cubicBezTo>
                    <a:pt x="295" y="1"/>
                    <a:pt x="233" y="34"/>
                    <a:pt x="223" y="97"/>
                  </a:cubicBezTo>
                  <a:cubicBezTo>
                    <a:pt x="180" y="696"/>
                    <a:pt x="133" y="1289"/>
                    <a:pt x="111" y="1861"/>
                  </a:cubicBezTo>
                  <a:cubicBezTo>
                    <a:pt x="0" y="4006"/>
                    <a:pt x="0" y="6098"/>
                    <a:pt x="265" y="8217"/>
                  </a:cubicBezTo>
                  <a:cubicBezTo>
                    <a:pt x="445" y="9652"/>
                    <a:pt x="689" y="11066"/>
                    <a:pt x="975" y="12480"/>
                  </a:cubicBezTo>
                  <a:cubicBezTo>
                    <a:pt x="983" y="12540"/>
                    <a:pt x="1026" y="12566"/>
                    <a:pt x="1072" y="12566"/>
                  </a:cubicBezTo>
                  <a:cubicBezTo>
                    <a:pt x="1142" y="12566"/>
                    <a:pt x="1221" y="12504"/>
                    <a:pt x="1192" y="12411"/>
                  </a:cubicBezTo>
                  <a:cubicBezTo>
                    <a:pt x="1086" y="11903"/>
                    <a:pt x="996" y="11373"/>
                    <a:pt x="906" y="10844"/>
                  </a:cubicBezTo>
                  <a:cubicBezTo>
                    <a:pt x="530" y="8746"/>
                    <a:pt x="265" y="6654"/>
                    <a:pt x="265" y="4536"/>
                  </a:cubicBezTo>
                  <a:cubicBezTo>
                    <a:pt x="265" y="3053"/>
                    <a:pt x="334" y="1575"/>
                    <a:pt x="466" y="119"/>
                  </a:cubicBezTo>
                  <a:cubicBezTo>
                    <a:pt x="477" y="39"/>
                    <a:pt x="417" y="1"/>
                    <a:pt x="35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564" name="Google Shape;564;p21"/>
            <p:cNvSpPr/>
            <p:nvPr/>
          </p:nvSpPr>
          <p:spPr>
            <a:xfrm>
              <a:off x="5589657" y="2792462"/>
              <a:ext cx="28104" cy="1005895"/>
            </a:xfrm>
            <a:custGeom>
              <a:rect b="b" l="l" r="r" t="t"/>
              <a:pathLst>
                <a:path extrusionOk="0" h="13064" w="365">
                  <a:moveTo>
                    <a:pt x="240" y="0"/>
                  </a:moveTo>
                  <a:cubicBezTo>
                    <a:pt x="186" y="0"/>
                    <a:pt x="133" y="34"/>
                    <a:pt x="133" y="105"/>
                  </a:cubicBezTo>
                  <a:cubicBezTo>
                    <a:pt x="133" y="635"/>
                    <a:pt x="112" y="1164"/>
                    <a:pt x="112" y="1694"/>
                  </a:cubicBezTo>
                  <a:cubicBezTo>
                    <a:pt x="64" y="5444"/>
                    <a:pt x="43" y="9199"/>
                    <a:pt x="1" y="12949"/>
                  </a:cubicBezTo>
                  <a:cubicBezTo>
                    <a:pt x="1" y="13025"/>
                    <a:pt x="62" y="13064"/>
                    <a:pt x="123" y="13064"/>
                  </a:cubicBezTo>
                  <a:cubicBezTo>
                    <a:pt x="183" y="13064"/>
                    <a:pt x="244" y="13025"/>
                    <a:pt x="244" y="12949"/>
                  </a:cubicBezTo>
                  <a:lnTo>
                    <a:pt x="244" y="11381"/>
                  </a:lnTo>
                  <a:cubicBezTo>
                    <a:pt x="287" y="7631"/>
                    <a:pt x="329" y="3876"/>
                    <a:pt x="350" y="126"/>
                  </a:cubicBezTo>
                  <a:cubicBezTo>
                    <a:pt x="364" y="44"/>
                    <a:pt x="301" y="0"/>
                    <a:pt x="24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565" name="Google Shape;565;p21"/>
            <p:cNvSpPr/>
            <p:nvPr/>
          </p:nvSpPr>
          <p:spPr>
            <a:xfrm>
              <a:off x="6435871" y="2630611"/>
              <a:ext cx="572630" cy="1150035"/>
            </a:xfrm>
            <a:custGeom>
              <a:rect b="b" l="l" r="r" t="t"/>
              <a:pathLst>
                <a:path extrusionOk="0" h="14936" w="7437">
                  <a:moveTo>
                    <a:pt x="7092" y="0"/>
                  </a:moveTo>
                  <a:cubicBezTo>
                    <a:pt x="7019" y="0"/>
                    <a:pt x="6936" y="60"/>
                    <a:pt x="6949" y="152"/>
                  </a:cubicBezTo>
                  <a:cubicBezTo>
                    <a:pt x="7082" y="994"/>
                    <a:pt x="7082" y="1874"/>
                    <a:pt x="7039" y="2737"/>
                  </a:cubicBezTo>
                  <a:cubicBezTo>
                    <a:pt x="6949" y="4018"/>
                    <a:pt x="6684" y="5385"/>
                    <a:pt x="5805" y="6354"/>
                  </a:cubicBezTo>
                  <a:cubicBezTo>
                    <a:pt x="4900" y="7329"/>
                    <a:pt x="3660" y="7879"/>
                    <a:pt x="2580" y="8626"/>
                  </a:cubicBezTo>
                  <a:cubicBezTo>
                    <a:pt x="2098" y="8981"/>
                    <a:pt x="1632" y="9357"/>
                    <a:pt x="1277" y="9844"/>
                  </a:cubicBezTo>
                  <a:cubicBezTo>
                    <a:pt x="858" y="10438"/>
                    <a:pt x="615" y="11190"/>
                    <a:pt x="440" y="11894"/>
                  </a:cubicBezTo>
                  <a:cubicBezTo>
                    <a:pt x="196" y="12821"/>
                    <a:pt x="0" y="13838"/>
                    <a:pt x="43" y="14828"/>
                  </a:cubicBezTo>
                  <a:cubicBezTo>
                    <a:pt x="54" y="14897"/>
                    <a:pt x="119" y="14936"/>
                    <a:pt x="179" y="14936"/>
                  </a:cubicBezTo>
                  <a:cubicBezTo>
                    <a:pt x="235" y="14936"/>
                    <a:pt x="286" y="14902"/>
                    <a:pt x="286" y="14828"/>
                  </a:cubicBezTo>
                  <a:cubicBezTo>
                    <a:pt x="218" y="13552"/>
                    <a:pt x="530" y="12201"/>
                    <a:pt x="970" y="10988"/>
                  </a:cubicBezTo>
                  <a:cubicBezTo>
                    <a:pt x="1478" y="9601"/>
                    <a:pt x="2601" y="8849"/>
                    <a:pt x="3840" y="8123"/>
                  </a:cubicBezTo>
                  <a:cubicBezTo>
                    <a:pt x="4878" y="7482"/>
                    <a:pt x="6001" y="6773"/>
                    <a:pt x="6573" y="5650"/>
                  </a:cubicBezTo>
                  <a:cubicBezTo>
                    <a:pt x="7436" y="4018"/>
                    <a:pt x="7436" y="1874"/>
                    <a:pt x="7193" y="89"/>
                  </a:cubicBezTo>
                  <a:cubicBezTo>
                    <a:pt x="7184" y="27"/>
                    <a:pt x="7140" y="0"/>
                    <a:pt x="709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566" name="Google Shape;566;p21"/>
            <p:cNvSpPr/>
            <p:nvPr/>
          </p:nvSpPr>
          <p:spPr>
            <a:xfrm>
              <a:off x="4094269" y="2288044"/>
              <a:ext cx="2893797" cy="573631"/>
            </a:xfrm>
            <a:custGeom>
              <a:rect b="b" l="l" r="r" t="t"/>
              <a:pathLst>
                <a:path extrusionOk="0" h="7450" w="37583">
                  <a:moveTo>
                    <a:pt x="21368" y="0"/>
                  </a:moveTo>
                  <a:cubicBezTo>
                    <a:pt x="20545" y="0"/>
                    <a:pt x="19726" y="21"/>
                    <a:pt x="18913" y="57"/>
                  </a:cubicBezTo>
                  <a:cubicBezTo>
                    <a:pt x="15116" y="232"/>
                    <a:pt x="11276" y="920"/>
                    <a:pt x="7791" y="2483"/>
                  </a:cubicBezTo>
                  <a:cubicBezTo>
                    <a:pt x="5561" y="3500"/>
                    <a:pt x="3379" y="4670"/>
                    <a:pt x="1303" y="5952"/>
                  </a:cubicBezTo>
                  <a:cubicBezTo>
                    <a:pt x="1303" y="5952"/>
                    <a:pt x="0" y="6852"/>
                    <a:pt x="265" y="7361"/>
                  </a:cubicBezTo>
                  <a:cubicBezTo>
                    <a:pt x="296" y="7422"/>
                    <a:pt x="753" y="7449"/>
                    <a:pt x="1537" y="7449"/>
                  </a:cubicBezTo>
                  <a:cubicBezTo>
                    <a:pt x="6973" y="7449"/>
                    <a:pt x="28110" y="6152"/>
                    <a:pt x="31757" y="6037"/>
                  </a:cubicBezTo>
                  <a:cubicBezTo>
                    <a:pt x="35925" y="5904"/>
                    <a:pt x="37583" y="5179"/>
                    <a:pt x="37493" y="4204"/>
                  </a:cubicBezTo>
                  <a:cubicBezTo>
                    <a:pt x="37408" y="3304"/>
                    <a:pt x="35554" y="2859"/>
                    <a:pt x="34913" y="2642"/>
                  </a:cubicBezTo>
                  <a:cubicBezTo>
                    <a:pt x="33478" y="2154"/>
                    <a:pt x="32133" y="1514"/>
                    <a:pt x="30676" y="1116"/>
                  </a:cubicBezTo>
                  <a:cubicBezTo>
                    <a:pt x="27669" y="294"/>
                    <a:pt x="24496" y="0"/>
                    <a:pt x="213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567" name="Google Shape;567;p21"/>
            <p:cNvSpPr/>
            <p:nvPr/>
          </p:nvSpPr>
          <p:spPr>
            <a:xfrm>
              <a:off x="2547831" y="3403677"/>
              <a:ext cx="221137" cy="239847"/>
            </a:xfrm>
            <a:custGeom>
              <a:rect b="b" l="l" r="r" t="t"/>
              <a:pathLst>
                <a:path extrusionOk="0" h="3115" w="2872">
                  <a:moveTo>
                    <a:pt x="181" y="0"/>
                  </a:moveTo>
                  <a:cubicBezTo>
                    <a:pt x="27" y="970"/>
                    <a:pt x="1" y="1986"/>
                    <a:pt x="70" y="2934"/>
                  </a:cubicBezTo>
                  <a:cubicBezTo>
                    <a:pt x="91" y="3003"/>
                    <a:pt x="91" y="3046"/>
                    <a:pt x="91" y="3115"/>
                  </a:cubicBezTo>
                  <a:cubicBezTo>
                    <a:pt x="642" y="3088"/>
                    <a:pt x="1282" y="3046"/>
                    <a:pt x="1770" y="2956"/>
                  </a:cubicBezTo>
                  <a:cubicBezTo>
                    <a:pt x="2871" y="2760"/>
                    <a:pt x="2808" y="1743"/>
                    <a:pt x="2739" y="906"/>
                  </a:cubicBezTo>
                  <a:cubicBezTo>
                    <a:pt x="2675" y="265"/>
                    <a:pt x="975" y="69"/>
                    <a:pt x="1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568" name="Google Shape;568;p21"/>
            <p:cNvSpPr/>
            <p:nvPr/>
          </p:nvSpPr>
          <p:spPr>
            <a:xfrm>
              <a:off x="7999018" y="2890635"/>
              <a:ext cx="1694" cy="1694"/>
            </a:xfrm>
            <a:custGeom>
              <a:rect b="b" l="l" r="r" t="t"/>
              <a:pathLst>
                <a:path extrusionOk="0" h="22" w="22">
                  <a:moveTo>
                    <a:pt x="21" y="22"/>
                  </a:moveTo>
                  <a:lnTo>
                    <a:pt x="21" y="22"/>
                  </a:lnTo>
                  <a:lnTo>
                    <a:pt x="21" y="22"/>
                  </a:lnTo>
                  <a:close/>
                  <a:moveTo>
                    <a:pt x="21" y="1"/>
                  </a:moveTo>
                  <a:lnTo>
                    <a:pt x="21" y="1"/>
                  </a:lnTo>
                  <a:lnTo>
                    <a:pt x="21" y="1"/>
                  </a:lnTo>
                  <a:close/>
                  <a:moveTo>
                    <a:pt x="0" y="1"/>
                  </a:moveTo>
                  <a:lnTo>
                    <a:pt x="21" y="1"/>
                  </a:lnTo>
                  <a:lnTo>
                    <a:pt x="0" y="1"/>
                  </a:lnTo>
                  <a:close/>
                  <a:moveTo>
                    <a:pt x="0" y="1"/>
                  </a:move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21"/>
            <p:cNvSpPr/>
            <p:nvPr/>
          </p:nvSpPr>
          <p:spPr>
            <a:xfrm>
              <a:off x="7805290" y="2824185"/>
              <a:ext cx="288818" cy="458828"/>
            </a:xfrm>
            <a:custGeom>
              <a:rect b="b" l="l" r="r" t="t"/>
              <a:pathLst>
                <a:path extrusionOk="0" h="5959" w="3751">
                  <a:moveTo>
                    <a:pt x="2161" y="0"/>
                  </a:moveTo>
                  <a:cubicBezTo>
                    <a:pt x="1367" y="265"/>
                    <a:pt x="0" y="906"/>
                    <a:pt x="43" y="2140"/>
                  </a:cubicBezTo>
                  <a:cubicBezTo>
                    <a:pt x="133" y="3888"/>
                    <a:pt x="662" y="4968"/>
                    <a:pt x="1875" y="5540"/>
                  </a:cubicBezTo>
                  <a:cubicBezTo>
                    <a:pt x="2516" y="5826"/>
                    <a:pt x="3220" y="5916"/>
                    <a:pt x="3750" y="5959"/>
                  </a:cubicBezTo>
                  <a:cubicBezTo>
                    <a:pt x="3332" y="3861"/>
                    <a:pt x="2802" y="1833"/>
                    <a:pt x="2537" y="885"/>
                  </a:cubicBezTo>
                  <a:lnTo>
                    <a:pt x="2537" y="864"/>
                  </a:lnTo>
                  <a:lnTo>
                    <a:pt x="2516" y="864"/>
                  </a:lnTo>
                  <a:cubicBezTo>
                    <a:pt x="2426" y="530"/>
                    <a:pt x="2320" y="244"/>
                    <a:pt x="216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21"/>
            <p:cNvSpPr/>
            <p:nvPr/>
          </p:nvSpPr>
          <p:spPr>
            <a:xfrm>
              <a:off x="2733397" y="3074123"/>
              <a:ext cx="3311" cy="3388"/>
            </a:xfrm>
            <a:custGeom>
              <a:rect b="b" l="l" r="r" t="t"/>
              <a:pathLst>
                <a:path extrusionOk="0" h="44" w="43">
                  <a:moveTo>
                    <a:pt x="1" y="43"/>
                  </a:moveTo>
                  <a:lnTo>
                    <a:pt x="1" y="43"/>
                  </a:lnTo>
                  <a:lnTo>
                    <a:pt x="1" y="43"/>
                  </a:lnTo>
                  <a:close/>
                  <a:moveTo>
                    <a:pt x="22" y="22"/>
                  </a:moveTo>
                  <a:lnTo>
                    <a:pt x="22" y="22"/>
                  </a:lnTo>
                  <a:lnTo>
                    <a:pt x="1" y="22"/>
                  </a:lnTo>
                  <a:lnTo>
                    <a:pt x="22" y="22"/>
                  </a:lnTo>
                  <a:lnTo>
                    <a:pt x="22" y="22"/>
                  </a:lnTo>
                  <a:close/>
                  <a:moveTo>
                    <a:pt x="22" y="22"/>
                  </a:moveTo>
                  <a:lnTo>
                    <a:pt x="22" y="22"/>
                  </a:lnTo>
                  <a:lnTo>
                    <a:pt x="22" y="22"/>
                  </a:lnTo>
                  <a:close/>
                  <a:moveTo>
                    <a:pt x="43" y="1"/>
                  </a:moveTo>
                  <a:cubicBezTo>
                    <a:pt x="43" y="1"/>
                    <a:pt x="43" y="22"/>
                    <a:pt x="22" y="22"/>
                  </a:cubicBezTo>
                  <a:cubicBezTo>
                    <a:pt x="43" y="22"/>
                    <a:pt x="43" y="1"/>
                    <a:pt x="43" y="1"/>
                  </a:cubicBezTo>
                  <a:close/>
                  <a:moveTo>
                    <a:pt x="43" y="1"/>
                  </a:moveTo>
                  <a:lnTo>
                    <a:pt x="43" y="1"/>
                  </a:lnTo>
                  <a:lnTo>
                    <a:pt x="43" y="1"/>
                  </a:lnTo>
                  <a:close/>
                  <a:moveTo>
                    <a:pt x="43" y="1"/>
                  </a:moveTo>
                  <a:lnTo>
                    <a:pt x="43" y="1"/>
                  </a:lnTo>
                  <a:lnTo>
                    <a:pt x="43" y="1"/>
                  </a:lnTo>
                  <a:close/>
                  <a:moveTo>
                    <a:pt x="43" y="1"/>
                  </a:moveTo>
                  <a:lnTo>
                    <a:pt x="4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21"/>
            <p:cNvSpPr/>
            <p:nvPr/>
          </p:nvSpPr>
          <p:spPr>
            <a:xfrm>
              <a:off x="2692588" y="2931444"/>
              <a:ext cx="438501" cy="181945"/>
            </a:xfrm>
            <a:custGeom>
              <a:rect b="b" l="l" r="r" t="t"/>
              <a:pathLst>
                <a:path extrusionOk="0" h="2363" w="5695">
                  <a:moveTo>
                    <a:pt x="5694" y="0"/>
                  </a:moveTo>
                  <a:lnTo>
                    <a:pt x="5694" y="0"/>
                  </a:lnTo>
                  <a:cubicBezTo>
                    <a:pt x="3618" y="509"/>
                    <a:pt x="1632" y="1102"/>
                    <a:pt x="573" y="1854"/>
                  </a:cubicBezTo>
                  <a:cubicBezTo>
                    <a:pt x="573" y="1854"/>
                    <a:pt x="573" y="1875"/>
                    <a:pt x="552" y="1875"/>
                  </a:cubicBezTo>
                  <a:lnTo>
                    <a:pt x="531" y="1875"/>
                  </a:lnTo>
                  <a:lnTo>
                    <a:pt x="531" y="1896"/>
                  </a:lnTo>
                  <a:cubicBezTo>
                    <a:pt x="329" y="2029"/>
                    <a:pt x="155" y="2182"/>
                    <a:pt x="1" y="2362"/>
                  </a:cubicBezTo>
                  <a:lnTo>
                    <a:pt x="504" y="2362"/>
                  </a:lnTo>
                  <a:cubicBezTo>
                    <a:pt x="504" y="2362"/>
                    <a:pt x="2405" y="2272"/>
                    <a:pt x="3793" y="1700"/>
                  </a:cubicBezTo>
                  <a:cubicBezTo>
                    <a:pt x="4678" y="1346"/>
                    <a:pt x="5318" y="551"/>
                    <a:pt x="569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2" name="Google Shape;572;p21"/>
          <p:cNvSpPr/>
          <p:nvPr/>
        </p:nvSpPr>
        <p:spPr>
          <a:xfrm>
            <a:off x="542700" y="316665"/>
            <a:ext cx="177302" cy="175063"/>
          </a:xfrm>
          <a:custGeom>
            <a:rect b="b" l="l" r="r" t="t"/>
            <a:pathLst>
              <a:path extrusionOk="0" h="18231" w="18469">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21"/>
          <p:cNvSpPr/>
          <p:nvPr/>
        </p:nvSpPr>
        <p:spPr>
          <a:xfrm>
            <a:off x="234663" y="177205"/>
            <a:ext cx="250671" cy="247486"/>
          </a:xfrm>
          <a:custGeom>
            <a:rect b="b" l="l" r="r" t="t"/>
            <a:pathLst>
              <a:path extrusionOk="0" h="18231" w="18469">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21"/>
          <p:cNvSpPr/>
          <p:nvPr/>
        </p:nvSpPr>
        <p:spPr>
          <a:xfrm>
            <a:off x="8702325" y="-45775"/>
            <a:ext cx="467251" cy="4144294"/>
          </a:xfrm>
          <a:custGeom>
            <a:rect b="b" l="l" r="r" t="t"/>
            <a:pathLst>
              <a:path extrusionOk="0" h="24782" w="2671">
                <a:moveTo>
                  <a:pt x="1" y="0"/>
                </a:moveTo>
                <a:lnTo>
                  <a:pt x="2649" y="24782"/>
                </a:lnTo>
                <a:lnTo>
                  <a:pt x="2649" y="21694"/>
                </a:lnTo>
                <a:lnTo>
                  <a:pt x="2670" y="22"/>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21"/>
          <p:cNvSpPr/>
          <p:nvPr/>
        </p:nvSpPr>
        <p:spPr>
          <a:xfrm rot="10800000">
            <a:off x="-25576" y="1044981"/>
            <a:ext cx="467251" cy="4144294"/>
          </a:xfrm>
          <a:custGeom>
            <a:rect b="b" l="l" r="r" t="t"/>
            <a:pathLst>
              <a:path extrusionOk="0" h="24782" w="2671">
                <a:moveTo>
                  <a:pt x="1" y="0"/>
                </a:moveTo>
                <a:lnTo>
                  <a:pt x="2649" y="24782"/>
                </a:lnTo>
                <a:lnTo>
                  <a:pt x="2649" y="21694"/>
                </a:lnTo>
                <a:lnTo>
                  <a:pt x="2670" y="22"/>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12_1_1">
    <p:spTree>
      <p:nvGrpSpPr>
        <p:cNvPr id="576" name="Shape 576"/>
        <p:cNvGrpSpPr/>
        <p:nvPr/>
      </p:nvGrpSpPr>
      <p:grpSpPr>
        <a:xfrm>
          <a:off x="0" y="0"/>
          <a:ext cx="0" cy="0"/>
          <a:chOff x="0" y="0"/>
          <a:chExt cx="0" cy="0"/>
        </a:xfrm>
      </p:grpSpPr>
      <p:sp>
        <p:nvSpPr>
          <p:cNvPr id="577" name="Google Shape;577;p2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7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78" name="Google Shape;578;p22"/>
          <p:cNvSpPr/>
          <p:nvPr/>
        </p:nvSpPr>
        <p:spPr>
          <a:xfrm flipH="1">
            <a:off x="-373208" y="980552"/>
            <a:ext cx="1120808" cy="267303"/>
          </a:xfrm>
          <a:custGeom>
            <a:rect b="b" l="l" r="r" t="t"/>
            <a:pathLst>
              <a:path extrusionOk="0" h="2322" w="9736">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22"/>
          <p:cNvSpPr/>
          <p:nvPr/>
        </p:nvSpPr>
        <p:spPr>
          <a:xfrm>
            <a:off x="-1498800" y="3009775"/>
            <a:ext cx="11225986" cy="3987262"/>
          </a:xfrm>
          <a:custGeom>
            <a:rect b="b" l="l" r="r" t="t"/>
            <a:pathLst>
              <a:path extrusionOk="0" h="44599" w="105159">
                <a:moveTo>
                  <a:pt x="11224" y="0"/>
                </a:moveTo>
                <a:cubicBezTo>
                  <a:pt x="10502" y="0"/>
                  <a:pt x="9781" y="108"/>
                  <a:pt x="9073" y="332"/>
                </a:cubicBezTo>
                <a:cubicBezTo>
                  <a:pt x="4704" y="1725"/>
                  <a:pt x="2474" y="7106"/>
                  <a:pt x="3777" y="12646"/>
                </a:cubicBezTo>
                <a:cubicBezTo>
                  <a:pt x="3094" y="13573"/>
                  <a:pt x="2495" y="14632"/>
                  <a:pt x="2056" y="15803"/>
                </a:cubicBezTo>
                <a:cubicBezTo>
                  <a:pt x="1" y="21078"/>
                  <a:pt x="1526" y="26570"/>
                  <a:pt x="5456" y="28095"/>
                </a:cubicBezTo>
                <a:cubicBezTo>
                  <a:pt x="6140" y="28363"/>
                  <a:pt x="6856" y="28490"/>
                  <a:pt x="7583" y="28490"/>
                </a:cubicBezTo>
                <a:cubicBezTo>
                  <a:pt x="8355" y="28490"/>
                  <a:pt x="9139" y="28347"/>
                  <a:pt x="9910" y="28074"/>
                </a:cubicBezTo>
                <a:cubicBezTo>
                  <a:pt x="12072" y="31019"/>
                  <a:pt x="15525" y="32772"/>
                  <a:pt x="19177" y="32772"/>
                </a:cubicBezTo>
                <a:cubicBezTo>
                  <a:pt x="20340" y="32772"/>
                  <a:pt x="21523" y="32594"/>
                  <a:pt x="22690" y="32221"/>
                </a:cubicBezTo>
                <a:cubicBezTo>
                  <a:pt x="23596" y="31935"/>
                  <a:pt x="24454" y="31538"/>
                  <a:pt x="25227" y="31072"/>
                </a:cubicBezTo>
                <a:cubicBezTo>
                  <a:pt x="25317" y="31294"/>
                  <a:pt x="25428" y="31538"/>
                  <a:pt x="25534" y="31760"/>
                </a:cubicBezTo>
                <a:cubicBezTo>
                  <a:pt x="27256" y="35378"/>
                  <a:pt x="30613" y="37671"/>
                  <a:pt x="34300" y="38201"/>
                </a:cubicBezTo>
                <a:cubicBezTo>
                  <a:pt x="34628" y="40849"/>
                  <a:pt x="35931" y="43078"/>
                  <a:pt x="38092" y="44074"/>
                </a:cubicBezTo>
                <a:cubicBezTo>
                  <a:pt x="38875" y="44430"/>
                  <a:pt x="39708" y="44599"/>
                  <a:pt x="40557" y="44599"/>
                </a:cubicBezTo>
                <a:cubicBezTo>
                  <a:pt x="43866" y="44599"/>
                  <a:pt x="47424" y="42029"/>
                  <a:pt x="49304" y="37936"/>
                </a:cubicBezTo>
                <a:cubicBezTo>
                  <a:pt x="49765" y="36898"/>
                  <a:pt x="50098" y="35838"/>
                  <a:pt x="50294" y="34806"/>
                </a:cubicBezTo>
                <a:cubicBezTo>
                  <a:pt x="51751" y="35796"/>
                  <a:pt x="53430" y="36458"/>
                  <a:pt x="55172" y="36702"/>
                </a:cubicBezTo>
                <a:cubicBezTo>
                  <a:pt x="55506" y="39371"/>
                  <a:pt x="56830" y="41580"/>
                  <a:pt x="58970" y="42570"/>
                </a:cubicBezTo>
                <a:cubicBezTo>
                  <a:pt x="59758" y="42933"/>
                  <a:pt x="60596" y="43105"/>
                  <a:pt x="61450" y="43105"/>
                </a:cubicBezTo>
                <a:cubicBezTo>
                  <a:pt x="64755" y="43105"/>
                  <a:pt x="68305" y="40524"/>
                  <a:pt x="70182" y="36437"/>
                </a:cubicBezTo>
                <a:cubicBezTo>
                  <a:pt x="71548" y="33455"/>
                  <a:pt x="71723" y="30325"/>
                  <a:pt x="70886" y="27873"/>
                </a:cubicBezTo>
                <a:lnTo>
                  <a:pt x="70886" y="27873"/>
                </a:lnTo>
                <a:cubicBezTo>
                  <a:pt x="72629" y="29133"/>
                  <a:pt x="74949" y="29970"/>
                  <a:pt x="77528" y="30081"/>
                </a:cubicBezTo>
                <a:cubicBezTo>
                  <a:pt x="77732" y="30090"/>
                  <a:pt x="77934" y="30094"/>
                  <a:pt x="78136" y="30094"/>
                </a:cubicBezTo>
                <a:cubicBezTo>
                  <a:pt x="82448" y="30094"/>
                  <a:pt x="86136" y="28114"/>
                  <a:pt x="87527" y="25225"/>
                </a:cubicBezTo>
                <a:cubicBezTo>
                  <a:pt x="87612" y="25336"/>
                  <a:pt x="87723" y="25426"/>
                  <a:pt x="87834" y="25511"/>
                </a:cubicBezTo>
                <a:cubicBezTo>
                  <a:pt x="90340" y="27813"/>
                  <a:pt x="93393" y="28992"/>
                  <a:pt x="96180" y="28992"/>
                </a:cubicBezTo>
                <a:cubicBezTo>
                  <a:pt x="98472" y="28992"/>
                  <a:pt x="100584" y="28195"/>
                  <a:pt x="102065" y="26570"/>
                </a:cubicBezTo>
                <a:cubicBezTo>
                  <a:pt x="105158" y="23196"/>
                  <a:pt x="104406" y="17413"/>
                  <a:pt x="100503" y="13266"/>
                </a:cubicBezTo>
                <a:cubicBezTo>
                  <a:pt x="100635" y="12116"/>
                  <a:pt x="100609" y="10904"/>
                  <a:pt x="100434" y="9670"/>
                </a:cubicBezTo>
                <a:cubicBezTo>
                  <a:pt x="99637" y="4480"/>
                  <a:pt x="96070" y="641"/>
                  <a:pt x="92219" y="641"/>
                </a:cubicBezTo>
                <a:cubicBezTo>
                  <a:pt x="91928" y="641"/>
                  <a:pt x="91634" y="663"/>
                  <a:pt x="91340" y="708"/>
                </a:cubicBezTo>
                <a:cubicBezTo>
                  <a:pt x="89842" y="931"/>
                  <a:pt x="88518" y="1746"/>
                  <a:pt x="87501" y="2959"/>
                </a:cubicBezTo>
                <a:cubicBezTo>
                  <a:pt x="86019" y="2303"/>
                  <a:pt x="84430" y="1977"/>
                  <a:pt x="82842" y="1977"/>
                </a:cubicBezTo>
                <a:cubicBezTo>
                  <a:pt x="79725" y="1977"/>
                  <a:pt x="76617" y="3234"/>
                  <a:pt x="74350" y="5719"/>
                </a:cubicBezTo>
                <a:cubicBezTo>
                  <a:pt x="73492" y="6667"/>
                  <a:pt x="72830" y="7705"/>
                  <a:pt x="72322" y="8806"/>
                </a:cubicBezTo>
                <a:cubicBezTo>
                  <a:pt x="71041" y="8222"/>
                  <a:pt x="69569" y="7918"/>
                  <a:pt x="68015" y="7918"/>
                </a:cubicBezTo>
                <a:cubicBezTo>
                  <a:pt x="66458" y="7918"/>
                  <a:pt x="64818" y="8223"/>
                  <a:pt x="63207" y="8854"/>
                </a:cubicBezTo>
                <a:cubicBezTo>
                  <a:pt x="62190" y="8298"/>
                  <a:pt x="61067" y="7858"/>
                  <a:pt x="59854" y="7572"/>
                </a:cubicBezTo>
                <a:cubicBezTo>
                  <a:pt x="58791" y="7322"/>
                  <a:pt x="57740" y="7202"/>
                  <a:pt x="56727" y="7202"/>
                </a:cubicBezTo>
                <a:cubicBezTo>
                  <a:pt x="53910" y="7202"/>
                  <a:pt x="51396" y="8128"/>
                  <a:pt x="49791" y="9733"/>
                </a:cubicBezTo>
                <a:cubicBezTo>
                  <a:pt x="48932" y="9525"/>
                  <a:pt x="48025" y="9418"/>
                  <a:pt x="47090" y="9418"/>
                </a:cubicBezTo>
                <a:cubicBezTo>
                  <a:pt x="45545" y="9418"/>
                  <a:pt x="43926" y="9711"/>
                  <a:pt x="42329" y="10332"/>
                </a:cubicBezTo>
                <a:cubicBezTo>
                  <a:pt x="41317" y="9781"/>
                  <a:pt x="40189" y="9336"/>
                  <a:pt x="38976" y="9050"/>
                </a:cubicBezTo>
                <a:cubicBezTo>
                  <a:pt x="37912" y="8806"/>
                  <a:pt x="36865" y="8688"/>
                  <a:pt x="35857" y="8688"/>
                </a:cubicBezTo>
                <a:cubicBezTo>
                  <a:pt x="34416" y="8688"/>
                  <a:pt x="33057" y="8929"/>
                  <a:pt x="31847" y="9384"/>
                </a:cubicBezTo>
                <a:cubicBezTo>
                  <a:pt x="29772" y="8116"/>
                  <a:pt x="27541" y="7495"/>
                  <a:pt x="25500" y="7495"/>
                </a:cubicBezTo>
                <a:cubicBezTo>
                  <a:pt x="23806" y="7495"/>
                  <a:pt x="22244" y="7923"/>
                  <a:pt x="21011" y="8764"/>
                </a:cubicBezTo>
                <a:cubicBezTo>
                  <a:pt x="20969" y="8610"/>
                  <a:pt x="20926" y="8478"/>
                  <a:pt x="20879" y="8345"/>
                </a:cubicBezTo>
                <a:cubicBezTo>
                  <a:pt x="19289" y="3346"/>
                  <a:pt x="15253" y="0"/>
                  <a:pt x="11224" y="0"/>
                </a:cubicBezTo>
                <a:close/>
              </a:path>
            </a:pathLst>
          </a:custGeom>
          <a:solidFill>
            <a:srgbClr val="FFFFFF">
              <a:alpha val="399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22"/>
          <p:cNvSpPr/>
          <p:nvPr/>
        </p:nvSpPr>
        <p:spPr>
          <a:xfrm flipH="1">
            <a:off x="-457694" y="4705500"/>
            <a:ext cx="10335369" cy="438003"/>
          </a:xfrm>
          <a:custGeom>
            <a:rect b="b" l="l" r="r" t="t"/>
            <a:pathLst>
              <a:path extrusionOk="0" h="9670" w="87612">
                <a:moveTo>
                  <a:pt x="18981" y="0"/>
                </a:moveTo>
                <a:cubicBezTo>
                  <a:pt x="15418" y="0"/>
                  <a:pt x="11743" y="156"/>
                  <a:pt x="8077" y="470"/>
                </a:cubicBezTo>
                <a:cubicBezTo>
                  <a:pt x="5387" y="713"/>
                  <a:pt x="2691" y="1020"/>
                  <a:pt x="0" y="1264"/>
                </a:cubicBezTo>
                <a:lnTo>
                  <a:pt x="0" y="9669"/>
                </a:lnTo>
                <a:lnTo>
                  <a:pt x="87611" y="9669"/>
                </a:lnTo>
                <a:lnTo>
                  <a:pt x="87611" y="4023"/>
                </a:lnTo>
                <a:cubicBezTo>
                  <a:pt x="84100" y="3160"/>
                  <a:pt x="79821" y="2609"/>
                  <a:pt x="75033" y="2456"/>
                </a:cubicBezTo>
                <a:cubicBezTo>
                  <a:pt x="74101" y="2429"/>
                  <a:pt x="73160" y="2417"/>
                  <a:pt x="72210" y="2417"/>
                </a:cubicBezTo>
                <a:cubicBezTo>
                  <a:pt x="65222" y="2417"/>
                  <a:pt x="57810" y="3055"/>
                  <a:pt x="50755" y="3097"/>
                </a:cubicBezTo>
                <a:cubicBezTo>
                  <a:pt x="48196" y="3097"/>
                  <a:pt x="45660" y="3028"/>
                  <a:pt x="43430" y="2763"/>
                </a:cubicBezTo>
                <a:cubicBezTo>
                  <a:pt x="40670" y="2456"/>
                  <a:pt x="38462" y="1878"/>
                  <a:pt x="36015" y="1418"/>
                </a:cubicBezTo>
                <a:cubicBezTo>
                  <a:pt x="31114" y="477"/>
                  <a:pt x="25219" y="0"/>
                  <a:pt x="1898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22"/>
          <p:cNvSpPr/>
          <p:nvPr/>
        </p:nvSpPr>
        <p:spPr>
          <a:xfrm>
            <a:off x="8652900" y="643925"/>
            <a:ext cx="1259352" cy="300351"/>
          </a:xfrm>
          <a:custGeom>
            <a:rect b="b" l="l" r="r" t="t"/>
            <a:pathLst>
              <a:path extrusionOk="0" h="2322" w="9736">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22"/>
          <p:cNvSpPr/>
          <p:nvPr/>
        </p:nvSpPr>
        <p:spPr>
          <a:xfrm>
            <a:off x="6845975" y="1145950"/>
            <a:ext cx="655160" cy="156247"/>
          </a:xfrm>
          <a:custGeom>
            <a:rect b="b" l="l" r="r" t="t"/>
            <a:pathLst>
              <a:path extrusionOk="0" h="2322" w="9736">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22"/>
          <p:cNvSpPr/>
          <p:nvPr/>
        </p:nvSpPr>
        <p:spPr>
          <a:xfrm>
            <a:off x="1042725" y="176500"/>
            <a:ext cx="655160" cy="156247"/>
          </a:xfrm>
          <a:custGeom>
            <a:rect b="b" l="l" r="r" t="t"/>
            <a:pathLst>
              <a:path extrusionOk="0" h="2322" w="9736">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84" name="Google Shape;584;p22"/>
          <p:cNvGrpSpPr/>
          <p:nvPr/>
        </p:nvGrpSpPr>
        <p:grpSpPr>
          <a:xfrm>
            <a:off x="7779787" y="3597930"/>
            <a:ext cx="1010321" cy="1298867"/>
            <a:chOff x="1307321" y="654999"/>
            <a:chExt cx="1131632" cy="1454661"/>
          </a:xfrm>
        </p:grpSpPr>
        <p:sp>
          <p:nvSpPr>
            <p:cNvPr id="585" name="Google Shape;585;p22"/>
            <p:cNvSpPr/>
            <p:nvPr/>
          </p:nvSpPr>
          <p:spPr>
            <a:xfrm>
              <a:off x="1307321" y="654999"/>
              <a:ext cx="1131632" cy="1021965"/>
            </a:xfrm>
            <a:custGeom>
              <a:rect b="b" l="l" r="r" t="t"/>
              <a:pathLst>
                <a:path extrusionOk="0" h="23241" w="25735">
                  <a:moveTo>
                    <a:pt x="15539" y="0"/>
                  </a:moveTo>
                  <a:cubicBezTo>
                    <a:pt x="12250" y="0"/>
                    <a:pt x="9602" y="3379"/>
                    <a:pt x="9602" y="7547"/>
                  </a:cubicBezTo>
                  <a:lnTo>
                    <a:pt x="9602" y="7833"/>
                  </a:lnTo>
                  <a:cubicBezTo>
                    <a:pt x="9181" y="7709"/>
                    <a:pt x="8736" y="7647"/>
                    <a:pt x="8276" y="7647"/>
                  </a:cubicBezTo>
                  <a:cubicBezTo>
                    <a:pt x="6379" y="7647"/>
                    <a:pt x="4247" y="8691"/>
                    <a:pt x="2648" y="10593"/>
                  </a:cubicBezTo>
                  <a:cubicBezTo>
                    <a:pt x="223" y="13527"/>
                    <a:pt x="0" y="17367"/>
                    <a:pt x="2187" y="19178"/>
                  </a:cubicBezTo>
                  <a:cubicBezTo>
                    <a:pt x="2947" y="19817"/>
                    <a:pt x="3890" y="20121"/>
                    <a:pt x="4905" y="20121"/>
                  </a:cubicBezTo>
                  <a:cubicBezTo>
                    <a:pt x="5539" y="20121"/>
                    <a:pt x="6202" y="20002"/>
                    <a:pt x="6864" y="19771"/>
                  </a:cubicBezTo>
                  <a:cubicBezTo>
                    <a:pt x="8257" y="21869"/>
                    <a:pt x="10619" y="23240"/>
                    <a:pt x="13310" y="23240"/>
                  </a:cubicBezTo>
                  <a:cubicBezTo>
                    <a:pt x="16731" y="23240"/>
                    <a:pt x="19644" y="21032"/>
                    <a:pt x="20656" y="17965"/>
                  </a:cubicBezTo>
                  <a:cubicBezTo>
                    <a:pt x="20725" y="17968"/>
                    <a:pt x="20795" y="17969"/>
                    <a:pt x="20864" y="17969"/>
                  </a:cubicBezTo>
                  <a:cubicBezTo>
                    <a:pt x="21868" y="17969"/>
                    <a:pt x="22783" y="17680"/>
                    <a:pt x="23526" y="17081"/>
                  </a:cubicBezTo>
                  <a:cubicBezTo>
                    <a:pt x="25735" y="15296"/>
                    <a:pt x="25602" y="11456"/>
                    <a:pt x="23198" y="8496"/>
                  </a:cubicBezTo>
                  <a:cubicBezTo>
                    <a:pt x="22668" y="7833"/>
                    <a:pt x="22070" y="7283"/>
                    <a:pt x="21450" y="6822"/>
                  </a:cubicBezTo>
                  <a:cubicBezTo>
                    <a:pt x="21164" y="3003"/>
                    <a:pt x="18627" y="0"/>
                    <a:pt x="1553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22"/>
            <p:cNvSpPr/>
            <p:nvPr/>
          </p:nvSpPr>
          <p:spPr>
            <a:xfrm>
              <a:off x="1876952" y="1126611"/>
              <a:ext cx="81569" cy="983049"/>
            </a:xfrm>
            <a:custGeom>
              <a:rect b="b" l="l" r="r" t="t"/>
              <a:pathLst>
                <a:path extrusionOk="0" h="22356" w="1855">
                  <a:moveTo>
                    <a:pt x="711" y="0"/>
                  </a:moveTo>
                  <a:lnTo>
                    <a:pt x="1" y="22356"/>
                  </a:lnTo>
                  <a:lnTo>
                    <a:pt x="1855" y="22287"/>
                  </a:lnTo>
                  <a:lnTo>
                    <a:pt x="71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87" name="Google Shape;587;p22"/>
          <p:cNvSpPr/>
          <p:nvPr/>
        </p:nvSpPr>
        <p:spPr>
          <a:xfrm>
            <a:off x="-1954750" y="4836975"/>
            <a:ext cx="3181346" cy="175049"/>
          </a:xfrm>
          <a:custGeom>
            <a:rect b="b" l="l" r="r" t="t"/>
            <a:pathLst>
              <a:path extrusionOk="0" h="2273" w="36476">
                <a:moveTo>
                  <a:pt x="18246" y="1"/>
                </a:moveTo>
                <a:cubicBezTo>
                  <a:pt x="8162" y="1"/>
                  <a:pt x="0" y="504"/>
                  <a:pt x="0" y="1123"/>
                </a:cubicBezTo>
                <a:cubicBezTo>
                  <a:pt x="0" y="1764"/>
                  <a:pt x="8162" y="2273"/>
                  <a:pt x="18246" y="2273"/>
                </a:cubicBezTo>
                <a:cubicBezTo>
                  <a:pt x="28309" y="2273"/>
                  <a:pt x="36476" y="1764"/>
                  <a:pt x="36476" y="1123"/>
                </a:cubicBezTo>
                <a:cubicBezTo>
                  <a:pt x="36476" y="504"/>
                  <a:pt x="28309" y="1"/>
                  <a:pt x="1824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22"/>
          <p:cNvSpPr/>
          <p:nvPr/>
        </p:nvSpPr>
        <p:spPr>
          <a:xfrm>
            <a:off x="8735925" y="364428"/>
            <a:ext cx="177302" cy="175063"/>
          </a:xfrm>
          <a:custGeom>
            <a:rect b="b" l="l" r="r" t="t"/>
            <a:pathLst>
              <a:path extrusionOk="0" h="18231" w="18469">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22"/>
          <p:cNvSpPr/>
          <p:nvPr/>
        </p:nvSpPr>
        <p:spPr>
          <a:xfrm>
            <a:off x="8430763" y="176505"/>
            <a:ext cx="250671" cy="247486"/>
          </a:xfrm>
          <a:custGeom>
            <a:rect b="b" l="l" r="r" t="t"/>
            <a:pathLst>
              <a:path extrusionOk="0" h="18231" w="18469">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22"/>
          <p:cNvSpPr/>
          <p:nvPr/>
        </p:nvSpPr>
        <p:spPr>
          <a:xfrm flipH="1" rot="10800000">
            <a:off x="8702325" y="1078625"/>
            <a:ext cx="475178" cy="4130850"/>
          </a:xfrm>
          <a:custGeom>
            <a:rect b="b" l="l" r="r" t="t"/>
            <a:pathLst>
              <a:path extrusionOk="0" h="24782" w="2671">
                <a:moveTo>
                  <a:pt x="1" y="0"/>
                </a:moveTo>
                <a:lnTo>
                  <a:pt x="2649" y="24782"/>
                </a:lnTo>
                <a:lnTo>
                  <a:pt x="2649" y="21694"/>
                </a:lnTo>
                <a:lnTo>
                  <a:pt x="2670" y="22"/>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22"/>
          <p:cNvSpPr/>
          <p:nvPr/>
        </p:nvSpPr>
        <p:spPr>
          <a:xfrm flipH="1">
            <a:off x="-33672" y="-30354"/>
            <a:ext cx="441750" cy="4098509"/>
          </a:xfrm>
          <a:custGeom>
            <a:rect b="b" l="l" r="r" t="t"/>
            <a:pathLst>
              <a:path extrusionOk="0" h="24782" w="2671">
                <a:moveTo>
                  <a:pt x="1" y="0"/>
                </a:moveTo>
                <a:lnTo>
                  <a:pt x="2649" y="24782"/>
                </a:lnTo>
                <a:lnTo>
                  <a:pt x="2649" y="21694"/>
                </a:lnTo>
                <a:lnTo>
                  <a:pt x="2670" y="22"/>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92" name="Google Shape;592;p22"/>
          <p:cNvGrpSpPr/>
          <p:nvPr/>
        </p:nvGrpSpPr>
        <p:grpSpPr>
          <a:xfrm flipH="1">
            <a:off x="-2112585" y="3843765"/>
            <a:ext cx="3284189" cy="1168269"/>
            <a:chOff x="2536050" y="2210275"/>
            <a:chExt cx="5672175" cy="2017737"/>
          </a:xfrm>
        </p:grpSpPr>
        <p:sp>
          <p:nvSpPr>
            <p:cNvPr id="593" name="Google Shape;593;p22"/>
            <p:cNvSpPr/>
            <p:nvPr/>
          </p:nvSpPr>
          <p:spPr>
            <a:xfrm>
              <a:off x="2536050" y="2210275"/>
              <a:ext cx="5672175" cy="1619642"/>
            </a:xfrm>
            <a:custGeom>
              <a:rect b="b" l="l" r="r" t="t"/>
              <a:pathLst>
                <a:path extrusionOk="0" h="21035" w="73667">
                  <a:moveTo>
                    <a:pt x="39484" y="0"/>
                  </a:moveTo>
                  <a:cubicBezTo>
                    <a:pt x="32918" y="0"/>
                    <a:pt x="27391" y="2097"/>
                    <a:pt x="25491" y="3096"/>
                  </a:cubicBezTo>
                  <a:cubicBezTo>
                    <a:pt x="23526" y="4112"/>
                    <a:pt x="16795" y="7465"/>
                    <a:pt x="14454" y="7995"/>
                  </a:cubicBezTo>
                  <a:cubicBezTo>
                    <a:pt x="12118" y="8524"/>
                    <a:pt x="4947" y="9541"/>
                    <a:pt x="2585" y="11241"/>
                  </a:cubicBezTo>
                  <a:cubicBezTo>
                    <a:pt x="577" y="12676"/>
                    <a:pt x="0" y="15854"/>
                    <a:pt x="223" y="18433"/>
                  </a:cubicBezTo>
                  <a:cubicBezTo>
                    <a:pt x="286" y="19164"/>
                    <a:pt x="265" y="20335"/>
                    <a:pt x="948" y="20774"/>
                  </a:cubicBezTo>
                  <a:cubicBezTo>
                    <a:pt x="1282" y="20970"/>
                    <a:pt x="1700" y="20970"/>
                    <a:pt x="2076" y="20970"/>
                  </a:cubicBezTo>
                  <a:cubicBezTo>
                    <a:pt x="4296" y="21016"/>
                    <a:pt x="6520" y="21035"/>
                    <a:pt x="8746" y="21035"/>
                  </a:cubicBezTo>
                  <a:cubicBezTo>
                    <a:pt x="17407" y="21035"/>
                    <a:pt x="26101" y="20752"/>
                    <a:pt x="34738" y="20663"/>
                  </a:cubicBezTo>
                  <a:cubicBezTo>
                    <a:pt x="43297" y="20573"/>
                    <a:pt x="51840" y="20467"/>
                    <a:pt x="60399" y="20308"/>
                  </a:cubicBezTo>
                  <a:cubicBezTo>
                    <a:pt x="63312" y="20266"/>
                    <a:pt x="66204" y="20202"/>
                    <a:pt x="69117" y="20112"/>
                  </a:cubicBezTo>
                  <a:cubicBezTo>
                    <a:pt x="69403" y="20112"/>
                    <a:pt x="69757" y="20134"/>
                    <a:pt x="70133" y="20134"/>
                  </a:cubicBezTo>
                  <a:cubicBezTo>
                    <a:pt x="70460" y="20149"/>
                    <a:pt x="70807" y="20166"/>
                    <a:pt x="71146" y="20166"/>
                  </a:cubicBezTo>
                  <a:cubicBezTo>
                    <a:pt x="71725" y="20166"/>
                    <a:pt x="72280" y="20118"/>
                    <a:pt x="72670" y="19938"/>
                  </a:cubicBezTo>
                  <a:cubicBezTo>
                    <a:pt x="73666" y="19472"/>
                    <a:pt x="71590" y="11109"/>
                    <a:pt x="70970" y="8858"/>
                  </a:cubicBezTo>
                  <a:cubicBezTo>
                    <a:pt x="70329" y="6628"/>
                    <a:pt x="68502" y="6496"/>
                    <a:pt x="66844" y="6363"/>
                  </a:cubicBezTo>
                  <a:cubicBezTo>
                    <a:pt x="65213" y="6231"/>
                    <a:pt x="61172" y="4488"/>
                    <a:pt x="57046" y="2857"/>
                  </a:cubicBezTo>
                  <a:cubicBezTo>
                    <a:pt x="52921" y="1221"/>
                    <a:pt x="47052" y="140"/>
                    <a:pt x="40167" y="8"/>
                  </a:cubicBezTo>
                  <a:cubicBezTo>
                    <a:pt x="39938" y="3"/>
                    <a:pt x="39711" y="0"/>
                    <a:pt x="3948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22"/>
            <p:cNvSpPr/>
            <p:nvPr/>
          </p:nvSpPr>
          <p:spPr>
            <a:xfrm>
              <a:off x="2558072" y="3186233"/>
              <a:ext cx="5593868" cy="643699"/>
            </a:xfrm>
            <a:custGeom>
              <a:rect b="b" l="l" r="r" t="t"/>
              <a:pathLst>
                <a:path extrusionOk="0" h="8360" w="72650">
                  <a:moveTo>
                    <a:pt x="12345" y="0"/>
                  </a:moveTo>
                  <a:cubicBezTo>
                    <a:pt x="8827" y="0"/>
                    <a:pt x="5890" y="2805"/>
                    <a:pt x="5477" y="6468"/>
                  </a:cubicBezTo>
                  <a:lnTo>
                    <a:pt x="0" y="6489"/>
                  </a:lnTo>
                  <a:cubicBezTo>
                    <a:pt x="48" y="7104"/>
                    <a:pt x="180" y="7792"/>
                    <a:pt x="662" y="8099"/>
                  </a:cubicBezTo>
                  <a:cubicBezTo>
                    <a:pt x="996" y="8295"/>
                    <a:pt x="1414" y="8295"/>
                    <a:pt x="1790" y="8295"/>
                  </a:cubicBezTo>
                  <a:cubicBezTo>
                    <a:pt x="4010" y="8341"/>
                    <a:pt x="6234" y="8360"/>
                    <a:pt x="8460" y="8360"/>
                  </a:cubicBezTo>
                  <a:cubicBezTo>
                    <a:pt x="17121" y="8360"/>
                    <a:pt x="25815" y="8077"/>
                    <a:pt x="34452" y="7988"/>
                  </a:cubicBezTo>
                  <a:cubicBezTo>
                    <a:pt x="43011" y="7898"/>
                    <a:pt x="51554" y="7792"/>
                    <a:pt x="60113" y="7633"/>
                  </a:cubicBezTo>
                  <a:cubicBezTo>
                    <a:pt x="63026" y="7591"/>
                    <a:pt x="65918" y="7527"/>
                    <a:pt x="68831" y="7437"/>
                  </a:cubicBezTo>
                  <a:cubicBezTo>
                    <a:pt x="68868" y="7437"/>
                    <a:pt x="68907" y="7436"/>
                    <a:pt x="68947" y="7436"/>
                  </a:cubicBezTo>
                  <a:cubicBezTo>
                    <a:pt x="69461" y="7436"/>
                    <a:pt x="70161" y="7501"/>
                    <a:pt x="70830" y="7501"/>
                  </a:cubicBezTo>
                  <a:cubicBezTo>
                    <a:pt x="71420" y="7501"/>
                    <a:pt x="71987" y="7451"/>
                    <a:pt x="72384" y="7263"/>
                  </a:cubicBezTo>
                  <a:cubicBezTo>
                    <a:pt x="72586" y="7173"/>
                    <a:pt x="72649" y="6775"/>
                    <a:pt x="72649" y="6225"/>
                  </a:cubicBezTo>
                  <a:lnTo>
                    <a:pt x="72649" y="6225"/>
                  </a:lnTo>
                  <a:lnTo>
                    <a:pt x="64795" y="6246"/>
                  </a:lnTo>
                  <a:cubicBezTo>
                    <a:pt x="63979" y="3222"/>
                    <a:pt x="61395" y="992"/>
                    <a:pt x="58286" y="928"/>
                  </a:cubicBezTo>
                  <a:cubicBezTo>
                    <a:pt x="58239" y="927"/>
                    <a:pt x="58192" y="927"/>
                    <a:pt x="58146" y="927"/>
                  </a:cubicBezTo>
                  <a:cubicBezTo>
                    <a:pt x="55001" y="927"/>
                    <a:pt x="52315" y="3204"/>
                    <a:pt x="51506" y="6288"/>
                  </a:cubicBezTo>
                  <a:lnTo>
                    <a:pt x="19178" y="6421"/>
                  </a:lnTo>
                  <a:cubicBezTo>
                    <a:pt x="18760" y="2846"/>
                    <a:pt x="15958" y="65"/>
                    <a:pt x="12473" y="1"/>
                  </a:cubicBezTo>
                  <a:cubicBezTo>
                    <a:pt x="12430" y="1"/>
                    <a:pt x="12388" y="0"/>
                    <a:pt x="1234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22"/>
            <p:cNvSpPr/>
            <p:nvPr/>
          </p:nvSpPr>
          <p:spPr>
            <a:xfrm>
              <a:off x="3059640" y="3267775"/>
              <a:ext cx="897252" cy="888859"/>
            </a:xfrm>
            <a:custGeom>
              <a:rect b="b" l="l" r="r" t="t"/>
              <a:pathLst>
                <a:path extrusionOk="0" h="11544" w="11653">
                  <a:moveTo>
                    <a:pt x="5806" y="0"/>
                  </a:moveTo>
                  <a:cubicBezTo>
                    <a:pt x="2685" y="0"/>
                    <a:pt x="132" y="2512"/>
                    <a:pt x="64" y="5648"/>
                  </a:cubicBezTo>
                  <a:cubicBezTo>
                    <a:pt x="1" y="8825"/>
                    <a:pt x="2516" y="11473"/>
                    <a:pt x="5715" y="11542"/>
                  </a:cubicBezTo>
                  <a:cubicBezTo>
                    <a:pt x="5754" y="11543"/>
                    <a:pt x="5793" y="11543"/>
                    <a:pt x="5832" y="11543"/>
                  </a:cubicBezTo>
                  <a:cubicBezTo>
                    <a:pt x="8957" y="11543"/>
                    <a:pt x="11521" y="9030"/>
                    <a:pt x="11584" y="5891"/>
                  </a:cubicBezTo>
                  <a:cubicBezTo>
                    <a:pt x="11652" y="2713"/>
                    <a:pt x="9137" y="65"/>
                    <a:pt x="5932" y="2"/>
                  </a:cubicBezTo>
                  <a:cubicBezTo>
                    <a:pt x="5890" y="1"/>
                    <a:pt x="5848" y="0"/>
                    <a:pt x="58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596" name="Google Shape;596;p22"/>
            <p:cNvSpPr/>
            <p:nvPr/>
          </p:nvSpPr>
          <p:spPr>
            <a:xfrm>
              <a:off x="3258219" y="3464737"/>
              <a:ext cx="499637" cy="494940"/>
            </a:xfrm>
            <a:custGeom>
              <a:rect b="b" l="l" r="r" t="t"/>
              <a:pathLst>
                <a:path extrusionOk="0" h="6428" w="6489">
                  <a:moveTo>
                    <a:pt x="3234" y="1"/>
                  </a:moveTo>
                  <a:cubicBezTo>
                    <a:pt x="1504" y="1"/>
                    <a:pt x="69" y="1394"/>
                    <a:pt x="22" y="3137"/>
                  </a:cubicBezTo>
                  <a:cubicBezTo>
                    <a:pt x="1" y="4922"/>
                    <a:pt x="1415" y="6378"/>
                    <a:pt x="3179" y="6426"/>
                  </a:cubicBezTo>
                  <a:cubicBezTo>
                    <a:pt x="3204" y="6427"/>
                    <a:pt x="3230" y="6427"/>
                    <a:pt x="3256" y="6427"/>
                  </a:cubicBezTo>
                  <a:cubicBezTo>
                    <a:pt x="4985" y="6427"/>
                    <a:pt x="6426" y="5028"/>
                    <a:pt x="6468" y="3270"/>
                  </a:cubicBezTo>
                  <a:cubicBezTo>
                    <a:pt x="6489" y="1501"/>
                    <a:pt x="5075" y="23"/>
                    <a:pt x="3311" y="2"/>
                  </a:cubicBezTo>
                  <a:cubicBezTo>
                    <a:pt x="3285" y="1"/>
                    <a:pt x="3259" y="1"/>
                    <a:pt x="323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22"/>
            <p:cNvSpPr/>
            <p:nvPr/>
          </p:nvSpPr>
          <p:spPr>
            <a:xfrm>
              <a:off x="3428309" y="3633287"/>
              <a:ext cx="159539" cy="157845"/>
            </a:xfrm>
            <a:custGeom>
              <a:rect b="b" l="l" r="r" t="t"/>
              <a:pathLst>
                <a:path extrusionOk="0" h="2050" w="2072">
                  <a:moveTo>
                    <a:pt x="1060" y="0"/>
                  </a:moveTo>
                  <a:cubicBezTo>
                    <a:pt x="482" y="0"/>
                    <a:pt x="22" y="440"/>
                    <a:pt x="22" y="1012"/>
                  </a:cubicBezTo>
                  <a:cubicBezTo>
                    <a:pt x="0" y="1563"/>
                    <a:pt x="440" y="2029"/>
                    <a:pt x="1012" y="2050"/>
                  </a:cubicBezTo>
                  <a:cubicBezTo>
                    <a:pt x="1589" y="2050"/>
                    <a:pt x="2050" y="1610"/>
                    <a:pt x="2050" y="1033"/>
                  </a:cubicBezTo>
                  <a:cubicBezTo>
                    <a:pt x="2071" y="482"/>
                    <a:pt x="1632" y="21"/>
                    <a:pt x="106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598" name="Google Shape;598;p22"/>
            <p:cNvSpPr/>
            <p:nvPr/>
          </p:nvSpPr>
          <p:spPr>
            <a:xfrm>
              <a:off x="6587173" y="3340769"/>
              <a:ext cx="897252" cy="887242"/>
            </a:xfrm>
            <a:custGeom>
              <a:rect b="b" l="l" r="r" t="t"/>
              <a:pathLst>
                <a:path extrusionOk="0" h="11523" w="11653">
                  <a:moveTo>
                    <a:pt x="5805" y="0"/>
                  </a:moveTo>
                  <a:cubicBezTo>
                    <a:pt x="2685" y="0"/>
                    <a:pt x="132" y="2491"/>
                    <a:pt x="64" y="5626"/>
                  </a:cubicBezTo>
                  <a:cubicBezTo>
                    <a:pt x="0" y="8831"/>
                    <a:pt x="2537" y="11452"/>
                    <a:pt x="5715" y="11521"/>
                  </a:cubicBezTo>
                  <a:cubicBezTo>
                    <a:pt x="5754" y="11522"/>
                    <a:pt x="5793" y="11522"/>
                    <a:pt x="5832" y="11522"/>
                  </a:cubicBezTo>
                  <a:cubicBezTo>
                    <a:pt x="8957" y="11522"/>
                    <a:pt x="11521" y="9009"/>
                    <a:pt x="11583" y="5870"/>
                  </a:cubicBezTo>
                  <a:cubicBezTo>
                    <a:pt x="11652" y="2692"/>
                    <a:pt x="9136" y="44"/>
                    <a:pt x="5932" y="2"/>
                  </a:cubicBezTo>
                  <a:cubicBezTo>
                    <a:pt x="5890" y="1"/>
                    <a:pt x="5847" y="0"/>
                    <a:pt x="580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599" name="Google Shape;599;p22"/>
            <p:cNvSpPr/>
            <p:nvPr/>
          </p:nvSpPr>
          <p:spPr>
            <a:xfrm>
              <a:off x="6785752" y="3536115"/>
              <a:ext cx="499637" cy="494863"/>
            </a:xfrm>
            <a:custGeom>
              <a:rect b="b" l="l" r="r" t="t"/>
              <a:pathLst>
                <a:path extrusionOk="0" h="6427" w="6489">
                  <a:moveTo>
                    <a:pt x="3233" y="1"/>
                  </a:moveTo>
                  <a:cubicBezTo>
                    <a:pt x="1504" y="1"/>
                    <a:pt x="69" y="1394"/>
                    <a:pt x="43" y="3158"/>
                  </a:cubicBezTo>
                  <a:cubicBezTo>
                    <a:pt x="1" y="4922"/>
                    <a:pt x="1415" y="6400"/>
                    <a:pt x="3178" y="6426"/>
                  </a:cubicBezTo>
                  <a:cubicBezTo>
                    <a:pt x="3205" y="6427"/>
                    <a:pt x="3231" y="6427"/>
                    <a:pt x="3257" y="6427"/>
                  </a:cubicBezTo>
                  <a:cubicBezTo>
                    <a:pt x="5011" y="6427"/>
                    <a:pt x="6426" y="5028"/>
                    <a:pt x="6467" y="3291"/>
                  </a:cubicBezTo>
                  <a:cubicBezTo>
                    <a:pt x="6489" y="1500"/>
                    <a:pt x="5101" y="44"/>
                    <a:pt x="3311" y="2"/>
                  </a:cubicBezTo>
                  <a:cubicBezTo>
                    <a:pt x="3285" y="1"/>
                    <a:pt x="3259" y="1"/>
                    <a:pt x="323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22"/>
            <p:cNvSpPr/>
            <p:nvPr/>
          </p:nvSpPr>
          <p:spPr>
            <a:xfrm>
              <a:off x="6955842" y="3704588"/>
              <a:ext cx="159539" cy="157999"/>
            </a:xfrm>
            <a:custGeom>
              <a:rect b="b" l="l" r="r" t="t"/>
              <a:pathLst>
                <a:path extrusionOk="0" h="2052" w="2072">
                  <a:moveTo>
                    <a:pt x="1059" y="1"/>
                  </a:moveTo>
                  <a:cubicBezTo>
                    <a:pt x="482" y="1"/>
                    <a:pt x="21" y="441"/>
                    <a:pt x="21" y="1013"/>
                  </a:cubicBezTo>
                  <a:cubicBezTo>
                    <a:pt x="0" y="1563"/>
                    <a:pt x="461" y="2051"/>
                    <a:pt x="1012" y="2051"/>
                  </a:cubicBezTo>
                  <a:cubicBezTo>
                    <a:pt x="1025" y="2051"/>
                    <a:pt x="1037" y="2051"/>
                    <a:pt x="1050" y="2051"/>
                  </a:cubicBezTo>
                  <a:cubicBezTo>
                    <a:pt x="1609" y="2051"/>
                    <a:pt x="2050" y="1599"/>
                    <a:pt x="2071" y="1060"/>
                  </a:cubicBezTo>
                  <a:cubicBezTo>
                    <a:pt x="2071" y="483"/>
                    <a:pt x="1631" y="22"/>
                    <a:pt x="105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601" name="Google Shape;601;p22"/>
            <p:cNvSpPr/>
            <p:nvPr/>
          </p:nvSpPr>
          <p:spPr>
            <a:xfrm>
              <a:off x="2597726" y="2882396"/>
              <a:ext cx="794460" cy="377057"/>
            </a:xfrm>
            <a:custGeom>
              <a:rect b="b" l="l" r="r" t="t"/>
              <a:pathLst>
                <a:path extrusionOk="0" h="4897" w="10318">
                  <a:moveTo>
                    <a:pt x="10152" y="1"/>
                  </a:moveTo>
                  <a:cubicBezTo>
                    <a:pt x="10126" y="1"/>
                    <a:pt x="10099" y="12"/>
                    <a:pt x="10078" y="39"/>
                  </a:cubicBezTo>
                  <a:cubicBezTo>
                    <a:pt x="9638" y="505"/>
                    <a:pt x="9177" y="966"/>
                    <a:pt x="8690" y="1384"/>
                  </a:cubicBezTo>
                  <a:cubicBezTo>
                    <a:pt x="7986" y="2046"/>
                    <a:pt x="7234" y="2708"/>
                    <a:pt x="6370" y="3105"/>
                  </a:cubicBezTo>
                  <a:cubicBezTo>
                    <a:pt x="5645" y="3460"/>
                    <a:pt x="4808" y="3635"/>
                    <a:pt x="4035" y="3815"/>
                  </a:cubicBezTo>
                  <a:cubicBezTo>
                    <a:pt x="2753" y="4143"/>
                    <a:pt x="1450" y="4408"/>
                    <a:pt x="147" y="4652"/>
                  </a:cubicBezTo>
                  <a:cubicBezTo>
                    <a:pt x="1" y="4692"/>
                    <a:pt x="57" y="4897"/>
                    <a:pt x="196" y="4897"/>
                  </a:cubicBezTo>
                  <a:cubicBezTo>
                    <a:pt x="202" y="4897"/>
                    <a:pt x="209" y="4896"/>
                    <a:pt x="216" y="4895"/>
                  </a:cubicBezTo>
                  <a:cubicBezTo>
                    <a:pt x="767" y="4784"/>
                    <a:pt x="1296" y="4673"/>
                    <a:pt x="1847" y="4541"/>
                  </a:cubicBezTo>
                  <a:cubicBezTo>
                    <a:pt x="2774" y="4366"/>
                    <a:pt x="3680" y="4165"/>
                    <a:pt x="4585" y="3926"/>
                  </a:cubicBezTo>
                  <a:cubicBezTo>
                    <a:pt x="5338" y="3725"/>
                    <a:pt x="6132" y="3529"/>
                    <a:pt x="6815" y="3153"/>
                  </a:cubicBezTo>
                  <a:cubicBezTo>
                    <a:pt x="8092" y="2401"/>
                    <a:pt x="9241" y="1299"/>
                    <a:pt x="10237" y="192"/>
                  </a:cubicBezTo>
                  <a:cubicBezTo>
                    <a:pt x="10317" y="112"/>
                    <a:pt x="10236" y="1"/>
                    <a:pt x="101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602" name="Google Shape;602;p22"/>
            <p:cNvSpPr/>
            <p:nvPr/>
          </p:nvSpPr>
          <p:spPr>
            <a:xfrm>
              <a:off x="7184990" y="2809017"/>
              <a:ext cx="231300" cy="230992"/>
            </a:xfrm>
            <a:custGeom>
              <a:rect b="b" l="l" r="r" t="t"/>
              <a:pathLst>
                <a:path extrusionOk="0" h="3000" w="3004">
                  <a:moveTo>
                    <a:pt x="1481" y="244"/>
                  </a:moveTo>
                  <a:cubicBezTo>
                    <a:pt x="1496" y="244"/>
                    <a:pt x="1511" y="244"/>
                    <a:pt x="1526" y="245"/>
                  </a:cubicBezTo>
                  <a:cubicBezTo>
                    <a:pt x="2230" y="245"/>
                    <a:pt x="2760" y="838"/>
                    <a:pt x="2760" y="1521"/>
                  </a:cubicBezTo>
                  <a:cubicBezTo>
                    <a:pt x="2718" y="2192"/>
                    <a:pt x="2207" y="2761"/>
                    <a:pt x="1516" y="2761"/>
                  </a:cubicBezTo>
                  <a:cubicBezTo>
                    <a:pt x="1504" y="2761"/>
                    <a:pt x="1491" y="2761"/>
                    <a:pt x="1478" y="2761"/>
                  </a:cubicBezTo>
                  <a:cubicBezTo>
                    <a:pt x="795" y="2734"/>
                    <a:pt x="223" y="2162"/>
                    <a:pt x="244" y="1479"/>
                  </a:cubicBezTo>
                  <a:cubicBezTo>
                    <a:pt x="265" y="811"/>
                    <a:pt x="818" y="244"/>
                    <a:pt x="1481" y="244"/>
                  </a:cubicBezTo>
                  <a:close/>
                  <a:moveTo>
                    <a:pt x="1490" y="1"/>
                  </a:moveTo>
                  <a:cubicBezTo>
                    <a:pt x="710" y="1"/>
                    <a:pt x="22" y="676"/>
                    <a:pt x="1" y="1479"/>
                  </a:cubicBezTo>
                  <a:cubicBezTo>
                    <a:pt x="1" y="2273"/>
                    <a:pt x="663" y="2978"/>
                    <a:pt x="1478" y="2999"/>
                  </a:cubicBezTo>
                  <a:cubicBezTo>
                    <a:pt x="2315" y="2999"/>
                    <a:pt x="2953" y="2346"/>
                    <a:pt x="3003" y="1537"/>
                  </a:cubicBezTo>
                  <a:lnTo>
                    <a:pt x="3003" y="1537"/>
                  </a:lnTo>
                  <a:cubicBezTo>
                    <a:pt x="3003" y="1532"/>
                    <a:pt x="3004" y="1527"/>
                    <a:pt x="3004" y="1521"/>
                  </a:cubicBezTo>
                  <a:lnTo>
                    <a:pt x="3004" y="1521"/>
                  </a:lnTo>
                  <a:cubicBezTo>
                    <a:pt x="3004" y="1521"/>
                    <a:pt x="3004" y="1521"/>
                    <a:pt x="3004" y="1521"/>
                  </a:cubicBezTo>
                  <a:cubicBezTo>
                    <a:pt x="3004" y="1518"/>
                    <a:pt x="3004" y="1515"/>
                    <a:pt x="3003" y="1513"/>
                  </a:cubicBezTo>
                  <a:lnTo>
                    <a:pt x="3003" y="1513"/>
                  </a:lnTo>
                  <a:cubicBezTo>
                    <a:pt x="2978" y="701"/>
                    <a:pt x="2360" y="23"/>
                    <a:pt x="1526" y="1"/>
                  </a:cubicBezTo>
                  <a:cubicBezTo>
                    <a:pt x="1514" y="1"/>
                    <a:pt x="1502" y="1"/>
                    <a:pt x="149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603" name="Google Shape;603;p22"/>
            <p:cNvSpPr/>
            <p:nvPr/>
          </p:nvSpPr>
          <p:spPr>
            <a:xfrm>
              <a:off x="5159852" y="2907267"/>
              <a:ext cx="298981" cy="70068"/>
            </a:xfrm>
            <a:custGeom>
              <a:rect b="b" l="l" r="r" t="t"/>
              <a:pathLst>
                <a:path extrusionOk="0" h="910" w="3883">
                  <a:moveTo>
                    <a:pt x="1771" y="0"/>
                  </a:moveTo>
                  <a:cubicBezTo>
                    <a:pt x="788" y="0"/>
                    <a:pt x="0" y="175"/>
                    <a:pt x="0" y="425"/>
                  </a:cubicBezTo>
                  <a:cubicBezTo>
                    <a:pt x="0" y="664"/>
                    <a:pt x="858" y="886"/>
                    <a:pt x="1918" y="907"/>
                  </a:cubicBezTo>
                  <a:cubicBezTo>
                    <a:pt x="1977" y="909"/>
                    <a:pt x="2036" y="909"/>
                    <a:pt x="2093" y="909"/>
                  </a:cubicBezTo>
                  <a:cubicBezTo>
                    <a:pt x="3090" y="909"/>
                    <a:pt x="3863" y="739"/>
                    <a:pt x="3883" y="489"/>
                  </a:cubicBezTo>
                  <a:cubicBezTo>
                    <a:pt x="3883" y="245"/>
                    <a:pt x="3019" y="28"/>
                    <a:pt x="1939" y="2"/>
                  </a:cubicBezTo>
                  <a:cubicBezTo>
                    <a:pt x="1882" y="1"/>
                    <a:pt x="1826" y="0"/>
                    <a:pt x="17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604" name="Google Shape;604;p22"/>
            <p:cNvSpPr/>
            <p:nvPr/>
          </p:nvSpPr>
          <p:spPr>
            <a:xfrm>
              <a:off x="6485227" y="2914197"/>
              <a:ext cx="298981" cy="71685"/>
            </a:xfrm>
            <a:custGeom>
              <a:rect b="b" l="l" r="r" t="t"/>
              <a:pathLst>
                <a:path extrusionOk="0" h="931" w="3883">
                  <a:moveTo>
                    <a:pt x="1782" y="0"/>
                  </a:moveTo>
                  <a:cubicBezTo>
                    <a:pt x="794" y="0"/>
                    <a:pt x="0" y="189"/>
                    <a:pt x="0" y="420"/>
                  </a:cubicBezTo>
                  <a:cubicBezTo>
                    <a:pt x="0" y="685"/>
                    <a:pt x="858" y="907"/>
                    <a:pt x="1918" y="929"/>
                  </a:cubicBezTo>
                  <a:cubicBezTo>
                    <a:pt x="1971" y="930"/>
                    <a:pt x="2025" y="930"/>
                    <a:pt x="2077" y="930"/>
                  </a:cubicBezTo>
                  <a:cubicBezTo>
                    <a:pt x="3082" y="930"/>
                    <a:pt x="3861" y="742"/>
                    <a:pt x="3861" y="510"/>
                  </a:cubicBezTo>
                  <a:cubicBezTo>
                    <a:pt x="3882" y="245"/>
                    <a:pt x="2998" y="23"/>
                    <a:pt x="1939" y="2"/>
                  </a:cubicBezTo>
                  <a:cubicBezTo>
                    <a:pt x="1886" y="1"/>
                    <a:pt x="1834" y="0"/>
                    <a:pt x="17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605" name="Google Shape;605;p22"/>
            <p:cNvSpPr/>
            <p:nvPr/>
          </p:nvSpPr>
          <p:spPr>
            <a:xfrm>
              <a:off x="4087339" y="2845668"/>
              <a:ext cx="94014" cy="967628"/>
            </a:xfrm>
            <a:custGeom>
              <a:rect b="b" l="l" r="r" t="t"/>
              <a:pathLst>
                <a:path extrusionOk="0" h="12567" w="1221">
                  <a:moveTo>
                    <a:pt x="354" y="1"/>
                  </a:moveTo>
                  <a:cubicBezTo>
                    <a:pt x="295" y="1"/>
                    <a:pt x="233" y="34"/>
                    <a:pt x="223" y="97"/>
                  </a:cubicBezTo>
                  <a:cubicBezTo>
                    <a:pt x="180" y="696"/>
                    <a:pt x="133" y="1289"/>
                    <a:pt x="111" y="1861"/>
                  </a:cubicBezTo>
                  <a:cubicBezTo>
                    <a:pt x="0" y="4006"/>
                    <a:pt x="0" y="6098"/>
                    <a:pt x="265" y="8217"/>
                  </a:cubicBezTo>
                  <a:cubicBezTo>
                    <a:pt x="445" y="9652"/>
                    <a:pt x="689" y="11066"/>
                    <a:pt x="975" y="12480"/>
                  </a:cubicBezTo>
                  <a:cubicBezTo>
                    <a:pt x="983" y="12540"/>
                    <a:pt x="1026" y="12566"/>
                    <a:pt x="1072" y="12566"/>
                  </a:cubicBezTo>
                  <a:cubicBezTo>
                    <a:pt x="1142" y="12566"/>
                    <a:pt x="1221" y="12504"/>
                    <a:pt x="1192" y="12411"/>
                  </a:cubicBezTo>
                  <a:cubicBezTo>
                    <a:pt x="1086" y="11903"/>
                    <a:pt x="996" y="11373"/>
                    <a:pt x="906" y="10844"/>
                  </a:cubicBezTo>
                  <a:cubicBezTo>
                    <a:pt x="530" y="8746"/>
                    <a:pt x="265" y="6654"/>
                    <a:pt x="265" y="4536"/>
                  </a:cubicBezTo>
                  <a:cubicBezTo>
                    <a:pt x="265" y="3053"/>
                    <a:pt x="334" y="1575"/>
                    <a:pt x="466" y="119"/>
                  </a:cubicBezTo>
                  <a:cubicBezTo>
                    <a:pt x="477" y="39"/>
                    <a:pt x="417" y="1"/>
                    <a:pt x="35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606" name="Google Shape;606;p22"/>
            <p:cNvSpPr/>
            <p:nvPr/>
          </p:nvSpPr>
          <p:spPr>
            <a:xfrm>
              <a:off x="5589657" y="2792462"/>
              <a:ext cx="28104" cy="1005895"/>
            </a:xfrm>
            <a:custGeom>
              <a:rect b="b" l="l" r="r" t="t"/>
              <a:pathLst>
                <a:path extrusionOk="0" h="13064" w="365">
                  <a:moveTo>
                    <a:pt x="240" y="0"/>
                  </a:moveTo>
                  <a:cubicBezTo>
                    <a:pt x="186" y="0"/>
                    <a:pt x="133" y="34"/>
                    <a:pt x="133" y="105"/>
                  </a:cubicBezTo>
                  <a:cubicBezTo>
                    <a:pt x="133" y="635"/>
                    <a:pt x="112" y="1164"/>
                    <a:pt x="112" y="1694"/>
                  </a:cubicBezTo>
                  <a:cubicBezTo>
                    <a:pt x="64" y="5444"/>
                    <a:pt x="43" y="9199"/>
                    <a:pt x="1" y="12949"/>
                  </a:cubicBezTo>
                  <a:cubicBezTo>
                    <a:pt x="1" y="13025"/>
                    <a:pt x="62" y="13064"/>
                    <a:pt x="123" y="13064"/>
                  </a:cubicBezTo>
                  <a:cubicBezTo>
                    <a:pt x="183" y="13064"/>
                    <a:pt x="244" y="13025"/>
                    <a:pt x="244" y="12949"/>
                  </a:cubicBezTo>
                  <a:lnTo>
                    <a:pt x="244" y="11381"/>
                  </a:lnTo>
                  <a:cubicBezTo>
                    <a:pt x="287" y="7631"/>
                    <a:pt x="329" y="3876"/>
                    <a:pt x="350" y="126"/>
                  </a:cubicBezTo>
                  <a:cubicBezTo>
                    <a:pt x="364" y="44"/>
                    <a:pt x="301" y="0"/>
                    <a:pt x="24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607" name="Google Shape;607;p22"/>
            <p:cNvSpPr/>
            <p:nvPr/>
          </p:nvSpPr>
          <p:spPr>
            <a:xfrm>
              <a:off x="6435871" y="2630611"/>
              <a:ext cx="572630" cy="1150035"/>
            </a:xfrm>
            <a:custGeom>
              <a:rect b="b" l="l" r="r" t="t"/>
              <a:pathLst>
                <a:path extrusionOk="0" h="14936" w="7437">
                  <a:moveTo>
                    <a:pt x="7092" y="0"/>
                  </a:moveTo>
                  <a:cubicBezTo>
                    <a:pt x="7019" y="0"/>
                    <a:pt x="6936" y="60"/>
                    <a:pt x="6949" y="152"/>
                  </a:cubicBezTo>
                  <a:cubicBezTo>
                    <a:pt x="7082" y="994"/>
                    <a:pt x="7082" y="1874"/>
                    <a:pt x="7039" y="2737"/>
                  </a:cubicBezTo>
                  <a:cubicBezTo>
                    <a:pt x="6949" y="4018"/>
                    <a:pt x="6684" y="5385"/>
                    <a:pt x="5805" y="6354"/>
                  </a:cubicBezTo>
                  <a:cubicBezTo>
                    <a:pt x="4900" y="7329"/>
                    <a:pt x="3660" y="7879"/>
                    <a:pt x="2580" y="8626"/>
                  </a:cubicBezTo>
                  <a:cubicBezTo>
                    <a:pt x="2098" y="8981"/>
                    <a:pt x="1632" y="9357"/>
                    <a:pt x="1277" y="9844"/>
                  </a:cubicBezTo>
                  <a:cubicBezTo>
                    <a:pt x="858" y="10438"/>
                    <a:pt x="615" y="11190"/>
                    <a:pt x="440" y="11894"/>
                  </a:cubicBezTo>
                  <a:cubicBezTo>
                    <a:pt x="196" y="12821"/>
                    <a:pt x="0" y="13838"/>
                    <a:pt x="43" y="14828"/>
                  </a:cubicBezTo>
                  <a:cubicBezTo>
                    <a:pt x="54" y="14897"/>
                    <a:pt x="119" y="14936"/>
                    <a:pt x="179" y="14936"/>
                  </a:cubicBezTo>
                  <a:cubicBezTo>
                    <a:pt x="235" y="14936"/>
                    <a:pt x="286" y="14902"/>
                    <a:pt x="286" y="14828"/>
                  </a:cubicBezTo>
                  <a:cubicBezTo>
                    <a:pt x="218" y="13552"/>
                    <a:pt x="530" y="12201"/>
                    <a:pt x="970" y="10988"/>
                  </a:cubicBezTo>
                  <a:cubicBezTo>
                    <a:pt x="1478" y="9601"/>
                    <a:pt x="2601" y="8849"/>
                    <a:pt x="3840" y="8123"/>
                  </a:cubicBezTo>
                  <a:cubicBezTo>
                    <a:pt x="4878" y="7482"/>
                    <a:pt x="6001" y="6773"/>
                    <a:pt x="6573" y="5650"/>
                  </a:cubicBezTo>
                  <a:cubicBezTo>
                    <a:pt x="7436" y="4018"/>
                    <a:pt x="7436" y="1874"/>
                    <a:pt x="7193" y="89"/>
                  </a:cubicBezTo>
                  <a:cubicBezTo>
                    <a:pt x="7184" y="27"/>
                    <a:pt x="7140" y="0"/>
                    <a:pt x="709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608" name="Google Shape;608;p22"/>
            <p:cNvSpPr/>
            <p:nvPr/>
          </p:nvSpPr>
          <p:spPr>
            <a:xfrm>
              <a:off x="4094269" y="2288044"/>
              <a:ext cx="2893797" cy="573631"/>
            </a:xfrm>
            <a:custGeom>
              <a:rect b="b" l="l" r="r" t="t"/>
              <a:pathLst>
                <a:path extrusionOk="0" h="7450" w="37583">
                  <a:moveTo>
                    <a:pt x="21368" y="0"/>
                  </a:moveTo>
                  <a:cubicBezTo>
                    <a:pt x="20545" y="0"/>
                    <a:pt x="19726" y="21"/>
                    <a:pt x="18913" y="57"/>
                  </a:cubicBezTo>
                  <a:cubicBezTo>
                    <a:pt x="15116" y="232"/>
                    <a:pt x="11276" y="920"/>
                    <a:pt x="7791" y="2483"/>
                  </a:cubicBezTo>
                  <a:cubicBezTo>
                    <a:pt x="5561" y="3500"/>
                    <a:pt x="3379" y="4670"/>
                    <a:pt x="1303" y="5952"/>
                  </a:cubicBezTo>
                  <a:cubicBezTo>
                    <a:pt x="1303" y="5952"/>
                    <a:pt x="0" y="6852"/>
                    <a:pt x="265" y="7361"/>
                  </a:cubicBezTo>
                  <a:cubicBezTo>
                    <a:pt x="296" y="7422"/>
                    <a:pt x="753" y="7449"/>
                    <a:pt x="1537" y="7449"/>
                  </a:cubicBezTo>
                  <a:cubicBezTo>
                    <a:pt x="6973" y="7449"/>
                    <a:pt x="28110" y="6152"/>
                    <a:pt x="31757" y="6037"/>
                  </a:cubicBezTo>
                  <a:cubicBezTo>
                    <a:pt x="35925" y="5904"/>
                    <a:pt x="37583" y="5179"/>
                    <a:pt x="37493" y="4204"/>
                  </a:cubicBezTo>
                  <a:cubicBezTo>
                    <a:pt x="37408" y="3304"/>
                    <a:pt x="35554" y="2859"/>
                    <a:pt x="34913" y="2642"/>
                  </a:cubicBezTo>
                  <a:cubicBezTo>
                    <a:pt x="33478" y="2154"/>
                    <a:pt x="32133" y="1514"/>
                    <a:pt x="30676" y="1116"/>
                  </a:cubicBezTo>
                  <a:cubicBezTo>
                    <a:pt x="27669" y="294"/>
                    <a:pt x="24496" y="0"/>
                    <a:pt x="213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609" name="Google Shape;609;p22"/>
            <p:cNvSpPr/>
            <p:nvPr/>
          </p:nvSpPr>
          <p:spPr>
            <a:xfrm>
              <a:off x="2547831" y="3403677"/>
              <a:ext cx="221137" cy="239847"/>
            </a:xfrm>
            <a:custGeom>
              <a:rect b="b" l="l" r="r" t="t"/>
              <a:pathLst>
                <a:path extrusionOk="0" h="3115" w="2872">
                  <a:moveTo>
                    <a:pt x="181" y="0"/>
                  </a:moveTo>
                  <a:cubicBezTo>
                    <a:pt x="27" y="970"/>
                    <a:pt x="1" y="1986"/>
                    <a:pt x="70" y="2934"/>
                  </a:cubicBezTo>
                  <a:cubicBezTo>
                    <a:pt x="91" y="3003"/>
                    <a:pt x="91" y="3046"/>
                    <a:pt x="91" y="3115"/>
                  </a:cubicBezTo>
                  <a:cubicBezTo>
                    <a:pt x="642" y="3088"/>
                    <a:pt x="1282" y="3046"/>
                    <a:pt x="1770" y="2956"/>
                  </a:cubicBezTo>
                  <a:cubicBezTo>
                    <a:pt x="2871" y="2760"/>
                    <a:pt x="2808" y="1743"/>
                    <a:pt x="2739" y="906"/>
                  </a:cubicBezTo>
                  <a:cubicBezTo>
                    <a:pt x="2675" y="265"/>
                    <a:pt x="975" y="69"/>
                    <a:pt x="1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610" name="Google Shape;610;p22"/>
            <p:cNvSpPr/>
            <p:nvPr/>
          </p:nvSpPr>
          <p:spPr>
            <a:xfrm>
              <a:off x="7999018" y="2890635"/>
              <a:ext cx="1694" cy="1694"/>
            </a:xfrm>
            <a:custGeom>
              <a:rect b="b" l="l" r="r" t="t"/>
              <a:pathLst>
                <a:path extrusionOk="0" h="22" w="22">
                  <a:moveTo>
                    <a:pt x="21" y="22"/>
                  </a:moveTo>
                  <a:lnTo>
                    <a:pt x="21" y="22"/>
                  </a:lnTo>
                  <a:lnTo>
                    <a:pt x="21" y="22"/>
                  </a:lnTo>
                  <a:close/>
                  <a:moveTo>
                    <a:pt x="21" y="1"/>
                  </a:moveTo>
                  <a:lnTo>
                    <a:pt x="21" y="1"/>
                  </a:lnTo>
                  <a:lnTo>
                    <a:pt x="21" y="1"/>
                  </a:lnTo>
                  <a:close/>
                  <a:moveTo>
                    <a:pt x="0" y="1"/>
                  </a:moveTo>
                  <a:lnTo>
                    <a:pt x="21" y="1"/>
                  </a:lnTo>
                  <a:lnTo>
                    <a:pt x="0" y="1"/>
                  </a:lnTo>
                  <a:close/>
                  <a:moveTo>
                    <a:pt x="0" y="1"/>
                  </a:move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22"/>
            <p:cNvSpPr/>
            <p:nvPr/>
          </p:nvSpPr>
          <p:spPr>
            <a:xfrm>
              <a:off x="7805290" y="2824185"/>
              <a:ext cx="288818" cy="458828"/>
            </a:xfrm>
            <a:custGeom>
              <a:rect b="b" l="l" r="r" t="t"/>
              <a:pathLst>
                <a:path extrusionOk="0" h="5959" w="3751">
                  <a:moveTo>
                    <a:pt x="2161" y="0"/>
                  </a:moveTo>
                  <a:cubicBezTo>
                    <a:pt x="1367" y="265"/>
                    <a:pt x="0" y="906"/>
                    <a:pt x="43" y="2140"/>
                  </a:cubicBezTo>
                  <a:cubicBezTo>
                    <a:pt x="133" y="3888"/>
                    <a:pt x="662" y="4968"/>
                    <a:pt x="1875" y="5540"/>
                  </a:cubicBezTo>
                  <a:cubicBezTo>
                    <a:pt x="2516" y="5826"/>
                    <a:pt x="3220" y="5916"/>
                    <a:pt x="3750" y="5959"/>
                  </a:cubicBezTo>
                  <a:cubicBezTo>
                    <a:pt x="3332" y="3861"/>
                    <a:pt x="2802" y="1833"/>
                    <a:pt x="2537" y="885"/>
                  </a:cubicBezTo>
                  <a:lnTo>
                    <a:pt x="2537" y="864"/>
                  </a:lnTo>
                  <a:lnTo>
                    <a:pt x="2516" y="864"/>
                  </a:lnTo>
                  <a:cubicBezTo>
                    <a:pt x="2426" y="530"/>
                    <a:pt x="2320" y="244"/>
                    <a:pt x="216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22"/>
            <p:cNvSpPr/>
            <p:nvPr/>
          </p:nvSpPr>
          <p:spPr>
            <a:xfrm>
              <a:off x="2733397" y="3074123"/>
              <a:ext cx="3311" cy="3388"/>
            </a:xfrm>
            <a:custGeom>
              <a:rect b="b" l="l" r="r" t="t"/>
              <a:pathLst>
                <a:path extrusionOk="0" h="44" w="43">
                  <a:moveTo>
                    <a:pt x="1" y="43"/>
                  </a:moveTo>
                  <a:lnTo>
                    <a:pt x="1" y="43"/>
                  </a:lnTo>
                  <a:lnTo>
                    <a:pt x="1" y="43"/>
                  </a:lnTo>
                  <a:close/>
                  <a:moveTo>
                    <a:pt x="22" y="22"/>
                  </a:moveTo>
                  <a:lnTo>
                    <a:pt x="22" y="22"/>
                  </a:lnTo>
                  <a:lnTo>
                    <a:pt x="1" y="22"/>
                  </a:lnTo>
                  <a:lnTo>
                    <a:pt x="22" y="22"/>
                  </a:lnTo>
                  <a:lnTo>
                    <a:pt x="22" y="22"/>
                  </a:lnTo>
                  <a:close/>
                  <a:moveTo>
                    <a:pt x="22" y="22"/>
                  </a:moveTo>
                  <a:lnTo>
                    <a:pt x="22" y="22"/>
                  </a:lnTo>
                  <a:lnTo>
                    <a:pt x="22" y="22"/>
                  </a:lnTo>
                  <a:close/>
                  <a:moveTo>
                    <a:pt x="43" y="1"/>
                  </a:moveTo>
                  <a:cubicBezTo>
                    <a:pt x="43" y="1"/>
                    <a:pt x="43" y="22"/>
                    <a:pt x="22" y="22"/>
                  </a:cubicBezTo>
                  <a:cubicBezTo>
                    <a:pt x="43" y="22"/>
                    <a:pt x="43" y="1"/>
                    <a:pt x="43" y="1"/>
                  </a:cubicBezTo>
                  <a:close/>
                  <a:moveTo>
                    <a:pt x="43" y="1"/>
                  </a:moveTo>
                  <a:lnTo>
                    <a:pt x="43" y="1"/>
                  </a:lnTo>
                  <a:lnTo>
                    <a:pt x="43" y="1"/>
                  </a:lnTo>
                  <a:close/>
                  <a:moveTo>
                    <a:pt x="43" y="1"/>
                  </a:moveTo>
                  <a:lnTo>
                    <a:pt x="43" y="1"/>
                  </a:lnTo>
                  <a:lnTo>
                    <a:pt x="43" y="1"/>
                  </a:lnTo>
                  <a:close/>
                  <a:moveTo>
                    <a:pt x="43" y="1"/>
                  </a:moveTo>
                  <a:lnTo>
                    <a:pt x="4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22"/>
            <p:cNvSpPr/>
            <p:nvPr/>
          </p:nvSpPr>
          <p:spPr>
            <a:xfrm>
              <a:off x="2692588" y="2931444"/>
              <a:ext cx="438501" cy="181945"/>
            </a:xfrm>
            <a:custGeom>
              <a:rect b="b" l="l" r="r" t="t"/>
              <a:pathLst>
                <a:path extrusionOk="0" h="2363" w="5695">
                  <a:moveTo>
                    <a:pt x="5694" y="0"/>
                  </a:moveTo>
                  <a:lnTo>
                    <a:pt x="5694" y="0"/>
                  </a:lnTo>
                  <a:cubicBezTo>
                    <a:pt x="3618" y="509"/>
                    <a:pt x="1632" y="1102"/>
                    <a:pt x="573" y="1854"/>
                  </a:cubicBezTo>
                  <a:cubicBezTo>
                    <a:pt x="573" y="1854"/>
                    <a:pt x="573" y="1875"/>
                    <a:pt x="552" y="1875"/>
                  </a:cubicBezTo>
                  <a:lnTo>
                    <a:pt x="531" y="1875"/>
                  </a:lnTo>
                  <a:lnTo>
                    <a:pt x="531" y="1896"/>
                  </a:lnTo>
                  <a:cubicBezTo>
                    <a:pt x="329" y="2029"/>
                    <a:pt x="155" y="2182"/>
                    <a:pt x="1" y="2362"/>
                  </a:cubicBezTo>
                  <a:lnTo>
                    <a:pt x="504" y="2362"/>
                  </a:lnTo>
                  <a:cubicBezTo>
                    <a:pt x="504" y="2362"/>
                    <a:pt x="2405" y="2272"/>
                    <a:pt x="3793" y="1700"/>
                  </a:cubicBezTo>
                  <a:cubicBezTo>
                    <a:pt x="4678" y="1346"/>
                    <a:pt x="5318" y="551"/>
                    <a:pt x="5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614" name="Shape 614"/>
        <p:cNvGrpSpPr/>
        <p:nvPr/>
      </p:nvGrpSpPr>
      <p:grpSpPr>
        <a:xfrm>
          <a:off x="0" y="0"/>
          <a:ext cx="0" cy="0"/>
          <a:chOff x="0" y="0"/>
          <a:chExt cx="0" cy="0"/>
        </a:xfrm>
      </p:grpSpPr>
      <p:sp>
        <p:nvSpPr>
          <p:cNvPr id="615" name="Google Shape;615;p23"/>
          <p:cNvSpPr/>
          <p:nvPr/>
        </p:nvSpPr>
        <p:spPr>
          <a:xfrm>
            <a:off x="7952381" y="2089303"/>
            <a:ext cx="1382366" cy="331625"/>
          </a:xfrm>
          <a:custGeom>
            <a:rect b="b" l="l" r="r" t="t"/>
            <a:pathLst>
              <a:path extrusionOk="0" h="1440" w="6002">
                <a:moveTo>
                  <a:pt x="2475" y="0"/>
                </a:moveTo>
                <a:cubicBezTo>
                  <a:pt x="2353" y="0"/>
                  <a:pt x="2221" y="79"/>
                  <a:pt x="2141" y="179"/>
                </a:cubicBezTo>
                <a:cubicBezTo>
                  <a:pt x="1987" y="332"/>
                  <a:pt x="1876" y="555"/>
                  <a:pt x="1812" y="777"/>
                </a:cubicBezTo>
                <a:cubicBezTo>
                  <a:pt x="1739" y="738"/>
                  <a:pt x="1665" y="703"/>
                  <a:pt x="1594" y="703"/>
                </a:cubicBezTo>
                <a:cubicBezTo>
                  <a:pt x="1578" y="703"/>
                  <a:pt x="1563" y="704"/>
                  <a:pt x="1547" y="708"/>
                </a:cubicBezTo>
                <a:cubicBezTo>
                  <a:pt x="1436" y="708"/>
                  <a:pt x="1346" y="798"/>
                  <a:pt x="1346" y="909"/>
                </a:cubicBezTo>
                <a:cubicBezTo>
                  <a:pt x="1249" y="796"/>
                  <a:pt x="1125" y="737"/>
                  <a:pt x="1002" y="737"/>
                </a:cubicBezTo>
                <a:cubicBezTo>
                  <a:pt x="931" y="737"/>
                  <a:pt x="860" y="757"/>
                  <a:pt x="795" y="798"/>
                </a:cubicBezTo>
                <a:cubicBezTo>
                  <a:pt x="621" y="909"/>
                  <a:pt x="531" y="1105"/>
                  <a:pt x="377" y="1238"/>
                </a:cubicBezTo>
                <a:cubicBezTo>
                  <a:pt x="287" y="1328"/>
                  <a:pt x="91" y="1391"/>
                  <a:pt x="1" y="1418"/>
                </a:cubicBezTo>
                <a:lnTo>
                  <a:pt x="6002" y="1439"/>
                </a:lnTo>
                <a:cubicBezTo>
                  <a:pt x="5763" y="1391"/>
                  <a:pt x="5498" y="1328"/>
                  <a:pt x="5366" y="1105"/>
                </a:cubicBezTo>
                <a:cubicBezTo>
                  <a:pt x="5318" y="994"/>
                  <a:pt x="5276" y="888"/>
                  <a:pt x="5207" y="819"/>
                </a:cubicBezTo>
                <a:cubicBezTo>
                  <a:pt x="5176" y="807"/>
                  <a:pt x="5145" y="802"/>
                  <a:pt x="5113" y="802"/>
                </a:cubicBezTo>
                <a:cubicBezTo>
                  <a:pt x="5038" y="802"/>
                  <a:pt x="4964" y="832"/>
                  <a:pt x="4900" y="862"/>
                </a:cubicBezTo>
                <a:cubicBezTo>
                  <a:pt x="4885" y="881"/>
                  <a:pt x="4859" y="897"/>
                  <a:pt x="4836" y="897"/>
                </a:cubicBezTo>
                <a:cubicBezTo>
                  <a:pt x="4826" y="897"/>
                  <a:pt x="4817" y="894"/>
                  <a:pt x="4810" y="888"/>
                </a:cubicBezTo>
                <a:cubicBezTo>
                  <a:pt x="4789" y="888"/>
                  <a:pt x="4789" y="862"/>
                  <a:pt x="4768" y="841"/>
                </a:cubicBezTo>
                <a:cubicBezTo>
                  <a:pt x="4704" y="708"/>
                  <a:pt x="4656" y="533"/>
                  <a:pt x="4572" y="422"/>
                </a:cubicBezTo>
                <a:cubicBezTo>
                  <a:pt x="4503" y="327"/>
                  <a:pt x="4408" y="283"/>
                  <a:pt x="4314" y="283"/>
                </a:cubicBezTo>
                <a:cubicBezTo>
                  <a:pt x="4256" y="283"/>
                  <a:pt x="4198" y="300"/>
                  <a:pt x="4148" y="332"/>
                </a:cubicBezTo>
                <a:cubicBezTo>
                  <a:pt x="3994" y="401"/>
                  <a:pt x="3910" y="555"/>
                  <a:pt x="3862" y="729"/>
                </a:cubicBezTo>
                <a:cubicBezTo>
                  <a:pt x="3751" y="623"/>
                  <a:pt x="3618" y="512"/>
                  <a:pt x="3486" y="465"/>
                </a:cubicBezTo>
                <a:cubicBezTo>
                  <a:pt x="3431" y="442"/>
                  <a:pt x="3377" y="430"/>
                  <a:pt x="3324" y="430"/>
                </a:cubicBezTo>
                <a:cubicBezTo>
                  <a:pt x="3228" y="430"/>
                  <a:pt x="3139" y="469"/>
                  <a:pt x="3067" y="555"/>
                </a:cubicBezTo>
                <a:cubicBezTo>
                  <a:pt x="2935" y="290"/>
                  <a:pt x="2781" y="25"/>
                  <a:pt x="2517" y="4"/>
                </a:cubicBezTo>
                <a:cubicBezTo>
                  <a:pt x="2503" y="2"/>
                  <a:pt x="2489" y="0"/>
                  <a:pt x="247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23"/>
          <p:cNvSpPr/>
          <p:nvPr/>
        </p:nvSpPr>
        <p:spPr>
          <a:xfrm>
            <a:off x="-445123" y="1242268"/>
            <a:ext cx="1040462" cy="249599"/>
          </a:xfrm>
          <a:custGeom>
            <a:rect b="b" l="l" r="r" t="t"/>
            <a:pathLst>
              <a:path extrusionOk="0" h="1440" w="6002">
                <a:moveTo>
                  <a:pt x="2475" y="0"/>
                </a:moveTo>
                <a:cubicBezTo>
                  <a:pt x="2353" y="0"/>
                  <a:pt x="2221" y="79"/>
                  <a:pt x="2141" y="179"/>
                </a:cubicBezTo>
                <a:cubicBezTo>
                  <a:pt x="1987" y="332"/>
                  <a:pt x="1876" y="555"/>
                  <a:pt x="1812" y="777"/>
                </a:cubicBezTo>
                <a:cubicBezTo>
                  <a:pt x="1739" y="738"/>
                  <a:pt x="1665" y="703"/>
                  <a:pt x="1594" y="703"/>
                </a:cubicBezTo>
                <a:cubicBezTo>
                  <a:pt x="1578" y="703"/>
                  <a:pt x="1563" y="704"/>
                  <a:pt x="1547" y="708"/>
                </a:cubicBezTo>
                <a:cubicBezTo>
                  <a:pt x="1436" y="708"/>
                  <a:pt x="1346" y="798"/>
                  <a:pt x="1346" y="909"/>
                </a:cubicBezTo>
                <a:cubicBezTo>
                  <a:pt x="1249" y="796"/>
                  <a:pt x="1125" y="737"/>
                  <a:pt x="1002" y="737"/>
                </a:cubicBezTo>
                <a:cubicBezTo>
                  <a:pt x="931" y="737"/>
                  <a:pt x="860" y="757"/>
                  <a:pt x="795" y="798"/>
                </a:cubicBezTo>
                <a:cubicBezTo>
                  <a:pt x="621" y="909"/>
                  <a:pt x="531" y="1105"/>
                  <a:pt x="377" y="1238"/>
                </a:cubicBezTo>
                <a:cubicBezTo>
                  <a:pt x="287" y="1328"/>
                  <a:pt x="91" y="1391"/>
                  <a:pt x="1" y="1418"/>
                </a:cubicBezTo>
                <a:lnTo>
                  <a:pt x="6002" y="1439"/>
                </a:lnTo>
                <a:cubicBezTo>
                  <a:pt x="5763" y="1391"/>
                  <a:pt x="5498" y="1328"/>
                  <a:pt x="5366" y="1105"/>
                </a:cubicBezTo>
                <a:cubicBezTo>
                  <a:pt x="5318" y="994"/>
                  <a:pt x="5276" y="888"/>
                  <a:pt x="5207" y="819"/>
                </a:cubicBezTo>
                <a:cubicBezTo>
                  <a:pt x="5176" y="807"/>
                  <a:pt x="5145" y="802"/>
                  <a:pt x="5113" y="802"/>
                </a:cubicBezTo>
                <a:cubicBezTo>
                  <a:pt x="5038" y="802"/>
                  <a:pt x="4964" y="832"/>
                  <a:pt x="4900" y="862"/>
                </a:cubicBezTo>
                <a:cubicBezTo>
                  <a:pt x="4885" y="881"/>
                  <a:pt x="4859" y="897"/>
                  <a:pt x="4836" y="897"/>
                </a:cubicBezTo>
                <a:cubicBezTo>
                  <a:pt x="4826" y="897"/>
                  <a:pt x="4817" y="894"/>
                  <a:pt x="4810" y="888"/>
                </a:cubicBezTo>
                <a:cubicBezTo>
                  <a:pt x="4789" y="888"/>
                  <a:pt x="4789" y="862"/>
                  <a:pt x="4768" y="841"/>
                </a:cubicBezTo>
                <a:cubicBezTo>
                  <a:pt x="4704" y="708"/>
                  <a:pt x="4656" y="533"/>
                  <a:pt x="4572" y="422"/>
                </a:cubicBezTo>
                <a:cubicBezTo>
                  <a:pt x="4503" y="327"/>
                  <a:pt x="4408" y="283"/>
                  <a:pt x="4314" y="283"/>
                </a:cubicBezTo>
                <a:cubicBezTo>
                  <a:pt x="4256" y="283"/>
                  <a:pt x="4198" y="300"/>
                  <a:pt x="4148" y="332"/>
                </a:cubicBezTo>
                <a:cubicBezTo>
                  <a:pt x="3994" y="401"/>
                  <a:pt x="3910" y="555"/>
                  <a:pt x="3862" y="729"/>
                </a:cubicBezTo>
                <a:cubicBezTo>
                  <a:pt x="3751" y="623"/>
                  <a:pt x="3618" y="512"/>
                  <a:pt x="3486" y="465"/>
                </a:cubicBezTo>
                <a:cubicBezTo>
                  <a:pt x="3431" y="442"/>
                  <a:pt x="3377" y="430"/>
                  <a:pt x="3324" y="430"/>
                </a:cubicBezTo>
                <a:cubicBezTo>
                  <a:pt x="3228" y="430"/>
                  <a:pt x="3139" y="469"/>
                  <a:pt x="3067" y="555"/>
                </a:cubicBezTo>
                <a:cubicBezTo>
                  <a:pt x="2935" y="290"/>
                  <a:pt x="2781" y="25"/>
                  <a:pt x="2517" y="4"/>
                </a:cubicBezTo>
                <a:cubicBezTo>
                  <a:pt x="2503" y="2"/>
                  <a:pt x="2489" y="0"/>
                  <a:pt x="247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23"/>
          <p:cNvSpPr/>
          <p:nvPr/>
        </p:nvSpPr>
        <p:spPr>
          <a:xfrm>
            <a:off x="-1041000" y="2845825"/>
            <a:ext cx="11225986" cy="3987262"/>
          </a:xfrm>
          <a:custGeom>
            <a:rect b="b" l="l" r="r" t="t"/>
            <a:pathLst>
              <a:path extrusionOk="0" h="44599" w="105159">
                <a:moveTo>
                  <a:pt x="11224" y="0"/>
                </a:moveTo>
                <a:cubicBezTo>
                  <a:pt x="10502" y="0"/>
                  <a:pt x="9781" y="108"/>
                  <a:pt x="9073" y="332"/>
                </a:cubicBezTo>
                <a:cubicBezTo>
                  <a:pt x="4704" y="1725"/>
                  <a:pt x="2474" y="7106"/>
                  <a:pt x="3777" y="12646"/>
                </a:cubicBezTo>
                <a:cubicBezTo>
                  <a:pt x="3094" y="13573"/>
                  <a:pt x="2495" y="14632"/>
                  <a:pt x="2056" y="15803"/>
                </a:cubicBezTo>
                <a:cubicBezTo>
                  <a:pt x="1" y="21078"/>
                  <a:pt x="1526" y="26570"/>
                  <a:pt x="5456" y="28095"/>
                </a:cubicBezTo>
                <a:cubicBezTo>
                  <a:pt x="6140" y="28363"/>
                  <a:pt x="6856" y="28490"/>
                  <a:pt x="7583" y="28490"/>
                </a:cubicBezTo>
                <a:cubicBezTo>
                  <a:pt x="8355" y="28490"/>
                  <a:pt x="9139" y="28347"/>
                  <a:pt x="9910" y="28074"/>
                </a:cubicBezTo>
                <a:cubicBezTo>
                  <a:pt x="12072" y="31019"/>
                  <a:pt x="15525" y="32772"/>
                  <a:pt x="19177" y="32772"/>
                </a:cubicBezTo>
                <a:cubicBezTo>
                  <a:pt x="20340" y="32772"/>
                  <a:pt x="21523" y="32594"/>
                  <a:pt x="22690" y="32221"/>
                </a:cubicBezTo>
                <a:cubicBezTo>
                  <a:pt x="23596" y="31935"/>
                  <a:pt x="24454" y="31538"/>
                  <a:pt x="25227" y="31072"/>
                </a:cubicBezTo>
                <a:cubicBezTo>
                  <a:pt x="25317" y="31294"/>
                  <a:pt x="25428" y="31538"/>
                  <a:pt x="25534" y="31760"/>
                </a:cubicBezTo>
                <a:cubicBezTo>
                  <a:pt x="27256" y="35378"/>
                  <a:pt x="30613" y="37671"/>
                  <a:pt x="34300" y="38201"/>
                </a:cubicBezTo>
                <a:cubicBezTo>
                  <a:pt x="34628" y="40849"/>
                  <a:pt x="35931" y="43078"/>
                  <a:pt x="38092" y="44074"/>
                </a:cubicBezTo>
                <a:cubicBezTo>
                  <a:pt x="38875" y="44430"/>
                  <a:pt x="39708" y="44599"/>
                  <a:pt x="40557" y="44599"/>
                </a:cubicBezTo>
                <a:cubicBezTo>
                  <a:pt x="43866" y="44599"/>
                  <a:pt x="47424" y="42029"/>
                  <a:pt x="49304" y="37936"/>
                </a:cubicBezTo>
                <a:cubicBezTo>
                  <a:pt x="49765" y="36898"/>
                  <a:pt x="50098" y="35838"/>
                  <a:pt x="50294" y="34806"/>
                </a:cubicBezTo>
                <a:cubicBezTo>
                  <a:pt x="51751" y="35796"/>
                  <a:pt x="53430" y="36458"/>
                  <a:pt x="55172" y="36702"/>
                </a:cubicBezTo>
                <a:cubicBezTo>
                  <a:pt x="55506" y="39371"/>
                  <a:pt x="56830" y="41580"/>
                  <a:pt x="58970" y="42570"/>
                </a:cubicBezTo>
                <a:cubicBezTo>
                  <a:pt x="59758" y="42933"/>
                  <a:pt x="60596" y="43105"/>
                  <a:pt x="61450" y="43105"/>
                </a:cubicBezTo>
                <a:cubicBezTo>
                  <a:pt x="64755" y="43105"/>
                  <a:pt x="68305" y="40524"/>
                  <a:pt x="70182" y="36437"/>
                </a:cubicBezTo>
                <a:cubicBezTo>
                  <a:pt x="71548" y="33455"/>
                  <a:pt x="71723" y="30325"/>
                  <a:pt x="70886" y="27873"/>
                </a:cubicBezTo>
                <a:lnTo>
                  <a:pt x="70886" y="27873"/>
                </a:lnTo>
                <a:cubicBezTo>
                  <a:pt x="72629" y="29133"/>
                  <a:pt x="74949" y="29970"/>
                  <a:pt x="77528" y="30081"/>
                </a:cubicBezTo>
                <a:cubicBezTo>
                  <a:pt x="77732" y="30090"/>
                  <a:pt x="77934" y="30094"/>
                  <a:pt x="78136" y="30094"/>
                </a:cubicBezTo>
                <a:cubicBezTo>
                  <a:pt x="82448" y="30094"/>
                  <a:pt x="86136" y="28114"/>
                  <a:pt x="87527" y="25225"/>
                </a:cubicBezTo>
                <a:cubicBezTo>
                  <a:pt x="87612" y="25336"/>
                  <a:pt x="87723" y="25426"/>
                  <a:pt x="87834" y="25511"/>
                </a:cubicBezTo>
                <a:cubicBezTo>
                  <a:pt x="90340" y="27813"/>
                  <a:pt x="93393" y="28992"/>
                  <a:pt x="96180" y="28992"/>
                </a:cubicBezTo>
                <a:cubicBezTo>
                  <a:pt x="98472" y="28992"/>
                  <a:pt x="100584" y="28195"/>
                  <a:pt x="102065" y="26570"/>
                </a:cubicBezTo>
                <a:cubicBezTo>
                  <a:pt x="105158" y="23196"/>
                  <a:pt x="104406" y="17413"/>
                  <a:pt x="100503" y="13266"/>
                </a:cubicBezTo>
                <a:cubicBezTo>
                  <a:pt x="100635" y="12116"/>
                  <a:pt x="100609" y="10904"/>
                  <a:pt x="100434" y="9670"/>
                </a:cubicBezTo>
                <a:cubicBezTo>
                  <a:pt x="99637" y="4480"/>
                  <a:pt x="96070" y="641"/>
                  <a:pt x="92219" y="641"/>
                </a:cubicBezTo>
                <a:cubicBezTo>
                  <a:pt x="91928" y="641"/>
                  <a:pt x="91634" y="663"/>
                  <a:pt x="91340" y="708"/>
                </a:cubicBezTo>
                <a:cubicBezTo>
                  <a:pt x="89842" y="931"/>
                  <a:pt x="88518" y="1746"/>
                  <a:pt x="87501" y="2959"/>
                </a:cubicBezTo>
                <a:cubicBezTo>
                  <a:pt x="86019" y="2303"/>
                  <a:pt x="84430" y="1977"/>
                  <a:pt x="82842" y="1977"/>
                </a:cubicBezTo>
                <a:cubicBezTo>
                  <a:pt x="79725" y="1977"/>
                  <a:pt x="76617" y="3234"/>
                  <a:pt x="74350" y="5719"/>
                </a:cubicBezTo>
                <a:cubicBezTo>
                  <a:pt x="73492" y="6667"/>
                  <a:pt x="72830" y="7705"/>
                  <a:pt x="72322" y="8806"/>
                </a:cubicBezTo>
                <a:cubicBezTo>
                  <a:pt x="71041" y="8222"/>
                  <a:pt x="69569" y="7918"/>
                  <a:pt x="68015" y="7918"/>
                </a:cubicBezTo>
                <a:cubicBezTo>
                  <a:pt x="66458" y="7918"/>
                  <a:pt x="64818" y="8223"/>
                  <a:pt x="63207" y="8854"/>
                </a:cubicBezTo>
                <a:cubicBezTo>
                  <a:pt x="62190" y="8298"/>
                  <a:pt x="61067" y="7858"/>
                  <a:pt x="59854" y="7572"/>
                </a:cubicBezTo>
                <a:cubicBezTo>
                  <a:pt x="58791" y="7322"/>
                  <a:pt x="57740" y="7202"/>
                  <a:pt x="56727" y="7202"/>
                </a:cubicBezTo>
                <a:cubicBezTo>
                  <a:pt x="53910" y="7202"/>
                  <a:pt x="51396" y="8128"/>
                  <a:pt x="49791" y="9733"/>
                </a:cubicBezTo>
                <a:cubicBezTo>
                  <a:pt x="48932" y="9525"/>
                  <a:pt x="48025" y="9418"/>
                  <a:pt x="47090" y="9418"/>
                </a:cubicBezTo>
                <a:cubicBezTo>
                  <a:pt x="45545" y="9418"/>
                  <a:pt x="43926" y="9711"/>
                  <a:pt x="42329" y="10332"/>
                </a:cubicBezTo>
                <a:cubicBezTo>
                  <a:pt x="41317" y="9781"/>
                  <a:pt x="40189" y="9336"/>
                  <a:pt x="38976" y="9050"/>
                </a:cubicBezTo>
                <a:cubicBezTo>
                  <a:pt x="37912" y="8806"/>
                  <a:pt x="36865" y="8688"/>
                  <a:pt x="35857" y="8688"/>
                </a:cubicBezTo>
                <a:cubicBezTo>
                  <a:pt x="34416" y="8688"/>
                  <a:pt x="33057" y="8929"/>
                  <a:pt x="31847" y="9384"/>
                </a:cubicBezTo>
                <a:cubicBezTo>
                  <a:pt x="29772" y="8116"/>
                  <a:pt x="27541" y="7495"/>
                  <a:pt x="25500" y="7495"/>
                </a:cubicBezTo>
                <a:cubicBezTo>
                  <a:pt x="23806" y="7495"/>
                  <a:pt x="22244" y="7923"/>
                  <a:pt x="21011" y="8764"/>
                </a:cubicBezTo>
                <a:cubicBezTo>
                  <a:pt x="20969" y="8610"/>
                  <a:pt x="20926" y="8478"/>
                  <a:pt x="20879" y="8345"/>
                </a:cubicBezTo>
                <a:cubicBezTo>
                  <a:pt x="19289" y="3346"/>
                  <a:pt x="15253" y="0"/>
                  <a:pt x="11224" y="0"/>
                </a:cubicBezTo>
                <a:close/>
              </a:path>
            </a:pathLst>
          </a:custGeom>
          <a:solidFill>
            <a:srgbClr val="FFFFFF">
              <a:alpha val="399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23"/>
          <p:cNvSpPr/>
          <p:nvPr/>
        </p:nvSpPr>
        <p:spPr>
          <a:xfrm>
            <a:off x="0" y="4380553"/>
            <a:ext cx="9144064" cy="762939"/>
          </a:xfrm>
          <a:custGeom>
            <a:rect b="b" l="l" r="r" t="t"/>
            <a:pathLst>
              <a:path extrusionOk="0" h="9670" w="87612">
                <a:moveTo>
                  <a:pt x="18981" y="0"/>
                </a:moveTo>
                <a:cubicBezTo>
                  <a:pt x="15418" y="0"/>
                  <a:pt x="11743" y="156"/>
                  <a:pt x="8077" y="470"/>
                </a:cubicBezTo>
                <a:cubicBezTo>
                  <a:pt x="5387" y="713"/>
                  <a:pt x="2691" y="1020"/>
                  <a:pt x="0" y="1264"/>
                </a:cubicBezTo>
                <a:lnTo>
                  <a:pt x="0" y="9669"/>
                </a:lnTo>
                <a:lnTo>
                  <a:pt x="87611" y="9669"/>
                </a:lnTo>
                <a:lnTo>
                  <a:pt x="87611" y="4023"/>
                </a:lnTo>
                <a:cubicBezTo>
                  <a:pt x="84100" y="3160"/>
                  <a:pt x="79821" y="2609"/>
                  <a:pt x="75033" y="2456"/>
                </a:cubicBezTo>
                <a:cubicBezTo>
                  <a:pt x="74101" y="2429"/>
                  <a:pt x="73160" y="2417"/>
                  <a:pt x="72210" y="2417"/>
                </a:cubicBezTo>
                <a:cubicBezTo>
                  <a:pt x="65222" y="2417"/>
                  <a:pt x="57810" y="3055"/>
                  <a:pt x="50755" y="3097"/>
                </a:cubicBezTo>
                <a:cubicBezTo>
                  <a:pt x="48196" y="3097"/>
                  <a:pt x="45660" y="3028"/>
                  <a:pt x="43430" y="2763"/>
                </a:cubicBezTo>
                <a:cubicBezTo>
                  <a:pt x="40670" y="2456"/>
                  <a:pt x="38462" y="1878"/>
                  <a:pt x="36015" y="1418"/>
                </a:cubicBezTo>
                <a:cubicBezTo>
                  <a:pt x="31114" y="477"/>
                  <a:pt x="25219" y="0"/>
                  <a:pt x="1898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23"/>
          <p:cNvSpPr txBox="1"/>
          <p:nvPr>
            <p:ph type="title"/>
          </p:nvPr>
        </p:nvSpPr>
        <p:spPr>
          <a:xfrm>
            <a:off x="870088" y="706550"/>
            <a:ext cx="4448100" cy="1058700"/>
          </a:xfrm>
          <a:prstGeom prst="rect">
            <a:avLst/>
          </a:prstGeom>
        </p:spPr>
        <p:txBody>
          <a:bodyPr anchorCtr="0" anchor="t" bIns="91425" lIns="91425" spcFirstLastPara="1" rIns="91425" wrap="square" tIns="91425">
            <a:noAutofit/>
          </a:bodyPr>
          <a:lstStyle>
            <a:lvl1pPr lvl="0" rtl="0" algn="l">
              <a:spcBef>
                <a:spcPts val="0"/>
              </a:spcBef>
              <a:spcAft>
                <a:spcPts val="0"/>
              </a:spcAft>
              <a:buSzPts val="2700"/>
              <a:buNone/>
              <a:defRPr sz="6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620" name="Google Shape;620;p23"/>
          <p:cNvSpPr txBox="1"/>
          <p:nvPr>
            <p:ph idx="1" type="subTitle"/>
          </p:nvPr>
        </p:nvSpPr>
        <p:spPr>
          <a:xfrm>
            <a:off x="870050" y="1765250"/>
            <a:ext cx="4448100" cy="1058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621" name="Google Shape;621;p23"/>
          <p:cNvSpPr/>
          <p:nvPr/>
        </p:nvSpPr>
        <p:spPr>
          <a:xfrm>
            <a:off x="1890977" y="373793"/>
            <a:ext cx="1040462" cy="249599"/>
          </a:xfrm>
          <a:custGeom>
            <a:rect b="b" l="l" r="r" t="t"/>
            <a:pathLst>
              <a:path extrusionOk="0" h="1440" w="6002">
                <a:moveTo>
                  <a:pt x="2475" y="0"/>
                </a:moveTo>
                <a:cubicBezTo>
                  <a:pt x="2353" y="0"/>
                  <a:pt x="2221" y="79"/>
                  <a:pt x="2141" y="179"/>
                </a:cubicBezTo>
                <a:cubicBezTo>
                  <a:pt x="1987" y="332"/>
                  <a:pt x="1876" y="555"/>
                  <a:pt x="1812" y="777"/>
                </a:cubicBezTo>
                <a:cubicBezTo>
                  <a:pt x="1739" y="738"/>
                  <a:pt x="1665" y="703"/>
                  <a:pt x="1594" y="703"/>
                </a:cubicBezTo>
                <a:cubicBezTo>
                  <a:pt x="1578" y="703"/>
                  <a:pt x="1563" y="704"/>
                  <a:pt x="1547" y="708"/>
                </a:cubicBezTo>
                <a:cubicBezTo>
                  <a:pt x="1436" y="708"/>
                  <a:pt x="1346" y="798"/>
                  <a:pt x="1346" y="909"/>
                </a:cubicBezTo>
                <a:cubicBezTo>
                  <a:pt x="1249" y="796"/>
                  <a:pt x="1125" y="737"/>
                  <a:pt x="1002" y="737"/>
                </a:cubicBezTo>
                <a:cubicBezTo>
                  <a:pt x="931" y="737"/>
                  <a:pt x="860" y="757"/>
                  <a:pt x="795" y="798"/>
                </a:cubicBezTo>
                <a:cubicBezTo>
                  <a:pt x="621" y="909"/>
                  <a:pt x="531" y="1105"/>
                  <a:pt x="377" y="1238"/>
                </a:cubicBezTo>
                <a:cubicBezTo>
                  <a:pt x="287" y="1328"/>
                  <a:pt x="91" y="1391"/>
                  <a:pt x="1" y="1418"/>
                </a:cubicBezTo>
                <a:lnTo>
                  <a:pt x="6002" y="1439"/>
                </a:lnTo>
                <a:cubicBezTo>
                  <a:pt x="5763" y="1391"/>
                  <a:pt x="5498" y="1328"/>
                  <a:pt x="5366" y="1105"/>
                </a:cubicBezTo>
                <a:cubicBezTo>
                  <a:pt x="5318" y="994"/>
                  <a:pt x="5276" y="888"/>
                  <a:pt x="5207" y="819"/>
                </a:cubicBezTo>
                <a:cubicBezTo>
                  <a:pt x="5176" y="807"/>
                  <a:pt x="5145" y="802"/>
                  <a:pt x="5113" y="802"/>
                </a:cubicBezTo>
                <a:cubicBezTo>
                  <a:pt x="5038" y="802"/>
                  <a:pt x="4964" y="832"/>
                  <a:pt x="4900" y="862"/>
                </a:cubicBezTo>
                <a:cubicBezTo>
                  <a:pt x="4885" y="881"/>
                  <a:pt x="4859" y="897"/>
                  <a:pt x="4836" y="897"/>
                </a:cubicBezTo>
                <a:cubicBezTo>
                  <a:pt x="4826" y="897"/>
                  <a:pt x="4817" y="894"/>
                  <a:pt x="4810" y="888"/>
                </a:cubicBezTo>
                <a:cubicBezTo>
                  <a:pt x="4789" y="888"/>
                  <a:pt x="4789" y="862"/>
                  <a:pt x="4768" y="841"/>
                </a:cubicBezTo>
                <a:cubicBezTo>
                  <a:pt x="4704" y="708"/>
                  <a:pt x="4656" y="533"/>
                  <a:pt x="4572" y="422"/>
                </a:cubicBezTo>
                <a:cubicBezTo>
                  <a:pt x="4503" y="327"/>
                  <a:pt x="4408" y="283"/>
                  <a:pt x="4314" y="283"/>
                </a:cubicBezTo>
                <a:cubicBezTo>
                  <a:pt x="4256" y="283"/>
                  <a:pt x="4198" y="300"/>
                  <a:pt x="4148" y="332"/>
                </a:cubicBezTo>
                <a:cubicBezTo>
                  <a:pt x="3994" y="401"/>
                  <a:pt x="3910" y="555"/>
                  <a:pt x="3862" y="729"/>
                </a:cubicBezTo>
                <a:cubicBezTo>
                  <a:pt x="3751" y="623"/>
                  <a:pt x="3618" y="512"/>
                  <a:pt x="3486" y="465"/>
                </a:cubicBezTo>
                <a:cubicBezTo>
                  <a:pt x="3431" y="442"/>
                  <a:pt x="3377" y="430"/>
                  <a:pt x="3324" y="430"/>
                </a:cubicBezTo>
                <a:cubicBezTo>
                  <a:pt x="3228" y="430"/>
                  <a:pt x="3139" y="469"/>
                  <a:pt x="3067" y="555"/>
                </a:cubicBezTo>
                <a:cubicBezTo>
                  <a:pt x="2935" y="290"/>
                  <a:pt x="2781" y="25"/>
                  <a:pt x="2517" y="4"/>
                </a:cubicBezTo>
                <a:cubicBezTo>
                  <a:pt x="2503" y="2"/>
                  <a:pt x="2489" y="0"/>
                  <a:pt x="247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23"/>
          <p:cNvSpPr/>
          <p:nvPr/>
        </p:nvSpPr>
        <p:spPr>
          <a:xfrm>
            <a:off x="7339600" y="289899"/>
            <a:ext cx="1046547" cy="249598"/>
          </a:xfrm>
          <a:custGeom>
            <a:rect b="b" l="l" r="r" t="t"/>
            <a:pathLst>
              <a:path extrusionOk="0" h="2322" w="9736">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23"/>
          <p:cNvSpPr/>
          <p:nvPr/>
        </p:nvSpPr>
        <p:spPr>
          <a:xfrm>
            <a:off x="8580375" y="-35000"/>
            <a:ext cx="616126" cy="5217602"/>
          </a:xfrm>
          <a:custGeom>
            <a:rect b="b" l="l" r="r" t="t"/>
            <a:pathLst>
              <a:path extrusionOk="0" h="24782" w="2671">
                <a:moveTo>
                  <a:pt x="1" y="0"/>
                </a:moveTo>
                <a:lnTo>
                  <a:pt x="2649" y="24782"/>
                </a:lnTo>
                <a:lnTo>
                  <a:pt x="2649" y="21694"/>
                </a:lnTo>
                <a:lnTo>
                  <a:pt x="2670" y="22"/>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23"/>
          <p:cNvSpPr/>
          <p:nvPr/>
        </p:nvSpPr>
        <p:spPr>
          <a:xfrm rot="10800000">
            <a:off x="-52502" y="-85855"/>
            <a:ext cx="616126" cy="5268405"/>
          </a:xfrm>
          <a:custGeom>
            <a:rect b="b" l="l" r="r" t="t"/>
            <a:pathLst>
              <a:path extrusionOk="0" h="24782" w="2671">
                <a:moveTo>
                  <a:pt x="1" y="0"/>
                </a:moveTo>
                <a:lnTo>
                  <a:pt x="2649" y="24782"/>
                </a:lnTo>
                <a:lnTo>
                  <a:pt x="2649" y="21694"/>
                </a:lnTo>
                <a:lnTo>
                  <a:pt x="2670" y="22"/>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25" name="Google Shape;625;p23"/>
          <p:cNvGrpSpPr/>
          <p:nvPr/>
        </p:nvGrpSpPr>
        <p:grpSpPr>
          <a:xfrm flipH="1">
            <a:off x="7646395" y="3358121"/>
            <a:ext cx="1113187" cy="1430950"/>
            <a:chOff x="1307321" y="654999"/>
            <a:chExt cx="1131632" cy="1454661"/>
          </a:xfrm>
        </p:grpSpPr>
        <p:sp>
          <p:nvSpPr>
            <p:cNvPr id="626" name="Google Shape;626;p23"/>
            <p:cNvSpPr/>
            <p:nvPr/>
          </p:nvSpPr>
          <p:spPr>
            <a:xfrm>
              <a:off x="1307321" y="654999"/>
              <a:ext cx="1131632" cy="1021965"/>
            </a:xfrm>
            <a:custGeom>
              <a:rect b="b" l="l" r="r" t="t"/>
              <a:pathLst>
                <a:path extrusionOk="0" h="23241" w="25735">
                  <a:moveTo>
                    <a:pt x="15539" y="0"/>
                  </a:moveTo>
                  <a:cubicBezTo>
                    <a:pt x="12250" y="0"/>
                    <a:pt x="9602" y="3379"/>
                    <a:pt x="9602" y="7547"/>
                  </a:cubicBezTo>
                  <a:lnTo>
                    <a:pt x="9602" y="7833"/>
                  </a:lnTo>
                  <a:cubicBezTo>
                    <a:pt x="9181" y="7709"/>
                    <a:pt x="8736" y="7647"/>
                    <a:pt x="8276" y="7647"/>
                  </a:cubicBezTo>
                  <a:cubicBezTo>
                    <a:pt x="6379" y="7647"/>
                    <a:pt x="4247" y="8691"/>
                    <a:pt x="2648" y="10593"/>
                  </a:cubicBezTo>
                  <a:cubicBezTo>
                    <a:pt x="223" y="13527"/>
                    <a:pt x="0" y="17367"/>
                    <a:pt x="2187" y="19178"/>
                  </a:cubicBezTo>
                  <a:cubicBezTo>
                    <a:pt x="2947" y="19817"/>
                    <a:pt x="3890" y="20121"/>
                    <a:pt x="4905" y="20121"/>
                  </a:cubicBezTo>
                  <a:cubicBezTo>
                    <a:pt x="5539" y="20121"/>
                    <a:pt x="6202" y="20002"/>
                    <a:pt x="6864" y="19771"/>
                  </a:cubicBezTo>
                  <a:cubicBezTo>
                    <a:pt x="8257" y="21869"/>
                    <a:pt x="10619" y="23240"/>
                    <a:pt x="13310" y="23240"/>
                  </a:cubicBezTo>
                  <a:cubicBezTo>
                    <a:pt x="16731" y="23240"/>
                    <a:pt x="19644" y="21032"/>
                    <a:pt x="20656" y="17965"/>
                  </a:cubicBezTo>
                  <a:cubicBezTo>
                    <a:pt x="20725" y="17968"/>
                    <a:pt x="20795" y="17969"/>
                    <a:pt x="20864" y="17969"/>
                  </a:cubicBezTo>
                  <a:cubicBezTo>
                    <a:pt x="21868" y="17969"/>
                    <a:pt x="22783" y="17680"/>
                    <a:pt x="23526" y="17081"/>
                  </a:cubicBezTo>
                  <a:cubicBezTo>
                    <a:pt x="25735" y="15296"/>
                    <a:pt x="25602" y="11456"/>
                    <a:pt x="23198" y="8496"/>
                  </a:cubicBezTo>
                  <a:cubicBezTo>
                    <a:pt x="22668" y="7833"/>
                    <a:pt x="22070" y="7283"/>
                    <a:pt x="21450" y="6822"/>
                  </a:cubicBezTo>
                  <a:cubicBezTo>
                    <a:pt x="21164" y="3003"/>
                    <a:pt x="18627" y="0"/>
                    <a:pt x="1553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23"/>
            <p:cNvSpPr/>
            <p:nvPr/>
          </p:nvSpPr>
          <p:spPr>
            <a:xfrm>
              <a:off x="1876952" y="1126611"/>
              <a:ext cx="81569" cy="983049"/>
            </a:xfrm>
            <a:custGeom>
              <a:rect b="b" l="l" r="r" t="t"/>
              <a:pathLst>
                <a:path extrusionOk="0" h="22356" w="1855">
                  <a:moveTo>
                    <a:pt x="711" y="0"/>
                  </a:moveTo>
                  <a:lnTo>
                    <a:pt x="1" y="22356"/>
                  </a:lnTo>
                  <a:lnTo>
                    <a:pt x="1855" y="22287"/>
                  </a:lnTo>
                  <a:lnTo>
                    <a:pt x="71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28" name="Google Shape;628;p23"/>
          <p:cNvSpPr/>
          <p:nvPr/>
        </p:nvSpPr>
        <p:spPr>
          <a:xfrm>
            <a:off x="6264150" y="2448811"/>
            <a:ext cx="670859" cy="159997"/>
          </a:xfrm>
          <a:custGeom>
            <a:rect b="b" l="l" r="r" t="t"/>
            <a:pathLst>
              <a:path extrusionOk="0" h="2322" w="9736">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23"/>
          <p:cNvSpPr txBox="1"/>
          <p:nvPr/>
        </p:nvSpPr>
        <p:spPr>
          <a:xfrm>
            <a:off x="870050" y="2891876"/>
            <a:ext cx="3644700" cy="799500"/>
          </a:xfrm>
          <a:prstGeom prst="rect">
            <a:avLst/>
          </a:prstGeom>
          <a:noFill/>
          <a:ln>
            <a:noFill/>
          </a:ln>
        </p:spPr>
        <p:txBody>
          <a:bodyPr anchorCtr="0" anchor="t" bIns="91425" lIns="91425" spcFirstLastPara="1" rIns="91425" wrap="square" tIns="91425">
            <a:noAutofit/>
          </a:bodyPr>
          <a:lstStyle/>
          <a:p>
            <a:pPr indent="0" lvl="0" marL="0" rtl="0" algn="l">
              <a:spcBef>
                <a:spcPts val="300"/>
              </a:spcBef>
              <a:spcAft>
                <a:spcPts val="0"/>
              </a:spcAft>
              <a:buNone/>
            </a:pPr>
            <a:r>
              <a:rPr b="1" lang="en" sz="1200">
                <a:solidFill>
                  <a:schemeClr val="dk1"/>
                </a:solidFill>
                <a:latin typeface="Open Sans"/>
                <a:ea typeface="Open Sans"/>
                <a:cs typeface="Open Sans"/>
                <a:sym typeface="Open Sans"/>
              </a:rPr>
              <a:t>CREDITS:</a:t>
            </a:r>
            <a:r>
              <a:rPr lang="en" sz="1200">
                <a:solidFill>
                  <a:schemeClr val="dk1"/>
                </a:solidFill>
                <a:latin typeface="Open Sans"/>
                <a:ea typeface="Open Sans"/>
                <a:cs typeface="Open Sans"/>
                <a:sym typeface="Open Sans"/>
              </a:rPr>
              <a:t> This presentation template was created by </a:t>
            </a:r>
            <a:r>
              <a:rPr b="1" lang="en" sz="1200" u="sng">
                <a:solidFill>
                  <a:schemeClr val="hlink"/>
                </a:solidFill>
                <a:latin typeface="Open Sans"/>
                <a:ea typeface="Open Sans"/>
                <a:cs typeface="Open Sans"/>
                <a:sym typeface="Open Sans"/>
                <a:hlinkClick r:id="rId2"/>
              </a:rPr>
              <a:t>Slidesgo</a:t>
            </a:r>
            <a:r>
              <a:rPr lang="en" sz="1200">
                <a:solidFill>
                  <a:schemeClr val="dk1"/>
                </a:solidFill>
                <a:latin typeface="Open Sans"/>
                <a:ea typeface="Open Sans"/>
                <a:cs typeface="Open Sans"/>
                <a:sym typeface="Open Sans"/>
              </a:rPr>
              <a:t>, and includes icons by </a:t>
            </a:r>
            <a:r>
              <a:rPr b="1" lang="en" sz="1200" u="sng">
                <a:solidFill>
                  <a:schemeClr val="dk1"/>
                </a:solidFill>
                <a:latin typeface="Open Sans"/>
                <a:ea typeface="Open Sans"/>
                <a:cs typeface="Open Sans"/>
                <a:sym typeface="Open Sans"/>
                <a:hlinkClick r:id="rId3">
                  <a:extLst>
                    <a:ext uri="{A12FA001-AC4F-418D-AE19-62706E023703}">
                      <ahyp:hlinkClr val="tx"/>
                    </a:ext>
                  </a:extLst>
                </a:hlinkClick>
              </a:rPr>
              <a:t>Flaticon</a:t>
            </a:r>
            <a:r>
              <a:rPr lang="en" sz="1200">
                <a:solidFill>
                  <a:schemeClr val="dk1"/>
                </a:solidFill>
                <a:latin typeface="Open Sans"/>
                <a:ea typeface="Open Sans"/>
                <a:cs typeface="Open Sans"/>
                <a:sym typeface="Open Sans"/>
              </a:rPr>
              <a:t>, and infographics &amp; images by </a:t>
            </a:r>
            <a:r>
              <a:rPr b="1" lang="en" sz="1200" u="sng">
                <a:solidFill>
                  <a:schemeClr val="dk1"/>
                </a:solidFill>
                <a:latin typeface="Open Sans"/>
                <a:ea typeface="Open Sans"/>
                <a:cs typeface="Open Sans"/>
                <a:sym typeface="Open Sans"/>
                <a:hlinkClick r:id="rId4">
                  <a:extLst>
                    <a:ext uri="{A12FA001-AC4F-418D-AE19-62706E023703}">
                      <ahyp:hlinkClr val="tx"/>
                    </a:ext>
                  </a:extLst>
                </a:hlinkClick>
              </a:rPr>
              <a:t>Freepik</a:t>
            </a:r>
            <a:r>
              <a:rPr lang="en" sz="1200" u="sng">
                <a:solidFill>
                  <a:schemeClr val="dk1"/>
                </a:solidFill>
                <a:latin typeface="Open Sans"/>
                <a:ea typeface="Open Sans"/>
                <a:cs typeface="Open Sans"/>
                <a:sym typeface="Open Sans"/>
              </a:rPr>
              <a:t> </a:t>
            </a:r>
            <a:endParaRPr b="1" sz="1200" u="sng">
              <a:solidFill>
                <a:schemeClr val="dk1"/>
              </a:solidFill>
              <a:latin typeface="Open Sans"/>
              <a:ea typeface="Open Sans"/>
              <a:cs typeface="Open Sans"/>
              <a:sym typeface="Open Sans"/>
            </a:endParaRPr>
          </a:p>
        </p:txBody>
      </p:sp>
      <p:sp>
        <p:nvSpPr>
          <p:cNvPr id="630" name="Google Shape;630;p23"/>
          <p:cNvSpPr/>
          <p:nvPr/>
        </p:nvSpPr>
        <p:spPr>
          <a:xfrm>
            <a:off x="572200" y="313615"/>
            <a:ext cx="177302" cy="175063"/>
          </a:xfrm>
          <a:custGeom>
            <a:rect b="b" l="l" r="r" t="t"/>
            <a:pathLst>
              <a:path extrusionOk="0" h="18231" w="18469">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23"/>
          <p:cNvSpPr/>
          <p:nvPr/>
        </p:nvSpPr>
        <p:spPr>
          <a:xfrm>
            <a:off x="8253475" y="1590190"/>
            <a:ext cx="177302" cy="175063"/>
          </a:xfrm>
          <a:custGeom>
            <a:rect b="b" l="l" r="r" t="t"/>
            <a:pathLst>
              <a:path extrusionOk="0" h="18231" w="18469">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632" name="Shape 632"/>
        <p:cNvGrpSpPr/>
        <p:nvPr/>
      </p:nvGrpSpPr>
      <p:grpSpPr>
        <a:xfrm>
          <a:off x="0" y="0"/>
          <a:ext cx="0" cy="0"/>
          <a:chOff x="0" y="0"/>
          <a:chExt cx="0" cy="0"/>
        </a:xfrm>
      </p:grpSpPr>
      <p:sp>
        <p:nvSpPr>
          <p:cNvPr id="633" name="Google Shape;633;p24"/>
          <p:cNvSpPr/>
          <p:nvPr/>
        </p:nvSpPr>
        <p:spPr>
          <a:xfrm flipH="1">
            <a:off x="-155633" y="233252"/>
            <a:ext cx="1120808" cy="267303"/>
          </a:xfrm>
          <a:custGeom>
            <a:rect b="b" l="l" r="r" t="t"/>
            <a:pathLst>
              <a:path extrusionOk="0" h="2322" w="9736">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24"/>
          <p:cNvSpPr/>
          <p:nvPr/>
        </p:nvSpPr>
        <p:spPr>
          <a:xfrm>
            <a:off x="-1041000" y="3009775"/>
            <a:ext cx="11225986" cy="3987262"/>
          </a:xfrm>
          <a:custGeom>
            <a:rect b="b" l="l" r="r" t="t"/>
            <a:pathLst>
              <a:path extrusionOk="0" h="44599" w="105159">
                <a:moveTo>
                  <a:pt x="11224" y="0"/>
                </a:moveTo>
                <a:cubicBezTo>
                  <a:pt x="10502" y="0"/>
                  <a:pt x="9781" y="108"/>
                  <a:pt x="9073" y="332"/>
                </a:cubicBezTo>
                <a:cubicBezTo>
                  <a:pt x="4704" y="1725"/>
                  <a:pt x="2474" y="7106"/>
                  <a:pt x="3777" y="12646"/>
                </a:cubicBezTo>
                <a:cubicBezTo>
                  <a:pt x="3094" y="13573"/>
                  <a:pt x="2495" y="14632"/>
                  <a:pt x="2056" y="15803"/>
                </a:cubicBezTo>
                <a:cubicBezTo>
                  <a:pt x="1" y="21078"/>
                  <a:pt x="1526" y="26570"/>
                  <a:pt x="5456" y="28095"/>
                </a:cubicBezTo>
                <a:cubicBezTo>
                  <a:pt x="6140" y="28363"/>
                  <a:pt x="6856" y="28490"/>
                  <a:pt x="7583" y="28490"/>
                </a:cubicBezTo>
                <a:cubicBezTo>
                  <a:pt x="8355" y="28490"/>
                  <a:pt x="9139" y="28347"/>
                  <a:pt x="9910" y="28074"/>
                </a:cubicBezTo>
                <a:cubicBezTo>
                  <a:pt x="12072" y="31019"/>
                  <a:pt x="15525" y="32772"/>
                  <a:pt x="19177" y="32772"/>
                </a:cubicBezTo>
                <a:cubicBezTo>
                  <a:pt x="20340" y="32772"/>
                  <a:pt x="21523" y="32594"/>
                  <a:pt x="22690" y="32221"/>
                </a:cubicBezTo>
                <a:cubicBezTo>
                  <a:pt x="23596" y="31935"/>
                  <a:pt x="24454" y="31538"/>
                  <a:pt x="25227" y="31072"/>
                </a:cubicBezTo>
                <a:cubicBezTo>
                  <a:pt x="25317" y="31294"/>
                  <a:pt x="25428" y="31538"/>
                  <a:pt x="25534" y="31760"/>
                </a:cubicBezTo>
                <a:cubicBezTo>
                  <a:pt x="27256" y="35378"/>
                  <a:pt x="30613" y="37671"/>
                  <a:pt x="34300" y="38201"/>
                </a:cubicBezTo>
                <a:cubicBezTo>
                  <a:pt x="34628" y="40849"/>
                  <a:pt x="35931" y="43078"/>
                  <a:pt x="38092" y="44074"/>
                </a:cubicBezTo>
                <a:cubicBezTo>
                  <a:pt x="38875" y="44430"/>
                  <a:pt x="39708" y="44599"/>
                  <a:pt x="40557" y="44599"/>
                </a:cubicBezTo>
                <a:cubicBezTo>
                  <a:pt x="43866" y="44599"/>
                  <a:pt x="47424" y="42029"/>
                  <a:pt x="49304" y="37936"/>
                </a:cubicBezTo>
                <a:cubicBezTo>
                  <a:pt x="49765" y="36898"/>
                  <a:pt x="50098" y="35838"/>
                  <a:pt x="50294" y="34806"/>
                </a:cubicBezTo>
                <a:cubicBezTo>
                  <a:pt x="51751" y="35796"/>
                  <a:pt x="53430" y="36458"/>
                  <a:pt x="55172" y="36702"/>
                </a:cubicBezTo>
                <a:cubicBezTo>
                  <a:pt x="55506" y="39371"/>
                  <a:pt x="56830" y="41580"/>
                  <a:pt x="58970" y="42570"/>
                </a:cubicBezTo>
                <a:cubicBezTo>
                  <a:pt x="59758" y="42933"/>
                  <a:pt x="60596" y="43105"/>
                  <a:pt x="61450" y="43105"/>
                </a:cubicBezTo>
                <a:cubicBezTo>
                  <a:pt x="64755" y="43105"/>
                  <a:pt x="68305" y="40524"/>
                  <a:pt x="70182" y="36437"/>
                </a:cubicBezTo>
                <a:cubicBezTo>
                  <a:pt x="71548" y="33455"/>
                  <a:pt x="71723" y="30325"/>
                  <a:pt x="70886" y="27873"/>
                </a:cubicBezTo>
                <a:lnTo>
                  <a:pt x="70886" y="27873"/>
                </a:lnTo>
                <a:cubicBezTo>
                  <a:pt x="72629" y="29133"/>
                  <a:pt x="74949" y="29970"/>
                  <a:pt x="77528" y="30081"/>
                </a:cubicBezTo>
                <a:cubicBezTo>
                  <a:pt x="77732" y="30090"/>
                  <a:pt x="77934" y="30094"/>
                  <a:pt x="78136" y="30094"/>
                </a:cubicBezTo>
                <a:cubicBezTo>
                  <a:pt x="82448" y="30094"/>
                  <a:pt x="86136" y="28114"/>
                  <a:pt x="87527" y="25225"/>
                </a:cubicBezTo>
                <a:cubicBezTo>
                  <a:pt x="87612" y="25336"/>
                  <a:pt x="87723" y="25426"/>
                  <a:pt x="87834" y="25511"/>
                </a:cubicBezTo>
                <a:cubicBezTo>
                  <a:pt x="90340" y="27813"/>
                  <a:pt x="93393" y="28992"/>
                  <a:pt x="96180" y="28992"/>
                </a:cubicBezTo>
                <a:cubicBezTo>
                  <a:pt x="98472" y="28992"/>
                  <a:pt x="100584" y="28195"/>
                  <a:pt x="102065" y="26570"/>
                </a:cubicBezTo>
                <a:cubicBezTo>
                  <a:pt x="105158" y="23196"/>
                  <a:pt x="104406" y="17413"/>
                  <a:pt x="100503" y="13266"/>
                </a:cubicBezTo>
                <a:cubicBezTo>
                  <a:pt x="100635" y="12116"/>
                  <a:pt x="100609" y="10904"/>
                  <a:pt x="100434" y="9670"/>
                </a:cubicBezTo>
                <a:cubicBezTo>
                  <a:pt x="99637" y="4480"/>
                  <a:pt x="96070" y="641"/>
                  <a:pt x="92219" y="641"/>
                </a:cubicBezTo>
                <a:cubicBezTo>
                  <a:pt x="91928" y="641"/>
                  <a:pt x="91634" y="663"/>
                  <a:pt x="91340" y="708"/>
                </a:cubicBezTo>
                <a:cubicBezTo>
                  <a:pt x="89842" y="931"/>
                  <a:pt x="88518" y="1746"/>
                  <a:pt x="87501" y="2959"/>
                </a:cubicBezTo>
                <a:cubicBezTo>
                  <a:pt x="86019" y="2303"/>
                  <a:pt x="84430" y="1977"/>
                  <a:pt x="82842" y="1977"/>
                </a:cubicBezTo>
                <a:cubicBezTo>
                  <a:pt x="79725" y="1977"/>
                  <a:pt x="76617" y="3234"/>
                  <a:pt x="74350" y="5719"/>
                </a:cubicBezTo>
                <a:cubicBezTo>
                  <a:pt x="73492" y="6667"/>
                  <a:pt x="72830" y="7705"/>
                  <a:pt x="72322" y="8806"/>
                </a:cubicBezTo>
                <a:cubicBezTo>
                  <a:pt x="71041" y="8222"/>
                  <a:pt x="69569" y="7918"/>
                  <a:pt x="68015" y="7918"/>
                </a:cubicBezTo>
                <a:cubicBezTo>
                  <a:pt x="66458" y="7918"/>
                  <a:pt x="64818" y="8223"/>
                  <a:pt x="63207" y="8854"/>
                </a:cubicBezTo>
                <a:cubicBezTo>
                  <a:pt x="62190" y="8298"/>
                  <a:pt x="61067" y="7858"/>
                  <a:pt x="59854" y="7572"/>
                </a:cubicBezTo>
                <a:cubicBezTo>
                  <a:pt x="58791" y="7322"/>
                  <a:pt x="57740" y="7202"/>
                  <a:pt x="56727" y="7202"/>
                </a:cubicBezTo>
                <a:cubicBezTo>
                  <a:pt x="53910" y="7202"/>
                  <a:pt x="51396" y="8128"/>
                  <a:pt x="49791" y="9733"/>
                </a:cubicBezTo>
                <a:cubicBezTo>
                  <a:pt x="48932" y="9525"/>
                  <a:pt x="48025" y="9418"/>
                  <a:pt x="47090" y="9418"/>
                </a:cubicBezTo>
                <a:cubicBezTo>
                  <a:pt x="45545" y="9418"/>
                  <a:pt x="43926" y="9711"/>
                  <a:pt x="42329" y="10332"/>
                </a:cubicBezTo>
                <a:cubicBezTo>
                  <a:pt x="41317" y="9781"/>
                  <a:pt x="40189" y="9336"/>
                  <a:pt x="38976" y="9050"/>
                </a:cubicBezTo>
                <a:cubicBezTo>
                  <a:pt x="37912" y="8806"/>
                  <a:pt x="36865" y="8688"/>
                  <a:pt x="35857" y="8688"/>
                </a:cubicBezTo>
                <a:cubicBezTo>
                  <a:pt x="34416" y="8688"/>
                  <a:pt x="33057" y="8929"/>
                  <a:pt x="31847" y="9384"/>
                </a:cubicBezTo>
                <a:cubicBezTo>
                  <a:pt x="29772" y="8116"/>
                  <a:pt x="27541" y="7495"/>
                  <a:pt x="25500" y="7495"/>
                </a:cubicBezTo>
                <a:cubicBezTo>
                  <a:pt x="23806" y="7495"/>
                  <a:pt x="22244" y="7923"/>
                  <a:pt x="21011" y="8764"/>
                </a:cubicBezTo>
                <a:cubicBezTo>
                  <a:pt x="20969" y="8610"/>
                  <a:pt x="20926" y="8478"/>
                  <a:pt x="20879" y="8345"/>
                </a:cubicBezTo>
                <a:cubicBezTo>
                  <a:pt x="19289" y="3346"/>
                  <a:pt x="15253" y="0"/>
                  <a:pt x="11224" y="0"/>
                </a:cubicBezTo>
                <a:close/>
              </a:path>
            </a:pathLst>
          </a:custGeom>
          <a:solidFill>
            <a:srgbClr val="FFFFFF">
              <a:alpha val="399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24"/>
          <p:cNvSpPr/>
          <p:nvPr/>
        </p:nvSpPr>
        <p:spPr>
          <a:xfrm flipH="1">
            <a:off x="0" y="4705507"/>
            <a:ext cx="9144064" cy="438003"/>
          </a:xfrm>
          <a:custGeom>
            <a:rect b="b" l="l" r="r" t="t"/>
            <a:pathLst>
              <a:path extrusionOk="0" h="9670" w="87612">
                <a:moveTo>
                  <a:pt x="18981" y="0"/>
                </a:moveTo>
                <a:cubicBezTo>
                  <a:pt x="15418" y="0"/>
                  <a:pt x="11743" y="156"/>
                  <a:pt x="8077" y="470"/>
                </a:cubicBezTo>
                <a:cubicBezTo>
                  <a:pt x="5387" y="713"/>
                  <a:pt x="2691" y="1020"/>
                  <a:pt x="0" y="1264"/>
                </a:cubicBezTo>
                <a:lnTo>
                  <a:pt x="0" y="9669"/>
                </a:lnTo>
                <a:lnTo>
                  <a:pt x="87611" y="9669"/>
                </a:lnTo>
                <a:lnTo>
                  <a:pt x="87611" y="4023"/>
                </a:lnTo>
                <a:cubicBezTo>
                  <a:pt x="84100" y="3160"/>
                  <a:pt x="79821" y="2609"/>
                  <a:pt x="75033" y="2456"/>
                </a:cubicBezTo>
                <a:cubicBezTo>
                  <a:pt x="74101" y="2429"/>
                  <a:pt x="73160" y="2417"/>
                  <a:pt x="72210" y="2417"/>
                </a:cubicBezTo>
                <a:cubicBezTo>
                  <a:pt x="65222" y="2417"/>
                  <a:pt x="57810" y="3055"/>
                  <a:pt x="50755" y="3097"/>
                </a:cubicBezTo>
                <a:cubicBezTo>
                  <a:pt x="48196" y="3097"/>
                  <a:pt x="45660" y="3028"/>
                  <a:pt x="43430" y="2763"/>
                </a:cubicBezTo>
                <a:cubicBezTo>
                  <a:pt x="40670" y="2456"/>
                  <a:pt x="38462" y="1878"/>
                  <a:pt x="36015" y="1418"/>
                </a:cubicBezTo>
                <a:cubicBezTo>
                  <a:pt x="31114" y="477"/>
                  <a:pt x="25219" y="0"/>
                  <a:pt x="1898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24"/>
          <p:cNvSpPr/>
          <p:nvPr/>
        </p:nvSpPr>
        <p:spPr>
          <a:xfrm>
            <a:off x="8340600" y="1455425"/>
            <a:ext cx="1259352" cy="300351"/>
          </a:xfrm>
          <a:custGeom>
            <a:rect b="b" l="l" r="r" t="t"/>
            <a:pathLst>
              <a:path extrusionOk="0" h="2322" w="9736">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24"/>
          <p:cNvSpPr/>
          <p:nvPr/>
        </p:nvSpPr>
        <p:spPr>
          <a:xfrm>
            <a:off x="7202800" y="189975"/>
            <a:ext cx="655160" cy="156247"/>
          </a:xfrm>
          <a:custGeom>
            <a:rect b="b" l="l" r="r" t="t"/>
            <a:pathLst>
              <a:path extrusionOk="0" h="2322" w="9736">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24"/>
          <p:cNvSpPr/>
          <p:nvPr/>
        </p:nvSpPr>
        <p:spPr>
          <a:xfrm flipH="1">
            <a:off x="558000" y="990602"/>
            <a:ext cx="655160" cy="156247"/>
          </a:xfrm>
          <a:custGeom>
            <a:rect b="b" l="l" r="r" t="t"/>
            <a:pathLst>
              <a:path extrusionOk="0" h="2322" w="9736">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24"/>
          <p:cNvSpPr/>
          <p:nvPr/>
        </p:nvSpPr>
        <p:spPr>
          <a:xfrm flipH="1">
            <a:off x="2167050" y="189977"/>
            <a:ext cx="655160" cy="156247"/>
          </a:xfrm>
          <a:custGeom>
            <a:rect b="b" l="l" r="r" t="t"/>
            <a:pathLst>
              <a:path extrusionOk="0" h="2322" w="9736">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40" name="Google Shape;640;p24"/>
          <p:cNvGrpSpPr/>
          <p:nvPr/>
        </p:nvGrpSpPr>
        <p:grpSpPr>
          <a:xfrm>
            <a:off x="7562546" y="3438014"/>
            <a:ext cx="1056266" cy="1357781"/>
            <a:chOff x="1307321" y="654999"/>
            <a:chExt cx="1131632" cy="1454661"/>
          </a:xfrm>
        </p:grpSpPr>
        <p:sp>
          <p:nvSpPr>
            <p:cNvPr id="641" name="Google Shape;641;p24"/>
            <p:cNvSpPr/>
            <p:nvPr/>
          </p:nvSpPr>
          <p:spPr>
            <a:xfrm>
              <a:off x="1307321" y="654999"/>
              <a:ext cx="1131632" cy="1021965"/>
            </a:xfrm>
            <a:custGeom>
              <a:rect b="b" l="l" r="r" t="t"/>
              <a:pathLst>
                <a:path extrusionOk="0" h="23241" w="25735">
                  <a:moveTo>
                    <a:pt x="15539" y="0"/>
                  </a:moveTo>
                  <a:cubicBezTo>
                    <a:pt x="12250" y="0"/>
                    <a:pt x="9602" y="3379"/>
                    <a:pt x="9602" y="7547"/>
                  </a:cubicBezTo>
                  <a:lnTo>
                    <a:pt x="9602" y="7833"/>
                  </a:lnTo>
                  <a:cubicBezTo>
                    <a:pt x="9181" y="7709"/>
                    <a:pt x="8736" y="7647"/>
                    <a:pt x="8276" y="7647"/>
                  </a:cubicBezTo>
                  <a:cubicBezTo>
                    <a:pt x="6379" y="7647"/>
                    <a:pt x="4247" y="8691"/>
                    <a:pt x="2648" y="10593"/>
                  </a:cubicBezTo>
                  <a:cubicBezTo>
                    <a:pt x="223" y="13527"/>
                    <a:pt x="0" y="17367"/>
                    <a:pt x="2187" y="19178"/>
                  </a:cubicBezTo>
                  <a:cubicBezTo>
                    <a:pt x="2947" y="19817"/>
                    <a:pt x="3890" y="20121"/>
                    <a:pt x="4905" y="20121"/>
                  </a:cubicBezTo>
                  <a:cubicBezTo>
                    <a:pt x="5539" y="20121"/>
                    <a:pt x="6202" y="20002"/>
                    <a:pt x="6864" y="19771"/>
                  </a:cubicBezTo>
                  <a:cubicBezTo>
                    <a:pt x="8257" y="21869"/>
                    <a:pt x="10619" y="23240"/>
                    <a:pt x="13310" y="23240"/>
                  </a:cubicBezTo>
                  <a:cubicBezTo>
                    <a:pt x="16731" y="23240"/>
                    <a:pt x="19644" y="21032"/>
                    <a:pt x="20656" y="17965"/>
                  </a:cubicBezTo>
                  <a:cubicBezTo>
                    <a:pt x="20725" y="17968"/>
                    <a:pt x="20795" y="17969"/>
                    <a:pt x="20864" y="17969"/>
                  </a:cubicBezTo>
                  <a:cubicBezTo>
                    <a:pt x="21868" y="17969"/>
                    <a:pt x="22783" y="17680"/>
                    <a:pt x="23526" y="17081"/>
                  </a:cubicBezTo>
                  <a:cubicBezTo>
                    <a:pt x="25735" y="15296"/>
                    <a:pt x="25602" y="11456"/>
                    <a:pt x="23198" y="8496"/>
                  </a:cubicBezTo>
                  <a:cubicBezTo>
                    <a:pt x="22668" y="7833"/>
                    <a:pt x="22070" y="7283"/>
                    <a:pt x="21450" y="6822"/>
                  </a:cubicBezTo>
                  <a:cubicBezTo>
                    <a:pt x="21164" y="3003"/>
                    <a:pt x="18627" y="0"/>
                    <a:pt x="1553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24"/>
            <p:cNvSpPr/>
            <p:nvPr/>
          </p:nvSpPr>
          <p:spPr>
            <a:xfrm>
              <a:off x="1876952" y="1126611"/>
              <a:ext cx="81569" cy="983049"/>
            </a:xfrm>
            <a:custGeom>
              <a:rect b="b" l="l" r="r" t="t"/>
              <a:pathLst>
                <a:path extrusionOk="0" h="22356" w="1855">
                  <a:moveTo>
                    <a:pt x="711" y="0"/>
                  </a:moveTo>
                  <a:lnTo>
                    <a:pt x="1" y="22356"/>
                  </a:lnTo>
                  <a:lnTo>
                    <a:pt x="1855" y="22287"/>
                  </a:lnTo>
                  <a:lnTo>
                    <a:pt x="71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43" name="Google Shape;643;p24"/>
          <p:cNvSpPr/>
          <p:nvPr/>
        </p:nvSpPr>
        <p:spPr>
          <a:xfrm flipH="1" rot="10800000">
            <a:off x="8702325" y="1078625"/>
            <a:ext cx="475178" cy="4130850"/>
          </a:xfrm>
          <a:custGeom>
            <a:rect b="b" l="l" r="r" t="t"/>
            <a:pathLst>
              <a:path extrusionOk="0" h="24782" w="2671">
                <a:moveTo>
                  <a:pt x="1" y="0"/>
                </a:moveTo>
                <a:lnTo>
                  <a:pt x="2649" y="24782"/>
                </a:lnTo>
                <a:lnTo>
                  <a:pt x="2649" y="21694"/>
                </a:lnTo>
                <a:lnTo>
                  <a:pt x="2670" y="22"/>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24"/>
          <p:cNvSpPr/>
          <p:nvPr/>
        </p:nvSpPr>
        <p:spPr>
          <a:xfrm flipH="1">
            <a:off x="-33672" y="-30354"/>
            <a:ext cx="441750" cy="4098509"/>
          </a:xfrm>
          <a:custGeom>
            <a:rect b="b" l="l" r="r" t="t"/>
            <a:pathLst>
              <a:path extrusionOk="0" h="24782" w="2671">
                <a:moveTo>
                  <a:pt x="1" y="0"/>
                </a:moveTo>
                <a:lnTo>
                  <a:pt x="2649" y="24782"/>
                </a:lnTo>
                <a:lnTo>
                  <a:pt x="2649" y="21694"/>
                </a:lnTo>
                <a:lnTo>
                  <a:pt x="2670" y="22"/>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645" name="Shape 645"/>
        <p:cNvGrpSpPr/>
        <p:nvPr/>
      </p:nvGrpSpPr>
      <p:grpSpPr>
        <a:xfrm>
          <a:off x="0" y="0"/>
          <a:ext cx="0" cy="0"/>
          <a:chOff x="0" y="0"/>
          <a:chExt cx="0" cy="0"/>
        </a:xfrm>
      </p:grpSpPr>
      <p:sp>
        <p:nvSpPr>
          <p:cNvPr id="646" name="Google Shape;646;p25"/>
          <p:cNvSpPr/>
          <p:nvPr/>
        </p:nvSpPr>
        <p:spPr>
          <a:xfrm>
            <a:off x="8242400" y="352975"/>
            <a:ext cx="655160" cy="156247"/>
          </a:xfrm>
          <a:custGeom>
            <a:rect b="b" l="l" r="r" t="t"/>
            <a:pathLst>
              <a:path extrusionOk="0" h="2322" w="9736">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25"/>
          <p:cNvSpPr/>
          <p:nvPr/>
        </p:nvSpPr>
        <p:spPr>
          <a:xfrm flipH="1">
            <a:off x="-629758" y="1422027"/>
            <a:ext cx="1120808" cy="267303"/>
          </a:xfrm>
          <a:custGeom>
            <a:rect b="b" l="l" r="r" t="t"/>
            <a:pathLst>
              <a:path extrusionOk="0" h="2322" w="9736">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25"/>
          <p:cNvSpPr/>
          <p:nvPr/>
        </p:nvSpPr>
        <p:spPr>
          <a:xfrm flipH="1">
            <a:off x="-1041000" y="3009775"/>
            <a:ext cx="11225986" cy="3987262"/>
          </a:xfrm>
          <a:custGeom>
            <a:rect b="b" l="l" r="r" t="t"/>
            <a:pathLst>
              <a:path extrusionOk="0" h="44599" w="105159">
                <a:moveTo>
                  <a:pt x="11224" y="0"/>
                </a:moveTo>
                <a:cubicBezTo>
                  <a:pt x="10502" y="0"/>
                  <a:pt x="9781" y="108"/>
                  <a:pt x="9073" y="332"/>
                </a:cubicBezTo>
                <a:cubicBezTo>
                  <a:pt x="4704" y="1725"/>
                  <a:pt x="2474" y="7106"/>
                  <a:pt x="3777" y="12646"/>
                </a:cubicBezTo>
                <a:cubicBezTo>
                  <a:pt x="3094" y="13573"/>
                  <a:pt x="2495" y="14632"/>
                  <a:pt x="2056" y="15803"/>
                </a:cubicBezTo>
                <a:cubicBezTo>
                  <a:pt x="1" y="21078"/>
                  <a:pt x="1526" y="26570"/>
                  <a:pt x="5456" y="28095"/>
                </a:cubicBezTo>
                <a:cubicBezTo>
                  <a:pt x="6140" y="28363"/>
                  <a:pt x="6856" y="28490"/>
                  <a:pt x="7583" y="28490"/>
                </a:cubicBezTo>
                <a:cubicBezTo>
                  <a:pt x="8355" y="28490"/>
                  <a:pt x="9139" y="28347"/>
                  <a:pt x="9910" y="28074"/>
                </a:cubicBezTo>
                <a:cubicBezTo>
                  <a:pt x="12072" y="31019"/>
                  <a:pt x="15525" y="32772"/>
                  <a:pt x="19177" y="32772"/>
                </a:cubicBezTo>
                <a:cubicBezTo>
                  <a:pt x="20340" y="32772"/>
                  <a:pt x="21523" y="32594"/>
                  <a:pt x="22690" y="32221"/>
                </a:cubicBezTo>
                <a:cubicBezTo>
                  <a:pt x="23596" y="31935"/>
                  <a:pt x="24454" y="31538"/>
                  <a:pt x="25227" y="31072"/>
                </a:cubicBezTo>
                <a:cubicBezTo>
                  <a:pt x="25317" y="31294"/>
                  <a:pt x="25428" y="31538"/>
                  <a:pt x="25534" y="31760"/>
                </a:cubicBezTo>
                <a:cubicBezTo>
                  <a:pt x="27256" y="35378"/>
                  <a:pt x="30613" y="37671"/>
                  <a:pt x="34300" y="38201"/>
                </a:cubicBezTo>
                <a:cubicBezTo>
                  <a:pt x="34628" y="40849"/>
                  <a:pt x="35931" y="43078"/>
                  <a:pt x="38092" y="44074"/>
                </a:cubicBezTo>
                <a:cubicBezTo>
                  <a:pt x="38875" y="44430"/>
                  <a:pt x="39708" y="44599"/>
                  <a:pt x="40557" y="44599"/>
                </a:cubicBezTo>
                <a:cubicBezTo>
                  <a:pt x="43866" y="44599"/>
                  <a:pt x="47424" y="42029"/>
                  <a:pt x="49304" y="37936"/>
                </a:cubicBezTo>
                <a:cubicBezTo>
                  <a:pt x="49765" y="36898"/>
                  <a:pt x="50098" y="35838"/>
                  <a:pt x="50294" y="34806"/>
                </a:cubicBezTo>
                <a:cubicBezTo>
                  <a:pt x="51751" y="35796"/>
                  <a:pt x="53430" y="36458"/>
                  <a:pt x="55172" y="36702"/>
                </a:cubicBezTo>
                <a:cubicBezTo>
                  <a:pt x="55506" y="39371"/>
                  <a:pt x="56830" y="41580"/>
                  <a:pt x="58970" y="42570"/>
                </a:cubicBezTo>
                <a:cubicBezTo>
                  <a:pt x="59758" y="42933"/>
                  <a:pt x="60596" y="43105"/>
                  <a:pt x="61450" y="43105"/>
                </a:cubicBezTo>
                <a:cubicBezTo>
                  <a:pt x="64755" y="43105"/>
                  <a:pt x="68305" y="40524"/>
                  <a:pt x="70182" y="36437"/>
                </a:cubicBezTo>
                <a:cubicBezTo>
                  <a:pt x="71548" y="33455"/>
                  <a:pt x="71723" y="30325"/>
                  <a:pt x="70886" y="27873"/>
                </a:cubicBezTo>
                <a:lnTo>
                  <a:pt x="70886" y="27873"/>
                </a:lnTo>
                <a:cubicBezTo>
                  <a:pt x="72629" y="29133"/>
                  <a:pt x="74949" y="29970"/>
                  <a:pt x="77528" y="30081"/>
                </a:cubicBezTo>
                <a:cubicBezTo>
                  <a:pt x="77732" y="30090"/>
                  <a:pt x="77934" y="30094"/>
                  <a:pt x="78136" y="30094"/>
                </a:cubicBezTo>
                <a:cubicBezTo>
                  <a:pt x="82448" y="30094"/>
                  <a:pt x="86136" y="28114"/>
                  <a:pt x="87527" y="25225"/>
                </a:cubicBezTo>
                <a:cubicBezTo>
                  <a:pt x="87612" y="25336"/>
                  <a:pt x="87723" y="25426"/>
                  <a:pt x="87834" y="25511"/>
                </a:cubicBezTo>
                <a:cubicBezTo>
                  <a:pt x="90340" y="27813"/>
                  <a:pt x="93393" y="28992"/>
                  <a:pt x="96180" y="28992"/>
                </a:cubicBezTo>
                <a:cubicBezTo>
                  <a:pt x="98472" y="28992"/>
                  <a:pt x="100584" y="28195"/>
                  <a:pt x="102065" y="26570"/>
                </a:cubicBezTo>
                <a:cubicBezTo>
                  <a:pt x="105158" y="23196"/>
                  <a:pt x="104406" y="17413"/>
                  <a:pt x="100503" y="13266"/>
                </a:cubicBezTo>
                <a:cubicBezTo>
                  <a:pt x="100635" y="12116"/>
                  <a:pt x="100609" y="10904"/>
                  <a:pt x="100434" y="9670"/>
                </a:cubicBezTo>
                <a:cubicBezTo>
                  <a:pt x="99637" y="4480"/>
                  <a:pt x="96070" y="641"/>
                  <a:pt x="92219" y="641"/>
                </a:cubicBezTo>
                <a:cubicBezTo>
                  <a:pt x="91928" y="641"/>
                  <a:pt x="91634" y="663"/>
                  <a:pt x="91340" y="708"/>
                </a:cubicBezTo>
                <a:cubicBezTo>
                  <a:pt x="89842" y="931"/>
                  <a:pt x="88518" y="1746"/>
                  <a:pt x="87501" y="2959"/>
                </a:cubicBezTo>
                <a:cubicBezTo>
                  <a:pt x="86019" y="2303"/>
                  <a:pt x="84430" y="1977"/>
                  <a:pt x="82842" y="1977"/>
                </a:cubicBezTo>
                <a:cubicBezTo>
                  <a:pt x="79725" y="1977"/>
                  <a:pt x="76617" y="3234"/>
                  <a:pt x="74350" y="5719"/>
                </a:cubicBezTo>
                <a:cubicBezTo>
                  <a:pt x="73492" y="6667"/>
                  <a:pt x="72830" y="7705"/>
                  <a:pt x="72322" y="8806"/>
                </a:cubicBezTo>
                <a:cubicBezTo>
                  <a:pt x="71041" y="8222"/>
                  <a:pt x="69569" y="7918"/>
                  <a:pt x="68015" y="7918"/>
                </a:cubicBezTo>
                <a:cubicBezTo>
                  <a:pt x="66458" y="7918"/>
                  <a:pt x="64818" y="8223"/>
                  <a:pt x="63207" y="8854"/>
                </a:cubicBezTo>
                <a:cubicBezTo>
                  <a:pt x="62190" y="8298"/>
                  <a:pt x="61067" y="7858"/>
                  <a:pt x="59854" y="7572"/>
                </a:cubicBezTo>
                <a:cubicBezTo>
                  <a:pt x="58791" y="7322"/>
                  <a:pt x="57740" y="7202"/>
                  <a:pt x="56727" y="7202"/>
                </a:cubicBezTo>
                <a:cubicBezTo>
                  <a:pt x="53910" y="7202"/>
                  <a:pt x="51396" y="8128"/>
                  <a:pt x="49791" y="9733"/>
                </a:cubicBezTo>
                <a:cubicBezTo>
                  <a:pt x="48932" y="9525"/>
                  <a:pt x="48025" y="9418"/>
                  <a:pt x="47090" y="9418"/>
                </a:cubicBezTo>
                <a:cubicBezTo>
                  <a:pt x="45545" y="9418"/>
                  <a:pt x="43926" y="9711"/>
                  <a:pt x="42329" y="10332"/>
                </a:cubicBezTo>
                <a:cubicBezTo>
                  <a:pt x="41317" y="9781"/>
                  <a:pt x="40189" y="9336"/>
                  <a:pt x="38976" y="9050"/>
                </a:cubicBezTo>
                <a:cubicBezTo>
                  <a:pt x="37912" y="8806"/>
                  <a:pt x="36865" y="8688"/>
                  <a:pt x="35857" y="8688"/>
                </a:cubicBezTo>
                <a:cubicBezTo>
                  <a:pt x="34416" y="8688"/>
                  <a:pt x="33057" y="8929"/>
                  <a:pt x="31847" y="9384"/>
                </a:cubicBezTo>
                <a:cubicBezTo>
                  <a:pt x="29772" y="8116"/>
                  <a:pt x="27541" y="7495"/>
                  <a:pt x="25500" y="7495"/>
                </a:cubicBezTo>
                <a:cubicBezTo>
                  <a:pt x="23806" y="7495"/>
                  <a:pt x="22244" y="7923"/>
                  <a:pt x="21011" y="8764"/>
                </a:cubicBezTo>
                <a:cubicBezTo>
                  <a:pt x="20969" y="8610"/>
                  <a:pt x="20926" y="8478"/>
                  <a:pt x="20879" y="8345"/>
                </a:cubicBezTo>
                <a:cubicBezTo>
                  <a:pt x="19289" y="3346"/>
                  <a:pt x="15253" y="0"/>
                  <a:pt x="11224" y="0"/>
                </a:cubicBezTo>
                <a:close/>
              </a:path>
            </a:pathLst>
          </a:custGeom>
          <a:solidFill>
            <a:srgbClr val="FFFFFF">
              <a:alpha val="399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25"/>
          <p:cNvSpPr/>
          <p:nvPr/>
        </p:nvSpPr>
        <p:spPr>
          <a:xfrm>
            <a:off x="-78" y="4705507"/>
            <a:ext cx="9144064" cy="438003"/>
          </a:xfrm>
          <a:custGeom>
            <a:rect b="b" l="l" r="r" t="t"/>
            <a:pathLst>
              <a:path extrusionOk="0" h="9670" w="87612">
                <a:moveTo>
                  <a:pt x="18981" y="0"/>
                </a:moveTo>
                <a:cubicBezTo>
                  <a:pt x="15418" y="0"/>
                  <a:pt x="11743" y="156"/>
                  <a:pt x="8077" y="470"/>
                </a:cubicBezTo>
                <a:cubicBezTo>
                  <a:pt x="5387" y="713"/>
                  <a:pt x="2691" y="1020"/>
                  <a:pt x="0" y="1264"/>
                </a:cubicBezTo>
                <a:lnTo>
                  <a:pt x="0" y="9669"/>
                </a:lnTo>
                <a:lnTo>
                  <a:pt x="87611" y="9669"/>
                </a:lnTo>
                <a:lnTo>
                  <a:pt x="87611" y="4023"/>
                </a:lnTo>
                <a:cubicBezTo>
                  <a:pt x="84100" y="3160"/>
                  <a:pt x="79821" y="2609"/>
                  <a:pt x="75033" y="2456"/>
                </a:cubicBezTo>
                <a:cubicBezTo>
                  <a:pt x="74101" y="2429"/>
                  <a:pt x="73160" y="2417"/>
                  <a:pt x="72210" y="2417"/>
                </a:cubicBezTo>
                <a:cubicBezTo>
                  <a:pt x="65222" y="2417"/>
                  <a:pt x="57810" y="3055"/>
                  <a:pt x="50755" y="3097"/>
                </a:cubicBezTo>
                <a:cubicBezTo>
                  <a:pt x="48196" y="3097"/>
                  <a:pt x="45660" y="3028"/>
                  <a:pt x="43430" y="2763"/>
                </a:cubicBezTo>
                <a:cubicBezTo>
                  <a:pt x="40670" y="2456"/>
                  <a:pt x="38462" y="1878"/>
                  <a:pt x="36015" y="1418"/>
                </a:cubicBezTo>
                <a:cubicBezTo>
                  <a:pt x="31114" y="477"/>
                  <a:pt x="25219" y="0"/>
                  <a:pt x="1898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25"/>
          <p:cNvSpPr/>
          <p:nvPr/>
        </p:nvSpPr>
        <p:spPr>
          <a:xfrm flipH="1">
            <a:off x="8215300" y="1337275"/>
            <a:ext cx="1259352" cy="300351"/>
          </a:xfrm>
          <a:custGeom>
            <a:rect b="b" l="l" r="r" t="t"/>
            <a:pathLst>
              <a:path extrusionOk="0" h="2322" w="9736">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25"/>
          <p:cNvSpPr/>
          <p:nvPr/>
        </p:nvSpPr>
        <p:spPr>
          <a:xfrm>
            <a:off x="8702325" y="-45775"/>
            <a:ext cx="467251" cy="4144294"/>
          </a:xfrm>
          <a:custGeom>
            <a:rect b="b" l="l" r="r" t="t"/>
            <a:pathLst>
              <a:path extrusionOk="0" h="24782" w="2671">
                <a:moveTo>
                  <a:pt x="1" y="0"/>
                </a:moveTo>
                <a:lnTo>
                  <a:pt x="2649" y="24782"/>
                </a:lnTo>
                <a:lnTo>
                  <a:pt x="2649" y="21694"/>
                </a:lnTo>
                <a:lnTo>
                  <a:pt x="2670" y="22"/>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25"/>
          <p:cNvSpPr/>
          <p:nvPr/>
        </p:nvSpPr>
        <p:spPr>
          <a:xfrm rot="10800000">
            <a:off x="-25576" y="1044981"/>
            <a:ext cx="467251" cy="4144294"/>
          </a:xfrm>
          <a:custGeom>
            <a:rect b="b" l="l" r="r" t="t"/>
            <a:pathLst>
              <a:path extrusionOk="0" h="24782" w="2671">
                <a:moveTo>
                  <a:pt x="1" y="0"/>
                </a:moveTo>
                <a:lnTo>
                  <a:pt x="2649" y="24782"/>
                </a:lnTo>
                <a:lnTo>
                  <a:pt x="2649" y="21694"/>
                </a:lnTo>
                <a:lnTo>
                  <a:pt x="2670" y="22"/>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25"/>
          <p:cNvSpPr/>
          <p:nvPr/>
        </p:nvSpPr>
        <p:spPr>
          <a:xfrm>
            <a:off x="385650" y="196725"/>
            <a:ext cx="655160" cy="156247"/>
          </a:xfrm>
          <a:custGeom>
            <a:rect b="b" l="l" r="r" t="t"/>
            <a:pathLst>
              <a:path extrusionOk="0" h="2322" w="9736">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25"/>
          <p:cNvSpPr/>
          <p:nvPr/>
        </p:nvSpPr>
        <p:spPr>
          <a:xfrm>
            <a:off x="6940825" y="985800"/>
            <a:ext cx="655160" cy="156247"/>
          </a:xfrm>
          <a:custGeom>
            <a:rect b="b" l="l" r="r" t="t"/>
            <a:pathLst>
              <a:path extrusionOk="0" h="2322" w="9736">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55" name="Google Shape;655;p25"/>
          <p:cNvGrpSpPr/>
          <p:nvPr/>
        </p:nvGrpSpPr>
        <p:grpSpPr>
          <a:xfrm flipH="1">
            <a:off x="570762" y="3587003"/>
            <a:ext cx="1003192" cy="1289557"/>
            <a:chOff x="1307321" y="654999"/>
            <a:chExt cx="1131632" cy="1454661"/>
          </a:xfrm>
        </p:grpSpPr>
        <p:sp>
          <p:nvSpPr>
            <p:cNvPr id="656" name="Google Shape;656;p25"/>
            <p:cNvSpPr/>
            <p:nvPr/>
          </p:nvSpPr>
          <p:spPr>
            <a:xfrm>
              <a:off x="1307321" y="654999"/>
              <a:ext cx="1131632" cy="1021965"/>
            </a:xfrm>
            <a:custGeom>
              <a:rect b="b" l="l" r="r" t="t"/>
              <a:pathLst>
                <a:path extrusionOk="0" h="23241" w="25735">
                  <a:moveTo>
                    <a:pt x="15539" y="0"/>
                  </a:moveTo>
                  <a:cubicBezTo>
                    <a:pt x="12250" y="0"/>
                    <a:pt x="9602" y="3379"/>
                    <a:pt x="9602" y="7547"/>
                  </a:cubicBezTo>
                  <a:lnTo>
                    <a:pt x="9602" y="7833"/>
                  </a:lnTo>
                  <a:cubicBezTo>
                    <a:pt x="9181" y="7709"/>
                    <a:pt x="8736" y="7647"/>
                    <a:pt x="8276" y="7647"/>
                  </a:cubicBezTo>
                  <a:cubicBezTo>
                    <a:pt x="6379" y="7647"/>
                    <a:pt x="4247" y="8691"/>
                    <a:pt x="2648" y="10593"/>
                  </a:cubicBezTo>
                  <a:cubicBezTo>
                    <a:pt x="223" y="13527"/>
                    <a:pt x="0" y="17367"/>
                    <a:pt x="2187" y="19178"/>
                  </a:cubicBezTo>
                  <a:cubicBezTo>
                    <a:pt x="2947" y="19817"/>
                    <a:pt x="3890" y="20121"/>
                    <a:pt x="4905" y="20121"/>
                  </a:cubicBezTo>
                  <a:cubicBezTo>
                    <a:pt x="5539" y="20121"/>
                    <a:pt x="6202" y="20002"/>
                    <a:pt x="6864" y="19771"/>
                  </a:cubicBezTo>
                  <a:cubicBezTo>
                    <a:pt x="8257" y="21869"/>
                    <a:pt x="10619" y="23240"/>
                    <a:pt x="13310" y="23240"/>
                  </a:cubicBezTo>
                  <a:cubicBezTo>
                    <a:pt x="16731" y="23240"/>
                    <a:pt x="19644" y="21032"/>
                    <a:pt x="20656" y="17965"/>
                  </a:cubicBezTo>
                  <a:cubicBezTo>
                    <a:pt x="20725" y="17968"/>
                    <a:pt x="20795" y="17969"/>
                    <a:pt x="20864" y="17969"/>
                  </a:cubicBezTo>
                  <a:cubicBezTo>
                    <a:pt x="21868" y="17969"/>
                    <a:pt x="22783" y="17680"/>
                    <a:pt x="23526" y="17081"/>
                  </a:cubicBezTo>
                  <a:cubicBezTo>
                    <a:pt x="25735" y="15296"/>
                    <a:pt x="25602" y="11456"/>
                    <a:pt x="23198" y="8496"/>
                  </a:cubicBezTo>
                  <a:cubicBezTo>
                    <a:pt x="22668" y="7833"/>
                    <a:pt x="22070" y="7283"/>
                    <a:pt x="21450" y="6822"/>
                  </a:cubicBezTo>
                  <a:cubicBezTo>
                    <a:pt x="21164" y="3003"/>
                    <a:pt x="18627" y="0"/>
                    <a:pt x="1553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25"/>
            <p:cNvSpPr/>
            <p:nvPr/>
          </p:nvSpPr>
          <p:spPr>
            <a:xfrm>
              <a:off x="1876952" y="1126611"/>
              <a:ext cx="81569" cy="983049"/>
            </a:xfrm>
            <a:custGeom>
              <a:rect b="b" l="l" r="r" t="t"/>
              <a:pathLst>
                <a:path extrusionOk="0" h="22356" w="1855">
                  <a:moveTo>
                    <a:pt x="711" y="0"/>
                  </a:moveTo>
                  <a:lnTo>
                    <a:pt x="1" y="22356"/>
                  </a:lnTo>
                  <a:lnTo>
                    <a:pt x="1855" y="22287"/>
                  </a:lnTo>
                  <a:lnTo>
                    <a:pt x="71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9" name="Shape 49"/>
        <p:cNvGrpSpPr/>
        <p:nvPr/>
      </p:nvGrpSpPr>
      <p:grpSpPr>
        <a:xfrm>
          <a:off x="0" y="0"/>
          <a:ext cx="0" cy="0"/>
          <a:chOff x="0" y="0"/>
          <a:chExt cx="0" cy="0"/>
        </a:xfrm>
      </p:grpSpPr>
      <p:sp>
        <p:nvSpPr>
          <p:cNvPr id="50" name="Google Shape;50;p4"/>
          <p:cNvSpPr/>
          <p:nvPr/>
        </p:nvSpPr>
        <p:spPr>
          <a:xfrm>
            <a:off x="8055525" y="539499"/>
            <a:ext cx="1046547" cy="249598"/>
          </a:xfrm>
          <a:custGeom>
            <a:rect b="b" l="l" r="r" t="t"/>
            <a:pathLst>
              <a:path extrusionOk="0" h="2322" w="9736">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1041000" y="3009775"/>
            <a:ext cx="11225986" cy="3987262"/>
          </a:xfrm>
          <a:custGeom>
            <a:rect b="b" l="l" r="r" t="t"/>
            <a:pathLst>
              <a:path extrusionOk="0" h="44599" w="105159">
                <a:moveTo>
                  <a:pt x="11224" y="0"/>
                </a:moveTo>
                <a:cubicBezTo>
                  <a:pt x="10502" y="0"/>
                  <a:pt x="9781" y="108"/>
                  <a:pt x="9073" y="332"/>
                </a:cubicBezTo>
                <a:cubicBezTo>
                  <a:pt x="4704" y="1725"/>
                  <a:pt x="2474" y="7106"/>
                  <a:pt x="3777" y="12646"/>
                </a:cubicBezTo>
                <a:cubicBezTo>
                  <a:pt x="3094" y="13573"/>
                  <a:pt x="2495" y="14632"/>
                  <a:pt x="2056" y="15803"/>
                </a:cubicBezTo>
                <a:cubicBezTo>
                  <a:pt x="1" y="21078"/>
                  <a:pt x="1526" y="26570"/>
                  <a:pt x="5456" y="28095"/>
                </a:cubicBezTo>
                <a:cubicBezTo>
                  <a:pt x="6140" y="28363"/>
                  <a:pt x="6856" y="28490"/>
                  <a:pt x="7583" y="28490"/>
                </a:cubicBezTo>
                <a:cubicBezTo>
                  <a:pt x="8355" y="28490"/>
                  <a:pt x="9139" y="28347"/>
                  <a:pt x="9910" y="28074"/>
                </a:cubicBezTo>
                <a:cubicBezTo>
                  <a:pt x="12072" y="31019"/>
                  <a:pt x="15525" y="32772"/>
                  <a:pt x="19177" y="32772"/>
                </a:cubicBezTo>
                <a:cubicBezTo>
                  <a:pt x="20340" y="32772"/>
                  <a:pt x="21523" y="32594"/>
                  <a:pt x="22690" y="32221"/>
                </a:cubicBezTo>
                <a:cubicBezTo>
                  <a:pt x="23596" y="31935"/>
                  <a:pt x="24454" y="31538"/>
                  <a:pt x="25227" y="31072"/>
                </a:cubicBezTo>
                <a:cubicBezTo>
                  <a:pt x="25317" y="31294"/>
                  <a:pt x="25428" y="31538"/>
                  <a:pt x="25534" y="31760"/>
                </a:cubicBezTo>
                <a:cubicBezTo>
                  <a:pt x="27256" y="35378"/>
                  <a:pt x="30613" y="37671"/>
                  <a:pt x="34300" y="38201"/>
                </a:cubicBezTo>
                <a:cubicBezTo>
                  <a:pt x="34628" y="40849"/>
                  <a:pt x="35931" y="43078"/>
                  <a:pt x="38092" y="44074"/>
                </a:cubicBezTo>
                <a:cubicBezTo>
                  <a:pt x="38875" y="44430"/>
                  <a:pt x="39708" y="44599"/>
                  <a:pt x="40557" y="44599"/>
                </a:cubicBezTo>
                <a:cubicBezTo>
                  <a:pt x="43866" y="44599"/>
                  <a:pt x="47424" y="42029"/>
                  <a:pt x="49304" y="37936"/>
                </a:cubicBezTo>
                <a:cubicBezTo>
                  <a:pt x="49765" y="36898"/>
                  <a:pt x="50098" y="35838"/>
                  <a:pt x="50294" y="34806"/>
                </a:cubicBezTo>
                <a:cubicBezTo>
                  <a:pt x="51751" y="35796"/>
                  <a:pt x="53430" y="36458"/>
                  <a:pt x="55172" y="36702"/>
                </a:cubicBezTo>
                <a:cubicBezTo>
                  <a:pt x="55506" y="39371"/>
                  <a:pt x="56830" y="41580"/>
                  <a:pt x="58970" y="42570"/>
                </a:cubicBezTo>
                <a:cubicBezTo>
                  <a:pt x="59758" y="42933"/>
                  <a:pt x="60596" y="43105"/>
                  <a:pt x="61450" y="43105"/>
                </a:cubicBezTo>
                <a:cubicBezTo>
                  <a:pt x="64755" y="43105"/>
                  <a:pt x="68305" y="40524"/>
                  <a:pt x="70182" y="36437"/>
                </a:cubicBezTo>
                <a:cubicBezTo>
                  <a:pt x="71548" y="33455"/>
                  <a:pt x="71723" y="30325"/>
                  <a:pt x="70886" y="27873"/>
                </a:cubicBezTo>
                <a:lnTo>
                  <a:pt x="70886" y="27873"/>
                </a:lnTo>
                <a:cubicBezTo>
                  <a:pt x="72629" y="29133"/>
                  <a:pt x="74949" y="29970"/>
                  <a:pt x="77528" y="30081"/>
                </a:cubicBezTo>
                <a:cubicBezTo>
                  <a:pt x="77732" y="30090"/>
                  <a:pt x="77934" y="30094"/>
                  <a:pt x="78136" y="30094"/>
                </a:cubicBezTo>
                <a:cubicBezTo>
                  <a:pt x="82448" y="30094"/>
                  <a:pt x="86136" y="28114"/>
                  <a:pt x="87527" y="25225"/>
                </a:cubicBezTo>
                <a:cubicBezTo>
                  <a:pt x="87612" y="25336"/>
                  <a:pt x="87723" y="25426"/>
                  <a:pt x="87834" y="25511"/>
                </a:cubicBezTo>
                <a:cubicBezTo>
                  <a:pt x="90340" y="27813"/>
                  <a:pt x="93393" y="28992"/>
                  <a:pt x="96180" y="28992"/>
                </a:cubicBezTo>
                <a:cubicBezTo>
                  <a:pt x="98472" y="28992"/>
                  <a:pt x="100584" y="28195"/>
                  <a:pt x="102065" y="26570"/>
                </a:cubicBezTo>
                <a:cubicBezTo>
                  <a:pt x="105158" y="23196"/>
                  <a:pt x="104406" y="17413"/>
                  <a:pt x="100503" y="13266"/>
                </a:cubicBezTo>
                <a:cubicBezTo>
                  <a:pt x="100635" y="12116"/>
                  <a:pt x="100609" y="10904"/>
                  <a:pt x="100434" y="9670"/>
                </a:cubicBezTo>
                <a:cubicBezTo>
                  <a:pt x="99637" y="4480"/>
                  <a:pt x="96070" y="641"/>
                  <a:pt x="92219" y="641"/>
                </a:cubicBezTo>
                <a:cubicBezTo>
                  <a:pt x="91928" y="641"/>
                  <a:pt x="91634" y="663"/>
                  <a:pt x="91340" y="708"/>
                </a:cubicBezTo>
                <a:cubicBezTo>
                  <a:pt x="89842" y="931"/>
                  <a:pt x="88518" y="1746"/>
                  <a:pt x="87501" y="2959"/>
                </a:cubicBezTo>
                <a:cubicBezTo>
                  <a:pt x="86019" y="2303"/>
                  <a:pt x="84430" y="1977"/>
                  <a:pt x="82842" y="1977"/>
                </a:cubicBezTo>
                <a:cubicBezTo>
                  <a:pt x="79725" y="1977"/>
                  <a:pt x="76617" y="3234"/>
                  <a:pt x="74350" y="5719"/>
                </a:cubicBezTo>
                <a:cubicBezTo>
                  <a:pt x="73492" y="6667"/>
                  <a:pt x="72830" y="7705"/>
                  <a:pt x="72322" y="8806"/>
                </a:cubicBezTo>
                <a:cubicBezTo>
                  <a:pt x="71041" y="8222"/>
                  <a:pt x="69569" y="7918"/>
                  <a:pt x="68015" y="7918"/>
                </a:cubicBezTo>
                <a:cubicBezTo>
                  <a:pt x="66458" y="7918"/>
                  <a:pt x="64818" y="8223"/>
                  <a:pt x="63207" y="8854"/>
                </a:cubicBezTo>
                <a:cubicBezTo>
                  <a:pt x="62190" y="8298"/>
                  <a:pt x="61067" y="7858"/>
                  <a:pt x="59854" y="7572"/>
                </a:cubicBezTo>
                <a:cubicBezTo>
                  <a:pt x="58791" y="7322"/>
                  <a:pt x="57740" y="7202"/>
                  <a:pt x="56727" y="7202"/>
                </a:cubicBezTo>
                <a:cubicBezTo>
                  <a:pt x="53910" y="7202"/>
                  <a:pt x="51396" y="8128"/>
                  <a:pt x="49791" y="9733"/>
                </a:cubicBezTo>
                <a:cubicBezTo>
                  <a:pt x="48932" y="9525"/>
                  <a:pt x="48025" y="9418"/>
                  <a:pt x="47090" y="9418"/>
                </a:cubicBezTo>
                <a:cubicBezTo>
                  <a:pt x="45545" y="9418"/>
                  <a:pt x="43926" y="9711"/>
                  <a:pt x="42329" y="10332"/>
                </a:cubicBezTo>
                <a:cubicBezTo>
                  <a:pt x="41317" y="9781"/>
                  <a:pt x="40189" y="9336"/>
                  <a:pt x="38976" y="9050"/>
                </a:cubicBezTo>
                <a:cubicBezTo>
                  <a:pt x="37912" y="8806"/>
                  <a:pt x="36865" y="8688"/>
                  <a:pt x="35857" y="8688"/>
                </a:cubicBezTo>
                <a:cubicBezTo>
                  <a:pt x="34416" y="8688"/>
                  <a:pt x="33057" y="8929"/>
                  <a:pt x="31847" y="9384"/>
                </a:cubicBezTo>
                <a:cubicBezTo>
                  <a:pt x="29772" y="8116"/>
                  <a:pt x="27541" y="7495"/>
                  <a:pt x="25500" y="7495"/>
                </a:cubicBezTo>
                <a:cubicBezTo>
                  <a:pt x="23806" y="7495"/>
                  <a:pt x="22244" y="7923"/>
                  <a:pt x="21011" y="8764"/>
                </a:cubicBezTo>
                <a:cubicBezTo>
                  <a:pt x="20969" y="8610"/>
                  <a:pt x="20926" y="8478"/>
                  <a:pt x="20879" y="8345"/>
                </a:cubicBezTo>
                <a:cubicBezTo>
                  <a:pt x="19289" y="3346"/>
                  <a:pt x="15253" y="0"/>
                  <a:pt x="11224" y="0"/>
                </a:cubicBezTo>
                <a:close/>
              </a:path>
            </a:pathLst>
          </a:custGeom>
          <a:solidFill>
            <a:srgbClr val="FFFFFF">
              <a:alpha val="399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0" y="4705507"/>
            <a:ext cx="9144064" cy="438003"/>
          </a:xfrm>
          <a:custGeom>
            <a:rect b="b" l="l" r="r" t="t"/>
            <a:pathLst>
              <a:path extrusionOk="0" h="9670" w="87612">
                <a:moveTo>
                  <a:pt x="18981" y="0"/>
                </a:moveTo>
                <a:cubicBezTo>
                  <a:pt x="15418" y="0"/>
                  <a:pt x="11743" y="156"/>
                  <a:pt x="8077" y="470"/>
                </a:cubicBezTo>
                <a:cubicBezTo>
                  <a:pt x="5387" y="713"/>
                  <a:pt x="2691" y="1020"/>
                  <a:pt x="0" y="1264"/>
                </a:cubicBezTo>
                <a:lnTo>
                  <a:pt x="0" y="9669"/>
                </a:lnTo>
                <a:lnTo>
                  <a:pt x="87611" y="9669"/>
                </a:lnTo>
                <a:lnTo>
                  <a:pt x="87611" y="4023"/>
                </a:lnTo>
                <a:cubicBezTo>
                  <a:pt x="84100" y="3160"/>
                  <a:pt x="79821" y="2609"/>
                  <a:pt x="75033" y="2456"/>
                </a:cubicBezTo>
                <a:cubicBezTo>
                  <a:pt x="74101" y="2429"/>
                  <a:pt x="73160" y="2417"/>
                  <a:pt x="72210" y="2417"/>
                </a:cubicBezTo>
                <a:cubicBezTo>
                  <a:pt x="65222" y="2417"/>
                  <a:pt x="57810" y="3055"/>
                  <a:pt x="50755" y="3097"/>
                </a:cubicBezTo>
                <a:cubicBezTo>
                  <a:pt x="48196" y="3097"/>
                  <a:pt x="45660" y="3028"/>
                  <a:pt x="43430" y="2763"/>
                </a:cubicBezTo>
                <a:cubicBezTo>
                  <a:pt x="40670" y="2456"/>
                  <a:pt x="38462" y="1878"/>
                  <a:pt x="36015" y="1418"/>
                </a:cubicBezTo>
                <a:cubicBezTo>
                  <a:pt x="31114" y="477"/>
                  <a:pt x="25219" y="0"/>
                  <a:pt x="1898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p:nvPr/>
        </p:nvSpPr>
        <p:spPr>
          <a:xfrm>
            <a:off x="1189350" y="133250"/>
            <a:ext cx="841871" cy="201949"/>
          </a:xfrm>
          <a:custGeom>
            <a:rect b="b" l="l" r="r" t="t"/>
            <a:pathLst>
              <a:path extrusionOk="0" h="1440" w="6002">
                <a:moveTo>
                  <a:pt x="2475" y="0"/>
                </a:moveTo>
                <a:cubicBezTo>
                  <a:pt x="2353" y="0"/>
                  <a:pt x="2221" y="79"/>
                  <a:pt x="2141" y="179"/>
                </a:cubicBezTo>
                <a:cubicBezTo>
                  <a:pt x="1987" y="332"/>
                  <a:pt x="1876" y="555"/>
                  <a:pt x="1812" y="777"/>
                </a:cubicBezTo>
                <a:cubicBezTo>
                  <a:pt x="1739" y="738"/>
                  <a:pt x="1665" y="703"/>
                  <a:pt x="1594" y="703"/>
                </a:cubicBezTo>
                <a:cubicBezTo>
                  <a:pt x="1578" y="703"/>
                  <a:pt x="1563" y="704"/>
                  <a:pt x="1547" y="708"/>
                </a:cubicBezTo>
                <a:cubicBezTo>
                  <a:pt x="1436" y="708"/>
                  <a:pt x="1346" y="798"/>
                  <a:pt x="1346" y="909"/>
                </a:cubicBezTo>
                <a:cubicBezTo>
                  <a:pt x="1249" y="796"/>
                  <a:pt x="1125" y="737"/>
                  <a:pt x="1002" y="737"/>
                </a:cubicBezTo>
                <a:cubicBezTo>
                  <a:pt x="931" y="737"/>
                  <a:pt x="860" y="757"/>
                  <a:pt x="795" y="798"/>
                </a:cubicBezTo>
                <a:cubicBezTo>
                  <a:pt x="621" y="909"/>
                  <a:pt x="531" y="1105"/>
                  <a:pt x="377" y="1238"/>
                </a:cubicBezTo>
                <a:cubicBezTo>
                  <a:pt x="287" y="1328"/>
                  <a:pt x="91" y="1391"/>
                  <a:pt x="1" y="1418"/>
                </a:cubicBezTo>
                <a:lnTo>
                  <a:pt x="6002" y="1439"/>
                </a:lnTo>
                <a:cubicBezTo>
                  <a:pt x="5763" y="1391"/>
                  <a:pt x="5498" y="1328"/>
                  <a:pt x="5366" y="1105"/>
                </a:cubicBezTo>
                <a:cubicBezTo>
                  <a:pt x="5318" y="994"/>
                  <a:pt x="5276" y="888"/>
                  <a:pt x="5207" y="819"/>
                </a:cubicBezTo>
                <a:cubicBezTo>
                  <a:pt x="5176" y="807"/>
                  <a:pt x="5145" y="802"/>
                  <a:pt x="5113" y="802"/>
                </a:cubicBezTo>
                <a:cubicBezTo>
                  <a:pt x="5038" y="802"/>
                  <a:pt x="4964" y="832"/>
                  <a:pt x="4900" y="862"/>
                </a:cubicBezTo>
                <a:cubicBezTo>
                  <a:pt x="4885" y="881"/>
                  <a:pt x="4859" y="897"/>
                  <a:pt x="4836" y="897"/>
                </a:cubicBezTo>
                <a:cubicBezTo>
                  <a:pt x="4826" y="897"/>
                  <a:pt x="4817" y="894"/>
                  <a:pt x="4810" y="888"/>
                </a:cubicBezTo>
                <a:cubicBezTo>
                  <a:pt x="4789" y="888"/>
                  <a:pt x="4789" y="862"/>
                  <a:pt x="4768" y="841"/>
                </a:cubicBezTo>
                <a:cubicBezTo>
                  <a:pt x="4704" y="708"/>
                  <a:pt x="4656" y="533"/>
                  <a:pt x="4572" y="422"/>
                </a:cubicBezTo>
                <a:cubicBezTo>
                  <a:pt x="4503" y="327"/>
                  <a:pt x="4408" y="283"/>
                  <a:pt x="4314" y="283"/>
                </a:cubicBezTo>
                <a:cubicBezTo>
                  <a:pt x="4256" y="283"/>
                  <a:pt x="4198" y="300"/>
                  <a:pt x="4148" y="332"/>
                </a:cubicBezTo>
                <a:cubicBezTo>
                  <a:pt x="3994" y="401"/>
                  <a:pt x="3910" y="555"/>
                  <a:pt x="3862" y="729"/>
                </a:cubicBezTo>
                <a:cubicBezTo>
                  <a:pt x="3751" y="623"/>
                  <a:pt x="3618" y="512"/>
                  <a:pt x="3486" y="465"/>
                </a:cubicBezTo>
                <a:cubicBezTo>
                  <a:pt x="3431" y="442"/>
                  <a:pt x="3377" y="430"/>
                  <a:pt x="3324" y="430"/>
                </a:cubicBezTo>
                <a:cubicBezTo>
                  <a:pt x="3228" y="430"/>
                  <a:pt x="3139" y="469"/>
                  <a:pt x="3067" y="555"/>
                </a:cubicBezTo>
                <a:cubicBezTo>
                  <a:pt x="2935" y="290"/>
                  <a:pt x="2781" y="25"/>
                  <a:pt x="2517" y="4"/>
                </a:cubicBezTo>
                <a:cubicBezTo>
                  <a:pt x="2503" y="2"/>
                  <a:pt x="2489" y="0"/>
                  <a:pt x="247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4"/>
          <p:cNvSpPr/>
          <p:nvPr/>
        </p:nvSpPr>
        <p:spPr>
          <a:xfrm>
            <a:off x="-170399" y="516818"/>
            <a:ext cx="612062" cy="147480"/>
          </a:xfrm>
          <a:custGeom>
            <a:rect b="b" l="l" r="r" t="t"/>
            <a:pathLst>
              <a:path extrusionOk="0" h="1372" w="5694">
                <a:moveTo>
                  <a:pt x="2405" y="0"/>
                </a:moveTo>
                <a:cubicBezTo>
                  <a:pt x="2251" y="0"/>
                  <a:pt x="2119" y="90"/>
                  <a:pt x="2034" y="201"/>
                </a:cubicBezTo>
                <a:cubicBezTo>
                  <a:pt x="1875" y="334"/>
                  <a:pt x="1790" y="530"/>
                  <a:pt x="1722" y="752"/>
                </a:cubicBezTo>
                <a:cubicBezTo>
                  <a:pt x="1637" y="710"/>
                  <a:pt x="1547" y="662"/>
                  <a:pt x="1457" y="662"/>
                </a:cubicBezTo>
                <a:cubicBezTo>
                  <a:pt x="1372" y="689"/>
                  <a:pt x="1282" y="773"/>
                  <a:pt x="1282" y="863"/>
                </a:cubicBezTo>
                <a:cubicBezTo>
                  <a:pt x="1199" y="767"/>
                  <a:pt x="1081" y="712"/>
                  <a:pt x="961" y="712"/>
                </a:cubicBezTo>
                <a:cubicBezTo>
                  <a:pt x="889" y="712"/>
                  <a:pt x="818" y="732"/>
                  <a:pt x="752" y="773"/>
                </a:cubicBezTo>
                <a:cubicBezTo>
                  <a:pt x="599" y="863"/>
                  <a:pt x="509" y="1059"/>
                  <a:pt x="376" y="1192"/>
                </a:cubicBezTo>
                <a:cubicBezTo>
                  <a:pt x="286" y="1261"/>
                  <a:pt x="90" y="1324"/>
                  <a:pt x="0" y="1351"/>
                </a:cubicBezTo>
                <a:lnTo>
                  <a:pt x="5694" y="1372"/>
                </a:lnTo>
                <a:cubicBezTo>
                  <a:pt x="5477" y="1324"/>
                  <a:pt x="5233" y="1282"/>
                  <a:pt x="5101" y="1038"/>
                </a:cubicBezTo>
                <a:cubicBezTo>
                  <a:pt x="5032" y="953"/>
                  <a:pt x="5011" y="842"/>
                  <a:pt x="4921" y="795"/>
                </a:cubicBezTo>
                <a:cubicBezTo>
                  <a:pt x="4895" y="775"/>
                  <a:pt x="4869" y="768"/>
                  <a:pt x="4842" y="768"/>
                </a:cubicBezTo>
                <a:cubicBezTo>
                  <a:pt x="4780" y="768"/>
                  <a:pt x="4712" y="809"/>
                  <a:pt x="4635" y="842"/>
                </a:cubicBezTo>
                <a:cubicBezTo>
                  <a:pt x="4613" y="842"/>
                  <a:pt x="4592" y="863"/>
                  <a:pt x="4571" y="863"/>
                </a:cubicBezTo>
                <a:cubicBezTo>
                  <a:pt x="4550" y="842"/>
                  <a:pt x="4550" y="821"/>
                  <a:pt x="4523" y="795"/>
                </a:cubicBezTo>
                <a:cubicBezTo>
                  <a:pt x="4460" y="689"/>
                  <a:pt x="4439" y="509"/>
                  <a:pt x="4349" y="397"/>
                </a:cubicBezTo>
                <a:cubicBezTo>
                  <a:pt x="4278" y="313"/>
                  <a:pt x="4182" y="274"/>
                  <a:pt x="4088" y="274"/>
                </a:cubicBezTo>
                <a:cubicBezTo>
                  <a:pt x="4033" y="274"/>
                  <a:pt x="3979" y="287"/>
                  <a:pt x="3930" y="313"/>
                </a:cubicBezTo>
                <a:cubicBezTo>
                  <a:pt x="3798" y="397"/>
                  <a:pt x="3708" y="556"/>
                  <a:pt x="3665" y="710"/>
                </a:cubicBezTo>
                <a:cubicBezTo>
                  <a:pt x="3554" y="599"/>
                  <a:pt x="3443" y="487"/>
                  <a:pt x="3310" y="445"/>
                </a:cubicBezTo>
                <a:cubicBezTo>
                  <a:pt x="3268" y="430"/>
                  <a:pt x="3224" y="422"/>
                  <a:pt x="3180" y="422"/>
                </a:cubicBezTo>
                <a:cubicBezTo>
                  <a:pt x="3085" y="422"/>
                  <a:pt x="2989" y="457"/>
                  <a:pt x="2913" y="530"/>
                </a:cubicBezTo>
                <a:cubicBezTo>
                  <a:pt x="2802" y="291"/>
                  <a:pt x="2627" y="27"/>
                  <a:pt x="240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4"/>
          <p:cNvSpPr/>
          <p:nvPr/>
        </p:nvSpPr>
        <p:spPr>
          <a:xfrm>
            <a:off x="7510822" y="223947"/>
            <a:ext cx="645170" cy="154789"/>
          </a:xfrm>
          <a:custGeom>
            <a:rect b="b" l="l" r="r" t="t"/>
            <a:pathLst>
              <a:path extrusionOk="0" h="1440" w="6002">
                <a:moveTo>
                  <a:pt x="2475" y="0"/>
                </a:moveTo>
                <a:cubicBezTo>
                  <a:pt x="2353" y="0"/>
                  <a:pt x="2221" y="79"/>
                  <a:pt x="2141" y="179"/>
                </a:cubicBezTo>
                <a:cubicBezTo>
                  <a:pt x="1987" y="332"/>
                  <a:pt x="1876" y="555"/>
                  <a:pt x="1812" y="777"/>
                </a:cubicBezTo>
                <a:cubicBezTo>
                  <a:pt x="1739" y="738"/>
                  <a:pt x="1665" y="703"/>
                  <a:pt x="1594" y="703"/>
                </a:cubicBezTo>
                <a:cubicBezTo>
                  <a:pt x="1578" y="703"/>
                  <a:pt x="1563" y="704"/>
                  <a:pt x="1547" y="708"/>
                </a:cubicBezTo>
                <a:cubicBezTo>
                  <a:pt x="1436" y="708"/>
                  <a:pt x="1346" y="798"/>
                  <a:pt x="1346" y="909"/>
                </a:cubicBezTo>
                <a:cubicBezTo>
                  <a:pt x="1249" y="796"/>
                  <a:pt x="1125" y="737"/>
                  <a:pt x="1002" y="737"/>
                </a:cubicBezTo>
                <a:cubicBezTo>
                  <a:pt x="931" y="737"/>
                  <a:pt x="860" y="757"/>
                  <a:pt x="795" y="798"/>
                </a:cubicBezTo>
                <a:cubicBezTo>
                  <a:pt x="621" y="909"/>
                  <a:pt x="531" y="1105"/>
                  <a:pt x="377" y="1238"/>
                </a:cubicBezTo>
                <a:cubicBezTo>
                  <a:pt x="287" y="1328"/>
                  <a:pt x="91" y="1391"/>
                  <a:pt x="1" y="1418"/>
                </a:cubicBezTo>
                <a:lnTo>
                  <a:pt x="6002" y="1439"/>
                </a:lnTo>
                <a:cubicBezTo>
                  <a:pt x="5763" y="1391"/>
                  <a:pt x="5498" y="1328"/>
                  <a:pt x="5366" y="1105"/>
                </a:cubicBezTo>
                <a:cubicBezTo>
                  <a:pt x="5318" y="994"/>
                  <a:pt x="5276" y="888"/>
                  <a:pt x="5207" y="819"/>
                </a:cubicBezTo>
                <a:cubicBezTo>
                  <a:pt x="5176" y="807"/>
                  <a:pt x="5145" y="802"/>
                  <a:pt x="5113" y="802"/>
                </a:cubicBezTo>
                <a:cubicBezTo>
                  <a:pt x="5038" y="802"/>
                  <a:pt x="4964" y="832"/>
                  <a:pt x="4900" y="862"/>
                </a:cubicBezTo>
                <a:cubicBezTo>
                  <a:pt x="4885" y="881"/>
                  <a:pt x="4859" y="897"/>
                  <a:pt x="4836" y="897"/>
                </a:cubicBezTo>
                <a:cubicBezTo>
                  <a:pt x="4826" y="897"/>
                  <a:pt x="4817" y="894"/>
                  <a:pt x="4810" y="888"/>
                </a:cubicBezTo>
                <a:cubicBezTo>
                  <a:pt x="4789" y="888"/>
                  <a:pt x="4789" y="862"/>
                  <a:pt x="4768" y="841"/>
                </a:cubicBezTo>
                <a:cubicBezTo>
                  <a:pt x="4704" y="708"/>
                  <a:pt x="4656" y="533"/>
                  <a:pt x="4572" y="422"/>
                </a:cubicBezTo>
                <a:cubicBezTo>
                  <a:pt x="4503" y="327"/>
                  <a:pt x="4408" y="283"/>
                  <a:pt x="4314" y="283"/>
                </a:cubicBezTo>
                <a:cubicBezTo>
                  <a:pt x="4256" y="283"/>
                  <a:pt x="4198" y="300"/>
                  <a:pt x="4148" y="332"/>
                </a:cubicBezTo>
                <a:cubicBezTo>
                  <a:pt x="3994" y="401"/>
                  <a:pt x="3910" y="555"/>
                  <a:pt x="3862" y="729"/>
                </a:cubicBezTo>
                <a:cubicBezTo>
                  <a:pt x="3751" y="623"/>
                  <a:pt x="3618" y="512"/>
                  <a:pt x="3486" y="465"/>
                </a:cubicBezTo>
                <a:cubicBezTo>
                  <a:pt x="3431" y="442"/>
                  <a:pt x="3377" y="430"/>
                  <a:pt x="3324" y="430"/>
                </a:cubicBezTo>
                <a:cubicBezTo>
                  <a:pt x="3228" y="430"/>
                  <a:pt x="3139" y="469"/>
                  <a:pt x="3067" y="555"/>
                </a:cubicBezTo>
                <a:cubicBezTo>
                  <a:pt x="2935" y="290"/>
                  <a:pt x="2781" y="25"/>
                  <a:pt x="2517" y="4"/>
                </a:cubicBezTo>
                <a:cubicBezTo>
                  <a:pt x="2503" y="2"/>
                  <a:pt x="2489" y="0"/>
                  <a:pt x="247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4"/>
          <p:cNvSpPr/>
          <p:nvPr/>
        </p:nvSpPr>
        <p:spPr>
          <a:xfrm>
            <a:off x="405162" y="741578"/>
            <a:ext cx="177302" cy="175063"/>
          </a:xfrm>
          <a:custGeom>
            <a:rect b="b" l="l" r="r" t="t"/>
            <a:pathLst>
              <a:path extrusionOk="0" h="18231" w="18469">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4"/>
          <p:cNvSpPr/>
          <p:nvPr/>
        </p:nvSpPr>
        <p:spPr>
          <a:xfrm>
            <a:off x="8014638" y="4836975"/>
            <a:ext cx="3181346" cy="175049"/>
          </a:xfrm>
          <a:custGeom>
            <a:rect b="b" l="l" r="r" t="t"/>
            <a:pathLst>
              <a:path extrusionOk="0" h="2273" w="36476">
                <a:moveTo>
                  <a:pt x="18246" y="1"/>
                </a:moveTo>
                <a:cubicBezTo>
                  <a:pt x="8162" y="1"/>
                  <a:pt x="0" y="504"/>
                  <a:pt x="0" y="1123"/>
                </a:cubicBezTo>
                <a:cubicBezTo>
                  <a:pt x="0" y="1764"/>
                  <a:pt x="8162" y="2273"/>
                  <a:pt x="18246" y="2273"/>
                </a:cubicBezTo>
                <a:cubicBezTo>
                  <a:pt x="28309" y="2273"/>
                  <a:pt x="36476" y="1764"/>
                  <a:pt x="36476" y="1123"/>
                </a:cubicBezTo>
                <a:cubicBezTo>
                  <a:pt x="36476" y="504"/>
                  <a:pt x="28309" y="1"/>
                  <a:pt x="1824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8" name="Google Shape;58;p4"/>
          <p:cNvGrpSpPr/>
          <p:nvPr/>
        </p:nvGrpSpPr>
        <p:grpSpPr>
          <a:xfrm>
            <a:off x="7871553" y="3836915"/>
            <a:ext cx="3284189" cy="1168269"/>
            <a:chOff x="2536050" y="2210275"/>
            <a:chExt cx="5672175" cy="2017737"/>
          </a:xfrm>
        </p:grpSpPr>
        <p:sp>
          <p:nvSpPr>
            <p:cNvPr id="59" name="Google Shape;59;p4"/>
            <p:cNvSpPr/>
            <p:nvPr/>
          </p:nvSpPr>
          <p:spPr>
            <a:xfrm>
              <a:off x="2536050" y="2210275"/>
              <a:ext cx="5672175" cy="1619642"/>
            </a:xfrm>
            <a:custGeom>
              <a:rect b="b" l="l" r="r" t="t"/>
              <a:pathLst>
                <a:path extrusionOk="0" h="21035" w="73667">
                  <a:moveTo>
                    <a:pt x="39484" y="0"/>
                  </a:moveTo>
                  <a:cubicBezTo>
                    <a:pt x="32918" y="0"/>
                    <a:pt x="27391" y="2097"/>
                    <a:pt x="25491" y="3096"/>
                  </a:cubicBezTo>
                  <a:cubicBezTo>
                    <a:pt x="23526" y="4112"/>
                    <a:pt x="16795" y="7465"/>
                    <a:pt x="14454" y="7995"/>
                  </a:cubicBezTo>
                  <a:cubicBezTo>
                    <a:pt x="12118" y="8524"/>
                    <a:pt x="4947" y="9541"/>
                    <a:pt x="2585" y="11241"/>
                  </a:cubicBezTo>
                  <a:cubicBezTo>
                    <a:pt x="577" y="12676"/>
                    <a:pt x="0" y="15854"/>
                    <a:pt x="223" y="18433"/>
                  </a:cubicBezTo>
                  <a:cubicBezTo>
                    <a:pt x="286" y="19164"/>
                    <a:pt x="265" y="20335"/>
                    <a:pt x="948" y="20774"/>
                  </a:cubicBezTo>
                  <a:cubicBezTo>
                    <a:pt x="1282" y="20970"/>
                    <a:pt x="1700" y="20970"/>
                    <a:pt x="2076" y="20970"/>
                  </a:cubicBezTo>
                  <a:cubicBezTo>
                    <a:pt x="4296" y="21016"/>
                    <a:pt x="6520" y="21035"/>
                    <a:pt x="8746" y="21035"/>
                  </a:cubicBezTo>
                  <a:cubicBezTo>
                    <a:pt x="17407" y="21035"/>
                    <a:pt x="26101" y="20752"/>
                    <a:pt x="34738" y="20663"/>
                  </a:cubicBezTo>
                  <a:cubicBezTo>
                    <a:pt x="43297" y="20573"/>
                    <a:pt x="51840" y="20467"/>
                    <a:pt x="60399" y="20308"/>
                  </a:cubicBezTo>
                  <a:cubicBezTo>
                    <a:pt x="63312" y="20266"/>
                    <a:pt x="66204" y="20202"/>
                    <a:pt x="69117" y="20112"/>
                  </a:cubicBezTo>
                  <a:cubicBezTo>
                    <a:pt x="69403" y="20112"/>
                    <a:pt x="69757" y="20134"/>
                    <a:pt x="70133" y="20134"/>
                  </a:cubicBezTo>
                  <a:cubicBezTo>
                    <a:pt x="70460" y="20149"/>
                    <a:pt x="70807" y="20166"/>
                    <a:pt x="71146" y="20166"/>
                  </a:cubicBezTo>
                  <a:cubicBezTo>
                    <a:pt x="71725" y="20166"/>
                    <a:pt x="72280" y="20118"/>
                    <a:pt x="72670" y="19938"/>
                  </a:cubicBezTo>
                  <a:cubicBezTo>
                    <a:pt x="73666" y="19472"/>
                    <a:pt x="71590" y="11109"/>
                    <a:pt x="70970" y="8858"/>
                  </a:cubicBezTo>
                  <a:cubicBezTo>
                    <a:pt x="70329" y="6628"/>
                    <a:pt x="68502" y="6496"/>
                    <a:pt x="66844" y="6363"/>
                  </a:cubicBezTo>
                  <a:cubicBezTo>
                    <a:pt x="65213" y="6231"/>
                    <a:pt x="61172" y="4488"/>
                    <a:pt x="57046" y="2857"/>
                  </a:cubicBezTo>
                  <a:cubicBezTo>
                    <a:pt x="52921" y="1221"/>
                    <a:pt x="47052" y="140"/>
                    <a:pt x="40167" y="8"/>
                  </a:cubicBezTo>
                  <a:cubicBezTo>
                    <a:pt x="39938" y="3"/>
                    <a:pt x="39711" y="0"/>
                    <a:pt x="3948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4"/>
            <p:cNvSpPr/>
            <p:nvPr/>
          </p:nvSpPr>
          <p:spPr>
            <a:xfrm>
              <a:off x="2558072" y="3186233"/>
              <a:ext cx="5593868" cy="643699"/>
            </a:xfrm>
            <a:custGeom>
              <a:rect b="b" l="l" r="r" t="t"/>
              <a:pathLst>
                <a:path extrusionOk="0" h="8360" w="72650">
                  <a:moveTo>
                    <a:pt x="12345" y="0"/>
                  </a:moveTo>
                  <a:cubicBezTo>
                    <a:pt x="8827" y="0"/>
                    <a:pt x="5890" y="2805"/>
                    <a:pt x="5477" y="6468"/>
                  </a:cubicBezTo>
                  <a:lnTo>
                    <a:pt x="0" y="6489"/>
                  </a:lnTo>
                  <a:cubicBezTo>
                    <a:pt x="48" y="7104"/>
                    <a:pt x="180" y="7792"/>
                    <a:pt x="662" y="8099"/>
                  </a:cubicBezTo>
                  <a:cubicBezTo>
                    <a:pt x="996" y="8295"/>
                    <a:pt x="1414" y="8295"/>
                    <a:pt x="1790" y="8295"/>
                  </a:cubicBezTo>
                  <a:cubicBezTo>
                    <a:pt x="4010" y="8341"/>
                    <a:pt x="6234" y="8360"/>
                    <a:pt x="8460" y="8360"/>
                  </a:cubicBezTo>
                  <a:cubicBezTo>
                    <a:pt x="17121" y="8360"/>
                    <a:pt x="25815" y="8077"/>
                    <a:pt x="34452" y="7988"/>
                  </a:cubicBezTo>
                  <a:cubicBezTo>
                    <a:pt x="43011" y="7898"/>
                    <a:pt x="51554" y="7792"/>
                    <a:pt x="60113" y="7633"/>
                  </a:cubicBezTo>
                  <a:cubicBezTo>
                    <a:pt x="63026" y="7591"/>
                    <a:pt x="65918" y="7527"/>
                    <a:pt x="68831" y="7437"/>
                  </a:cubicBezTo>
                  <a:cubicBezTo>
                    <a:pt x="68868" y="7437"/>
                    <a:pt x="68907" y="7436"/>
                    <a:pt x="68947" y="7436"/>
                  </a:cubicBezTo>
                  <a:cubicBezTo>
                    <a:pt x="69461" y="7436"/>
                    <a:pt x="70161" y="7501"/>
                    <a:pt x="70830" y="7501"/>
                  </a:cubicBezTo>
                  <a:cubicBezTo>
                    <a:pt x="71420" y="7501"/>
                    <a:pt x="71987" y="7451"/>
                    <a:pt x="72384" y="7263"/>
                  </a:cubicBezTo>
                  <a:cubicBezTo>
                    <a:pt x="72586" y="7173"/>
                    <a:pt x="72649" y="6775"/>
                    <a:pt x="72649" y="6225"/>
                  </a:cubicBezTo>
                  <a:lnTo>
                    <a:pt x="72649" y="6225"/>
                  </a:lnTo>
                  <a:lnTo>
                    <a:pt x="64795" y="6246"/>
                  </a:lnTo>
                  <a:cubicBezTo>
                    <a:pt x="63979" y="3222"/>
                    <a:pt x="61395" y="992"/>
                    <a:pt x="58286" y="928"/>
                  </a:cubicBezTo>
                  <a:cubicBezTo>
                    <a:pt x="58239" y="927"/>
                    <a:pt x="58192" y="927"/>
                    <a:pt x="58146" y="927"/>
                  </a:cubicBezTo>
                  <a:cubicBezTo>
                    <a:pt x="55001" y="927"/>
                    <a:pt x="52315" y="3204"/>
                    <a:pt x="51506" y="6288"/>
                  </a:cubicBezTo>
                  <a:lnTo>
                    <a:pt x="19178" y="6421"/>
                  </a:lnTo>
                  <a:cubicBezTo>
                    <a:pt x="18760" y="2846"/>
                    <a:pt x="15958" y="65"/>
                    <a:pt x="12473" y="1"/>
                  </a:cubicBezTo>
                  <a:cubicBezTo>
                    <a:pt x="12430" y="1"/>
                    <a:pt x="12388" y="0"/>
                    <a:pt x="1234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4"/>
            <p:cNvSpPr/>
            <p:nvPr/>
          </p:nvSpPr>
          <p:spPr>
            <a:xfrm>
              <a:off x="3059640" y="3267775"/>
              <a:ext cx="897252" cy="888859"/>
            </a:xfrm>
            <a:custGeom>
              <a:rect b="b" l="l" r="r" t="t"/>
              <a:pathLst>
                <a:path extrusionOk="0" h="11544" w="11653">
                  <a:moveTo>
                    <a:pt x="5806" y="0"/>
                  </a:moveTo>
                  <a:cubicBezTo>
                    <a:pt x="2685" y="0"/>
                    <a:pt x="132" y="2512"/>
                    <a:pt x="64" y="5648"/>
                  </a:cubicBezTo>
                  <a:cubicBezTo>
                    <a:pt x="1" y="8825"/>
                    <a:pt x="2516" y="11473"/>
                    <a:pt x="5715" y="11542"/>
                  </a:cubicBezTo>
                  <a:cubicBezTo>
                    <a:pt x="5754" y="11543"/>
                    <a:pt x="5793" y="11543"/>
                    <a:pt x="5832" y="11543"/>
                  </a:cubicBezTo>
                  <a:cubicBezTo>
                    <a:pt x="8957" y="11543"/>
                    <a:pt x="11521" y="9030"/>
                    <a:pt x="11584" y="5891"/>
                  </a:cubicBezTo>
                  <a:cubicBezTo>
                    <a:pt x="11652" y="2713"/>
                    <a:pt x="9137" y="65"/>
                    <a:pt x="5932" y="2"/>
                  </a:cubicBezTo>
                  <a:cubicBezTo>
                    <a:pt x="5890" y="1"/>
                    <a:pt x="5848" y="0"/>
                    <a:pt x="58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62" name="Google Shape;62;p4"/>
            <p:cNvSpPr/>
            <p:nvPr/>
          </p:nvSpPr>
          <p:spPr>
            <a:xfrm>
              <a:off x="3258219" y="3464737"/>
              <a:ext cx="499637" cy="494940"/>
            </a:xfrm>
            <a:custGeom>
              <a:rect b="b" l="l" r="r" t="t"/>
              <a:pathLst>
                <a:path extrusionOk="0" h="6428" w="6489">
                  <a:moveTo>
                    <a:pt x="3234" y="1"/>
                  </a:moveTo>
                  <a:cubicBezTo>
                    <a:pt x="1504" y="1"/>
                    <a:pt x="69" y="1394"/>
                    <a:pt x="22" y="3137"/>
                  </a:cubicBezTo>
                  <a:cubicBezTo>
                    <a:pt x="1" y="4922"/>
                    <a:pt x="1415" y="6378"/>
                    <a:pt x="3179" y="6426"/>
                  </a:cubicBezTo>
                  <a:cubicBezTo>
                    <a:pt x="3204" y="6427"/>
                    <a:pt x="3230" y="6427"/>
                    <a:pt x="3256" y="6427"/>
                  </a:cubicBezTo>
                  <a:cubicBezTo>
                    <a:pt x="4985" y="6427"/>
                    <a:pt x="6426" y="5028"/>
                    <a:pt x="6468" y="3270"/>
                  </a:cubicBezTo>
                  <a:cubicBezTo>
                    <a:pt x="6489" y="1501"/>
                    <a:pt x="5075" y="23"/>
                    <a:pt x="3311" y="2"/>
                  </a:cubicBezTo>
                  <a:cubicBezTo>
                    <a:pt x="3285" y="1"/>
                    <a:pt x="3259" y="1"/>
                    <a:pt x="323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4"/>
            <p:cNvSpPr/>
            <p:nvPr/>
          </p:nvSpPr>
          <p:spPr>
            <a:xfrm>
              <a:off x="3428309" y="3633287"/>
              <a:ext cx="159539" cy="157845"/>
            </a:xfrm>
            <a:custGeom>
              <a:rect b="b" l="l" r="r" t="t"/>
              <a:pathLst>
                <a:path extrusionOk="0" h="2050" w="2072">
                  <a:moveTo>
                    <a:pt x="1060" y="0"/>
                  </a:moveTo>
                  <a:cubicBezTo>
                    <a:pt x="482" y="0"/>
                    <a:pt x="22" y="440"/>
                    <a:pt x="22" y="1012"/>
                  </a:cubicBezTo>
                  <a:cubicBezTo>
                    <a:pt x="0" y="1563"/>
                    <a:pt x="440" y="2029"/>
                    <a:pt x="1012" y="2050"/>
                  </a:cubicBezTo>
                  <a:cubicBezTo>
                    <a:pt x="1589" y="2050"/>
                    <a:pt x="2050" y="1610"/>
                    <a:pt x="2050" y="1033"/>
                  </a:cubicBezTo>
                  <a:cubicBezTo>
                    <a:pt x="2071" y="482"/>
                    <a:pt x="1632" y="21"/>
                    <a:pt x="106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64" name="Google Shape;64;p4"/>
            <p:cNvSpPr/>
            <p:nvPr/>
          </p:nvSpPr>
          <p:spPr>
            <a:xfrm>
              <a:off x="6587173" y="3340769"/>
              <a:ext cx="897252" cy="887242"/>
            </a:xfrm>
            <a:custGeom>
              <a:rect b="b" l="l" r="r" t="t"/>
              <a:pathLst>
                <a:path extrusionOk="0" h="11523" w="11653">
                  <a:moveTo>
                    <a:pt x="5805" y="0"/>
                  </a:moveTo>
                  <a:cubicBezTo>
                    <a:pt x="2685" y="0"/>
                    <a:pt x="132" y="2491"/>
                    <a:pt x="64" y="5626"/>
                  </a:cubicBezTo>
                  <a:cubicBezTo>
                    <a:pt x="0" y="8831"/>
                    <a:pt x="2537" y="11452"/>
                    <a:pt x="5715" y="11521"/>
                  </a:cubicBezTo>
                  <a:cubicBezTo>
                    <a:pt x="5754" y="11522"/>
                    <a:pt x="5793" y="11522"/>
                    <a:pt x="5832" y="11522"/>
                  </a:cubicBezTo>
                  <a:cubicBezTo>
                    <a:pt x="8957" y="11522"/>
                    <a:pt x="11521" y="9009"/>
                    <a:pt x="11583" y="5870"/>
                  </a:cubicBezTo>
                  <a:cubicBezTo>
                    <a:pt x="11652" y="2692"/>
                    <a:pt x="9136" y="44"/>
                    <a:pt x="5932" y="2"/>
                  </a:cubicBezTo>
                  <a:cubicBezTo>
                    <a:pt x="5890" y="1"/>
                    <a:pt x="5847" y="0"/>
                    <a:pt x="580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65" name="Google Shape;65;p4"/>
            <p:cNvSpPr/>
            <p:nvPr/>
          </p:nvSpPr>
          <p:spPr>
            <a:xfrm>
              <a:off x="6785752" y="3536115"/>
              <a:ext cx="499637" cy="494863"/>
            </a:xfrm>
            <a:custGeom>
              <a:rect b="b" l="l" r="r" t="t"/>
              <a:pathLst>
                <a:path extrusionOk="0" h="6427" w="6489">
                  <a:moveTo>
                    <a:pt x="3233" y="1"/>
                  </a:moveTo>
                  <a:cubicBezTo>
                    <a:pt x="1504" y="1"/>
                    <a:pt x="69" y="1394"/>
                    <a:pt x="43" y="3158"/>
                  </a:cubicBezTo>
                  <a:cubicBezTo>
                    <a:pt x="1" y="4922"/>
                    <a:pt x="1415" y="6400"/>
                    <a:pt x="3178" y="6426"/>
                  </a:cubicBezTo>
                  <a:cubicBezTo>
                    <a:pt x="3205" y="6427"/>
                    <a:pt x="3231" y="6427"/>
                    <a:pt x="3257" y="6427"/>
                  </a:cubicBezTo>
                  <a:cubicBezTo>
                    <a:pt x="5011" y="6427"/>
                    <a:pt x="6426" y="5028"/>
                    <a:pt x="6467" y="3291"/>
                  </a:cubicBezTo>
                  <a:cubicBezTo>
                    <a:pt x="6489" y="1500"/>
                    <a:pt x="5101" y="44"/>
                    <a:pt x="3311" y="2"/>
                  </a:cubicBezTo>
                  <a:cubicBezTo>
                    <a:pt x="3285" y="1"/>
                    <a:pt x="3259" y="1"/>
                    <a:pt x="323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4"/>
            <p:cNvSpPr/>
            <p:nvPr/>
          </p:nvSpPr>
          <p:spPr>
            <a:xfrm>
              <a:off x="6955842" y="3704588"/>
              <a:ext cx="159539" cy="157999"/>
            </a:xfrm>
            <a:custGeom>
              <a:rect b="b" l="l" r="r" t="t"/>
              <a:pathLst>
                <a:path extrusionOk="0" h="2052" w="2072">
                  <a:moveTo>
                    <a:pt x="1059" y="1"/>
                  </a:moveTo>
                  <a:cubicBezTo>
                    <a:pt x="482" y="1"/>
                    <a:pt x="21" y="441"/>
                    <a:pt x="21" y="1013"/>
                  </a:cubicBezTo>
                  <a:cubicBezTo>
                    <a:pt x="0" y="1563"/>
                    <a:pt x="461" y="2051"/>
                    <a:pt x="1012" y="2051"/>
                  </a:cubicBezTo>
                  <a:cubicBezTo>
                    <a:pt x="1025" y="2051"/>
                    <a:pt x="1037" y="2051"/>
                    <a:pt x="1050" y="2051"/>
                  </a:cubicBezTo>
                  <a:cubicBezTo>
                    <a:pt x="1609" y="2051"/>
                    <a:pt x="2050" y="1599"/>
                    <a:pt x="2071" y="1060"/>
                  </a:cubicBezTo>
                  <a:cubicBezTo>
                    <a:pt x="2071" y="483"/>
                    <a:pt x="1631" y="22"/>
                    <a:pt x="105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67" name="Google Shape;67;p4"/>
            <p:cNvSpPr/>
            <p:nvPr/>
          </p:nvSpPr>
          <p:spPr>
            <a:xfrm>
              <a:off x="2597726" y="2882396"/>
              <a:ext cx="794460" cy="377057"/>
            </a:xfrm>
            <a:custGeom>
              <a:rect b="b" l="l" r="r" t="t"/>
              <a:pathLst>
                <a:path extrusionOk="0" h="4897" w="10318">
                  <a:moveTo>
                    <a:pt x="10152" y="1"/>
                  </a:moveTo>
                  <a:cubicBezTo>
                    <a:pt x="10126" y="1"/>
                    <a:pt x="10099" y="12"/>
                    <a:pt x="10078" y="39"/>
                  </a:cubicBezTo>
                  <a:cubicBezTo>
                    <a:pt x="9638" y="505"/>
                    <a:pt x="9177" y="966"/>
                    <a:pt x="8690" y="1384"/>
                  </a:cubicBezTo>
                  <a:cubicBezTo>
                    <a:pt x="7986" y="2046"/>
                    <a:pt x="7234" y="2708"/>
                    <a:pt x="6370" y="3105"/>
                  </a:cubicBezTo>
                  <a:cubicBezTo>
                    <a:pt x="5645" y="3460"/>
                    <a:pt x="4808" y="3635"/>
                    <a:pt x="4035" y="3815"/>
                  </a:cubicBezTo>
                  <a:cubicBezTo>
                    <a:pt x="2753" y="4143"/>
                    <a:pt x="1450" y="4408"/>
                    <a:pt x="147" y="4652"/>
                  </a:cubicBezTo>
                  <a:cubicBezTo>
                    <a:pt x="1" y="4692"/>
                    <a:pt x="57" y="4897"/>
                    <a:pt x="196" y="4897"/>
                  </a:cubicBezTo>
                  <a:cubicBezTo>
                    <a:pt x="202" y="4897"/>
                    <a:pt x="209" y="4896"/>
                    <a:pt x="216" y="4895"/>
                  </a:cubicBezTo>
                  <a:cubicBezTo>
                    <a:pt x="767" y="4784"/>
                    <a:pt x="1296" y="4673"/>
                    <a:pt x="1847" y="4541"/>
                  </a:cubicBezTo>
                  <a:cubicBezTo>
                    <a:pt x="2774" y="4366"/>
                    <a:pt x="3680" y="4165"/>
                    <a:pt x="4585" y="3926"/>
                  </a:cubicBezTo>
                  <a:cubicBezTo>
                    <a:pt x="5338" y="3725"/>
                    <a:pt x="6132" y="3529"/>
                    <a:pt x="6815" y="3153"/>
                  </a:cubicBezTo>
                  <a:cubicBezTo>
                    <a:pt x="8092" y="2401"/>
                    <a:pt x="9241" y="1299"/>
                    <a:pt x="10237" y="192"/>
                  </a:cubicBezTo>
                  <a:cubicBezTo>
                    <a:pt x="10317" y="112"/>
                    <a:pt x="10236" y="1"/>
                    <a:pt x="101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68" name="Google Shape;68;p4"/>
            <p:cNvSpPr/>
            <p:nvPr/>
          </p:nvSpPr>
          <p:spPr>
            <a:xfrm>
              <a:off x="7184990" y="2809017"/>
              <a:ext cx="231300" cy="230992"/>
            </a:xfrm>
            <a:custGeom>
              <a:rect b="b" l="l" r="r" t="t"/>
              <a:pathLst>
                <a:path extrusionOk="0" h="3000" w="3004">
                  <a:moveTo>
                    <a:pt x="1481" y="244"/>
                  </a:moveTo>
                  <a:cubicBezTo>
                    <a:pt x="1496" y="244"/>
                    <a:pt x="1511" y="244"/>
                    <a:pt x="1526" y="245"/>
                  </a:cubicBezTo>
                  <a:cubicBezTo>
                    <a:pt x="2230" y="245"/>
                    <a:pt x="2760" y="838"/>
                    <a:pt x="2760" y="1521"/>
                  </a:cubicBezTo>
                  <a:cubicBezTo>
                    <a:pt x="2718" y="2192"/>
                    <a:pt x="2207" y="2761"/>
                    <a:pt x="1516" y="2761"/>
                  </a:cubicBezTo>
                  <a:cubicBezTo>
                    <a:pt x="1504" y="2761"/>
                    <a:pt x="1491" y="2761"/>
                    <a:pt x="1478" y="2761"/>
                  </a:cubicBezTo>
                  <a:cubicBezTo>
                    <a:pt x="795" y="2734"/>
                    <a:pt x="223" y="2162"/>
                    <a:pt x="244" y="1479"/>
                  </a:cubicBezTo>
                  <a:cubicBezTo>
                    <a:pt x="265" y="811"/>
                    <a:pt x="818" y="244"/>
                    <a:pt x="1481" y="244"/>
                  </a:cubicBezTo>
                  <a:close/>
                  <a:moveTo>
                    <a:pt x="1490" y="1"/>
                  </a:moveTo>
                  <a:cubicBezTo>
                    <a:pt x="710" y="1"/>
                    <a:pt x="22" y="676"/>
                    <a:pt x="1" y="1479"/>
                  </a:cubicBezTo>
                  <a:cubicBezTo>
                    <a:pt x="1" y="2273"/>
                    <a:pt x="663" y="2978"/>
                    <a:pt x="1478" y="2999"/>
                  </a:cubicBezTo>
                  <a:cubicBezTo>
                    <a:pt x="2315" y="2999"/>
                    <a:pt x="2953" y="2346"/>
                    <a:pt x="3003" y="1537"/>
                  </a:cubicBezTo>
                  <a:lnTo>
                    <a:pt x="3003" y="1537"/>
                  </a:lnTo>
                  <a:cubicBezTo>
                    <a:pt x="3003" y="1532"/>
                    <a:pt x="3004" y="1527"/>
                    <a:pt x="3004" y="1521"/>
                  </a:cubicBezTo>
                  <a:lnTo>
                    <a:pt x="3004" y="1521"/>
                  </a:lnTo>
                  <a:cubicBezTo>
                    <a:pt x="3004" y="1521"/>
                    <a:pt x="3004" y="1521"/>
                    <a:pt x="3004" y="1521"/>
                  </a:cubicBezTo>
                  <a:cubicBezTo>
                    <a:pt x="3004" y="1518"/>
                    <a:pt x="3004" y="1515"/>
                    <a:pt x="3003" y="1513"/>
                  </a:cubicBezTo>
                  <a:lnTo>
                    <a:pt x="3003" y="1513"/>
                  </a:lnTo>
                  <a:cubicBezTo>
                    <a:pt x="2978" y="701"/>
                    <a:pt x="2360" y="23"/>
                    <a:pt x="1526" y="1"/>
                  </a:cubicBezTo>
                  <a:cubicBezTo>
                    <a:pt x="1514" y="1"/>
                    <a:pt x="1502" y="1"/>
                    <a:pt x="149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69" name="Google Shape;69;p4"/>
            <p:cNvSpPr/>
            <p:nvPr/>
          </p:nvSpPr>
          <p:spPr>
            <a:xfrm>
              <a:off x="5159852" y="2907267"/>
              <a:ext cx="298981" cy="70068"/>
            </a:xfrm>
            <a:custGeom>
              <a:rect b="b" l="l" r="r" t="t"/>
              <a:pathLst>
                <a:path extrusionOk="0" h="910" w="3883">
                  <a:moveTo>
                    <a:pt x="1771" y="0"/>
                  </a:moveTo>
                  <a:cubicBezTo>
                    <a:pt x="788" y="0"/>
                    <a:pt x="0" y="175"/>
                    <a:pt x="0" y="425"/>
                  </a:cubicBezTo>
                  <a:cubicBezTo>
                    <a:pt x="0" y="664"/>
                    <a:pt x="858" y="886"/>
                    <a:pt x="1918" y="907"/>
                  </a:cubicBezTo>
                  <a:cubicBezTo>
                    <a:pt x="1977" y="909"/>
                    <a:pt x="2036" y="909"/>
                    <a:pt x="2093" y="909"/>
                  </a:cubicBezTo>
                  <a:cubicBezTo>
                    <a:pt x="3090" y="909"/>
                    <a:pt x="3863" y="739"/>
                    <a:pt x="3883" y="489"/>
                  </a:cubicBezTo>
                  <a:cubicBezTo>
                    <a:pt x="3883" y="245"/>
                    <a:pt x="3019" y="28"/>
                    <a:pt x="1939" y="2"/>
                  </a:cubicBezTo>
                  <a:cubicBezTo>
                    <a:pt x="1882" y="1"/>
                    <a:pt x="1826" y="0"/>
                    <a:pt x="17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70" name="Google Shape;70;p4"/>
            <p:cNvSpPr/>
            <p:nvPr/>
          </p:nvSpPr>
          <p:spPr>
            <a:xfrm>
              <a:off x="6485227" y="2914197"/>
              <a:ext cx="298981" cy="71685"/>
            </a:xfrm>
            <a:custGeom>
              <a:rect b="b" l="l" r="r" t="t"/>
              <a:pathLst>
                <a:path extrusionOk="0" h="931" w="3883">
                  <a:moveTo>
                    <a:pt x="1782" y="0"/>
                  </a:moveTo>
                  <a:cubicBezTo>
                    <a:pt x="794" y="0"/>
                    <a:pt x="0" y="189"/>
                    <a:pt x="0" y="420"/>
                  </a:cubicBezTo>
                  <a:cubicBezTo>
                    <a:pt x="0" y="685"/>
                    <a:pt x="858" y="907"/>
                    <a:pt x="1918" y="929"/>
                  </a:cubicBezTo>
                  <a:cubicBezTo>
                    <a:pt x="1971" y="930"/>
                    <a:pt x="2025" y="930"/>
                    <a:pt x="2077" y="930"/>
                  </a:cubicBezTo>
                  <a:cubicBezTo>
                    <a:pt x="3082" y="930"/>
                    <a:pt x="3861" y="742"/>
                    <a:pt x="3861" y="510"/>
                  </a:cubicBezTo>
                  <a:cubicBezTo>
                    <a:pt x="3882" y="245"/>
                    <a:pt x="2998" y="23"/>
                    <a:pt x="1939" y="2"/>
                  </a:cubicBezTo>
                  <a:cubicBezTo>
                    <a:pt x="1886" y="1"/>
                    <a:pt x="1834" y="0"/>
                    <a:pt x="17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71" name="Google Shape;71;p4"/>
            <p:cNvSpPr/>
            <p:nvPr/>
          </p:nvSpPr>
          <p:spPr>
            <a:xfrm>
              <a:off x="4087339" y="2845668"/>
              <a:ext cx="94014" cy="967628"/>
            </a:xfrm>
            <a:custGeom>
              <a:rect b="b" l="l" r="r" t="t"/>
              <a:pathLst>
                <a:path extrusionOk="0" h="12567" w="1221">
                  <a:moveTo>
                    <a:pt x="354" y="1"/>
                  </a:moveTo>
                  <a:cubicBezTo>
                    <a:pt x="295" y="1"/>
                    <a:pt x="233" y="34"/>
                    <a:pt x="223" y="97"/>
                  </a:cubicBezTo>
                  <a:cubicBezTo>
                    <a:pt x="180" y="696"/>
                    <a:pt x="133" y="1289"/>
                    <a:pt x="111" y="1861"/>
                  </a:cubicBezTo>
                  <a:cubicBezTo>
                    <a:pt x="0" y="4006"/>
                    <a:pt x="0" y="6098"/>
                    <a:pt x="265" y="8217"/>
                  </a:cubicBezTo>
                  <a:cubicBezTo>
                    <a:pt x="445" y="9652"/>
                    <a:pt x="689" y="11066"/>
                    <a:pt x="975" y="12480"/>
                  </a:cubicBezTo>
                  <a:cubicBezTo>
                    <a:pt x="983" y="12540"/>
                    <a:pt x="1026" y="12566"/>
                    <a:pt x="1072" y="12566"/>
                  </a:cubicBezTo>
                  <a:cubicBezTo>
                    <a:pt x="1142" y="12566"/>
                    <a:pt x="1221" y="12504"/>
                    <a:pt x="1192" y="12411"/>
                  </a:cubicBezTo>
                  <a:cubicBezTo>
                    <a:pt x="1086" y="11903"/>
                    <a:pt x="996" y="11373"/>
                    <a:pt x="906" y="10844"/>
                  </a:cubicBezTo>
                  <a:cubicBezTo>
                    <a:pt x="530" y="8746"/>
                    <a:pt x="265" y="6654"/>
                    <a:pt x="265" y="4536"/>
                  </a:cubicBezTo>
                  <a:cubicBezTo>
                    <a:pt x="265" y="3053"/>
                    <a:pt x="334" y="1575"/>
                    <a:pt x="466" y="119"/>
                  </a:cubicBezTo>
                  <a:cubicBezTo>
                    <a:pt x="477" y="39"/>
                    <a:pt x="417" y="1"/>
                    <a:pt x="35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72" name="Google Shape;72;p4"/>
            <p:cNvSpPr/>
            <p:nvPr/>
          </p:nvSpPr>
          <p:spPr>
            <a:xfrm>
              <a:off x="5589657" y="2792462"/>
              <a:ext cx="28104" cy="1005895"/>
            </a:xfrm>
            <a:custGeom>
              <a:rect b="b" l="l" r="r" t="t"/>
              <a:pathLst>
                <a:path extrusionOk="0" h="13064" w="365">
                  <a:moveTo>
                    <a:pt x="240" y="0"/>
                  </a:moveTo>
                  <a:cubicBezTo>
                    <a:pt x="186" y="0"/>
                    <a:pt x="133" y="34"/>
                    <a:pt x="133" y="105"/>
                  </a:cubicBezTo>
                  <a:cubicBezTo>
                    <a:pt x="133" y="635"/>
                    <a:pt x="112" y="1164"/>
                    <a:pt x="112" y="1694"/>
                  </a:cubicBezTo>
                  <a:cubicBezTo>
                    <a:pt x="64" y="5444"/>
                    <a:pt x="43" y="9199"/>
                    <a:pt x="1" y="12949"/>
                  </a:cubicBezTo>
                  <a:cubicBezTo>
                    <a:pt x="1" y="13025"/>
                    <a:pt x="62" y="13064"/>
                    <a:pt x="123" y="13064"/>
                  </a:cubicBezTo>
                  <a:cubicBezTo>
                    <a:pt x="183" y="13064"/>
                    <a:pt x="244" y="13025"/>
                    <a:pt x="244" y="12949"/>
                  </a:cubicBezTo>
                  <a:lnTo>
                    <a:pt x="244" y="11381"/>
                  </a:lnTo>
                  <a:cubicBezTo>
                    <a:pt x="287" y="7631"/>
                    <a:pt x="329" y="3876"/>
                    <a:pt x="350" y="126"/>
                  </a:cubicBezTo>
                  <a:cubicBezTo>
                    <a:pt x="364" y="44"/>
                    <a:pt x="301" y="0"/>
                    <a:pt x="24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73" name="Google Shape;73;p4"/>
            <p:cNvSpPr/>
            <p:nvPr/>
          </p:nvSpPr>
          <p:spPr>
            <a:xfrm>
              <a:off x="6435871" y="2630611"/>
              <a:ext cx="572630" cy="1150035"/>
            </a:xfrm>
            <a:custGeom>
              <a:rect b="b" l="l" r="r" t="t"/>
              <a:pathLst>
                <a:path extrusionOk="0" h="14936" w="7437">
                  <a:moveTo>
                    <a:pt x="7092" y="0"/>
                  </a:moveTo>
                  <a:cubicBezTo>
                    <a:pt x="7019" y="0"/>
                    <a:pt x="6936" y="60"/>
                    <a:pt x="6949" y="152"/>
                  </a:cubicBezTo>
                  <a:cubicBezTo>
                    <a:pt x="7082" y="994"/>
                    <a:pt x="7082" y="1874"/>
                    <a:pt x="7039" y="2737"/>
                  </a:cubicBezTo>
                  <a:cubicBezTo>
                    <a:pt x="6949" y="4018"/>
                    <a:pt x="6684" y="5385"/>
                    <a:pt x="5805" y="6354"/>
                  </a:cubicBezTo>
                  <a:cubicBezTo>
                    <a:pt x="4900" y="7329"/>
                    <a:pt x="3660" y="7879"/>
                    <a:pt x="2580" y="8626"/>
                  </a:cubicBezTo>
                  <a:cubicBezTo>
                    <a:pt x="2098" y="8981"/>
                    <a:pt x="1632" y="9357"/>
                    <a:pt x="1277" y="9844"/>
                  </a:cubicBezTo>
                  <a:cubicBezTo>
                    <a:pt x="858" y="10438"/>
                    <a:pt x="615" y="11190"/>
                    <a:pt x="440" y="11894"/>
                  </a:cubicBezTo>
                  <a:cubicBezTo>
                    <a:pt x="196" y="12821"/>
                    <a:pt x="0" y="13838"/>
                    <a:pt x="43" y="14828"/>
                  </a:cubicBezTo>
                  <a:cubicBezTo>
                    <a:pt x="54" y="14897"/>
                    <a:pt x="119" y="14936"/>
                    <a:pt x="179" y="14936"/>
                  </a:cubicBezTo>
                  <a:cubicBezTo>
                    <a:pt x="235" y="14936"/>
                    <a:pt x="286" y="14902"/>
                    <a:pt x="286" y="14828"/>
                  </a:cubicBezTo>
                  <a:cubicBezTo>
                    <a:pt x="218" y="13552"/>
                    <a:pt x="530" y="12201"/>
                    <a:pt x="970" y="10988"/>
                  </a:cubicBezTo>
                  <a:cubicBezTo>
                    <a:pt x="1478" y="9601"/>
                    <a:pt x="2601" y="8849"/>
                    <a:pt x="3840" y="8123"/>
                  </a:cubicBezTo>
                  <a:cubicBezTo>
                    <a:pt x="4878" y="7482"/>
                    <a:pt x="6001" y="6773"/>
                    <a:pt x="6573" y="5650"/>
                  </a:cubicBezTo>
                  <a:cubicBezTo>
                    <a:pt x="7436" y="4018"/>
                    <a:pt x="7436" y="1874"/>
                    <a:pt x="7193" y="89"/>
                  </a:cubicBezTo>
                  <a:cubicBezTo>
                    <a:pt x="7184" y="27"/>
                    <a:pt x="7140" y="0"/>
                    <a:pt x="709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74" name="Google Shape;74;p4"/>
            <p:cNvSpPr/>
            <p:nvPr/>
          </p:nvSpPr>
          <p:spPr>
            <a:xfrm>
              <a:off x="4094269" y="2288044"/>
              <a:ext cx="2893797" cy="573631"/>
            </a:xfrm>
            <a:custGeom>
              <a:rect b="b" l="l" r="r" t="t"/>
              <a:pathLst>
                <a:path extrusionOk="0" h="7450" w="37583">
                  <a:moveTo>
                    <a:pt x="21368" y="0"/>
                  </a:moveTo>
                  <a:cubicBezTo>
                    <a:pt x="20545" y="0"/>
                    <a:pt x="19726" y="21"/>
                    <a:pt x="18913" y="57"/>
                  </a:cubicBezTo>
                  <a:cubicBezTo>
                    <a:pt x="15116" y="232"/>
                    <a:pt x="11276" y="920"/>
                    <a:pt x="7791" y="2483"/>
                  </a:cubicBezTo>
                  <a:cubicBezTo>
                    <a:pt x="5561" y="3500"/>
                    <a:pt x="3379" y="4670"/>
                    <a:pt x="1303" y="5952"/>
                  </a:cubicBezTo>
                  <a:cubicBezTo>
                    <a:pt x="1303" y="5952"/>
                    <a:pt x="0" y="6852"/>
                    <a:pt x="265" y="7361"/>
                  </a:cubicBezTo>
                  <a:cubicBezTo>
                    <a:pt x="296" y="7422"/>
                    <a:pt x="753" y="7449"/>
                    <a:pt x="1537" y="7449"/>
                  </a:cubicBezTo>
                  <a:cubicBezTo>
                    <a:pt x="6973" y="7449"/>
                    <a:pt x="28110" y="6152"/>
                    <a:pt x="31757" y="6037"/>
                  </a:cubicBezTo>
                  <a:cubicBezTo>
                    <a:pt x="35925" y="5904"/>
                    <a:pt x="37583" y="5179"/>
                    <a:pt x="37493" y="4204"/>
                  </a:cubicBezTo>
                  <a:cubicBezTo>
                    <a:pt x="37408" y="3304"/>
                    <a:pt x="35554" y="2859"/>
                    <a:pt x="34913" y="2642"/>
                  </a:cubicBezTo>
                  <a:cubicBezTo>
                    <a:pt x="33478" y="2154"/>
                    <a:pt x="32133" y="1514"/>
                    <a:pt x="30676" y="1116"/>
                  </a:cubicBezTo>
                  <a:cubicBezTo>
                    <a:pt x="27669" y="294"/>
                    <a:pt x="24496" y="0"/>
                    <a:pt x="213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75" name="Google Shape;75;p4"/>
            <p:cNvSpPr/>
            <p:nvPr/>
          </p:nvSpPr>
          <p:spPr>
            <a:xfrm>
              <a:off x="2547831" y="3403677"/>
              <a:ext cx="221137" cy="239847"/>
            </a:xfrm>
            <a:custGeom>
              <a:rect b="b" l="l" r="r" t="t"/>
              <a:pathLst>
                <a:path extrusionOk="0" h="3115" w="2872">
                  <a:moveTo>
                    <a:pt x="181" y="0"/>
                  </a:moveTo>
                  <a:cubicBezTo>
                    <a:pt x="27" y="970"/>
                    <a:pt x="1" y="1986"/>
                    <a:pt x="70" y="2934"/>
                  </a:cubicBezTo>
                  <a:cubicBezTo>
                    <a:pt x="91" y="3003"/>
                    <a:pt x="91" y="3046"/>
                    <a:pt x="91" y="3115"/>
                  </a:cubicBezTo>
                  <a:cubicBezTo>
                    <a:pt x="642" y="3088"/>
                    <a:pt x="1282" y="3046"/>
                    <a:pt x="1770" y="2956"/>
                  </a:cubicBezTo>
                  <a:cubicBezTo>
                    <a:pt x="2871" y="2760"/>
                    <a:pt x="2808" y="1743"/>
                    <a:pt x="2739" y="906"/>
                  </a:cubicBezTo>
                  <a:cubicBezTo>
                    <a:pt x="2675" y="265"/>
                    <a:pt x="975" y="69"/>
                    <a:pt x="1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76" name="Google Shape;76;p4"/>
            <p:cNvSpPr/>
            <p:nvPr/>
          </p:nvSpPr>
          <p:spPr>
            <a:xfrm>
              <a:off x="7999018" y="2890635"/>
              <a:ext cx="1694" cy="1694"/>
            </a:xfrm>
            <a:custGeom>
              <a:rect b="b" l="l" r="r" t="t"/>
              <a:pathLst>
                <a:path extrusionOk="0" h="22" w="22">
                  <a:moveTo>
                    <a:pt x="21" y="22"/>
                  </a:moveTo>
                  <a:lnTo>
                    <a:pt x="21" y="22"/>
                  </a:lnTo>
                  <a:lnTo>
                    <a:pt x="21" y="22"/>
                  </a:lnTo>
                  <a:close/>
                  <a:moveTo>
                    <a:pt x="21" y="1"/>
                  </a:moveTo>
                  <a:lnTo>
                    <a:pt x="21" y="1"/>
                  </a:lnTo>
                  <a:lnTo>
                    <a:pt x="21" y="1"/>
                  </a:lnTo>
                  <a:close/>
                  <a:moveTo>
                    <a:pt x="0" y="1"/>
                  </a:moveTo>
                  <a:lnTo>
                    <a:pt x="21" y="1"/>
                  </a:lnTo>
                  <a:lnTo>
                    <a:pt x="0" y="1"/>
                  </a:lnTo>
                  <a:close/>
                  <a:moveTo>
                    <a:pt x="0" y="1"/>
                  </a:move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4"/>
            <p:cNvSpPr/>
            <p:nvPr/>
          </p:nvSpPr>
          <p:spPr>
            <a:xfrm>
              <a:off x="7805290" y="2824185"/>
              <a:ext cx="288818" cy="458828"/>
            </a:xfrm>
            <a:custGeom>
              <a:rect b="b" l="l" r="r" t="t"/>
              <a:pathLst>
                <a:path extrusionOk="0" h="5959" w="3751">
                  <a:moveTo>
                    <a:pt x="2161" y="0"/>
                  </a:moveTo>
                  <a:cubicBezTo>
                    <a:pt x="1367" y="265"/>
                    <a:pt x="0" y="906"/>
                    <a:pt x="43" y="2140"/>
                  </a:cubicBezTo>
                  <a:cubicBezTo>
                    <a:pt x="133" y="3888"/>
                    <a:pt x="662" y="4968"/>
                    <a:pt x="1875" y="5540"/>
                  </a:cubicBezTo>
                  <a:cubicBezTo>
                    <a:pt x="2516" y="5826"/>
                    <a:pt x="3220" y="5916"/>
                    <a:pt x="3750" y="5959"/>
                  </a:cubicBezTo>
                  <a:cubicBezTo>
                    <a:pt x="3332" y="3861"/>
                    <a:pt x="2802" y="1833"/>
                    <a:pt x="2537" y="885"/>
                  </a:cubicBezTo>
                  <a:lnTo>
                    <a:pt x="2537" y="864"/>
                  </a:lnTo>
                  <a:lnTo>
                    <a:pt x="2516" y="864"/>
                  </a:lnTo>
                  <a:cubicBezTo>
                    <a:pt x="2426" y="530"/>
                    <a:pt x="2320" y="244"/>
                    <a:pt x="216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4"/>
            <p:cNvSpPr/>
            <p:nvPr/>
          </p:nvSpPr>
          <p:spPr>
            <a:xfrm>
              <a:off x="2733397" y="3074123"/>
              <a:ext cx="3311" cy="3388"/>
            </a:xfrm>
            <a:custGeom>
              <a:rect b="b" l="l" r="r" t="t"/>
              <a:pathLst>
                <a:path extrusionOk="0" h="44" w="43">
                  <a:moveTo>
                    <a:pt x="1" y="43"/>
                  </a:moveTo>
                  <a:lnTo>
                    <a:pt x="1" y="43"/>
                  </a:lnTo>
                  <a:lnTo>
                    <a:pt x="1" y="43"/>
                  </a:lnTo>
                  <a:close/>
                  <a:moveTo>
                    <a:pt x="22" y="22"/>
                  </a:moveTo>
                  <a:lnTo>
                    <a:pt x="22" y="22"/>
                  </a:lnTo>
                  <a:lnTo>
                    <a:pt x="1" y="22"/>
                  </a:lnTo>
                  <a:lnTo>
                    <a:pt x="22" y="22"/>
                  </a:lnTo>
                  <a:lnTo>
                    <a:pt x="22" y="22"/>
                  </a:lnTo>
                  <a:close/>
                  <a:moveTo>
                    <a:pt x="22" y="22"/>
                  </a:moveTo>
                  <a:lnTo>
                    <a:pt x="22" y="22"/>
                  </a:lnTo>
                  <a:lnTo>
                    <a:pt x="22" y="22"/>
                  </a:lnTo>
                  <a:close/>
                  <a:moveTo>
                    <a:pt x="43" y="1"/>
                  </a:moveTo>
                  <a:cubicBezTo>
                    <a:pt x="43" y="1"/>
                    <a:pt x="43" y="22"/>
                    <a:pt x="22" y="22"/>
                  </a:cubicBezTo>
                  <a:cubicBezTo>
                    <a:pt x="43" y="22"/>
                    <a:pt x="43" y="1"/>
                    <a:pt x="43" y="1"/>
                  </a:cubicBezTo>
                  <a:close/>
                  <a:moveTo>
                    <a:pt x="43" y="1"/>
                  </a:moveTo>
                  <a:lnTo>
                    <a:pt x="43" y="1"/>
                  </a:lnTo>
                  <a:lnTo>
                    <a:pt x="43" y="1"/>
                  </a:lnTo>
                  <a:close/>
                  <a:moveTo>
                    <a:pt x="43" y="1"/>
                  </a:moveTo>
                  <a:lnTo>
                    <a:pt x="43" y="1"/>
                  </a:lnTo>
                  <a:lnTo>
                    <a:pt x="43" y="1"/>
                  </a:lnTo>
                  <a:close/>
                  <a:moveTo>
                    <a:pt x="43" y="1"/>
                  </a:moveTo>
                  <a:lnTo>
                    <a:pt x="4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4"/>
            <p:cNvSpPr/>
            <p:nvPr/>
          </p:nvSpPr>
          <p:spPr>
            <a:xfrm>
              <a:off x="2692588" y="2931444"/>
              <a:ext cx="438501" cy="181945"/>
            </a:xfrm>
            <a:custGeom>
              <a:rect b="b" l="l" r="r" t="t"/>
              <a:pathLst>
                <a:path extrusionOk="0" h="2363" w="5695">
                  <a:moveTo>
                    <a:pt x="5694" y="0"/>
                  </a:moveTo>
                  <a:lnTo>
                    <a:pt x="5694" y="0"/>
                  </a:lnTo>
                  <a:cubicBezTo>
                    <a:pt x="3618" y="509"/>
                    <a:pt x="1632" y="1102"/>
                    <a:pt x="573" y="1854"/>
                  </a:cubicBezTo>
                  <a:cubicBezTo>
                    <a:pt x="573" y="1854"/>
                    <a:pt x="573" y="1875"/>
                    <a:pt x="552" y="1875"/>
                  </a:cubicBezTo>
                  <a:lnTo>
                    <a:pt x="531" y="1875"/>
                  </a:lnTo>
                  <a:lnTo>
                    <a:pt x="531" y="1896"/>
                  </a:lnTo>
                  <a:cubicBezTo>
                    <a:pt x="329" y="2029"/>
                    <a:pt x="155" y="2182"/>
                    <a:pt x="1" y="2362"/>
                  </a:cubicBezTo>
                  <a:lnTo>
                    <a:pt x="504" y="2362"/>
                  </a:lnTo>
                  <a:cubicBezTo>
                    <a:pt x="504" y="2362"/>
                    <a:pt x="2405" y="2272"/>
                    <a:pt x="3793" y="1700"/>
                  </a:cubicBezTo>
                  <a:cubicBezTo>
                    <a:pt x="4678" y="1346"/>
                    <a:pt x="5318" y="551"/>
                    <a:pt x="5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0" name="Google Shape;80;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7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81" name="Google Shape;81;p4"/>
          <p:cNvSpPr txBox="1"/>
          <p:nvPr>
            <p:ph idx="1" type="body"/>
          </p:nvPr>
        </p:nvSpPr>
        <p:spPr>
          <a:xfrm>
            <a:off x="720000" y="949875"/>
            <a:ext cx="7704000" cy="405300"/>
          </a:xfrm>
          <a:prstGeom prst="rect">
            <a:avLst/>
          </a:prstGeom>
        </p:spPr>
        <p:txBody>
          <a:bodyPr anchorCtr="0" anchor="t" bIns="91425" lIns="91425" spcFirstLastPara="1" rIns="91425" wrap="square" tIns="91425">
            <a:noAutofit/>
          </a:bodyPr>
          <a:lstStyle>
            <a:lvl1pPr indent="-304800" lvl="0" marL="457200" rtl="0" algn="ctr">
              <a:lnSpc>
                <a:spcPct val="100000"/>
              </a:lnSpc>
              <a:spcBef>
                <a:spcPts val="0"/>
              </a:spcBef>
              <a:spcAft>
                <a:spcPts val="0"/>
              </a:spcAft>
              <a:buSzPts val="1200"/>
              <a:buFont typeface="Nunito Light"/>
              <a:buChar char="●"/>
              <a:defRPr/>
            </a:lvl1pPr>
            <a:lvl2pPr indent="-304800" lvl="1" marL="914400" rtl="0">
              <a:lnSpc>
                <a:spcPct val="100000"/>
              </a:lnSpc>
              <a:spcBef>
                <a:spcPts val="1000"/>
              </a:spcBef>
              <a:spcAft>
                <a:spcPts val="0"/>
              </a:spcAft>
              <a:buSzPts val="1200"/>
              <a:buFont typeface="Nunito Light"/>
              <a:buChar char="○"/>
              <a:defRPr/>
            </a:lvl2pPr>
            <a:lvl3pPr indent="-304800" lvl="2" marL="1371600" rtl="0">
              <a:lnSpc>
                <a:spcPct val="100000"/>
              </a:lnSpc>
              <a:spcBef>
                <a:spcPts val="0"/>
              </a:spcBef>
              <a:spcAft>
                <a:spcPts val="0"/>
              </a:spcAft>
              <a:buSzPts val="1200"/>
              <a:buFont typeface="Nunito Light"/>
              <a:buChar char="■"/>
              <a:defRPr/>
            </a:lvl3pPr>
            <a:lvl4pPr indent="-304800" lvl="3" marL="1828800" rtl="0">
              <a:lnSpc>
                <a:spcPct val="100000"/>
              </a:lnSpc>
              <a:spcBef>
                <a:spcPts val="0"/>
              </a:spcBef>
              <a:spcAft>
                <a:spcPts val="0"/>
              </a:spcAft>
              <a:buSzPts val="1200"/>
              <a:buFont typeface="Nunito Light"/>
              <a:buChar char="●"/>
              <a:defRPr/>
            </a:lvl4pPr>
            <a:lvl5pPr indent="-304800" lvl="4" marL="2286000" rtl="0">
              <a:lnSpc>
                <a:spcPct val="100000"/>
              </a:lnSpc>
              <a:spcBef>
                <a:spcPts val="0"/>
              </a:spcBef>
              <a:spcAft>
                <a:spcPts val="0"/>
              </a:spcAft>
              <a:buSzPts val="1200"/>
              <a:buFont typeface="Nunito Light"/>
              <a:buChar char="○"/>
              <a:defRPr/>
            </a:lvl5pPr>
            <a:lvl6pPr indent="-304800" lvl="5" marL="2743200" rtl="0">
              <a:lnSpc>
                <a:spcPct val="100000"/>
              </a:lnSpc>
              <a:spcBef>
                <a:spcPts val="0"/>
              </a:spcBef>
              <a:spcAft>
                <a:spcPts val="0"/>
              </a:spcAft>
              <a:buSzPts val="1200"/>
              <a:buFont typeface="Nunito Light"/>
              <a:buChar char="■"/>
              <a:defRPr/>
            </a:lvl6pPr>
            <a:lvl7pPr indent="-304800" lvl="6" marL="3200400" rtl="0">
              <a:lnSpc>
                <a:spcPct val="100000"/>
              </a:lnSpc>
              <a:spcBef>
                <a:spcPts val="0"/>
              </a:spcBef>
              <a:spcAft>
                <a:spcPts val="0"/>
              </a:spcAft>
              <a:buSzPts val="1200"/>
              <a:buFont typeface="Nunito Light"/>
              <a:buChar char="●"/>
              <a:defRPr/>
            </a:lvl7pPr>
            <a:lvl8pPr indent="-304800" lvl="7" marL="3657600" rtl="0">
              <a:lnSpc>
                <a:spcPct val="100000"/>
              </a:lnSpc>
              <a:spcBef>
                <a:spcPts val="0"/>
              </a:spcBef>
              <a:spcAft>
                <a:spcPts val="0"/>
              </a:spcAft>
              <a:buSzPts val="1200"/>
              <a:buFont typeface="Nunito Light"/>
              <a:buChar char="○"/>
              <a:defRPr/>
            </a:lvl8pPr>
            <a:lvl9pPr indent="-304800" lvl="8" marL="4114800" rtl="0">
              <a:lnSpc>
                <a:spcPct val="100000"/>
              </a:lnSpc>
              <a:spcBef>
                <a:spcPts val="0"/>
              </a:spcBef>
              <a:spcAft>
                <a:spcPts val="0"/>
              </a:spcAft>
              <a:buSzPts val="1200"/>
              <a:buFont typeface="Nunito Light"/>
              <a:buChar char="■"/>
              <a:defRPr/>
            </a:lvl9pPr>
          </a:lstStyle>
          <a:p/>
        </p:txBody>
      </p:sp>
      <p:sp>
        <p:nvSpPr>
          <p:cNvPr id="82" name="Google Shape;82;p4"/>
          <p:cNvSpPr/>
          <p:nvPr/>
        </p:nvSpPr>
        <p:spPr>
          <a:xfrm>
            <a:off x="582471" y="414723"/>
            <a:ext cx="252794" cy="249582"/>
          </a:xfrm>
          <a:custGeom>
            <a:rect b="b" l="l" r="r" t="t"/>
            <a:pathLst>
              <a:path extrusionOk="0" h="18231" w="18469">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3" name="Google Shape;83;p4"/>
          <p:cNvGrpSpPr/>
          <p:nvPr/>
        </p:nvGrpSpPr>
        <p:grpSpPr>
          <a:xfrm>
            <a:off x="769604" y="3731863"/>
            <a:ext cx="889237" cy="1143073"/>
            <a:chOff x="1307321" y="654999"/>
            <a:chExt cx="1131632" cy="1454661"/>
          </a:xfrm>
        </p:grpSpPr>
        <p:sp>
          <p:nvSpPr>
            <p:cNvPr id="84" name="Google Shape;84;p4"/>
            <p:cNvSpPr/>
            <p:nvPr/>
          </p:nvSpPr>
          <p:spPr>
            <a:xfrm>
              <a:off x="1307321" y="654999"/>
              <a:ext cx="1131632" cy="1021965"/>
            </a:xfrm>
            <a:custGeom>
              <a:rect b="b" l="l" r="r" t="t"/>
              <a:pathLst>
                <a:path extrusionOk="0" h="23241" w="25735">
                  <a:moveTo>
                    <a:pt x="15539" y="0"/>
                  </a:moveTo>
                  <a:cubicBezTo>
                    <a:pt x="12250" y="0"/>
                    <a:pt x="9602" y="3379"/>
                    <a:pt x="9602" y="7547"/>
                  </a:cubicBezTo>
                  <a:lnTo>
                    <a:pt x="9602" y="7833"/>
                  </a:lnTo>
                  <a:cubicBezTo>
                    <a:pt x="9181" y="7709"/>
                    <a:pt x="8736" y="7647"/>
                    <a:pt x="8276" y="7647"/>
                  </a:cubicBezTo>
                  <a:cubicBezTo>
                    <a:pt x="6379" y="7647"/>
                    <a:pt x="4247" y="8691"/>
                    <a:pt x="2648" y="10593"/>
                  </a:cubicBezTo>
                  <a:cubicBezTo>
                    <a:pt x="223" y="13527"/>
                    <a:pt x="0" y="17367"/>
                    <a:pt x="2187" y="19178"/>
                  </a:cubicBezTo>
                  <a:cubicBezTo>
                    <a:pt x="2947" y="19817"/>
                    <a:pt x="3890" y="20121"/>
                    <a:pt x="4905" y="20121"/>
                  </a:cubicBezTo>
                  <a:cubicBezTo>
                    <a:pt x="5539" y="20121"/>
                    <a:pt x="6202" y="20002"/>
                    <a:pt x="6864" y="19771"/>
                  </a:cubicBezTo>
                  <a:cubicBezTo>
                    <a:pt x="8257" y="21869"/>
                    <a:pt x="10619" y="23240"/>
                    <a:pt x="13310" y="23240"/>
                  </a:cubicBezTo>
                  <a:cubicBezTo>
                    <a:pt x="16731" y="23240"/>
                    <a:pt x="19644" y="21032"/>
                    <a:pt x="20656" y="17965"/>
                  </a:cubicBezTo>
                  <a:cubicBezTo>
                    <a:pt x="20725" y="17968"/>
                    <a:pt x="20795" y="17969"/>
                    <a:pt x="20864" y="17969"/>
                  </a:cubicBezTo>
                  <a:cubicBezTo>
                    <a:pt x="21868" y="17969"/>
                    <a:pt x="22783" y="17680"/>
                    <a:pt x="23526" y="17081"/>
                  </a:cubicBezTo>
                  <a:cubicBezTo>
                    <a:pt x="25735" y="15296"/>
                    <a:pt x="25602" y="11456"/>
                    <a:pt x="23198" y="8496"/>
                  </a:cubicBezTo>
                  <a:cubicBezTo>
                    <a:pt x="22668" y="7833"/>
                    <a:pt x="22070" y="7283"/>
                    <a:pt x="21450" y="6822"/>
                  </a:cubicBezTo>
                  <a:cubicBezTo>
                    <a:pt x="21164" y="3003"/>
                    <a:pt x="18627" y="0"/>
                    <a:pt x="1553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4"/>
            <p:cNvSpPr/>
            <p:nvPr/>
          </p:nvSpPr>
          <p:spPr>
            <a:xfrm>
              <a:off x="1876952" y="1126611"/>
              <a:ext cx="81569" cy="983049"/>
            </a:xfrm>
            <a:custGeom>
              <a:rect b="b" l="l" r="r" t="t"/>
              <a:pathLst>
                <a:path extrusionOk="0" h="22356" w="1855">
                  <a:moveTo>
                    <a:pt x="711" y="0"/>
                  </a:moveTo>
                  <a:lnTo>
                    <a:pt x="1" y="22356"/>
                  </a:lnTo>
                  <a:lnTo>
                    <a:pt x="1855" y="22287"/>
                  </a:lnTo>
                  <a:lnTo>
                    <a:pt x="71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6" name="Google Shape;86;p4"/>
          <p:cNvSpPr/>
          <p:nvPr/>
        </p:nvSpPr>
        <p:spPr>
          <a:xfrm>
            <a:off x="8702325" y="-45775"/>
            <a:ext cx="467251" cy="4144294"/>
          </a:xfrm>
          <a:custGeom>
            <a:rect b="b" l="l" r="r" t="t"/>
            <a:pathLst>
              <a:path extrusionOk="0" h="24782" w="2671">
                <a:moveTo>
                  <a:pt x="1" y="0"/>
                </a:moveTo>
                <a:lnTo>
                  <a:pt x="2649" y="24782"/>
                </a:lnTo>
                <a:lnTo>
                  <a:pt x="2649" y="21694"/>
                </a:lnTo>
                <a:lnTo>
                  <a:pt x="2670" y="22"/>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10800000">
            <a:off x="-25576" y="1044981"/>
            <a:ext cx="467251" cy="4144294"/>
          </a:xfrm>
          <a:custGeom>
            <a:rect b="b" l="l" r="r" t="t"/>
            <a:pathLst>
              <a:path extrusionOk="0" h="24782" w="2671">
                <a:moveTo>
                  <a:pt x="1" y="0"/>
                </a:moveTo>
                <a:lnTo>
                  <a:pt x="2649" y="24782"/>
                </a:lnTo>
                <a:lnTo>
                  <a:pt x="2649" y="21694"/>
                </a:lnTo>
                <a:lnTo>
                  <a:pt x="2670" y="22"/>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88" name="Shape 88"/>
        <p:cNvGrpSpPr/>
        <p:nvPr/>
      </p:nvGrpSpPr>
      <p:grpSpPr>
        <a:xfrm>
          <a:off x="0" y="0"/>
          <a:ext cx="0" cy="0"/>
          <a:chOff x="0" y="0"/>
          <a:chExt cx="0" cy="0"/>
        </a:xfrm>
      </p:grpSpPr>
      <p:sp>
        <p:nvSpPr>
          <p:cNvPr id="89" name="Google Shape;89;p5"/>
          <p:cNvSpPr/>
          <p:nvPr/>
        </p:nvSpPr>
        <p:spPr>
          <a:xfrm>
            <a:off x="8122500" y="1264624"/>
            <a:ext cx="1046547" cy="249598"/>
          </a:xfrm>
          <a:custGeom>
            <a:rect b="b" l="l" r="r" t="t"/>
            <a:pathLst>
              <a:path extrusionOk="0" h="2322" w="9736">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5"/>
          <p:cNvSpPr/>
          <p:nvPr/>
        </p:nvSpPr>
        <p:spPr>
          <a:xfrm>
            <a:off x="-170399" y="1768918"/>
            <a:ext cx="612062" cy="147480"/>
          </a:xfrm>
          <a:custGeom>
            <a:rect b="b" l="l" r="r" t="t"/>
            <a:pathLst>
              <a:path extrusionOk="0" h="1372" w="5694">
                <a:moveTo>
                  <a:pt x="2405" y="0"/>
                </a:moveTo>
                <a:cubicBezTo>
                  <a:pt x="2251" y="0"/>
                  <a:pt x="2119" y="90"/>
                  <a:pt x="2034" y="201"/>
                </a:cubicBezTo>
                <a:cubicBezTo>
                  <a:pt x="1875" y="334"/>
                  <a:pt x="1790" y="530"/>
                  <a:pt x="1722" y="752"/>
                </a:cubicBezTo>
                <a:cubicBezTo>
                  <a:pt x="1637" y="710"/>
                  <a:pt x="1547" y="662"/>
                  <a:pt x="1457" y="662"/>
                </a:cubicBezTo>
                <a:cubicBezTo>
                  <a:pt x="1372" y="689"/>
                  <a:pt x="1282" y="773"/>
                  <a:pt x="1282" y="863"/>
                </a:cubicBezTo>
                <a:cubicBezTo>
                  <a:pt x="1199" y="767"/>
                  <a:pt x="1081" y="712"/>
                  <a:pt x="961" y="712"/>
                </a:cubicBezTo>
                <a:cubicBezTo>
                  <a:pt x="889" y="712"/>
                  <a:pt x="818" y="732"/>
                  <a:pt x="752" y="773"/>
                </a:cubicBezTo>
                <a:cubicBezTo>
                  <a:pt x="599" y="863"/>
                  <a:pt x="509" y="1059"/>
                  <a:pt x="376" y="1192"/>
                </a:cubicBezTo>
                <a:cubicBezTo>
                  <a:pt x="286" y="1261"/>
                  <a:pt x="90" y="1324"/>
                  <a:pt x="0" y="1351"/>
                </a:cubicBezTo>
                <a:lnTo>
                  <a:pt x="5694" y="1372"/>
                </a:lnTo>
                <a:cubicBezTo>
                  <a:pt x="5477" y="1324"/>
                  <a:pt x="5233" y="1282"/>
                  <a:pt x="5101" y="1038"/>
                </a:cubicBezTo>
                <a:cubicBezTo>
                  <a:pt x="5032" y="953"/>
                  <a:pt x="5011" y="842"/>
                  <a:pt x="4921" y="795"/>
                </a:cubicBezTo>
                <a:cubicBezTo>
                  <a:pt x="4895" y="775"/>
                  <a:pt x="4869" y="768"/>
                  <a:pt x="4842" y="768"/>
                </a:cubicBezTo>
                <a:cubicBezTo>
                  <a:pt x="4780" y="768"/>
                  <a:pt x="4712" y="809"/>
                  <a:pt x="4635" y="842"/>
                </a:cubicBezTo>
                <a:cubicBezTo>
                  <a:pt x="4613" y="842"/>
                  <a:pt x="4592" y="863"/>
                  <a:pt x="4571" y="863"/>
                </a:cubicBezTo>
                <a:cubicBezTo>
                  <a:pt x="4550" y="842"/>
                  <a:pt x="4550" y="821"/>
                  <a:pt x="4523" y="795"/>
                </a:cubicBezTo>
                <a:cubicBezTo>
                  <a:pt x="4460" y="689"/>
                  <a:pt x="4439" y="509"/>
                  <a:pt x="4349" y="397"/>
                </a:cubicBezTo>
                <a:cubicBezTo>
                  <a:pt x="4278" y="313"/>
                  <a:pt x="4182" y="274"/>
                  <a:pt x="4088" y="274"/>
                </a:cubicBezTo>
                <a:cubicBezTo>
                  <a:pt x="4033" y="274"/>
                  <a:pt x="3979" y="287"/>
                  <a:pt x="3930" y="313"/>
                </a:cubicBezTo>
                <a:cubicBezTo>
                  <a:pt x="3798" y="397"/>
                  <a:pt x="3708" y="556"/>
                  <a:pt x="3665" y="710"/>
                </a:cubicBezTo>
                <a:cubicBezTo>
                  <a:pt x="3554" y="599"/>
                  <a:pt x="3443" y="487"/>
                  <a:pt x="3310" y="445"/>
                </a:cubicBezTo>
                <a:cubicBezTo>
                  <a:pt x="3268" y="430"/>
                  <a:pt x="3224" y="422"/>
                  <a:pt x="3180" y="422"/>
                </a:cubicBezTo>
                <a:cubicBezTo>
                  <a:pt x="3085" y="422"/>
                  <a:pt x="2989" y="457"/>
                  <a:pt x="2913" y="530"/>
                </a:cubicBezTo>
                <a:cubicBezTo>
                  <a:pt x="2802" y="291"/>
                  <a:pt x="2627" y="27"/>
                  <a:pt x="240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5"/>
          <p:cNvSpPr/>
          <p:nvPr/>
        </p:nvSpPr>
        <p:spPr>
          <a:xfrm>
            <a:off x="-1041000" y="3009775"/>
            <a:ext cx="11225986" cy="3987262"/>
          </a:xfrm>
          <a:custGeom>
            <a:rect b="b" l="l" r="r" t="t"/>
            <a:pathLst>
              <a:path extrusionOk="0" h="44599" w="105159">
                <a:moveTo>
                  <a:pt x="11224" y="0"/>
                </a:moveTo>
                <a:cubicBezTo>
                  <a:pt x="10502" y="0"/>
                  <a:pt x="9781" y="108"/>
                  <a:pt x="9073" y="332"/>
                </a:cubicBezTo>
                <a:cubicBezTo>
                  <a:pt x="4704" y="1725"/>
                  <a:pt x="2474" y="7106"/>
                  <a:pt x="3777" y="12646"/>
                </a:cubicBezTo>
                <a:cubicBezTo>
                  <a:pt x="3094" y="13573"/>
                  <a:pt x="2495" y="14632"/>
                  <a:pt x="2056" y="15803"/>
                </a:cubicBezTo>
                <a:cubicBezTo>
                  <a:pt x="1" y="21078"/>
                  <a:pt x="1526" y="26570"/>
                  <a:pt x="5456" y="28095"/>
                </a:cubicBezTo>
                <a:cubicBezTo>
                  <a:pt x="6140" y="28363"/>
                  <a:pt x="6856" y="28490"/>
                  <a:pt x="7583" y="28490"/>
                </a:cubicBezTo>
                <a:cubicBezTo>
                  <a:pt x="8355" y="28490"/>
                  <a:pt x="9139" y="28347"/>
                  <a:pt x="9910" y="28074"/>
                </a:cubicBezTo>
                <a:cubicBezTo>
                  <a:pt x="12072" y="31019"/>
                  <a:pt x="15525" y="32772"/>
                  <a:pt x="19177" y="32772"/>
                </a:cubicBezTo>
                <a:cubicBezTo>
                  <a:pt x="20340" y="32772"/>
                  <a:pt x="21523" y="32594"/>
                  <a:pt x="22690" y="32221"/>
                </a:cubicBezTo>
                <a:cubicBezTo>
                  <a:pt x="23596" y="31935"/>
                  <a:pt x="24454" y="31538"/>
                  <a:pt x="25227" y="31072"/>
                </a:cubicBezTo>
                <a:cubicBezTo>
                  <a:pt x="25317" y="31294"/>
                  <a:pt x="25428" y="31538"/>
                  <a:pt x="25534" y="31760"/>
                </a:cubicBezTo>
                <a:cubicBezTo>
                  <a:pt x="27256" y="35378"/>
                  <a:pt x="30613" y="37671"/>
                  <a:pt x="34300" y="38201"/>
                </a:cubicBezTo>
                <a:cubicBezTo>
                  <a:pt x="34628" y="40849"/>
                  <a:pt x="35931" y="43078"/>
                  <a:pt x="38092" y="44074"/>
                </a:cubicBezTo>
                <a:cubicBezTo>
                  <a:pt x="38875" y="44430"/>
                  <a:pt x="39708" y="44599"/>
                  <a:pt x="40557" y="44599"/>
                </a:cubicBezTo>
                <a:cubicBezTo>
                  <a:pt x="43866" y="44599"/>
                  <a:pt x="47424" y="42029"/>
                  <a:pt x="49304" y="37936"/>
                </a:cubicBezTo>
                <a:cubicBezTo>
                  <a:pt x="49765" y="36898"/>
                  <a:pt x="50098" y="35838"/>
                  <a:pt x="50294" y="34806"/>
                </a:cubicBezTo>
                <a:cubicBezTo>
                  <a:pt x="51751" y="35796"/>
                  <a:pt x="53430" y="36458"/>
                  <a:pt x="55172" y="36702"/>
                </a:cubicBezTo>
                <a:cubicBezTo>
                  <a:pt x="55506" y="39371"/>
                  <a:pt x="56830" y="41580"/>
                  <a:pt x="58970" y="42570"/>
                </a:cubicBezTo>
                <a:cubicBezTo>
                  <a:pt x="59758" y="42933"/>
                  <a:pt x="60596" y="43105"/>
                  <a:pt x="61450" y="43105"/>
                </a:cubicBezTo>
                <a:cubicBezTo>
                  <a:pt x="64755" y="43105"/>
                  <a:pt x="68305" y="40524"/>
                  <a:pt x="70182" y="36437"/>
                </a:cubicBezTo>
                <a:cubicBezTo>
                  <a:pt x="71548" y="33455"/>
                  <a:pt x="71723" y="30325"/>
                  <a:pt x="70886" y="27873"/>
                </a:cubicBezTo>
                <a:lnTo>
                  <a:pt x="70886" y="27873"/>
                </a:lnTo>
                <a:cubicBezTo>
                  <a:pt x="72629" y="29133"/>
                  <a:pt x="74949" y="29970"/>
                  <a:pt x="77528" y="30081"/>
                </a:cubicBezTo>
                <a:cubicBezTo>
                  <a:pt x="77732" y="30090"/>
                  <a:pt x="77934" y="30094"/>
                  <a:pt x="78136" y="30094"/>
                </a:cubicBezTo>
                <a:cubicBezTo>
                  <a:pt x="82448" y="30094"/>
                  <a:pt x="86136" y="28114"/>
                  <a:pt x="87527" y="25225"/>
                </a:cubicBezTo>
                <a:cubicBezTo>
                  <a:pt x="87612" y="25336"/>
                  <a:pt x="87723" y="25426"/>
                  <a:pt x="87834" y="25511"/>
                </a:cubicBezTo>
                <a:cubicBezTo>
                  <a:pt x="90340" y="27813"/>
                  <a:pt x="93393" y="28992"/>
                  <a:pt x="96180" y="28992"/>
                </a:cubicBezTo>
                <a:cubicBezTo>
                  <a:pt x="98472" y="28992"/>
                  <a:pt x="100584" y="28195"/>
                  <a:pt x="102065" y="26570"/>
                </a:cubicBezTo>
                <a:cubicBezTo>
                  <a:pt x="105158" y="23196"/>
                  <a:pt x="104406" y="17413"/>
                  <a:pt x="100503" y="13266"/>
                </a:cubicBezTo>
                <a:cubicBezTo>
                  <a:pt x="100635" y="12116"/>
                  <a:pt x="100609" y="10904"/>
                  <a:pt x="100434" y="9670"/>
                </a:cubicBezTo>
                <a:cubicBezTo>
                  <a:pt x="99637" y="4480"/>
                  <a:pt x="96070" y="641"/>
                  <a:pt x="92219" y="641"/>
                </a:cubicBezTo>
                <a:cubicBezTo>
                  <a:pt x="91928" y="641"/>
                  <a:pt x="91634" y="663"/>
                  <a:pt x="91340" y="708"/>
                </a:cubicBezTo>
                <a:cubicBezTo>
                  <a:pt x="89842" y="931"/>
                  <a:pt x="88518" y="1746"/>
                  <a:pt x="87501" y="2959"/>
                </a:cubicBezTo>
                <a:cubicBezTo>
                  <a:pt x="86019" y="2303"/>
                  <a:pt x="84430" y="1977"/>
                  <a:pt x="82842" y="1977"/>
                </a:cubicBezTo>
                <a:cubicBezTo>
                  <a:pt x="79725" y="1977"/>
                  <a:pt x="76617" y="3234"/>
                  <a:pt x="74350" y="5719"/>
                </a:cubicBezTo>
                <a:cubicBezTo>
                  <a:pt x="73492" y="6667"/>
                  <a:pt x="72830" y="7705"/>
                  <a:pt x="72322" y="8806"/>
                </a:cubicBezTo>
                <a:cubicBezTo>
                  <a:pt x="71041" y="8222"/>
                  <a:pt x="69569" y="7918"/>
                  <a:pt x="68015" y="7918"/>
                </a:cubicBezTo>
                <a:cubicBezTo>
                  <a:pt x="66458" y="7918"/>
                  <a:pt x="64818" y="8223"/>
                  <a:pt x="63207" y="8854"/>
                </a:cubicBezTo>
                <a:cubicBezTo>
                  <a:pt x="62190" y="8298"/>
                  <a:pt x="61067" y="7858"/>
                  <a:pt x="59854" y="7572"/>
                </a:cubicBezTo>
                <a:cubicBezTo>
                  <a:pt x="58791" y="7322"/>
                  <a:pt x="57740" y="7202"/>
                  <a:pt x="56727" y="7202"/>
                </a:cubicBezTo>
                <a:cubicBezTo>
                  <a:pt x="53910" y="7202"/>
                  <a:pt x="51396" y="8128"/>
                  <a:pt x="49791" y="9733"/>
                </a:cubicBezTo>
                <a:cubicBezTo>
                  <a:pt x="48932" y="9525"/>
                  <a:pt x="48025" y="9418"/>
                  <a:pt x="47090" y="9418"/>
                </a:cubicBezTo>
                <a:cubicBezTo>
                  <a:pt x="45545" y="9418"/>
                  <a:pt x="43926" y="9711"/>
                  <a:pt x="42329" y="10332"/>
                </a:cubicBezTo>
                <a:cubicBezTo>
                  <a:pt x="41317" y="9781"/>
                  <a:pt x="40189" y="9336"/>
                  <a:pt x="38976" y="9050"/>
                </a:cubicBezTo>
                <a:cubicBezTo>
                  <a:pt x="37912" y="8806"/>
                  <a:pt x="36865" y="8688"/>
                  <a:pt x="35857" y="8688"/>
                </a:cubicBezTo>
                <a:cubicBezTo>
                  <a:pt x="34416" y="8688"/>
                  <a:pt x="33057" y="8929"/>
                  <a:pt x="31847" y="9384"/>
                </a:cubicBezTo>
                <a:cubicBezTo>
                  <a:pt x="29772" y="8116"/>
                  <a:pt x="27541" y="7495"/>
                  <a:pt x="25500" y="7495"/>
                </a:cubicBezTo>
                <a:cubicBezTo>
                  <a:pt x="23806" y="7495"/>
                  <a:pt x="22244" y="7923"/>
                  <a:pt x="21011" y="8764"/>
                </a:cubicBezTo>
                <a:cubicBezTo>
                  <a:pt x="20969" y="8610"/>
                  <a:pt x="20926" y="8478"/>
                  <a:pt x="20879" y="8345"/>
                </a:cubicBezTo>
                <a:cubicBezTo>
                  <a:pt x="19289" y="3346"/>
                  <a:pt x="15253" y="0"/>
                  <a:pt x="11224" y="0"/>
                </a:cubicBezTo>
                <a:close/>
              </a:path>
            </a:pathLst>
          </a:custGeom>
          <a:solidFill>
            <a:srgbClr val="FFFFFF">
              <a:alpha val="399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5"/>
          <p:cNvSpPr/>
          <p:nvPr/>
        </p:nvSpPr>
        <p:spPr>
          <a:xfrm>
            <a:off x="0" y="4705507"/>
            <a:ext cx="9144064" cy="438003"/>
          </a:xfrm>
          <a:custGeom>
            <a:rect b="b" l="l" r="r" t="t"/>
            <a:pathLst>
              <a:path extrusionOk="0" h="9670" w="87612">
                <a:moveTo>
                  <a:pt x="18981" y="0"/>
                </a:moveTo>
                <a:cubicBezTo>
                  <a:pt x="15418" y="0"/>
                  <a:pt x="11743" y="156"/>
                  <a:pt x="8077" y="470"/>
                </a:cubicBezTo>
                <a:cubicBezTo>
                  <a:pt x="5387" y="713"/>
                  <a:pt x="2691" y="1020"/>
                  <a:pt x="0" y="1264"/>
                </a:cubicBezTo>
                <a:lnTo>
                  <a:pt x="0" y="9669"/>
                </a:lnTo>
                <a:lnTo>
                  <a:pt x="87611" y="9669"/>
                </a:lnTo>
                <a:lnTo>
                  <a:pt x="87611" y="4023"/>
                </a:lnTo>
                <a:cubicBezTo>
                  <a:pt x="84100" y="3160"/>
                  <a:pt x="79821" y="2609"/>
                  <a:pt x="75033" y="2456"/>
                </a:cubicBezTo>
                <a:cubicBezTo>
                  <a:pt x="74101" y="2429"/>
                  <a:pt x="73160" y="2417"/>
                  <a:pt x="72210" y="2417"/>
                </a:cubicBezTo>
                <a:cubicBezTo>
                  <a:pt x="65222" y="2417"/>
                  <a:pt x="57810" y="3055"/>
                  <a:pt x="50755" y="3097"/>
                </a:cubicBezTo>
                <a:cubicBezTo>
                  <a:pt x="48196" y="3097"/>
                  <a:pt x="45660" y="3028"/>
                  <a:pt x="43430" y="2763"/>
                </a:cubicBezTo>
                <a:cubicBezTo>
                  <a:pt x="40670" y="2456"/>
                  <a:pt x="38462" y="1878"/>
                  <a:pt x="36015" y="1418"/>
                </a:cubicBezTo>
                <a:cubicBezTo>
                  <a:pt x="31114" y="477"/>
                  <a:pt x="25219" y="0"/>
                  <a:pt x="1898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5"/>
          <p:cNvSpPr/>
          <p:nvPr/>
        </p:nvSpPr>
        <p:spPr>
          <a:xfrm>
            <a:off x="7412475" y="378725"/>
            <a:ext cx="841871" cy="201949"/>
          </a:xfrm>
          <a:custGeom>
            <a:rect b="b" l="l" r="r" t="t"/>
            <a:pathLst>
              <a:path extrusionOk="0" h="1440" w="6002">
                <a:moveTo>
                  <a:pt x="2475" y="0"/>
                </a:moveTo>
                <a:cubicBezTo>
                  <a:pt x="2353" y="0"/>
                  <a:pt x="2221" y="79"/>
                  <a:pt x="2141" y="179"/>
                </a:cubicBezTo>
                <a:cubicBezTo>
                  <a:pt x="1987" y="332"/>
                  <a:pt x="1876" y="555"/>
                  <a:pt x="1812" y="777"/>
                </a:cubicBezTo>
                <a:cubicBezTo>
                  <a:pt x="1739" y="738"/>
                  <a:pt x="1665" y="703"/>
                  <a:pt x="1594" y="703"/>
                </a:cubicBezTo>
                <a:cubicBezTo>
                  <a:pt x="1578" y="703"/>
                  <a:pt x="1563" y="704"/>
                  <a:pt x="1547" y="708"/>
                </a:cubicBezTo>
                <a:cubicBezTo>
                  <a:pt x="1436" y="708"/>
                  <a:pt x="1346" y="798"/>
                  <a:pt x="1346" y="909"/>
                </a:cubicBezTo>
                <a:cubicBezTo>
                  <a:pt x="1249" y="796"/>
                  <a:pt x="1125" y="737"/>
                  <a:pt x="1002" y="737"/>
                </a:cubicBezTo>
                <a:cubicBezTo>
                  <a:pt x="931" y="737"/>
                  <a:pt x="860" y="757"/>
                  <a:pt x="795" y="798"/>
                </a:cubicBezTo>
                <a:cubicBezTo>
                  <a:pt x="621" y="909"/>
                  <a:pt x="531" y="1105"/>
                  <a:pt x="377" y="1238"/>
                </a:cubicBezTo>
                <a:cubicBezTo>
                  <a:pt x="287" y="1328"/>
                  <a:pt x="91" y="1391"/>
                  <a:pt x="1" y="1418"/>
                </a:cubicBezTo>
                <a:lnTo>
                  <a:pt x="6002" y="1439"/>
                </a:lnTo>
                <a:cubicBezTo>
                  <a:pt x="5763" y="1391"/>
                  <a:pt x="5498" y="1328"/>
                  <a:pt x="5366" y="1105"/>
                </a:cubicBezTo>
                <a:cubicBezTo>
                  <a:pt x="5318" y="994"/>
                  <a:pt x="5276" y="888"/>
                  <a:pt x="5207" y="819"/>
                </a:cubicBezTo>
                <a:cubicBezTo>
                  <a:pt x="5176" y="807"/>
                  <a:pt x="5145" y="802"/>
                  <a:pt x="5113" y="802"/>
                </a:cubicBezTo>
                <a:cubicBezTo>
                  <a:pt x="5038" y="802"/>
                  <a:pt x="4964" y="832"/>
                  <a:pt x="4900" y="862"/>
                </a:cubicBezTo>
                <a:cubicBezTo>
                  <a:pt x="4885" y="881"/>
                  <a:pt x="4859" y="897"/>
                  <a:pt x="4836" y="897"/>
                </a:cubicBezTo>
                <a:cubicBezTo>
                  <a:pt x="4826" y="897"/>
                  <a:pt x="4817" y="894"/>
                  <a:pt x="4810" y="888"/>
                </a:cubicBezTo>
                <a:cubicBezTo>
                  <a:pt x="4789" y="888"/>
                  <a:pt x="4789" y="862"/>
                  <a:pt x="4768" y="841"/>
                </a:cubicBezTo>
                <a:cubicBezTo>
                  <a:pt x="4704" y="708"/>
                  <a:pt x="4656" y="533"/>
                  <a:pt x="4572" y="422"/>
                </a:cubicBezTo>
                <a:cubicBezTo>
                  <a:pt x="4503" y="327"/>
                  <a:pt x="4408" y="283"/>
                  <a:pt x="4314" y="283"/>
                </a:cubicBezTo>
                <a:cubicBezTo>
                  <a:pt x="4256" y="283"/>
                  <a:pt x="4198" y="300"/>
                  <a:pt x="4148" y="332"/>
                </a:cubicBezTo>
                <a:cubicBezTo>
                  <a:pt x="3994" y="401"/>
                  <a:pt x="3910" y="555"/>
                  <a:pt x="3862" y="729"/>
                </a:cubicBezTo>
                <a:cubicBezTo>
                  <a:pt x="3751" y="623"/>
                  <a:pt x="3618" y="512"/>
                  <a:pt x="3486" y="465"/>
                </a:cubicBezTo>
                <a:cubicBezTo>
                  <a:pt x="3431" y="442"/>
                  <a:pt x="3377" y="430"/>
                  <a:pt x="3324" y="430"/>
                </a:cubicBezTo>
                <a:cubicBezTo>
                  <a:pt x="3228" y="430"/>
                  <a:pt x="3139" y="469"/>
                  <a:pt x="3067" y="555"/>
                </a:cubicBezTo>
                <a:cubicBezTo>
                  <a:pt x="2935" y="290"/>
                  <a:pt x="2781" y="25"/>
                  <a:pt x="2517" y="4"/>
                </a:cubicBezTo>
                <a:cubicBezTo>
                  <a:pt x="2503" y="2"/>
                  <a:pt x="2489" y="0"/>
                  <a:pt x="247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a:off x="669497" y="213809"/>
            <a:ext cx="645170" cy="154789"/>
          </a:xfrm>
          <a:custGeom>
            <a:rect b="b" l="l" r="r" t="t"/>
            <a:pathLst>
              <a:path extrusionOk="0" h="1440" w="6002">
                <a:moveTo>
                  <a:pt x="2475" y="0"/>
                </a:moveTo>
                <a:cubicBezTo>
                  <a:pt x="2353" y="0"/>
                  <a:pt x="2221" y="79"/>
                  <a:pt x="2141" y="179"/>
                </a:cubicBezTo>
                <a:cubicBezTo>
                  <a:pt x="1987" y="332"/>
                  <a:pt x="1876" y="555"/>
                  <a:pt x="1812" y="777"/>
                </a:cubicBezTo>
                <a:cubicBezTo>
                  <a:pt x="1739" y="738"/>
                  <a:pt x="1665" y="703"/>
                  <a:pt x="1594" y="703"/>
                </a:cubicBezTo>
                <a:cubicBezTo>
                  <a:pt x="1578" y="703"/>
                  <a:pt x="1563" y="704"/>
                  <a:pt x="1547" y="708"/>
                </a:cubicBezTo>
                <a:cubicBezTo>
                  <a:pt x="1436" y="708"/>
                  <a:pt x="1346" y="798"/>
                  <a:pt x="1346" y="909"/>
                </a:cubicBezTo>
                <a:cubicBezTo>
                  <a:pt x="1249" y="796"/>
                  <a:pt x="1125" y="737"/>
                  <a:pt x="1002" y="737"/>
                </a:cubicBezTo>
                <a:cubicBezTo>
                  <a:pt x="931" y="737"/>
                  <a:pt x="860" y="757"/>
                  <a:pt x="795" y="798"/>
                </a:cubicBezTo>
                <a:cubicBezTo>
                  <a:pt x="621" y="909"/>
                  <a:pt x="531" y="1105"/>
                  <a:pt x="377" y="1238"/>
                </a:cubicBezTo>
                <a:cubicBezTo>
                  <a:pt x="287" y="1328"/>
                  <a:pt x="91" y="1391"/>
                  <a:pt x="1" y="1418"/>
                </a:cubicBezTo>
                <a:lnTo>
                  <a:pt x="6002" y="1439"/>
                </a:lnTo>
                <a:cubicBezTo>
                  <a:pt x="5763" y="1391"/>
                  <a:pt x="5498" y="1328"/>
                  <a:pt x="5366" y="1105"/>
                </a:cubicBezTo>
                <a:cubicBezTo>
                  <a:pt x="5318" y="994"/>
                  <a:pt x="5276" y="888"/>
                  <a:pt x="5207" y="819"/>
                </a:cubicBezTo>
                <a:cubicBezTo>
                  <a:pt x="5176" y="807"/>
                  <a:pt x="5145" y="802"/>
                  <a:pt x="5113" y="802"/>
                </a:cubicBezTo>
                <a:cubicBezTo>
                  <a:pt x="5038" y="802"/>
                  <a:pt x="4964" y="832"/>
                  <a:pt x="4900" y="862"/>
                </a:cubicBezTo>
                <a:cubicBezTo>
                  <a:pt x="4885" y="881"/>
                  <a:pt x="4859" y="897"/>
                  <a:pt x="4836" y="897"/>
                </a:cubicBezTo>
                <a:cubicBezTo>
                  <a:pt x="4826" y="897"/>
                  <a:pt x="4817" y="894"/>
                  <a:pt x="4810" y="888"/>
                </a:cubicBezTo>
                <a:cubicBezTo>
                  <a:pt x="4789" y="888"/>
                  <a:pt x="4789" y="862"/>
                  <a:pt x="4768" y="841"/>
                </a:cubicBezTo>
                <a:cubicBezTo>
                  <a:pt x="4704" y="708"/>
                  <a:pt x="4656" y="533"/>
                  <a:pt x="4572" y="422"/>
                </a:cubicBezTo>
                <a:cubicBezTo>
                  <a:pt x="4503" y="327"/>
                  <a:pt x="4408" y="283"/>
                  <a:pt x="4314" y="283"/>
                </a:cubicBezTo>
                <a:cubicBezTo>
                  <a:pt x="4256" y="283"/>
                  <a:pt x="4198" y="300"/>
                  <a:pt x="4148" y="332"/>
                </a:cubicBezTo>
                <a:cubicBezTo>
                  <a:pt x="3994" y="401"/>
                  <a:pt x="3910" y="555"/>
                  <a:pt x="3862" y="729"/>
                </a:cubicBezTo>
                <a:cubicBezTo>
                  <a:pt x="3751" y="623"/>
                  <a:pt x="3618" y="512"/>
                  <a:pt x="3486" y="465"/>
                </a:cubicBezTo>
                <a:cubicBezTo>
                  <a:pt x="3431" y="442"/>
                  <a:pt x="3377" y="430"/>
                  <a:pt x="3324" y="430"/>
                </a:cubicBezTo>
                <a:cubicBezTo>
                  <a:pt x="3228" y="430"/>
                  <a:pt x="3139" y="469"/>
                  <a:pt x="3067" y="555"/>
                </a:cubicBezTo>
                <a:cubicBezTo>
                  <a:pt x="2935" y="290"/>
                  <a:pt x="2781" y="25"/>
                  <a:pt x="2517" y="4"/>
                </a:cubicBezTo>
                <a:cubicBezTo>
                  <a:pt x="2503" y="2"/>
                  <a:pt x="2489" y="0"/>
                  <a:pt x="247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5"/>
          <p:cNvSpPr/>
          <p:nvPr/>
        </p:nvSpPr>
        <p:spPr>
          <a:xfrm>
            <a:off x="416700" y="851317"/>
            <a:ext cx="252794" cy="249582"/>
          </a:xfrm>
          <a:custGeom>
            <a:rect b="b" l="l" r="r" t="t"/>
            <a:pathLst>
              <a:path extrusionOk="0" h="18231" w="18469">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5"/>
          <p:cNvSpPr/>
          <p:nvPr/>
        </p:nvSpPr>
        <p:spPr>
          <a:xfrm>
            <a:off x="239388" y="646153"/>
            <a:ext cx="177302" cy="175063"/>
          </a:xfrm>
          <a:custGeom>
            <a:rect b="b" l="l" r="r" t="t"/>
            <a:pathLst>
              <a:path extrusionOk="0" h="18231" w="18469">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5"/>
          <p:cNvSpPr/>
          <p:nvPr/>
        </p:nvSpPr>
        <p:spPr>
          <a:xfrm>
            <a:off x="8014638" y="4836975"/>
            <a:ext cx="3181346" cy="175049"/>
          </a:xfrm>
          <a:custGeom>
            <a:rect b="b" l="l" r="r" t="t"/>
            <a:pathLst>
              <a:path extrusionOk="0" h="2273" w="36476">
                <a:moveTo>
                  <a:pt x="18246" y="1"/>
                </a:moveTo>
                <a:cubicBezTo>
                  <a:pt x="8162" y="1"/>
                  <a:pt x="0" y="504"/>
                  <a:pt x="0" y="1123"/>
                </a:cubicBezTo>
                <a:cubicBezTo>
                  <a:pt x="0" y="1764"/>
                  <a:pt x="8162" y="2273"/>
                  <a:pt x="18246" y="2273"/>
                </a:cubicBezTo>
                <a:cubicBezTo>
                  <a:pt x="28309" y="2273"/>
                  <a:pt x="36476" y="1764"/>
                  <a:pt x="36476" y="1123"/>
                </a:cubicBezTo>
                <a:cubicBezTo>
                  <a:pt x="36476" y="504"/>
                  <a:pt x="28309" y="1"/>
                  <a:pt x="1824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8" name="Google Shape;98;p5"/>
          <p:cNvGrpSpPr/>
          <p:nvPr/>
        </p:nvGrpSpPr>
        <p:grpSpPr>
          <a:xfrm>
            <a:off x="7871553" y="3836915"/>
            <a:ext cx="3284189" cy="1168269"/>
            <a:chOff x="2536050" y="2210275"/>
            <a:chExt cx="5672175" cy="2017737"/>
          </a:xfrm>
        </p:grpSpPr>
        <p:sp>
          <p:nvSpPr>
            <p:cNvPr id="99" name="Google Shape;99;p5"/>
            <p:cNvSpPr/>
            <p:nvPr/>
          </p:nvSpPr>
          <p:spPr>
            <a:xfrm>
              <a:off x="2536050" y="2210275"/>
              <a:ext cx="5672175" cy="1619642"/>
            </a:xfrm>
            <a:custGeom>
              <a:rect b="b" l="l" r="r" t="t"/>
              <a:pathLst>
                <a:path extrusionOk="0" h="21035" w="73667">
                  <a:moveTo>
                    <a:pt x="39484" y="0"/>
                  </a:moveTo>
                  <a:cubicBezTo>
                    <a:pt x="32918" y="0"/>
                    <a:pt x="27391" y="2097"/>
                    <a:pt x="25491" y="3096"/>
                  </a:cubicBezTo>
                  <a:cubicBezTo>
                    <a:pt x="23526" y="4112"/>
                    <a:pt x="16795" y="7465"/>
                    <a:pt x="14454" y="7995"/>
                  </a:cubicBezTo>
                  <a:cubicBezTo>
                    <a:pt x="12118" y="8524"/>
                    <a:pt x="4947" y="9541"/>
                    <a:pt x="2585" y="11241"/>
                  </a:cubicBezTo>
                  <a:cubicBezTo>
                    <a:pt x="577" y="12676"/>
                    <a:pt x="0" y="15854"/>
                    <a:pt x="223" y="18433"/>
                  </a:cubicBezTo>
                  <a:cubicBezTo>
                    <a:pt x="286" y="19164"/>
                    <a:pt x="265" y="20335"/>
                    <a:pt x="948" y="20774"/>
                  </a:cubicBezTo>
                  <a:cubicBezTo>
                    <a:pt x="1282" y="20970"/>
                    <a:pt x="1700" y="20970"/>
                    <a:pt x="2076" y="20970"/>
                  </a:cubicBezTo>
                  <a:cubicBezTo>
                    <a:pt x="4296" y="21016"/>
                    <a:pt x="6520" y="21035"/>
                    <a:pt x="8746" y="21035"/>
                  </a:cubicBezTo>
                  <a:cubicBezTo>
                    <a:pt x="17407" y="21035"/>
                    <a:pt x="26101" y="20752"/>
                    <a:pt x="34738" y="20663"/>
                  </a:cubicBezTo>
                  <a:cubicBezTo>
                    <a:pt x="43297" y="20573"/>
                    <a:pt x="51840" y="20467"/>
                    <a:pt x="60399" y="20308"/>
                  </a:cubicBezTo>
                  <a:cubicBezTo>
                    <a:pt x="63312" y="20266"/>
                    <a:pt x="66204" y="20202"/>
                    <a:pt x="69117" y="20112"/>
                  </a:cubicBezTo>
                  <a:cubicBezTo>
                    <a:pt x="69403" y="20112"/>
                    <a:pt x="69757" y="20134"/>
                    <a:pt x="70133" y="20134"/>
                  </a:cubicBezTo>
                  <a:cubicBezTo>
                    <a:pt x="70460" y="20149"/>
                    <a:pt x="70807" y="20166"/>
                    <a:pt x="71146" y="20166"/>
                  </a:cubicBezTo>
                  <a:cubicBezTo>
                    <a:pt x="71725" y="20166"/>
                    <a:pt x="72280" y="20118"/>
                    <a:pt x="72670" y="19938"/>
                  </a:cubicBezTo>
                  <a:cubicBezTo>
                    <a:pt x="73666" y="19472"/>
                    <a:pt x="71590" y="11109"/>
                    <a:pt x="70970" y="8858"/>
                  </a:cubicBezTo>
                  <a:cubicBezTo>
                    <a:pt x="70329" y="6628"/>
                    <a:pt x="68502" y="6496"/>
                    <a:pt x="66844" y="6363"/>
                  </a:cubicBezTo>
                  <a:cubicBezTo>
                    <a:pt x="65213" y="6231"/>
                    <a:pt x="61172" y="4488"/>
                    <a:pt x="57046" y="2857"/>
                  </a:cubicBezTo>
                  <a:cubicBezTo>
                    <a:pt x="52921" y="1221"/>
                    <a:pt x="47052" y="140"/>
                    <a:pt x="40167" y="8"/>
                  </a:cubicBezTo>
                  <a:cubicBezTo>
                    <a:pt x="39938" y="3"/>
                    <a:pt x="39711" y="0"/>
                    <a:pt x="3948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5"/>
            <p:cNvSpPr/>
            <p:nvPr/>
          </p:nvSpPr>
          <p:spPr>
            <a:xfrm>
              <a:off x="2558072" y="3186233"/>
              <a:ext cx="5593868" cy="643699"/>
            </a:xfrm>
            <a:custGeom>
              <a:rect b="b" l="l" r="r" t="t"/>
              <a:pathLst>
                <a:path extrusionOk="0" h="8360" w="72650">
                  <a:moveTo>
                    <a:pt x="12345" y="0"/>
                  </a:moveTo>
                  <a:cubicBezTo>
                    <a:pt x="8827" y="0"/>
                    <a:pt x="5890" y="2805"/>
                    <a:pt x="5477" y="6468"/>
                  </a:cubicBezTo>
                  <a:lnTo>
                    <a:pt x="0" y="6489"/>
                  </a:lnTo>
                  <a:cubicBezTo>
                    <a:pt x="48" y="7104"/>
                    <a:pt x="180" y="7792"/>
                    <a:pt x="662" y="8099"/>
                  </a:cubicBezTo>
                  <a:cubicBezTo>
                    <a:pt x="996" y="8295"/>
                    <a:pt x="1414" y="8295"/>
                    <a:pt x="1790" y="8295"/>
                  </a:cubicBezTo>
                  <a:cubicBezTo>
                    <a:pt x="4010" y="8341"/>
                    <a:pt x="6234" y="8360"/>
                    <a:pt x="8460" y="8360"/>
                  </a:cubicBezTo>
                  <a:cubicBezTo>
                    <a:pt x="17121" y="8360"/>
                    <a:pt x="25815" y="8077"/>
                    <a:pt x="34452" y="7988"/>
                  </a:cubicBezTo>
                  <a:cubicBezTo>
                    <a:pt x="43011" y="7898"/>
                    <a:pt x="51554" y="7792"/>
                    <a:pt x="60113" y="7633"/>
                  </a:cubicBezTo>
                  <a:cubicBezTo>
                    <a:pt x="63026" y="7591"/>
                    <a:pt x="65918" y="7527"/>
                    <a:pt x="68831" y="7437"/>
                  </a:cubicBezTo>
                  <a:cubicBezTo>
                    <a:pt x="68868" y="7437"/>
                    <a:pt x="68907" y="7436"/>
                    <a:pt x="68947" y="7436"/>
                  </a:cubicBezTo>
                  <a:cubicBezTo>
                    <a:pt x="69461" y="7436"/>
                    <a:pt x="70161" y="7501"/>
                    <a:pt x="70830" y="7501"/>
                  </a:cubicBezTo>
                  <a:cubicBezTo>
                    <a:pt x="71420" y="7501"/>
                    <a:pt x="71987" y="7451"/>
                    <a:pt x="72384" y="7263"/>
                  </a:cubicBezTo>
                  <a:cubicBezTo>
                    <a:pt x="72586" y="7173"/>
                    <a:pt x="72649" y="6775"/>
                    <a:pt x="72649" y="6225"/>
                  </a:cubicBezTo>
                  <a:lnTo>
                    <a:pt x="72649" y="6225"/>
                  </a:lnTo>
                  <a:lnTo>
                    <a:pt x="64795" y="6246"/>
                  </a:lnTo>
                  <a:cubicBezTo>
                    <a:pt x="63979" y="3222"/>
                    <a:pt x="61395" y="992"/>
                    <a:pt x="58286" y="928"/>
                  </a:cubicBezTo>
                  <a:cubicBezTo>
                    <a:pt x="58239" y="927"/>
                    <a:pt x="58192" y="927"/>
                    <a:pt x="58146" y="927"/>
                  </a:cubicBezTo>
                  <a:cubicBezTo>
                    <a:pt x="55001" y="927"/>
                    <a:pt x="52315" y="3204"/>
                    <a:pt x="51506" y="6288"/>
                  </a:cubicBezTo>
                  <a:lnTo>
                    <a:pt x="19178" y="6421"/>
                  </a:lnTo>
                  <a:cubicBezTo>
                    <a:pt x="18760" y="2846"/>
                    <a:pt x="15958" y="65"/>
                    <a:pt x="12473" y="1"/>
                  </a:cubicBezTo>
                  <a:cubicBezTo>
                    <a:pt x="12430" y="1"/>
                    <a:pt x="12388" y="0"/>
                    <a:pt x="1234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5"/>
            <p:cNvSpPr/>
            <p:nvPr/>
          </p:nvSpPr>
          <p:spPr>
            <a:xfrm>
              <a:off x="3059640" y="3267775"/>
              <a:ext cx="897252" cy="888859"/>
            </a:xfrm>
            <a:custGeom>
              <a:rect b="b" l="l" r="r" t="t"/>
              <a:pathLst>
                <a:path extrusionOk="0" h="11544" w="11653">
                  <a:moveTo>
                    <a:pt x="5806" y="0"/>
                  </a:moveTo>
                  <a:cubicBezTo>
                    <a:pt x="2685" y="0"/>
                    <a:pt x="132" y="2512"/>
                    <a:pt x="64" y="5648"/>
                  </a:cubicBezTo>
                  <a:cubicBezTo>
                    <a:pt x="1" y="8825"/>
                    <a:pt x="2516" y="11473"/>
                    <a:pt x="5715" y="11542"/>
                  </a:cubicBezTo>
                  <a:cubicBezTo>
                    <a:pt x="5754" y="11543"/>
                    <a:pt x="5793" y="11543"/>
                    <a:pt x="5832" y="11543"/>
                  </a:cubicBezTo>
                  <a:cubicBezTo>
                    <a:pt x="8957" y="11543"/>
                    <a:pt x="11521" y="9030"/>
                    <a:pt x="11584" y="5891"/>
                  </a:cubicBezTo>
                  <a:cubicBezTo>
                    <a:pt x="11652" y="2713"/>
                    <a:pt x="9137" y="65"/>
                    <a:pt x="5932" y="2"/>
                  </a:cubicBezTo>
                  <a:cubicBezTo>
                    <a:pt x="5890" y="1"/>
                    <a:pt x="5848" y="0"/>
                    <a:pt x="58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02" name="Google Shape;102;p5"/>
            <p:cNvSpPr/>
            <p:nvPr/>
          </p:nvSpPr>
          <p:spPr>
            <a:xfrm>
              <a:off x="3258219" y="3464737"/>
              <a:ext cx="499637" cy="494940"/>
            </a:xfrm>
            <a:custGeom>
              <a:rect b="b" l="l" r="r" t="t"/>
              <a:pathLst>
                <a:path extrusionOk="0" h="6428" w="6489">
                  <a:moveTo>
                    <a:pt x="3234" y="1"/>
                  </a:moveTo>
                  <a:cubicBezTo>
                    <a:pt x="1504" y="1"/>
                    <a:pt x="69" y="1394"/>
                    <a:pt x="22" y="3137"/>
                  </a:cubicBezTo>
                  <a:cubicBezTo>
                    <a:pt x="1" y="4922"/>
                    <a:pt x="1415" y="6378"/>
                    <a:pt x="3179" y="6426"/>
                  </a:cubicBezTo>
                  <a:cubicBezTo>
                    <a:pt x="3204" y="6427"/>
                    <a:pt x="3230" y="6427"/>
                    <a:pt x="3256" y="6427"/>
                  </a:cubicBezTo>
                  <a:cubicBezTo>
                    <a:pt x="4985" y="6427"/>
                    <a:pt x="6426" y="5028"/>
                    <a:pt x="6468" y="3270"/>
                  </a:cubicBezTo>
                  <a:cubicBezTo>
                    <a:pt x="6489" y="1501"/>
                    <a:pt x="5075" y="23"/>
                    <a:pt x="3311" y="2"/>
                  </a:cubicBezTo>
                  <a:cubicBezTo>
                    <a:pt x="3285" y="1"/>
                    <a:pt x="3259" y="1"/>
                    <a:pt x="323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5"/>
            <p:cNvSpPr/>
            <p:nvPr/>
          </p:nvSpPr>
          <p:spPr>
            <a:xfrm>
              <a:off x="3428309" y="3633287"/>
              <a:ext cx="159539" cy="157845"/>
            </a:xfrm>
            <a:custGeom>
              <a:rect b="b" l="l" r="r" t="t"/>
              <a:pathLst>
                <a:path extrusionOk="0" h="2050" w="2072">
                  <a:moveTo>
                    <a:pt x="1060" y="0"/>
                  </a:moveTo>
                  <a:cubicBezTo>
                    <a:pt x="482" y="0"/>
                    <a:pt x="22" y="440"/>
                    <a:pt x="22" y="1012"/>
                  </a:cubicBezTo>
                  <a:cubicBezTo>
                    <a:pt x="0" y="1563"/>
                    <a:pt x="440" y="2029"/>
                    <a:pt x="1012" y="2050"/>
                  </a:cubicBezTo>
                  <a:cubicBezTo>
                    <a:pt x="1589" y="2050"/>
                    <a:pt x="2050" y="1610"/>
                    <a:pt x="2050" y="1033"/>
                  </a:cubicBezTo>
                  <a:cubicBezTo>
                    <a:pt x="2071" y="482"/>
                    <a:pt x="1632" y="21"/>
                    <a:pt x="106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04" name="Google Shape;104;p5"/>
            <p:cNvSpPr/>
            <p:nvPr/>
          </p:nvSpPr>
          <p:spPr>
            <a:xfrm>
              <a:off x="6587173" y="3340769"/>
              <a:ext cx="897252" cy="887242"/>
            </a:xfrm>
            <a:custGeom>
              <a:rect b="b" l="l" r="r" t="t"/>
              <a:pathLst>
                <a:path extrusionOk="0" h="11523" w="11653">
                  <a:moveTo>
                    <a:pt x="5805" y="0"/>
                  </a:moveTo>
                  <a:cubicBezTo>
                    <a:pt x="2685" y="0"/>
                    <a:pt x="132" y="2491"/>
                    <a:pt x="64" y="5626"/>
                  </a:cubicBezTo>
                  <a:cubicBezTo>
                    <a:pt x="0" y="8831"/>
                    <a:pt x="2537" y="11452"/>
                    <a:pt x="5715" y="11521"/>
                  </a:cubicBezTo>
                  <a:cubicBezTo>
                    <a:pt x="5754" y="11522"/>
                    <a:pt x="5793" y="11522"/>
                    <a:pt x="5832" y="11522"/>
                  </a:cubicBezTo>
                  <a:cubicBezTo>
                    <a:pt x="8957" y="11522"/>
                    <a:pt x="11521" y="9009"/>
                    <a:pt x="11583" y="5870"/>
                  </a:cubicBezTo>
                  <a:cubicBezTo>
                    <a:pt x="11652" y="2692"/>
                    <a:pt x="9136" y="44"/>
                    <a:pt x="5932" y="2"/>
                  </a:cubicBezTo>
                  <a:cubicBezTo>
                    <a:pt x="5890" y="1"/>
                    <a:pt x="5847" y="0"/>
                    <a:pt x="580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05" name="Google Shape;105;p5"/>
            <p:cNvSpPr/>
            <p:nvPr/>
          </p:nvSpPr>
          <p:spPr>
            <a:xfrm>
              <a:off x="6785752" y="3536115"/>
              <a:ext cx="499637" cy="494863"/>
            </a:xfrm>
            <a:custGeom>
              <a:rect b="b" l="l" r="r" t="t"/>
              <a:pathLst>
                <a:path extrusionOk="0" h="6427" w="6489">
                  <a:moveTo>
                    <a:pt x="3233" y="1"/>
                  </a:moveTo>
                  <a:cubicBezTo>
                    <a:pt x="1504" y="1"/>
                    <a:pt x="69" y="1394"/>
                    <a:pt x="43" y="3158"/>
                  </a:cubicBezTo>
                  <a:cubicBezTo>
                    <a:pt x="1" y="4922"/>
                    <a:pt x="1415" y="6400"/>
                    <a:pt x="3178" y="6426"/>
                  </a:cubicBezTo>
                  <a:cubicBezTo>
                    <a:pt x="3205" y="6427"/>
                    <a:pt x="3231" y="6427"/>
                    <a:pt x="3257" y="6427"/>
                  </a:cubicBezTo>
                  <a:cubicBezTo>
                    <a:pt x="5011" y="6427"/>
                    <a:pt x="6426" y="5028"/>
                    <a:pt x="6467" y="3291"/>
                  </a:cubicBezTo>
                  <a:cubicBezTo>
                    <a:pt x="6489" y="1500"/>
                    <a:pt x="5101" y="44"/>
                    <a:pt x="3311" y="2"/>
                  </a:cubicBezTo>
                  <a:cubicBezTo>
                    <a:pt x="3285" y="1"/>
                    <a:pt x="3259" y="1"/>
                    <a:pt x="323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5"/>
            <p:cNvSpPr/>
            <p:nvPr/>
          </p:nvSpPr>
          <p:spPr>
            <a:xfrm>
              <a:off x="6955842" y="3704588"/>
              <a:ext cx="159539" cy="157999"/>
            </a:xfrm>
            <a:custGeom>
              <a:rect b="b" l="l" r="r" t="t"/>
              <a:pathLst>
                <a:path extrusionOk="0" h="2052" w="2072">
                  <a:moveTo>
                    <a:pt x="1059" y="1"/>
                  </a:moveTo>
                  <a:cubicBezTo>
                    <a:pt x="482" y="1"/>
                    <a:pt x="21" y="441"/>
                    <a:pt x="21" y="1013"/>
                  </a:cubicBezTo>
                  <a:cubicBezTo>
                    <a:pt x="0" y="1563"/>
                    <a:pt x="461" y="2051"/>
                    <a:pt x="1012" y="2051"/>
                  </a:cubicBezTo>
                  <a:cubicBezTo>
                    <a:pt x="1025" y="2051"/>
                    <a:pt x="1037" y="2051"/>
                    <a:pt x="1050" y="2051"/>
                  </a:cubicBezTo>
                  <a:cubicBezTo>
                    <a:pt x="1609" y="2051"/>
                    <a:pt x="2050" y="1599"/>
                    <a:pt x="2071" y="1060"/>
                  </a:cubicBezTo>
                  <a:cubicBezTo>
                    <a:pt x="2071" y="483"/>
                    <a:pt x="1631" y="22"/>
                    <a:pt x="105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07" name="Google Shape;107;p5"/>
            <p:cNvSpPr/>
            <p:nvPr/>
          </p:nvSpPr>
          <p:spPr>
            <a:xfrm>
              <a:off x="2597726" y="2882396"/>
              <a:ext cx="794460" cy="377057"/>
            </a:xfrm>
            <a:custGeom>
              <a:rect b="b" l="l" r="r" t="t"/>
              <a:pathLst>
                <a:path extrusionOk="0" h="4897" w="10318">
                  <a:moveTo>
                    <a:pt x="10152" y="1"/>
                  </a:moveTo>
                  <a:cubicBezTo>
                    <a:pt x="10126" y="1"/>
                    <a:pt x="10099" y="12"/>
                    <a:pt x="10078" y="39"/>
                  </a:cubicBezTo>
                  <a:cubicBezTo>
                    <a:pt x="9638" y="505"/>
                    <a:pt x="9177" y="966"/>
                    <a:pt x="8690" y="1384"/>
                  </a:cubicBezTo>
                  <a:cubicBezTo>
                    <a:pt x="7986" y="2046"/>
                    <a:pt x="7234" y="2708"/>
                    <a:pt x="6370" y="3105"/>
                  </a:cubicBezTo>
                  <a:cubicBezTo>
                    <a:pt x="5645" y="3460"/>
                    <a:pt x="4808" y="3635"/>
                    <a:pt x="4035" y="3815"/>
                  </a:cubicBezTo>
                  <a:cubicBezTo>
                    <a:pt x="2753" y="4143"/>
                    <a:pt x="1450" y="4408"/>
                    <a:pt x="147" y="4652"/>
                  </a:cubicBezTo>
                  <a:cubicBezTo>
                    <a:pt x="1" y="4692"/>
                    <a:pt x="57" y="4897"/>
                    <a:pt x="196" y="4897"/>
                  </a:cubicBezTo>
                  <a:cubicBezTo>
                    <a:pt x="202" y="4897"/>
                    <a:pt x="209" y="4896"/>
                    <a:pt x="216" y="4895"/>
                  </a:cubicBezTo>
                  <a:cubicBezTo>
                    <a:pt x="767" y="4784"/>
                    <a:pt x="1296" y="4673"/>
                    <a:pt x="1847" y="4541"/>
                  </a:cubicBezTo>
                  <a:cubicBezTo>
                    <a:pt x="2774" y="4366"/>
                    <a:pt x="3680" y="4165"/>
                    <a:pt x="4585" y="3926"/>
                  </a:cubicBezTo>
                  <a:cubicBezTo>
                    <a:pt x="5338" y="3725"/>
                    <a:pt x="6132" y="3529"/>
                    <a:pt x="6815" y="3153"/>
                  </a:cubicBezTo>
                  <a:cubicBezTo>
                    <a:pt x="8092" y="2401"/>
                    <a:pt x="9241" y="1299"/>
                    <a:pt x="10237" y="192"/>
                  </a:cubicBezTo>
                  <a:cubicBezTo>
                    <a:pt x="10317" y="112"/>
                    <a:pt x="10236" y="1"/>
                    <a:pt x="101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08" name="Google Shape;108;p5"/>
            <p:cNvSpPr/>
            <p:nvPr/>
          </p:nvSpPr>
          <p:spPr>
            <a:xfrm>
              <a:off x="7184990" y="2809017"/>
              <a:ext cx="231300" cy="230992"/>
            </a:xfrm>
            <a:custGeom>
              <a:rect b="b" l="l" r="r" t="t"/>
              <a:pathLst>
                <a:path extrusionOk="0" h="3000" w="3004">
                  <a:moveTo>
                    <a:pt x="1481" y="244"/>
                  </a:moveTo>
                  <a:cubicBezTo>
                    <a:pt x="1496" y="244"/>
                    <a:pt x="1511" y="244"/>
                    <a:pt x="1526" y="245"/>
                  </a:cubicBezTo>
                  <a:cubicBezTo>
                    <a:pt x="2230" y="245"/>
                    <a:pt x="2760" y="838"/>
                    <a:pt x="2760" y="1521"/>
                  </a:cubicBezTo>
                  <a:cubicBezTo>
                    <a:pt x="2718" y="2192"/>
                    <a:pt x="2207" y="2761"/>
                    <a:pt x="1516" y="2761"/>
                  </a:cubicBezTo>
                  <a:cubicBezTo>
                    <a:pt x="1504" y="2761"/>
                    <a:pt x="1491" y="2761"/>
                    <a:pt x="1478" y="2761"/>
                  </a:cubicBezTo>
                  <a:cubicBezTo>
                    <a:pt x="795" y="2734"/>
                    <a:pt x="223" y="2162"/>
                    <a:pt x="244" y="1479"/>
                  </a:cubicBezTo>
                  <a:cubicBezTo>
                    <a:pt x="265" y="811"/>
                    <a:pt x="818" y="244"/>
                    <a:pt x="1481" y="244"/>
                  </a:cubicBezTo>
                  <a:close/>
                  <a:moveTo>
                    <a:pt x="1490" y="1"/>
                  </a:moveTo>
                  <a:cubicBezTo>
                    <a:pt x="710" y="1"/>
                    <a:pt x="22" y="676"/>
                    <a:pt x="1" y="1479"/>
                  </a:cubicBezTo>
                  <a:cubicBezTo>
                    <a:pt x="1" y="2273"/>
                    <a:pt x="663" y="2978"/>
                    <a:pt x="1478" y="2999"/>
                  </a:cubicBezTo>
                  <a:cubicBezTo>
                    <a:pt x="2315" y="2999"/>
                    <a:pt x="2953" y="2346"/>
                    <a:pt x="3003" y="1537"/>
                  </a:cubicBezTo>
                  <a:lnTo>
                    <a:pt x="3003" y="1537"/>
                  </a:lnTo>
                  <a:cubicBezTo>
                    <a:pt x="3003" y="1532"/>
                    <a:pt x="3004" y="1527"/>
                    <a:pt x="3004" y="1521"/>
                  </a:cubicBezTo>
                  <a:lnTo>
                    <a:pt x="3004" y="1521"/>
                  </a:lnTo>
                  <a:cubicBezTo>
                    <a:pt x="3004" y="1521"/>
                    <a:pt x="3004" y="1521"/>
                    <a:pt x="3004" y="1521"/>
                  </a:cubicBezTo>
                  <a:cubicBezTo>
                    <a:pt x="3004" y="1518"/>
                    <a:pt x="3004" y="1515"/>
                    <a:pt x="3003" y="1513"/>
                  </a:cubicBezTo>
                  <a:lnTo>
                    <a:pt x="3003" y="1513"/>
                  </a:lnTo>
                  <a:cubicBezTo>
                    <a:pt x="2978" y="701"/>
                    <a:pt x="2360" y="23"/>
                    <a:pt x="1526" y="1"/>
                  </a:cubicBezTo>
                  <a:cubicBezTo>
                    <a:pt x="1514" y="1"/>
                    <a:pt x="1502" y="1"/>
                    <a:pt x="149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09" name="Google Shape;109;p5"/>
            <p:cNvSpPr/>
            <p:nvPr/>
          </p:nvSpPr>
          <p:spPr>
            <a:xfrm>
              <a:off x="5159852" y="2907267"/>
              <a:ext cx="298981" cy="70068"/>
            </a:xfrm>
            <a:custGeom>
              <a:rect b="b" l="l" r="r" t="t"/>
              <a:pathLst>
                <a:path extrusionOk="0" h="910" w="3883">
                  <a:moveTo>
                    <a:pt x="1771" y="0"/>
                  </a:moveTo>
                  <a:cubicBezTo>
                    <a:pt x="788" y="0"/>
                    <a:pt x="0" y="175"/>
                    <a:pt x="0" y="425"/>
                  </a:cubicBezTo>
                  <a:cubicBezTo>
                    <a:pt x="0" y="664"/>
                    <a:pt x="858" y="886"/>
                    <a:pt x="1918" y="907"/>
                  </a:cubicBezTo>
                  <a:cubicBezTo>
                    <a:pt x="1977" y="909"/>
                    <a:pt x="2036" y="909"/>
                    <a:pt x="2093" y="909"/>
                  </a:cubicBezTo>
                  <a:cubicBezTo>
                    <a:pt x="3090" y="909"/>
                    <a:pt x="3863" y="739"/>
                    <a:pt x="3883" y="489"/>
                  </a:cubicBezTo>
                  <a:cubicBezTo>
                    <a:pt x="3883" y="245"/>
                    <a:pt x="3019" y="28"/>
                    <a:pt x="1939" y="2"/>
                  </a:cubicBezTo>
                  <a:cubicBezTo>
                    <a:pt x="1882" y="1"/>
                    <a:pt x="1826" y="0"/>
                    <a:pt x="17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10" name="Google Shape;110;p5"/>
            <p:cNvSpPr/>
            <p:nvPr/>
          </p:nvSpPr>
          <p:spPr>
            <a:xfrm>
              <a:off x="6485227" y="2914197"/>
              <a:ext cx="298981" cy="71685"/>
            </a:xfrm>
            <a:custGeom>
              <a:rect b="b" l="l" r="r" t="t"/>
              <a:pathLst>
                <a:path extrusionOk="0" h="931" w="3883">
                  <a:moveTo>
                    <a:pt x="1782" y="0"/>
                  </a:moveTo>
                  <a:cubicBezTo>
                    <a:pt x="794" y="0"/>
                    <a:pt x="0" y="189"/>
                    <a:pt x="0" y="420"/>
                  </a:cubicBezTo>
                  <a:cubicBezTo>
                    <a:pt x="0" y="685"/>
                    <a:pt x="858" y="907"/>
                    <a:pt x="1918" y="929"/>
                  </a:cubicBezTo>
                  <a:cubicBezTo>
                    <a:pt x="1971" y="930"/>
                    <a:pt x="2025" y="930"/>
                    <a:pt x="2077" y="930"/>
                  </a:cubicBezTo>
                  <a:cubicBezTo>
                    <a:pt x="3082" y="930"/>
                    <a:pt x="3861" y="742"/>
                    <a:pt x="3861" y="510"/>
                  </a:cubicBezTo>
                  <a:cubicBezTo>
                    <a:pt x="3882" y="245"/>
                    <a:pt x="2998" y="23"/>
                    <a:pt x="1939" y="2"/>
                  </a:cubicBezTo>
                  <a:cubicBezTo>
                    <a:pt x="1886" y="1"/>
                    <a:pt x="1834" y="0"/>
                    <a:pt x="17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11" name="Google Shape;111;p5"/>
            <p:cNvSpPr/>
            <p:nvPr/>
          </p:nvSpPr>
          <p:spPr>
            <a:xfrm>
              <a:off x="4087339" y="2845668"/>
              <a:ext cx="94014" cy="967628"/>
            </a:xfrm>
            <a:custGeom>
              <a:rect b="b" l="l" r="r" t="t"/>
              <a:pathLst>
                <a:path extrusionOk="0" h="12567" w="1221">
                  <a:moveTo>
                    <a:pt x="354" y="1"/>
                  </a:moveTo>
                  <a:cubicBezTo>
                    <a:pt x="295" y="1"/>
                    <a:pt x="233" y="34"/>
                    <a:pt x="223" y="97"/>
                  </a:cubicBezTo>
                  <a:cubicBezTo>
                    <a:pt x="180" y="696"/>
                    <a:pt x="133" y="1289"/>
                    <a:pt x="111" y="1861"/>
                  </a:cubicBezTo>
                  <a:cubicBezTo>
                    <a:pt x="0" y="4006"/>
                    <a:pt x="0" y="6098"/>
                    <a:pt x="265" y="8217"/>
                  </a:cubicBezTo>
                  <a:cubicBezTo>
                    <a:pt x="445" y="9652"/>
                    <a:pt x="689" y="11066"/>
                    <a:pt x="975" y="12480"/>
                  </a:cubicBezTo>
                  <a:cubicBezTo>
                    <a:pt x="983" y="12540"/>
                    <a:pt x="1026" y="12566"/>
                    <a:pt x="1072" y="12566"/>
                  </a:cubicBezTo>
                  <a:cubicBezTo>
                    <a:pt x="1142" y="12566"/>
                    <a:pt x="1221" y="12504"/>
                    <a:pt x="1192" y="12411"/>
                  </a:cubicBezTo>
                  <a:cubicBezTo>
                    <a:pt x="1086" y="11903"/>
                    <a:pt x="996" y="11373"/>
                    <a:pt x="906" y="10844"/>
                  </a:cubicBezTo>
                  <a:cubicBezTo>
                    <a:pt x="530" y="8746"/>
                    <a:pt x="265" y="6654"/>
                    <a:pt x="265" y="4536"/>
                  </a:cubicBezTo>
                  <a:cubicBezTo>
                    <a:pt x="265" y="3053"/>
                    <a:pt x="334" y="1575"/>
                    <a:pt x="466" y="119"/>
                  </a:cubicBezTo>
                  <a:cubicBezTo>
                    <a:pt x="477" y="39"/>
                    <a:pt x="417" y="1"/>
                    <a:pt x="35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12" name="Google Shape;112;p5"/>
            <p:cNvSpPr/>
            <p:nvPr/>
          </p:nvSpPr>
          <p:spPr>
            <a:xfrm>
              <a:off x="5589657" y="2792462"/>
              <a:ext cx="28104" cy="1005895"/>
            </a:xfrm>
            <a:custGeom>
              <a:rect b="b" l="l" r="r" t="t"/>
              <a:pathLst>
                <a:path extrusionOk="0" h="13064" w="365">
                  <a:moveTo>
                    <a:pt x="240" y="0"/>
                  </a:moveTo>
                  <a:cubicBezTo>
                    <a:pt x="186" y="0"/>
                    <a:pt x="133" y="34"/>
                    <a:pt x="133" y="105"/>
                  </a:cubicBezTo>
                  <a:cubicBezTo>
                    <a:pt x="133" y="635"/>
                    <a:pt x="112" y="1164"/>
                    <a:pt x="112" y="1694"/>
                  </a:cubicBezTo>
                  <a:cubicBezTo>
                    <a:pt x="64" y="5444"/>
                    <a:pt x="43" y="9199"/>
                    <a:pt x="1" y="12949"/>
                  </a:cubicBezTo>
                  <a:cubicBezTo>
                    <a:pt x="1" y="13025"/>
                    <a:pt x="62" y="13064"/>
                    <a:pt x="123" y="13064"/>
                  </a:cubicBezTo>
                  <a:cubicBezTo>
                    <a:pt x="183" y="13064"/>
                    <a:pt x="244" y="13025"/>
                    <a:pt x="244" y="12949"/>
                  </a:cubicBezTo>
                  <a:lnTo>
                    <a:pt x="244" y="11381"/>
                  </a:lnTo>
                  <a:cubicBezTo>
                    <a:pt x="287" y="7631"/>
                    <a:pt x="329" y="3876"/>
                    <a:pt x="350" y="126"/>
                  </a:cubicBezTo>
                  <a:cubicBezTo>
                    <a:pt x="364" y="44"/>
                    <a:pt x="301" y="0"/>
                    <a:pt x="24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13" name="Google Shape;113;p5"/>
            <p:cNvSpPr/>
            <p:nvPr/>
          </p:nvSpPr>
          <p:spPr>
            <a:xfrm>
              <a:off x="6435871" y="2630611"/>
              <a:ext cx="572630" cy="1150035"/>
            </a:xfrm>
            <a:custGeom>
              <a:rect b="b" l="l" r="r" t="t"/>
              <a:pathLst>
                <a:path extrusionOk="0" h="14936" w="7437">
                  <a:moveTo>
                    <a:pt x="7092" y="0"/>
                  </a:moveTo>
                  <a:cubicBezTo>
                    <a:pt x="7019" y="0"/>
                    <a:pt x="6936" y="60"/>
                    <a:pt x="6949" y="152"/>
                  </a:cubicBezTo>
                  <a:cubicBezTo>
                    <a:pt x="7082" y="994"/>
                    <a:pt x="7082" y="1874"/>
                    <a:pt x="7039" y="2737"/>
                  </a:cubicBezTo>
                  <a:cubicBezTo>
                    <a:pt x="6949" y="4018"/>
                    <a:pt x="6684" y="5385"/>
                    <a:pt x="5805" y="6354"/>
                  </a:cubicBezTo>
                  <a:cubicBezTo>
                    <a:pt x="4900" y="7329"/>
                    <a:pt x="3660" y="7879"/>
                    <a:pt x="2580" y="8626"/>
                  </a:cubicBezTo>
                  <a:cubicBezTo>
                    <a:pt x="2098" y="8981"/>
                    <a:pt x="1632" y="9357"/>
                    <a:pt x="1277" y="9844"/>
                  </a:cubicBezTo>
                  <a:cubicBezTo>
                    <a:pt x="858" y="10438"/>
                    <a:pt x="615" y="11190"/>
                    <a:pt x="440" y="11894"/>
                  </a:cubicBezTo>
                  <a:cubicBezTo>
                    <a:pt x="196" y="12821"/>
                    <a:pt x="0" y="13838"/>
                    <a:pt x="43" y="14828"/>
                  </a:cubicBezTo>
                  <a:cubicBezTo>
                    <a:pt x="54" y="14897"/>
                    <a:pt x="119" y="14936"/>
                    <a:pt x="179" y="14936"/>
                  </a:cubicBezTo>
                  <a:cubicBezTo>
                    <a:pt x="235" y="14936"/>
                    <a:pt x="286" y="14902"/>
                    <a:pt x="286" y="14828"/>
                  </a:cubicBezTo>
                  <a:cubicBezTo>
                    <a:pt x="218" y="13552"/>
                    <a:pt x="530" y="12201"/>
                    <a:pt x="970" y="10988"/>
                  </a:cubicBezTo>
                  <a:cubicBezTo>
                    <a:pt x="1478" y="9601"/>
                    <a:pt x="2601" y="8849"/>
                    <a:pt x="3840" y="8123"/>
                  </a:cubicBezTo>
                  <a:cubicBezTo>
                    <a:pt x="4878" y="7482"/>
                    <a:pt x="6001" y="6773"/>
                    <a:pt x="6573" y="5650"/>
                  </a:cubicBezTo>
                  <a:cubicBezTo>
                    <a:pt x="7436" y="4018"/>
                    <a:pt x="7436" y="1874"/>
                    <a:pt x="7193" y="89"/>
                  </a:cubicBezTo>
                  <a:cubicBezTo>
                    <a:pt x="7184" y="27"/>
                    <a:pt x="7140" y="0"/>
                    <a:pt x="709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14" name="Google Shape;114;p5"/>
            <p:cNvSpPr/>
            <p:nvPr/>
          </p:nvSpPr>
          <p:spPr>
            <a:xfrm>
              <a:off x="4094269" y="2288044"/>
              <a:ext cx="2893797" cy="573631"/>
            </a:xfrm>
            <a:custGeom>
              <a:rect b="b" l="l" r="r" t="t"/>
              <a:pathLst>
                <a:path extrusionOk="0" h="7450" w="37583">
                  <a:moveTo>
                    <a:pt x="21368" y="0"/>
                  </a:moveTo>
                  <a:cubicBezTo>
                    <a:pt x="20545" y="0"/>
                    <a:pt x="19726" y="21"/>
                    <a:pt x="18913" y="57"/>
                  </a:cubicBezTo>
                  <a:cubicBezTo>
                    <a:pt x="15116" y="232"/>
                    <a:pt x="11276" y="920"/>
                    <a:pt x="7791" y="2483"/>
                  </a:cubicBezTo>
                  <a:cubicBezTo>
                    <a:pt x="5561" y="3500"/>
                    <a:pt x="3379" y="4670"/>
                    <a:pt x="1303" y="5952"/>
                  </a:cubicBezTo>
                  <a:cubicBezTo>
                    <a:pt x="1303" y="5952"/>
                    <a:pt x="0" y="6852"/>
                    <a:pt x="265" y="7361"/>
                  </a:cubicBezTo>
                  <a:cubicBezTo>
                    <a:pt x="296" y="7422"/>
                    <a:pt x="753" y="7449"/>
                    <a:pt x="1537" y="7449"/>
                  </a:cubicBezTo>
                  <a:cubicBezTo>
                    <a:pt x="6973" y="7449"/>
                    <a:pt x="28110" y="6152"/>
                    <a:pt x="31757" y="6037"/>
                  </a:cubicBezTo>
                  <a:cubicBezTo>
                    <a:pt x="35925" y="5904"/>
                    <a:pt x="37583" y="5179"/>
                    <a:pt x="37493" y="4204"/>
                  </a:cubicBezTo>
                  <a:cubicBezTo>
                    <a:pt x="37408" y="3304"/>
                    <a:pt x="35554" y="2859"/>
                    <a:pt x="34913" y="2642"/>
                  </a:cubicBezTo>
                  <a:cubicBezTo>
                    <a:pt x="33478" y="2154"/>
                    <a:pt x="32133" y="1514"/>
                    <a:pt x="30676" y="1116"/>
                  </a:cubicBezTo>
                  <a:cubicBezTo>
                    <a:pt x="27669" y="294"/>
                    <a:pt x="24496" y="0"/>
                    <a:pt x="213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15" name="Google Shape;115;p5"/>
            <p:cNvSpPr/>
            <p:nvPr/>
          </p:nvSpPr>
          <p:spPr>
            <a:xfrm>
              <a:off x="2547831" y="3403677"/>
              <a:ext cx="221137" cy="239847"/>
            </a:xfrm>
            <a:custGeom>
              <a:rect b="b" l="l" r="r" t="t"/>
              <a:pathLst>
                <a:path extrusionOk="0" h="3115" w="2872">
                  <a:moveTo>
                    <a:pt x="181" y="0"/>
                  </a:moveTo>
                  <a:cubicBezTo>
                    <a:pt x="27" y="970"/>
                    <a:pt x="1" y="1986"/>
                    <a:pt x="70" y="2934"/>
                  </a:cubicBezTo>
                  <a:cubicBezTo>
                    <a:pt x="91" y="3003"/>
                    <a:pt x="91" y="3046"/>
                    <a:pt x="91" y="3115"/>
                  </a:cubicBezTo>
                  <a:cubicBezTo>
                    <a:pt x="642" y="3088"/>
                    <a:pt x="1282" y="3046"/>
                    <a:pt x="1770" y="2956"/>
                  </a:cubicBezTo>
                  <a:cubicBezTo>
                    <a:pt x="2871" y="2760"/>
                    <a:pt x="2808" y="1743"/>
                    <a:pt x="2739" y="906"/>
                  </a:cubicBezTo>
                  <a:cubicBezTo>
                    <a:pt x="2675" y="265"/>
                    <a:pt x="975" y="69"/>
                    <a:pt x="1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16" name="Google Shape;116;p5"/>
            <p:cNvSpPr/>
            <p:nvPr/>
          </p:nvSpPr>
          <p:spPr>
            <a:xfrm>
              <a:off x="7999018" y="2890635"/>
              <a:ext cx="1694" cy="1694"/>
            </a:xfrm>
            <a:custGeom>
              <a:rect b="b" l="l" r="r" t="t"/>
              <a:pathLst>
                <a:path extrusionOk="0" h="22" w="22">
                  <a:moveTo>
                    <a:pt x="21" y="22"/>
                  </a:moveTo>
                  <a:lnTo>
                    <a:pt x="21" y="22"/>
                  </a:lnTo>
                  <a:lnTo>
                    <a:pt x="21" y="22"/>
                  </a:lnTo>
                  <a:close/>
                  <a:moveTo>
                    <a:pt x="21" y="1"/>
                  </a:moveTo>
                  <a:lnTo>
                    <a:pt x="21" y="1"/>
                  </a:lnTo>
                  <a:lnTo>
                    <a:pt x="21" y="1"/>
                  </a:lnTo>
                  <a:close/>
                  <a:moveTo>
                    <a:pt x="0" y="1"/>
                  </a:moveTo>
                  <a:lnTo>
                    <a:pt x="21" y="1"/>
                  </a:lnTo>
                  <a:lnTo>
                    <a:pt x="0" y="1"/>
                  </a:lnTo>
                  <a:close/>
                  <a:moveTo>
                    <a:pt x="0" y="1"/>
                  </a:move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5"/>
            <p:cNvSpPr/>
            <p:nvPr/>
          </p:nvSpPr>
          <p:spPr>
            <a:xfrm>
              <a:off x="7805290" y="2824185"/>
              <a:ext cx="288818" cy="458828"/>
            </a:xfrm>
            <a:custGeom>
              <a:rect b="b" l="l" r="r" t="t"/>
              <a:pathLst>
                <a:path extrusionOk="0" h="5959" w="3751">
                  <a:moveTo>
                    <a:pt x="2161" y="0"/>
                  </a:moveTo>
                  <a:cubicBezTo>
                    <a:pt x="1367" y="265"/>
                    <a:pt x="0" y="906"/>
                    <a:pt x="43" y="2140"/>
                  </a:cubicBezTo>
                  <a:cubicBezTo>
                    <a:pt x="133" y="3888"/>
                    <a:pt x="662" y="4968"/>
                    <a:pt x="1875" y="5540"/>
                  </a:cubicBezTo>
                  <a:cubicBezTo>
                    <a:pt x="2516" y="5826"/>
                    <a:pt x="3220" y="5916"/>
                    <a:pt x="3750" y="5959"/>
                  </a:cubicBezTo>
                  <a:cubicBezTo>
                    <a:pt x="3332" y="3861"/>
                    <a:pt x="2802" y="1833"/>
                    <a:pt x="2537" y="885"/>
                  </a:cubicBezTo>
                  <a:lnTo>
                    <a:pt x="2537" y="864"/>
                  </a:lnTo>
                  <a:lnTo>
                    <a:pt x="2516" y="864"/>
                  </a:lnTo>
                  <a:cubicBezTo>
                    <a:pt x="2426" y="530"/>
                    <a:pt x="2320" y="244"/>
                    <a:pt x="216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5"/>
            <p:cNvSpPr/>
            <p:nvPr/>
          </p:nvSpPr>
          <p:spPr>
            <a:xfrm>
              <a:off x="2733397" y="3074123"/>
              <a:ext cx="3311" cy="3388"/>
            </a:xfrm>
            <a:custGeom>
              <a:rect b="b" l="l" r="r" t="t"/>
              <a:pathLst>
                <a:path extrusionOk="0" h="44" w="43">
                  <a:moveTo>
                    <a:pt x="1" y="43"/>
                  </a:moveTo>
                  <a:lnTo>
                    <a:pt x="1" y="43"/>
                  </a:lnTo>
                  <a:lnTo>
                    <a:pt x="1" y="43"/>
                  </a:lnTo>
                  <a:close/>
                  <a:moveTo>
                    <a:pt x="22" y="22"/>
                  </a:moveTo>
                  <a:lnTo>
                    <a:pt x="22" y="22"/>
                  </a:lnTo>
                  <a:lnTo>
                    <a:pt x="1" y="22"/>
                  </a:lnTo>
                  <a:lnTo>
                    <a:pt x="22" y="22"/>
                  </a:lnTo>
                  <a:lnTo>
                    <a:pt x="22" y="22"/>
                  </a:lnTo>
                  <a:close/>
                  <a:moveTo>
                    <a:pt x="22" y="22"/>
                  </a:moveTo>
                  <a:lnTo>
                    <a:pt x="22" y="22"/>
                  </a:lnTo>
                  <a:lnTo>
                    <a:pt x="22" y="22"/>
                  </a:lnTo>
                  <a:close/>
                  <a:moveTo>
                    <a:pt x="43" y="1"/>
                  </a:moveTo>
                  <a:cubicBezTo>
                    <a:pt x="43" y="1"/>
                    <a:pt x="43" y="22"/>
                    <a:pt x="22" y="22"/>
                  </a:cubicBezTo>
                  <a:cubicBezTo>
                    <a:pt x="43" y="22"/>
                    <a:pt x="43" y="1"/>
                    <a:pt x="43" y="1"/>
                  </a:cubicBezTo>
                  <a:close/>
                  <a:moveTo>
                    <a:pt x="43" y="1"/>
                  </a:moveTo>
                  <a:lnTo>
                    <a:pt x="43" y="1"/>
                  </a:lnTo>
                  <a:lnTo>
                    <a:pt x="43" y="1"/>
                  </a:lnTo>
                  <a:close/>
                  <a:moveTo>
                    <a:pt x="43" y="1"/>
                  </a:moveTo>
                  <a:lnTo>
                    <a:pt x="43" y="1"/>
                  </a:lnTo>
                  <a:lnTo>
                    <a:pt x="43" y="1"/>
                  </a:lnTo>
                  <a:close/>
                  <a:moveTo>
                    <a:pt x="43" y="1"/>
                  </a:moveTo>
                  <a:lnTo>
                    <a:pt x="4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5"/>
            <p:cNvSpPr/>
            <p:nvPr/>
          </p:nvSpPr>
          <p:spPr>
            <a:xfrm>
              <a:off x="2692588" y="2931444"/>
              <a:ext cx="438501" cy="181945"/>
            </a:xfrm>
            <a:custGeom>
              <a:rect b="b" l="l" r="r" t="t"/>
              <a:pathLst>
                <a:path extrusionOk="0" h="2363" w="5695">
                  <a:moveTo>
                    <a:pt x="5694" y="0"/>
                  </a:moveTo>
                  <a:lnTo>
                    <a:pt x="5694" y="0"/>
                  </a:lnTo>
                  <a:cubicBezTo>
                    <a:pt x="3618" y="509"/>
                    <a:pt x="1632" y="1102"/>
                    <a:pt x="573" y="1854"/>
                  </a:cubicBezTo>
                  <a:cubicBezTo>
                    <a:pt x="573" y="1854"/>
                    <a:pt x="573" y="1875"/>
                    <a:pt x="552" y="1875"/>
                  </a:cubicBezTo>
                  <a:lnTo>
                    <a:pt x="531" y="1875"/>
                  </a:lnTo>
                  <a:lnTo>
                    <a:pt x="531" y="1896"/>
                  </a:lnTo>
                  <a:cubicBezTo>
                    <a:pt x="329" y="2029"/>
                    <a:pt x="155" y="2182"/>
                    <a:pt x="1" y="2362"/>
                  </a:cubicBezTo>
                  <a:lnTo>
                    <a:pt x="504" y="2362"/>
                  </a:lnTo>
                  <a:cubicBezTo>
                    <a:pt x="504" y="2362"/>
                    <a:pt x="2405" y="2272"/>
                    <a:pt x="3793" y="1700"/>
                  </a:cubicBezTo>
                  <a:cubicBezTo>
                    <a:pt x="4678" y="1346"/>
                    <a:pt x="5318" y="551"/>
                    <a:pt x="5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0" name="Google Shape;120;p5"/>
          <p:cNvSpPr txBox="1"/>
          <p:nvPr>
            <p:ph type="title"/>
          </p:nvPr>
        </p:nvSpPr>
        <p:spPr>
          <a:xfrm>
            <a:off x="720000" y="447338"/>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7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21" name="Google Shape;121;p5"/>
          <p:cNvSpPr txBox="1"/>
          <p:nvPr>
            <p:ph idx="1" type="subTitle"/>
          </p:nvPr>
        </p:nvSpPr>
        <p:spPr>
          <a:xfrm>
            <a:off x="4649988" y="2731376"/>
            <a:ext cx="3051900" cy="1338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b="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22" name="Google Shape;122;p5"/>
          <p:cNvSpPr txBox="1"/>
          <p:nvPr>
            <p:ph idx="2" type="subTitle"/>
          </p:nvPr>
        </p:nvSpPr>
        <p:spPr>
          <a:xfrm>
            <a:off x="1442100" y="2731375"/>
            <a:ext cx="3054000" cy="1338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b="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23" name="Google Shape;123;p5"/>
          <p:cNvSpPr txBox="1"/>
          <p:nvPr>
            <p:ph idx="3" type="subTitle"/>
          </p:nvPr>
        </p:nvSpPr>
        <p:spPr>
          <a:xfrm>
            <a:off x="1442112" y="2395965"/>
            <a:ext cx="3054000" cy="4116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1800">
                <a:solidFill>
                  <a:schemeClr val="dk1"/>
                </a:solidFill>
                <a:latin typeface="Black Han Sans"/>
                <a:ea typeface="Black Han Sans"/>
                <a:cs typeface="Black Han Sans"/>
                <a:sym typeface="Black Han Sans"/>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24" name="Google Shape;124;p5"/>
          <p:cNvSpPr txBox="1"/>
          <p:nvPr>
            <p:ph idx="4" type="subTitle"/>
          </p:nvPr>
        </p:nvSpPr>
        <p:spPr>
          <a:xfrm>
            <a:off x="4649988" y="2395974"/>
            <a:ext cx="3051900" cy="4116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1800">
                <a:solidFill>
                  <a:schemeClr val="dk1"/>
                </a:solidFill>
                <a:latin typeface="Black Han Sans"/>
                <a:ea typeface="Black Han Sans"/>
                <a:cs typeface="Black Han Sans"/>
                <a:sym typeface="Black Han Sans"/>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125" name="Google Shape;125;p5"/>
          <p:cNvGrpSpPr/>
          <p:nvPr/>
        </p:nvGrpSpPr>
        <p:grpSpPr>
          <a:xfrm>
            <a:off x="552994" y="3476387"/>
            <a:ext cx="841828" cy="1390596"/>
            <a:chOff x="267900" y="392875"/>
            <a:chExt cx="1039422" cy="1716785"/>
          </a:xfrm>
        </p:grpSpPr>
        <p:sp>
          <p:nvSpPr>
            <p:cNvPr id="126" name="Google Shape;126;p5"/>
            <p:cNvSpPr/>
            <p:nvPr/>
          </p:nvSpPr>
          <p:spPr>
            <a:xfrm>
              <a:off x="267900" y="392875"/>
              <a:ext cx="1039422" cy="1222831"/>
            </a:xfrm>
            <a:custGeom>
              <a:rect b="b" l="l" r="r" t="t"/>
              <a:pathLst>
                <a:path extrusionOk="0" h="27809" w="23638">
                  <a:moveTo>
                    <a:pt x="12964" y="0"/>
                  </a:moveTo>
                  <a:cubicBezTo>
                    <a:pt x="9950" y="0"/>
                    <a:pt x="7434" y="2963"/>
                    <a:pt x="7304" y="6692"/>
                  </a:cubicBezTo>
                  <a:cubicBezTo>
                    <a:pt x="7283" y="7222"/>
                    <a:pt x="7325" y="7751"/>
                    <a:pt x="7394" y="8255"/>
                  </a:cubicBezTo>
                  <a:cubicBezTo>
                    <a:pt x="6070" y="8964"/>
                    <a:pt x="4990" y="10310"/>
                    <a:pt x="4412" y="11988"/>
                  </a:cubicBezTo>
                  <a:cubicBezTo>
                    <a:pt x="4015" y="12094"/>
                    <a:pt x="3645" y="12253"/>
                    <a:pt x="3290" y="12449"/>
                  </a:cubicBezTo>
                  <a:cubicBezTo>
                    <a:pt x="620" y="13996"/>
                    <a:pt x="1" y="17920"/>
                    <a:pt x="1897" y="21209"/>
                  </a:cubicBezTo>
                  <a:cubicBezTo>
                    <a:pt x="3289" y="23613"/>
                    <a:pt x="5610" y="25016"/>
                    <a:pt x="7798" y="25016"/>
                  </a:cubicBezTo>
                  <a:cubicBezTo>
                    <a:pt x="8040" y="25016"/>
                    <a:pt x="8280" y="24999"/>
                    <a:pt x="8517" y="24964"/>
                  </a:cubicBezTo>
                  <a:cubicBezTo>
                    <a:pt x="9889" y="26728"/>
                    <a:pt x="11806" y="27808"/>
                    <a:pt x="13925" y="27808"/>
                  </a:cubicBezTo>
                  <a:cubicBezTo>
                    <a:pt x="18050" y="27808"/>
                    <a:pt x="21408" y="23725"/>
                    <a:pt x="21472" y="18651"/>
                  </a:cubicBezTo>
                  <a:cubicBezTo>
                    <a:pt x="22663" y="17438"/>
                    <a:pt x="23437" y="15627"/>
                    <a:pt x="23527" y="13577"/>
                  </a:cubicBezTo>
                  <a:cubicBezTo>
                    <a:pt x="23638" y="9891"/>
                    <a:pt x="21408" y="6798"/>
                    <a:pt x="18474" y="6512"/>
                  </a:cubicBezTo>
                  <a:cubicBezTo>
                    <a:pt x="18363" y="2958"/>
                    <a:pt x="16064" y="93"/>
                    <a:pt x="13130" y="3"/>
                  </a:cubicBezTo>
                  <a:cubicBezTo>
                    <a:pt x="13075" y="1"/>
                    <a:pt x="13019" y="0"/>
                    <a:pt x="129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5"/>
            <p:cNvSpPr/>
            <p:nvPr/>
          </p:nvSpPr>
          <p:spPr>
            <a:xfrm>
              <a:off x="861804" y="1126611"/>
              <a:ext cx="80602" cy="983049"/>
            </a:xfrm>
            <a:custGeom>
              <a:rect b="b" l="l" r="r" t="t"/>
              <a:pathLst>
                <a:path extrusionOk="0" h="22356" w="1833">
                  <a:moveTo>
                    <a:pt x="705" y="0"/>
                  </a:moveTo>
                  <a:lnTo>
                    <a:pt x="0" y="22356"/>
                  </a:lnTo>
                  <a:lnTo>
                    <a:pt x="0" y="22356"/>
                  </a:lnTo>
                  <a:lnTo>
                    <a:pt x="1833" y="22287"/>
                  </a:lnTo>
                  <a:lnTo>
                    <a:pt x="70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8" name="Google Shape;128;p5"/>
          <p:cNvSpPr/>
          <p:nvPr/>
        </p:nvSpPr>
        <p:spPr>
          <a:xfrm>
            <a:off x="8702325" y="-45775"/>
            <a:ext cx="467251" cy="4144294"/>
          </a:xfrm>
          <a:custGeom>
            <a:rect b="b" l="l" r="r" t="t"/>
            <a:pathLst>
              <a:path extrusionOk="0" h="24782" w="2671">
                <a:moveTo>
                  <a:pt x="1" y="0"/>
                </a:moveTo>
                <a:lnTo>
                  <a:pt x="2649" y="24782"/>
                </a:lnTo>
                <a:lnTo>
                  <a:pt x="2649" y="21694"/>
                </a:lnTo>
                <a:lnTo>
                  <a:pt x="2670" y="22"/>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5"/>
          <p:cNvSpPr/>
          <p:nvPr/>
        </p:nvSpPr>
        <p:spPr>
          <a:xfrm rot="10800000">
            <a:off x="-25576" y="1044981"/>
            <a:ext cx="467251" cy="4144294"/>
          </a:xfrm>
          <a:custGeom>
            <a:rect b="b" l="l" r="r" t="t"/>
            <a:pathLst>
              <a:path extrusionOk="0" h="24782" w="2671">
                <a:moveTo>
                  <a:pt x="1" y="0"/>
                </a:moveTo>
                <a:lnTo>
                  <a:pt x="2649" y="24782"/>
                </a:lnTo>
                <a:lnTo>
                  <a:pt x="2649" y="21694"/>
                </a:lnTo>
                <a:lnTo>
                  <a:pt x="2670" y="22"/>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30" name="Shape 130"/>
        <p:cNvGrpSpPr/>
        <p:nvPr/>
      </p:nvGrpSpPr>
      <p:grpSpPr>
        <a:xfrm>
          <a:off x="0" y="0"/>
          <a:ext cx="0" cy="0"/>
          <a:chOff x="0" y="0"/>
          <a:chExt cx="0" cy="0"/>
        </a:xfrm>
      </p:grpSpPr>
      <p:sp>
        <p:nvSpPr>
          <p:cNvPr id="131" name="Google Shape;131;p6"/>
          <p:cNvSpPr/>
          <p:nvPr/>
        </p:nvSpPr>
        <p:spPr>
          <a:xfrm flipH="1">
            <a:off x="-438383" y="290702"/>
            <a:ext cx="1120808" cy="267303"/>
          </a:xfrm>
          <a:custGeom>
            <a:rect b="b" l="l" r="r" t="t"/>
            <a:pathLst>
              <a:path extrusionOk="0" h="2322" w="9736">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7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33" name="Google Shape;133;p6"/>
          <p:cNvSpPr/>
          <p:nvPr/>
        </p:nvSpPr>
        <p:spPr>
          <a:xfrm>
            <a:off x="-1041000" y="3009775"/>
            <a:ext cx="11225986" cy="3987262"/>
          </a:xfrm>
          <a:custGeom>
            <a:rect b="b" l="l" r="r" t="t"/>
            <a:pathLst>
              <a:path extrusionOk="0" h="44599" w="105159">
                <a:moveTo>
                  <a:pt x="11224" y="0"/>
                </a:moveTo>
                <a:cubicBezTo>
                  <a:pt x="10502" y="0"/>
                  <a:pt x="9781" y="108"/>
                  <a:pt x="9073" y="332"/>
                </a:cubicBezTo>
                <a:cubicBezTo>
                  <a:pt x="4704" y="1725"/>
                  <a:pt x="2474" y="7106"/>
                  <a:pt x="3777" y="12646"/>
                </a:cubicBezTo>
                <a:cubicBezTo>
                  <a:pt x="3094" y="13573"/>
                  <a:pt x="2495" y="14632"/>
                  <a:pt x="2056" y="15803"/>
                </a:cubicBezTo>
                <a:cubicBezTo>
                  <a:pt x="1" y="21078"/>
                  <a:pt x="1526" y="26570"/>
                  <a:pt x="5456" y="28095"/>
                </a:cubicBezTo>
                <a:cubicBezTo>
                  <a:pt x="6140" y="28363"/>
                  <a:pt x="6856" y="28490"/>
                  <a:pt x="7583" y="28490"/>
                </a:cubicBezTo>
                <a:cubicBezTo>
                  <a:pt x="8355" y="28490"/>
                  <a:pt x="9139" y="28347"/>
                  <a:pt x="9910" y="28074"/>
                </a:cubicBezTo>
                <a:cubicBezTo>
                  <a:pt x="12072" y="31019"/>
                  <a:pt x="15525" y="32772"/>
                  <a:pt x="19177" y="32772"/>
                </a:cubicBezTo>
                <a:cubicBezTo>
                  <a:pt x="20340" y="32772"/>
                  <a:pt x="21523" y="32594"/>
                  <a:pt x="22690" y="32221"/>
                </a:cubicBezTo>
                <a:cubicBezTo>
                  <a:pt x="23596" y="31935"/>
                  <a:pt x="24454" y="31538"/>
                  <a:pt x="25227" y="31072"/>
                </a:cubicBezTo>
                <a:cubicBezTo>
                  <a:pt x="25317" y="31294"/>
                  <a:pt x="25428" y="31538"/>
                  <a:pt x="25534" y="31760"/>
                </a:cubicBezTo>
                <a:cubicBezTo>
                  <a:pt x="27256" y="35378"/>
                  <a:pt x="30613" y="37671"/>
                  <a:pt x="34300" y="38201"/>
                </a:cubicBezTo>
                <a:cubicBezTo>
                  <a:pt x="34628" y="40849"/>
                  <a:pt x="35931" y="43078"/>
                  <a:pt x="38092" y="44074"/>
                </a:cubicBezTo>
                <a:cubicBezTo>
                  <a:pt x="38875" y="44430"/>
                  <a:pt x="39708" y="44599"/>
                  <a:pt x="40557" y="44599"/>
                </a:cubicBezTo>
                <a:cubicBezTo>
                  <a:pt x="43866" y="44599"/>
                  <a:pt x="47424" y="42029"/>
                  <a:pt x="49304" y="37936"/>
                </a:cubicBezTo>
                <a:cubicBezTo>
                  <a:pt x="49765" y="36898"/>
                  <a:pt x="50098" y="35838"/>
                  <a:pt x="50294" y="34806"/>
                </a:cubicBezTo>
                <a:cubicBezTo>
                  <a:pt x="51751" y="35796"/>
                  <a:pt x="53430" y="36458"/>
                  <a:pt x="55172" y="36702"/>
                </a:cubicBezTo>
                <a:cubicBezTo>
                  <a:pt x="55506" y="39371"/>
                  <a:pt x="56830" y="41580"/>
                  <a:pt x="58970" y="42570"/>
                </a:cubicBezTo>
                <a:cubicBezTo>
                  <a:pt x="59758" y="42933"/>
                  <a:pt x="60596" y="43105"/>
                  <a:pt x="61450" y="43105"/>
                </a:cubicBezTo>
                <a:cubicBezTo>
                  <a:pt x="64755" y="43105"/>
                  <a:pt x="68305" y="40524"/>
                  <a:pt x="70182" y="36437"/>
                </a:cubicBezTo>
                <a:cubicBezTo>
                  <a:pt x="71548" y="33455"/>
                  <a:pt x="71723" y="30325"/>
                  <a:pt x="70886" y="27873"/>
                </a:cubicBezTo>
                <a:lnTo>
                  <a:pt x="70886" y="27873"/>
                </a:lnTo>
                <a:cubicBezTo>
                  <a:pt x="72629" y="29133"/>
                  <a:pt x="74949" y="29970"/>
                  <a:pt x="77528" y="30081"/>
                </a:cubicBezTo>
                <a:cubicBezTo>
                  <a:pt x="77732" y="30090"/>
                  <a:pt x="77934" y="30094"/>
                  <a:pt x="78136" y="30094"/>
                </a:cubicBezTo>
                <a:cubicBezTo>
                  <a:pt x="82448" y="30094"/>
                  <a:pt x="86136" y="28114"/>
                  <a:pt x="87527" y="25225"/>
                </a:cubicBezTo>
                <a:cubicBezTo>
                  <a:pt x="87612" y="25336"/>
                  <a:pt x="87723" y="25426"/>
                  <a:pt x="87834" y="25511"/>
                </a:cubicBezTo>
                <a:cubicBezTo>
                  <a:pt x="90340" y="27813"/>
                  <a:pt x="93393" y="28992"/>
                  <a:pt x="96180" y="28992"/>
                </a:cubicBezTo>
                <a:cubicBezTo>
                  <a:pt x="98472" y="28992"/>
                  <a:pt x="100584" y="28195"/>
                  <a:pt x="102065" y="26570"/>
                </a:cubicBezTo>
                <a:cubicBezTo>
                  <a:pt x="105158" y="23196"/>
                  <a:pt x="104406" y="17413"/>
                  <a:pt x="100503" y="13266"/>
                </a:cubicBezTo>
                <a:cubicBezTo>
                  <a:pt x="100635" y="12116"/>
                  <a:pt x="100609" y="10904"/>
                  <a:pt x="100434" y="9670"/>
                </a:cubicBezTo>
                <a:cubicBezTo>
                  <a:pt x="99637" y="4480"/>
                  <a:pt x="96070" y="641"/>
                  <a:pt x="92219" y="641"/>
                </a:cubicBezTo>
                <a:cubicBezTo>
                  <a:pt x="91928" y="641"/>
                  <a:pt x="91634" y="663"/>
                  <a:pt x="91340" y="708"/>
                </a:cubicBezTo>
                <a:cubicBezTo>
                  <a:pt x="89842" y="931"/>
                  <a:pt x="88518" y="1746"/>
                  <a:pt x="87501" y="2959"/>
                </a:cubicBezTo>
                <a:cubicBezTo>
                  <a:pt x="86019" y="2303"/>
                  <a:pt x="84430" y="1977"/>
                  <a:pt x="82842" y="1977"/>
                </a:cubicBezTo>
                <a:cubicBezTo>
                  <a:pt x="79725" y="1977"/>
                  <a:pt x="76617" y="3234"/>
                  <a:pt x="74350" y="5719"/>
                </a:cubicBezTo>
                <a:cubicBezTo>
                  <a:pt x="73492" y="6667"/>
                  <a:pt x="72830" y="7705"/>
                  <a:pt x="72322" y="8806"/>
                </a:cubicBezTo>
                <a:cubicBezTo>
                  <a:pt x="71041" y="8222"/>
                  <a:pt x="69569" y="7918"/>
                  <a:pt x="68015" y="7918"/>
                </a:cubicBezTo>
                <a:cubicBezTo>
                  <a:pt x="66458" y="7918"/>
                  <a:pt x="64818" y="8223"/>
                  <a:pt x="63207" y="8854"/>
                </a:cubicBezTo>
                <a:cubicBezTo>
                  <a:pt x="62190" y="8298"/>
                  <a:pt x="61067" y="7858"/>
                  <a:pt x="59854" y="7572"/>
                </a:cubicBezTo>
                <a:cubicBezTo>
                  <a:pt x="58791" y="7322"/>
                  <a:pt x="57740" y="7202"/>
                  <a:pt x="56727" y="7202"/>
                </a:cubicBezTo>
                <a:cubicBezTo>
                  <a:pt x="53910" y="7202"/>
                  <a:pt x="51396" y="8128"/>
                  <a:pt x="49791" y="9733"/>
                </a:cubicBezTo>
                <a:cubicBezTo>
                  <a:pt x="48932" y="9525"/>
                  <a:pt x="48025" y="9418"/>
                  <a:pt x="47090" y="9418"/>
                </a:cubicBezTo>
                <a:cubicBezTo>
                  <a:pt x="45545" y="9418"/>
                  <a:pt x="43926" y="9711"/>
                  <a:pt x="42329" y="10332"/>
                </a:cubicBezTo>
                <a:cubicBezTo>
                  <a:pt x="41317" y="9781"/>
                  <a:pt x="40189" y="9336"/>
                  <a:pt x="38976" y="9050"/>
                </a:cubicBezTo>
                <a:cubicBezTo>
                  <a:pt x="37912" y="8806"/>
                  <a:pt x="36865" y="8688"/>
                  <a:pt x="35857" y="8688"/>
                </a:cubicBezTo>
                <a:cubicBezTo>
                  <a:pt x="34416" y="8688"/>
                  <a:pt x="33057" y="8929"/>
                  <a:pt x="31847" y="9384"/>
                </a:cubicBezTo>
                <a:cubicBezTo>
                  <a:pt x="29772" y="8116"/>
                  <a:pt x="27541" y="7495"/>
                  <a:pt x="25500" y="7495"/>
                </a:cubicBezTo>
                <a:cubicBezTo>
                  <a:pt x="23806" y="7495"/>
                  <a:pt x="22244" y="7923"/>
                  <a:pt x="21011" y="8764"/>
                </a:cubicBezTo>
                <a:cubicBezTo>
                  <a:pt x="20969" y="8610"/>
                  <a:pt x="20926" y="8478"/>
                  <a:pt x="20879" y="8345"/>
                </a:cubicBezTo>
                <a:cubicBezTo>
                  <a:pt x="19289" y="3346"/>
                  <a:pt x="15253" y="0"/>
                  <a:pt x="11224" y="0"/>
                </a:cubicBezTo>
                <a:close/>
              </a:path>
            </a:pathLst>
          </a:custGeom>
          <a:solidFill>
            <a:srgbClr val="FFFFFF">
              <a:alpha val="399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6"/>
          <p:cNvSpPr/>
          <p:nvPr/>
        </p:nvSpPr>
        <p:spPr>
          <a:xfrm flipH="1">
            <a:off x="0" y="4705507"/>
            <a:ext cx="9144064" cy="438003"/>
          </a:xfrm>
          <a:custGeom>
            <a:rect b="b" l="l" r="r" t="t"/>
            <a:pathLst>
              <a:path extrusionOk="0" h="9670" w="87612">
                <a:moveTo>
                  <a:pt x="18981" y="0"/>
                </a:moveTo>
                <a:cubicBezTo>
                  <a:pt x="15418" y="0"/>
                  <a:pt x="11743" y="156"/>
                  <a:pt x="8077" y="470"/>
                </a:cubicBezTo>
                <a:cubicBezTo>
                  <a:pt x="5387" y="713"/>
                  <a:pt x="2691" y="1020"/>
                  <a:pt x="0" y="1264"/>
                </a:cubicBezTo>
                <a:lnTo>
                  <a:pt x="0" y="9669"/>
                </a:lnTo>
                <a:lnTo>
                  <a:pt x="87611" y="9669"/>
                </a:lnTo>
                <a:lnTo>
                  <a:pt x="87611" y="4023"/>
                </a:lnTo>
                <a:cubicBezTo>
                  <a:pt x="84100" y="3160"/>
                  <a:pt x="79821" y="2609"/>
                  <a:pt x="75033" y="2456"/>
                </a:cubicBezTo>
                <a:cubicBezTo>
                  <a:pt x="74101" y="2429"/>
                  <a:pt x="73160" y="2417"/>
                  <a:pt x="72210" y="2417"/>
                </a:cubicBezTo>
                <a:cubicBezTo>
                  <a:pt x="65222" y="2417"/>
                  <a:pt x="57810" y="3055"/>
                  <a:pt x="50755" y="3097"/>
                </a:cubicBezTo>
                <a:cubicBezTo>
                  <a:pt x="48196" y="3097"/>
                  <a:pt x="45660" y="3028"/>
                  <a:pt x="43430" y="2763"/>
                </a:cubicBezTo>
                <a:cubicBezTo>
                  <a:pt x="40670" y="2456"/>
                  <a:pt x="38462" y="1878"/>
                  <a:pt x="36015" y="1418"/>
                </a:cubicBezTo>
                <a:cubicBezTo>
                  <a:pt x="31114" y="477"/>
                  <a:pt x="25219" y="0"/>
                  <a:pt x="1898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6"/>
          <p:cNvSpPr/>
          <p:nvPr/>
        </p:nvSpPr>
        <p:spPr>
          <a:xfrm>
            <a:off x="8549300" y="1468900"/>
            <a:ext cx="1259352" cy="300351"/>
          </a:xfrm>
          <a:custGeom>
            <a:rect b="b" l="l" r="r" t="t"/>
            <a:pathLst>
              <a:path extrusionOk="0" h="2322" w="9736">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6"/>
          <p:cNvSpPr/>
          <p:nvPr/>
        </p:nvSpPr>
        <p:spPr>
          <a:xfrm flipH="1">
            <a:off x="650150" y="1199802"/>
            <a:ext cx="655160" cy="156247"/>
          </a:xfrm>
          <a:custGeom>
            <a:rect b="b" l="l" r="r" t="t"/>
            <a:pathLst>
              <a:path extrusionOk="0" h="2322" w="9736">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6"/>
          <p:cNvSpPr/>
          <p:nvPr/>
        </p:nvSpPr>
        <p:spPr>
          <a:xfrm flipH="1">
            <a:off x="1392817" y="78927"/>
            <a:ext cx="1120808" cy="267303"/>
          </a:xfrm>
          <a:custGeom>
            <a:rect b="b" l="l" r="r" t="t"/>
            <a:pathLst>
              <a:path extrusionOk="0" h="2322" w="9736">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6"/>
          <p:cNvSpPr/>
          <p:nvPr/>
        </p:nvSpPr>
        <p:spPr>
          <a:xfrm>
            <a:off x="-1041000" y="3009775"/>
            <a:ext cx="11225986" cy="3987262"/>
          </a:xfrm>
          <a:custGeom>
            <a:rect b="b" l="l" r="r" t="t"/>
            <a:pathLst>
              <a:path extrusionOk="0" h="44599" w="105159">
                <a:moveTo>
                  <a:pt x="11224" y="0"/>
                </a:moveTo>
                <a:cubicBezTo>
                  <a:pt x="10502" y="0"/>
                  <a:pt x="9781" y="108"/>
                  <a:pt x="9073" y="332"/>
                </a:cubicBezTo>
                <a:cubicBezTo>
                  <a:pt x="4704" y="1725"/>
                  <a:pt x="2474" y="7106"/>
                  <a:pt x="3777" y="12646"/>
                </a:cubicBezTo>
                <a:cubicBezTo>
                  <a:pt x="3094" y="13573"/>
                  <a:pt x="2495" y="14632"/>
                  <a:pt x="2056" y="15803"/>
                </a:cubicBezTo>
                <a:cubicBezTo>
                  <a:pt x="1" y="21078"/>
                  <a:pt x="1526" y="26570"/>
                  <a:pt x="5456" y="28095"/>
                </a:cubicBezTo>
                <a:cubicBezTo>
                  <a:pt x="6140" y="28363"/>
                  <a:pt x="6856" y="28490"/>
                  <a:pt x="7583" y="28490"/>
                </a:cubicBezTo>
                <a:cubicBezTo>
                  <a:pt x="8355" y="28490"/>
                  <a:pt x="9139" y="28347"/>
                  <a:pt x="9910" y="28074"/>
                </a:cubicBezTo>
                <a:cubicBezTo>
                  <a:pt x="12072" y="31019"/>
                  <a:pt x="15525" y="32772"/>
                  <a:pt x="19177" y="32772"/>
                </a:cubicBezTo>
                <a:cubicBezTo>
                  <a:pt x="20340" y="32772"/>
                  <a:pt x="21523" y="32594"/>
                  <a:pt x="22690" y="32221"/>
                </a:cubicBezTo>
                <a:cubicBezTo>
                  <a:pt x="23596" y="31935"/>
                  <a:pt x="24454" y="31538"/>
                  <a:pt x="25227" y="31072"/>
                </a:cubicBezTo>
                <a:cubicBezTo>
                  <a:pt x="25317" y="31294"/>
                  <a:pt x="25428" y="31538"/>
                  <a:pt x="25534" y="31760"/>
                </a:cubicBezTo>
                <a:cubicBezTo>
                  <a:pt x="27256" y="35378"/>
                  <a:pt x="30613" y="37671"/>
                  <a:pt x="34300" y="38201"/>
                </a:cubicBezTo>
                <a:cubicBezTo>
                  <a:pt x="34628" y="40849"/>
                  <a:pt x="35931" y="43078"/>
                  <a:pt x="38092" y="44074"/>
                </a:cubicBezTo>
                <a:cubicBezTo>
                  <a:pt x="38875" y="44430"/>
                  <a:pt x="39708" y="44599"/>
                  <a:pt x="40557" y="44599"/>
                </a:cubicBezTo>
                <a:cubicBezTo>
                  <a:pt x="43866" y="44599"/>
                  <a:pt x="47424" y="42029"/>
                  <a:pt x="49304" y="37936"/>
                </a:cubicBezTo>
                <a:cubicBezTo>
                  <a:pt x="49765" y="36898"/>
                  <a:pt x="50098" y="35838"/>
                  <a:pt x="50294" y="34806"/>
                </a:cubicBezTo>
                <a:cubicBezTo>
                  <a:pt x="51751" y="35796"/>
                  <a:pt x="53430" y="36458"/>
                  <a:pt x="55172" y="36702"/>
                </a:cubicBezTo>
                <a:cubicBezTo>
                  <a:pt x="55506" y="39371"/>
                  <a:pt x="56830" y="41580"/>
                  <a:pt x="58970" y="42570"/>
                </a:cubicBezTo>
                <a:cubicBezTo>
                  <a:pt x="59758" y="42933"/>
                  <a:pt x="60596" y="43105"/>
                  <a:pt x="61450" y="43105"/>
                </a:cubicBezTo>
                <a:cubicBezTo>
                  <a:pt x="64755" y="43105"/>
                  <a:pt x="68305" y="40524"/>
                  <a:pt x="70182" y="36437"/>
                </a:cubicBezTo>
                <a:cubicBezTo>
                  <a:pt x="71548" y="33455"/>
                  <a:pt x="71723" y="30325"/>
                  <a:pt x="70886" y="27873"/>
                </a:cubicBezTo>
                <a:lnTo>
                  <a:pt x="70886" y="27873"/>
                </a:lnTo>
                <a:cubicBezTo>
                  <a:pt x="72629" y="29133"/>
                  <a:pt x="74949" y="29970"/>
                  <a:pt x="77528" y="30081"/>
                </a:cubicBezTo>
                <a:cubicBezTo>
                  <a:pt x="77732" y="30090"/>
                  <a:pt x="77934" y="30094"/>
                  <a:pt x="78136" y="30094"/>
                </a:cubicBezTo>
                <a:cubicBezTo>
                  <a:pt x="82448" y="30094"/>
                  <a:pt x="86136" y="28114"/>
                  <a:pt x="87527" y="25225"/>
                </a:cubicBezTo>
                <a:cubicBezTo>
                  <a:pt x="87612" y="25336"/>
                  <a:pt x="87723" y="25426"/>
                  <a:pt x="87834" y="25511"/>
                </a:cubicBezTo>
                <a:cubicBezTo>
                  <a:pt x="90340" y="27813"/>
                  <a:pt x="93393" y="28992"/>
                  <a:pt x="96180" y="28992"/>
                </a:cubicBezTo>
                <a:cubicBezTo>
                  <a:pt x="98472" y="28992"/>
                  <a:pt x="100584" y="28195"/>
                  <a:pt x="102065" y="26570"/>
                </a:cubicBezTo>
                <a:cubicBezTo>
                  <a:pt x="105158" y="23196"/>
                  <a:pt x="104406" y="17413"/>
                  <a:pt x="100503" y="13266"/>
                </a:cubicBezTo>
                <a:cubicBezTo>
                  <a:pt x="100635" y="12116"/>
                  <a:pt x="100609" y="10904"/>
                  <a:pt x="100434" y="9670"/>
                </a:cubicBezTo>
                <a:cubicBezTo>
                  <a:pt x="99637" y="4480"/>
                  <a:pt x="96070" y="641"/>
                  <a:pt x="92219" y="641"/>
                </a:cubicBezTo>
                <a:cubicBezTo>
                  <a:pt x="91928" y="641"/>
                  <a:pt x="91634" y="663"/>
                  <a:pt x="91340" y="708"/>
                </a:cubicBezTo>
                <a:cubicBezTo>
                  <a:pt x="89842" y="931"/>
                  <a:pt x="88518" y="1746"/>
                  <a:pt x="87501" y="2959"/>
                </a:cubicBezTo>
                <a:cubicBezTo>
                  <a:pt x="86019" y="2303"/>
                  <a:pt x="84430" y="1977"/>
                  <a:pt x="82842" y="1977"/>
                </a:cubicBezTo>
                <a:cubicBezTo>
                  <a:pt x="79725" y="1977"/>
                  <a:pt x="76617" y="3234"/>
                  <a:pt x="74350" y="5719"/>
                </a:cubicBezTo>
                <a:cubicBezTo>
                  <a:pt x="73492" y="6667"/>
                  <a:pt x="72830" y="7705"/>
                  <a:pt x="72322" y="8806"/>
                </a:cubicBezTo>
                <a:cubicBezTo>
                  <a:pt x="71041" y="8222"/>
                  <a:pt x="69569" y="7918"/>
                  <a:pt x="68015" y="7918"/>
                </a:cubicBezTo>
                <a:cubicBezTo>
                  <a:pt x="66458" y="7918"/>
                  <a:pt x="64818" y="8223"/>
                  <a:pt x="63207" y="8854"/>
                </a:cubicBezTo>
                <a:cubicBezTo>
                  <a:pt x="62190" y="8298"/>
                  <a:pt x="61067" y="7858"/>
                  <a:pt x="59854" y="7572"/>
                </a:cubicBezTo>
                <a:cubicBezTo>
                  <a:pt x="58791" y="7322"/>
                  <a:pt x="57740" y="7202"/>
                  <a:pt x="56727" y="7202"/>
                </a:cubicBezTo>
                <a:cubicBezTo>
                  <a:pt x="53910" y="7202"/>
                  <a:pt x="51396" y="8128"/>
                  <a:pt x="49791" y="9733"/>
                </a:cubicBezTo>
                <a:cubicBezTo>
                  <a:pt x="48932" y="9525"/>
                  <a:pt x="48025" y="9418"/>
                  <a:pt x="47090" y="9418"/>
                </a:cubicBezTo>
                <a:cubicBezTo>
                  <a:pt x="45545" y="9418"/>
                  <a:pt x="43926" y="9711"/>
                  <a:pt x="42329" y="10332"/>
                </a:cubicBezTo>
                <a:cubicBezTo>
                  <a:pt x="41317" y="9781"/>
                  <a:pt x="40189" y="9336"/>
                  <a:pt x="38976" y="9050"/>
                </a:cubicBezTo>
                <a:cubicBezTo>
                  <a:pt x="37912" y="8806"/>
                  <a:pt x="36865" y="8688"/>
                  <a:pt x="35857" y="8688"/>
                </a:cubicBezTo>
                <a:cubicBezTo>
                  <a:pt x="34416" y="8688"/>
                  <a:pt x="33057" y="8929"/>
                  <a:pt x="31847" y="9384"/>
                </a:cubicBezTo>
                <a:cubicBezTo>
                  <a:pt x="29772" y="8116"/>
                  <a:pt x="27541" y="7495"/>
                  <a:pt x="25500" y="7495"/>
                </a:cubicBezTo>
                <a:cubicBezTo>
                  <a:pt x="23806" y="7495"/>
                  <a:pt x="22244" y="7923"/>
                  <a:pt x="21011" y="8764"/>
                </a:cubicBezTo>
                <a:cubicBezTo>
                  <a:pt x="20969" y="8610"/>
                  <a:pt x="20926" y="8478"/>
                  <a:pt x="20879" y="8345"/>
                </a:cubicBezTo>
                <a:cubicBezTo>
                  <a:pt x="19289" y="3346"/>
                  <a:pt x="15253" y="0"/>
                  <a:pt x="11224" y="0"/>
                </a:cubicBezTo>
                <a:close/>
              </a:path>
            </a:pathLst>
          </a:custGeom>
          <a:solidFill>
            <a:srgbClr val="FFFFFF">
              <a:alpha val="399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6"/>
          <p:cNvSpPr/>
          <p:nvPr/>
        </p:nvSpPr>
        <p:spPr>
          <a:xfrm flipH="1">
            <a:off x="0" y="4705507"/>
            <a:ext cx="9144064" cy="438003"/>
          </a:xfrm>
          <a:custGeom>
            <a:rect b="b" l="l" r="r" t="t"/>
            <a:pathLst>
              <a:path extrusionOk="0" h="9670" w="87612">
                <a:moveTo>
                  <a:pt x="18981" y="0"/>
                </a:moveTo>
                <a:cubicBezTo>
                  <a:pt x="15418" y="0"/>
                  <a:pt x="11743" y="156"/>
                  <a:pt x="8077" y="470"/>
                </a:cubicBezTo>
                <a:cubicBezTo>
                  <a:pt x="5387" y="713"/>
                  <a:pt x="2691" y="1020"/>
                  <a:pt x="0" y="1264"/>
                </a:cubicBezTo>
                <a:lnTo>
                  <a:pt x="0" y="9669"/>
                </a:lnTo>
                <a:lnTo>
                  <a:pt x="87611" y="9669"/>
                </a:lnTo>
                <a:lnTo>
                  <a:pt x="87611" y="4023"/>
                </a:lnTo>
                <a:cubicBezTo>
                  <a:pt x="84100" y="3160"/>
                  <a:pt x="79821" y="2609"/>
                  <a:pt x="75033" y="2456"/>
                </a:cubicBezTo>
                <a:cubicBezTo>
                  <a:pt x="74101" y="2429"/>
                  <a:pt x="73160" y="2417"/>
                  <a:pt x="72210" y="2417"/>
                </a:cubicBezTo>
                <a:cubicBezTo>
                  <a:pt x="65222" y="2417"/>
                  <a:pt x="57810" y="3055"/>
                  <a:pt x="50755" y="3097"/>
                </a:cubicBezTo>
                <a:cubicBezTo>
                  <a:pt x="48196" y="3097"/>
                  <a:pt x="45660" y="3028"/>
                  <a:pt x="43430" y="2763"/>
                </a:cubicBezTo>
                <a:cubicBezTo>
                  <a:pt x="40670" y="2456"/>
                  <a:pt x="38462" y="1878"/>
                  <a:pt x="36015" y="1418"/>
                </a:cubicBezTo>
                <a:cubicBezTo>
                  <a:pt x="31114" y="477"/>
                  <a:pt x="25219" y="0"/>
                  <a:pt x="1898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6"/>
          <p:cNvSpPr/>
          <p:nvPr/>
        </p:nvSpPr>
        <p:spPr>
          <a:xfrm>
            <a:off x="6704575" y="189975"/>
            <a:ext cx="655160" cy="156247"/>
          </a:xfrm>
          <a:custGeom>
            <a:rect b="b" l="l" r="r" t="t"/>
            <a:pathLst>
              <a:path extrusionOk="0" h="2322" w="9736">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6"/>
          <p:cNvSpPr/>
          <p:nvPr/>
        </p:nvSpPr>
        <p:spPr>
          <a:xfrm>
            <a:off x="8933000" y="72125"/>
            <a:ext cx="655160" cy="156247"/>
          </a:xfrm>
          <a:custGeom>
            <a:rect b="b" l="l" r="r" t="t"/>
            <a:pathLst>
              <a:path extrusionOk="0" h="2322" w="9736">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2" name="Google Shape;142;p6"/>
          <p:cNvGrpSpPr/>
          <p:nvPr/>
        </p:nvGrpSpPr>
        <p:grpSpPr>
          <a:xfrm flipH="1">
            <a:off x="150012" y="3613878"/>
            <a:ext cx="1003192" cy="1289557"/>
            <a:chOff x="1307321" y="654999"/>
            <a:chExt cx="1131632" cy="1454661"/>
          </a:xfrm>
        </p:grpSpPr>
        <p:sp>
          <p:nvSpPr>
            <p:cNvPr id="143" name="Google Shape;143;p6"/>
            <p:cNvSpPr/>
            <p:nvPr/>
          </p:nvSpPr>
          <p:spPr>
            <a:xfrm>
              <a:off x="1307321" y="654999"/>
              <a:ext cx="1131632" cy="1021965"/>
            </a:xfrm>
            <a:custGeom>
              <a:rect b="b" l="l" r="r" t="t"/>
              <a:pathLst>
                <a:path extrusionOk="0" h="23241" w="25735">
                  <a:moveTo>
                    <a:pt x="15539" y="0"/>
                  </a:moveTo>
                  <a:cubicBezTo>
                    <a:pt x="12250" y="0"/>
                    <a:pt x="9602" y="3379"/>
                    <a:pt x="9602" y="7547"/>
                  </a:cubicBezTo>
                  <a:lnTo>
                    <a:pt x="9602" y="7833"/>
                  </a:lnTo>
                  <a:cubicBezTo>
                    <a:pt x="9181" y="7709"/>
                    <a:pt x="8736" y="7647"/>
                    <a:pt x="8276" y="7647"/>
                  </a:cubicBezTo>
                  <a:cubicBezTo>
                    <a:pt x="6379" y="7647"/>
                    <a:pt x="4247" y="8691"/>
                    <a:pt x="2648" y="10593"/>
                  </a:cubicBezTo>
                  <a:cubicBezTo>
                    <a:pt x="223" y="13527"/>
                    <a:pt x="0" y="17367"/>
                    <a:pt x="2187" y="19178"/>
                  </a:cubicBezTo>
                  <a:cubicBezTo>
                    <a:pt x="2947" y="19817"/>
                    <a:pt x="3890" y="20121"/>
                    <a:pt x="4905" y="20121"/>
                  </a:cubicBezTo>
                  <a:cubicBezTo>
                    <a:pt x="5539" y="20121"/>
                    <a:pt x="6202" y="20002"/>
                    <a:pt x="6864" y="19771"/>
                  </a:cubicBezTo>
                  <a:cubicBezTo>
                    <a:pt x="8257" y="21869"/>
                    <a:pt x="10619" y="23240"/>
                    <a:pt x="13310" y="23240"/>
                  </a:cubicBezTo>
                  <a:cubicBezTo>
                    <a:pt x="16731" y="23240"/>
                    <a:pt x="19644" y="21032"/>
                    <a:pt x="20656" y="17965"/>
                  </a:cubicBezTo>
                  <a:cubicBezTo>
                    <a:pt x="20725" y="17968"/>
                    <a:pt x="20795" y="17969"/>
                    <a:pt x="20864" y="17969"/>
                  </a:cubicBezTo>
                  <a:cubicBezTo>
                    <a:pt x="21868" y="17969"/>
                    <a:pt x="22783" y="17680"/>
                    <a:pt x="23526" y="17081"/>
                  </a:cubicBezTo>
                  <a:cubicBezTo>
                    <a:pt x="25735" y="15296"/>
                    <a:pt x="25602" y="11456"/>
                    <a:pt x="23198" y="8496"/>
                  </a:cubicBezTo>
                  <a:cubicBezTo>
                    <a:pt x="22668" y="7833"/>
                    <a:pt x="22070" y="7283"/>
                    <a:pt x="21450" y="6822"/>
                  </a:cubicBezTo>
                  <a:cubicBezTo>
                    <a:pt x="21164" y="3003"/>
                    <a:pt x="18627" y="0"/>
                    <a:pt x="1553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6"/>
            <p:cNvSpPr/>
            <p:nvPr/>
          </p:nvSpPr>
          <p:spPr>
            <a:xfrm>
              <a:off x="1876952" y="1126611"/>
              <a:ext cx="81569" cy="983049"/>
            </a:xfrm>
            <a:custGeom>
              <a:rect b="b" l="l" r="r" t="t"/>
              <a:pathLst>
                <a:path extrusionOk="0" h="22356" w="1855">
                  <a:moveTo>
                    <a:pt x="711" y="0"/>
                  </a:moveTo>
                  <a:lnTo>
                    <a:pt x="1" y="22356"/>
                  </a:lnTo>
                  <a:lnTo>
                    <a:pt x="1855" y="22287"/>
                  </a:lnTo>
                  <a:lnTo>
                    <a:pt x="71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5" name="Google Shape;145;p6"/>
          <p:cNvSpPr/>
          <p:nvPr/>
        </p:nvSpPr>
        <p:spPr>
          <a:xfrm>
            <a:off x="8632700" y="1017715"/>
            <a:ext cx="177302" cy="175063"/>
          </a:xfrm>
          <a:custGeom>
            <a:rect b="b" l="l" r="r" t="t"/>
            <a:pathLst>
              <a:path extrusionOk="0" h="18231" w="18469">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6"/>
          <p:cNvSpPr/>
          <p:nvPr/>
        </p:nvSpPr>
        <p:spPr>
          <a:xfrm>
            <a:off x="8324663" y="878255"/>
            <a:ext cx="250671" cy="247486"/>
          </a:xfrm>
          <a:custGeom>
            <a:rect b="b" l="l" r="r" t="t"/>
            <a:pathLst>
              <a:path extrusionOk="0" h="18231" w="18469">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6"/>
          <p:cNvSpPr/>
          <p:nvPr/>
        </p:nvSpPr>
        <p:spPr>
          <a:xfrm>
            <a:off x="8702325" y="-45775"/>
            <a:ext cx="467251" cy="4144294"/>
          </a:xfrm>
          <a:custGeom>
            <a:rect b="b" l="l" r="r" t="t"/>
            <a:pathLst>
              <a:path extrusionOk="0" h="24782" w="2671">
                <a:moveTo>
                  <a:pt x="1" y="0"/>
                </a:moveTo>
                <a:lnTo>
                  <a:pt x="2649" y="24782"/>
                </a:lnTo>
                <a:lnTo>
                  <a:pt x="2649" y="21694"/>
                </a:lnTo>
                <a:lnTo>
                  <a:pt x="2670" y="22"/>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6"/>
          <p:cNvSpPr/>
          <p:nvPr/>
        </p:nvSpPr>
        <p:spPr>
          <a:xfrm rot="10800000">
            <a:off x="-25576" y="1044981"/>
            <a:ext cx="467251" cy="4144294"/>
          </a:xfrm>
          <a:custGeom>
            <a:rect b="b" l="l" r="r" t="t"/>
            <a:pathLst>
              <a:path extrusionOk="0" h="24782" w="2671">
                <a:moveTo>
                  <a:pt x="1" y="0"/>
                </a:moveTo>
                <a:lnTo>
                  <a:pt x="2649" y="24782"/>
                </a:lnTo>
                <a:lnTo>
                  <a:pt x="2649" y="21694"/>
                </a:lnTo>
                <a:lnTo>
                  <a:pt x="2670" y="22"/>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9" name="Google Shape;149;p6"/>
          <p:cNvGrpSpPr/>
          <p:nvPr/>
        </p:nvGrpSpPr>
        <p:grpSpPr>
          <a:xfrm rot="-359601">
            <a:off x="7906940" y="730915"/>
            <a:ext cx="246539" cy="859372"/>
            <a:chOff x="3871459" y="1524906"/>
            <a:chExt cx="919351" cy="3204630"/>
          </a:xfrm>
        </p:grpSpPr>
        <p:sp>
          <p:nvSpPr>
            <p:cNvPr id="150" name="Google Shape;150;p6"/>
            <p:cNvSpPr/>
            <p:nvPr/>
          </p:nvSpPr>
          <p:spPr>
            <a:xfrm>
              <a:off x="4246630" y="3135713"/>
              <a:ext cx="175910" cy="1593822"/>
            </a:xfrm>
            <a:custGeom>
              <a:rect b="b" l="l" r="r" t="t"/>
              <a:pathLst>
                <a:path extrusionOk="0" h="6007" w="663">
                  <a:moveTo>
                    <a:pt x="1" y="1"/>
                  </a:moveTo>
                  <a:lnTo>
                    <a:pt x="1" y="6007"/>
                  </a:lnTo>
                  <a:lnTo>
                    <a:pt x="504" y="5784"/>
                  </a:lnTo>
                  <a:lnTo>
                    <a:pt x="663" y="5387"/>
                  </a:lnTo>
                  <a:lnTo>
                    <a:pt x="504" y="5297"/>
                  </a:lnTo>
                  <a:lnTo>
                    <a:pt x="504" y="5101"/>
                  </a:lnTo>
                  <a:lnTo>
                    <a:pt x="663" y="4968"/>
                  </a:lnTo>
                  <a:lnTo>
                    <a:pt x="663" y="4746"/>
                  </a:lnTo>
                  <a:lnTo>
                    <a:pt x="440" y="4682"/>
                  </a:lnTo>
                  <a:lnTo>
                    <a:pt x="440" y="4481"/>
                  </a:lnTo>
                  <a:lnTo>
                    <a:pt x="663" y="4481"/>
                  </a:lnTo>
                  <a:lnTo>
                    <a:pt x="663" y="4174"/>
                  </a:lnTo>
                  <a:lnTo>
                    <a:pt x="398" y="4153"/>
                  </a:lnTo>
                  <a:lnTo>
                    <a:pt x="663"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6"/>
            <p:cNvSpPr/>
            <p:nvPr/>
          </p:nvSpPr>
          <p:spPr>
            <a:xfrm>
              <a:off x="4298633" y="3135713"/>
              <a:ext cx="11409" cy="1574188"/>
            </a:xfrm>
            <a:custGeom>
              <a:rect b="b" l="l" r="r" t="t"/>
              <a:pathLst>
                <a:path extrusionOk="0" h="5933" w="43">
                  <a:moveTo>
                    <a:pt x="1" y="1"/>
                  </a:moveTo>
                  <a:lnTo>
                    <a:pt x="1" y="599"/>
                  </a:lnTo>
                  <a:lnTo>
                    <a:pt x="1" y="2008"/>
                  </a:lnTo>
                  <a:lnTo>
                    <a:pt x="1" y="3708"/>
                  </a:lnTo>
                  <a:lnTo>
                    <a:pt x="1" y="5186"/>
                  </a:lnTo>
                  <a:lnTo>
                    <a:pt x="1" y="5673"/>
                  </a:lnTo>
                  <a:lnTo>
                    <a:pt x="1" y="5895"/>
                  </a:lnTo>
                  <a:lnTo>
                    <a:pt x="1" y="5917"/>
                  </a:lnTo>
                  <a:cubicBezTo>
                    <a:pt x="1" y="5927"/>
                    <a:pt x="6" y="5932"/>
                    <a:pt x="11" y="5932"/>
                  </a:cubicBezTo>
                  <a:cubicBezTo>
                    <a:pt x="16" y="5932"/>
                    <a:pt x="22" y="5927"/>
                    <a:pt x="22" y="5917"/>
                  </a:cubicBezTo>
                  <a:lnTo>
                    <a:pt x="22" y="5318"/>
                  </a:lnTo>
                  <a:lnTo>
                    <a:pt x="22" y="3909"/>
                  </a:lnTo>
                  <a:lnTo>
                    <a:pt x="22" y="2209"/>
                  </a:lnTo>
                  <a:lnTo>
                    <a:pt x="22" y="731"/>
                  </a:lnTo>
                  <a:lnTo>
                    <a:pt x="22" y="244"/>
                  </a:lnTo>
                  <a:cubicBezTo>
                    <a:pt x="22" y="181"/>
                    <a:pt x="43" y="91"/>
                    <a:pt x="22" y="22"/>
                  </a:cubicBezTo>
                  <a:lnTo>
                    <a:pt x="2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6"/>
            <p:cNvSpPr/>
            <p:nvPr/>
          </p:nvSpPr>
          <p:spPr>
            <a:xfrm>
              <a:off x="3871459" y="2135161"/>
              <a:ext cx="919351" cy="1527756"/>
            </a:xfrm>
            <a:custGeom>
              <a:rect b="b" l="l" r="r" t="t"/>
              <a:pathLst>
                <a:path extrusionOk="0" h="5758" w="3465">
                  <a:moveTo>
                    <a:pt x="2363" y="154"/>
                  </a:moveTo>
                  <a:cubicBezTo>
                    <a:pt x="2426" y="154"/>
                    <a:pt x="2474" y="197"/>
                    <a:pt x="2474" y="244"/>
                  </a:cubicBezTo>
                  <a:lnTo>
                    <a:pt x="2474" y="398"/>
                  </a:lnTo>
                  <a:cubicBezTo>
                    <a:pt x="2474" y="440"/>
                    <a:pt x="2426" y="509"/>
                    <a:pt x="2363" y="509"/>
                  </a:cubicBezTo>
                  <a:lnTo>
                    <a:pt x="1123" y="509"/>
                  </a:lnTo>
                  <a:cubicBezTo>
                    <a:pt x="1060" y="509"/>
                    <a:pt x="1017" y="440"/>
                    <a:pt x="1017" y="398"/>
                  </a:cubicBezTo>
                  <a:lnTo>
                    <a:pt x="1017" y="244"/>
                  </a:lnTo>
                  <a:cubicBezTo>
                    <a:pt x="1017" y="197"/>
                    <a:pt x="1060" y="154"/>
                    <a:pt x="1123" y="154"/>
                  </a:cubicBezTo>
                  <a:close/>
                  <a:moveTo>
                    <a:pt x="837" y="1"/>
                  </a:moveTo>
                  <a:cubicBezTo>
                    <a:pt x="377" y="1"/>
                    <a:pt x="0" y="377"/>
                    <a:pt x="0" y="837"/>
                  </a:cubicBezTo>
                  <a:lnTo>
                    <a:pt x="0" y="4015"/>
                  </a:lnTo>
                  <a:cubicBezTo>
                    <a:pt x="0" y="4481"/>
                    <a:pt x="196" y="4921"/>
                    <a:pt x="509" y="5249"/>
                  </a:cubicBezTo>
                  <a:cubicBezTo>
                    <a:pt x="837" y="5583"/>
                    <a:pt x="1282" y="5758"/>
                    <a:pt x="1743" y="5758"/>
                  </a:cubicBezTo>
                  <a:cubicBezTo>
                    <a:pt x="2209" y="5758"/>
                    <a:pt x="2649" y="5583"/>
                    <a:pt x="2956" y="5249"/>
                  </a:cubicBezTo>
                  <a:cubicBezTo>
                    <a:pt x="3289" y="4921"/>
                    <a:pt x="3464" y="4481"/>
                    <a:pt x="3464" y="4015"/>
                  </a:cubicBezTo>
                  <a:lnTo>
                    <a:pt x="3464" y="837"/>
                  </a:lnTo>
                  <a:cubicBezTo>
                    <a:pt x="3464" y="377"/>
                    <a:pt x="3109" y="1"/>
                    <a:pt x="264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6"/>
            <p:cNvSpPr/>
            <p:nvPr/>
          </p:nvSpPr>
          <p:spPr>
            <a:xfrm>
              <a:off x="3952914" y="2309481"/>
              <a:ext cx="762013" cy="1248101"/>
            </a:xfrm>
            <a:custGeom>
              <a:rect b="b" l="l" r="r" t="t"/>
              <a:pathLst>
                <a:path extrusionOk="0" h="4704" w="2872">
                  <a:moveTo>
                    <a:pt x="2122" y="43"/>
                  </a:moveTo>
                  <a:cubicBezTo>
                    <a:pt x="2188" y="43"/>
                    <a:pt x="2254" y="48"/>
                    <a:pt x="2320" y="69"/>
                  </a:cubicBezTo>
                  <a:cubicBezTo>
                    <a:pt x="2606" y="138"/>
                    <a:pt x="2802" y="403"/>
                    <a:pt x="2829" y="710"/>
                  </a:cubicBezTo>
                  <a:lnTo>
                    <a:pt x="2829" y="954"/>
                  </a:lnTo>
                  <a:lnTo>
                    <a:pt x="2829" y="2167"/>
                  </a:lnTo>
                  <a:lnTo>
                    <a:pt x="2829" y="3205"/>
                  </a:lnTo>
                  <a:cubicBezTo>
                    <a:pt x="2829" y="3401"/>
                    <a:pt x="2802" y="3602"/>
                    <a:pt x="2718" y="3777"/>
                  </a:cubicBezTo>
                  <a:cubicBezTo>
                    <a:pt x="2585" y="4131"/>
                    <a:pt x="2299" y="4417"/>
                    <a:pt x="1966" y="4550"/>
                  </a:cubicBezTo>
                  <a:cubicBezTo>
                    <a:pt x="1791" y="4619"/>
                    <a:pt x="1611" y="4661"/>
                    <a:pt x="1436" y="4661"/>
                  </a:cubicBezTo>
                  <a:cubicBezTo>
                    <a:pt x="1060" y="4661"/>
                    <a:pt x="684" y="4508"/>
                    <a:pt x="446" y="4243"/>
                  </a:cubicBezTo>
                  <a:cubicBezTo>
                    <a:pt x="181" y="3978"/>
                    <a:pt x="48" y="3623"/>
                    <a:pt x="48" y="3268"/>
                  </a:cubicBezTo>
                  <a:lnTo>
                    <a:pt x="48" y="2500"/>
                  </a:lnTo>
                  <a:lnTo>
                    <a:pt x="48" y="1197"/>
                  </a:lnTo>
                  <a:lnTo>
                    <a:pt x="48" y="779"/>
                  </a:lnTo>
                  <a:lnTo>
                    <a:pt x="48" y="710"/>
                  </a:lnTo>
                  <a:cubicBezTo>
                    <a:pt x="48" y="557"/>
                    <a:pt x="91" y="424"/>
                    <a:pt x="181" y="313"/>
                  </a:cubicBezTo>
                  <a:cubicBezTo>
                    <a:pt x="265" y="180"/>
                    <a:pt x="419" y="90"/>
                    <a:pt x="551" y="69"/>
                  </a:cubicBezTo>
                  <a:cubicBezTo>
                    <a:pt x="620" y="48"/>
                    <a:pt x="684" y="48"/>
                    <a:pt x="753" y="48"/>
                  </a:cubicBezTo>
                  <a:lnTo>
                    <a:pt x="1923" y="48"/>
                  </a:lnTo>
                  <a:cubicBezTo>
                    <a:pt x="1989" y="48"/>
                    <a:pt x="2056" y="43"/>
                    <a:pt x="2122" y="43"/>
                  </a:cubicBezTo>
                  <a:close/>
                  <a:moveTo>
                    <a:pt x="718" y="0"/>
                  </a:moveTo>
                  <a:cubicBezTo>
                    <a:pt x="647" y="0"/>
                    <a:pt x="575" y="6"/>
                    <a:pt x="509" y="27"/>
                  </a:cubicBezTo>
                  <a:cubicBezTo>
                    <a:pt x="202" y="117"/>
                    <a:pt x="1" y="382"/>
                    <a:pt x="1" y="689"/>
                  </a:cubicBezTo>
                  <a:lnTo>
                    <a:pt x="1" y="933"/>
                  </a:lnTo>
                  <a:lnTo>
                    <a:pt x="1" y="2188"/>
                  </a:lnTo>
                  <a:lnTo>
                    <a:pt x="1" y="3226"/>
                  </a:lnTo>
                  <a:cubicBezTo>
                    <a:pt x="1" y="3448"/>
                    <a:pt x="22" y="3665"/>
                    <a:pt x="133" y="3867"/>
                  </a:cubicBezTo>
                  <a:cubicBezTo>
                    <a:pt x="265" y="4195"/>
                    <a:pt x="551" y="4486"/>
                    <a:pt x="906" y="4619"/>
                  </a:cubicBezTo>
                  <a:cubicBezTo>
                    <a:pt x="1060" y="4682"/>
                    <a:pt x="1261" y="4703"/>
                    <a:pt x="1436" y="4703"/>
                  </a:cubicBezTo>
                  <a:cubicBezTo>
                    <a:pt x="1812" y="4703"/>
                    <a:pt x="2167" y="4571"/>
                    <a:pt x="2432" y="4306"/>
                  </a:cubicBezTo>
                  <a:cubicBezTo>
                    <a:pt x="2696" y="4041"/>
                    <a:pt x="2871" y="3692"/>
                    <a:pt x="2871" y="3316"/>
                  </a:cubicBezTo>
                  <a:lnTo>
                    <a:pt x="2871" y="2521"/>
                  </a:lnTo>
                  <a:lnTo>
                    <a:pt x="2871" y="1176"/>
                  </a:lnTo>
                  <a:lnTo>
                    <a:pt x="2871" y="752"/>
                  </a:lnTo>
                  <a:lnTo>
                    <a:pt x="2871" y="689"/>
                  </a:lnTo>
                  <a:cubicBezTo>
                    <a:pt x="2871" y="535"/>
                    <a:pt x="2802" y="382"/>
                    <a:pt x="2718" y="271"/>
                  </a:cubicBezTo>
                  <a:cubicBezTo>
                    <a:pt x="2628" y="138"/>
                    <a:pt x="2495" y="69"/>
                    <a:pt x="2342" y="27"/>
                  </a:cubicBezTo>
                  <a:cubicBezTo>
                    <a:pt x="2273" y="6"/>
                    <a:pt x="2209" y="6"/>
                    <a:pt x="2119" y="6"/>
                  </a:cubicBezTo>
                  <a:lnTo>
                    <a:pt x="928" y="6"/>
                  </a:lnTo>
                  <a:cubicBezTo>
                    <a:pt x="861" y="6"/>
                    <a:pt x="790" y="0"/>
                    <a:pt x="718" y="0"/>
                  </a:cubicBezTo>
                  <a:close/>
                </a:path>
              </a:pathLst>
            </a:custGeom>
            <a:solidFill>
              <a:srgbClr val="FFFFFF">
                <a:alpha val="610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6"/>
            <p:cNvSpPr/>
            <p:nvPr/>
          </p:nvSpPr>
          <p:spPr>
            <a:xfrm>
              <a:off x="4141295" y="2462576"/>
              <a:ext cx="386579" cy="878499"/>
            </a:xfrm>
            <a:custGeom>
              <a:rect b="b" l="l" r="r" t="t"/>
              <a:pathLst>
                <a:path extrusionOk="0" h="3311" w="1457">
                  <a:moveTo>
                    <a:pt x="583" y="40"/>
                  </a:moveTo>
                  <a:cubicBezTo>
                    <a:pt x="640" y="40"/>
                    <a:pt x="697" y="43"/>
                    <a:pt x="747" y="43"/>
                  </a:cubicBezTo>
                  <a:cubicBezTo>
                    <a:pt x="796" y="43"/>
                    <a:pt x="846" y="41"/>
                    <a:pt x="895" y="41"/>
                  </a:cubicBezTo>
                  <a:cubicBezTo>
                    <a:pt x="1000" y="41"/>
                    <a:pt x="1102" y="51"/>
                    <a:pt x="1192" y="112"/>
                  </a:cubicBezTo>
                  <a:cubicBezTo>
                    <a:pt x="1324" y="202"/>
                    <a:pt x="1388" y="356"/>
                    <a:pt x="1388" y="509"/>
                  </a:cubicBezTo>
                  <a:lnTo>
                    <a:pt x="1388" y="732"/>
                  </a:lnTo>
                  <a:lnTo>
                    <a:pt x="1388" y="1611"/>
                  </a:lnTo>
                  <a:lnTo>
                    <a:pt x="1388" y="2516"/>
                  </a:lnTo>
                  <a:lnTo>
                    <a:pt x="1388" y="2781"/>
                  </a:lnTo>
                  <a:cubicBezTo>
                    <a:pt x="1388" y="2914"/>
                    <a:pt x="1367" y="3025"/>
                    <a:pt x="1277" y="3115"/>
                  </a:cubicBezTo>
                  <a:cubicBezTo>
                    <a:pt x="1192" y="3200"/>
                    <a:pt x="1081" y="3247"/>
                    <a:pt x="970" y="3247"/>
                  </a:cubicBezTo>
                  <a:lnTo>
                    <a:pt x="419" y="3247"/>
                  </a:lnTo>
                  <a:cubicBezTo>
                    <a:pt x="308" y="3221"/>
                    <a:pt x="196" y="3157"/>
                    <a:pt x="133" y="3067"/>
                  </a:cubicBezTo>
                  <a:cubicBezTo>
                    <a:pt x="64" y="2982"/>
                    <a:pt x="43" y="2871"/>
                    <a:pt x="43" y="2760"/>
                  </a:cubicBezTo>
                  <a:lnTo>
                    <a:pt x="43" y="2495"/>
                  </a:lnTo>
                  <a:lnTo>
                    <a:pt x="43" y="1568"/>
                  </a:lnTo>
                  <a:lnTo>
                    <a:pt x="43" y="684"/>
                  </a:lnTo>
                  <a:lnTo>
                    <a:pt x="43" y="509"/>
                  </a:lnTo>
                  <a:cubicBezTo>
                    <a:pt x="43" y="308"/>
                    <a:pt x="154" y="154"/>
                    <a:pt x="329" y="91"/>
                  </a:cubicBezTo>
                  <a:cubicBezTo>
                    <a:pt x="398" y="48"/>
                    <a:pt x="491" y="40"/>
                    <a:pt x="583" y="40"/>
                  </a:cubicBezTo>
                  <a:close/>
                  <a:moveTo>
                    <a:pt x="530" y="1"/>
                  </a:moveTo>
                  <a:cubicBezTo>
                    <a:pt x="461" y="1"/>
                    <a:pt x="371" y="1"/>
                    <a:pt x="308" y="22"/>
                  </a:cubicBezTo>
                  <a:cubicBezTo>
                    <a:pt x="218" y="70"/>
                    <a:pt x="133" y="154"/>
                    <a:pt x="64" y="244"/>
                  </a:cubicBezTo>
                  <a:cubicBezTo>
                    <a:pt x="0" y="334"/>
                    <a:pt x="0" y="440"/>
                    <a:pt x="0" y="552"/>
                  </a:cubicBezTo>
                  <a:lnTo>
                    <a:pt x="0" y="1304"/>
                  </a:lnTo>
                  <a:lnTo>
                    <a:pt x="0" y="2320"/>
                  </a:lnTo>
                  <a:lnTo>
                    <a:pt x="0" y="2824"/>
                  </a:lnTo>
                  <a:cubicBezTo>
                    <a:pt x="0" y="3046"/>
                    <a:pt x="175" y="3247"/>
                    <a:pt x="398" y="3290"/>
                  </a:cubicBezTo>
                  <a:cubicBezTo>
                    <a:pt x="461" y="3311"/>
                    <a:pt x="530" y="3311"/>
                    <a:pt x="572" y="3311"/>
                  </a:cubicBezTo>
                  <a:lnTo>
                    <a:pt x="970" y="3311"/>
                  </a:lnTo>
                  <a:cubicBezTo>
                    <a:pt x="970" y="3311"/>
                    <a:pt x="971" y="3311"/>
                    <a:pt x="972" y="3311"/>
                  </a:cubicBezTo>
                  <a:lnTo>
                    <a:pt x="972" y="3311"/>
                  </a:lnTo>
                  <a:cubicBezTo>
                    <a:pt x="1193" y="3289"/>
                    <a:pt x="1409" y="3135"/>
                    <a:pt x="1430" y="2892"/>
                  </a:cubicBezTo>
                  <a:cubicBezTo>
                    <a:pt x="1457" y="2824"/>
                    <a:pt x="1457" y="2760"/>
                    <a:pt x="1457" y="2691"/>
                  </a:cubicBezTo>
                  <a:lnTo>
                    <a:pt x="1457" y="1876"/>
                  </a:lnTo>
                  <a:lnTo>
                    <a:pt x="1457" y="885"/>
                  </a:lnTo>
                  <a:lnTo>
                    <a:pt x="1457" y="573"/>
                  </a:lnTo>
                  <a:cubicBezTo>
                    <a:pt x="1457" y="488"/>
                    <a:pt x="1457" y="398"/>
                    <a:pt x="1409" y="308"/>
                  </a:cubicBezTo>
                  <a:cubicBezTo>
                    <a:pt x="1346" y="112"/>
                    <a:pt x="1166" y="1"/>
                    <a:pt x="948" y="1"/>
                  </a:cubicBezTo>
                  <a:close/>
                </a:path>
              </a:pathLst>
            </a:custGeom>
            <a:solidFill>
              <a:srgbClr val="FFFFFF">
                <a:alpha val="610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6"/>
            <p:cNvSpPr/>
            <p:nvPr/>
          </p:nvSpPr>
          <p:spPr>
            <a:xfrm>
              <a:off x="4141295" y="2732414"/>
              <a:ext cx="386579" cy="11409"/>
            </a:xfrm>
            <a:custGeom>
              <a:rect b="b" l="l" r="r" t="t"/>
              <a:pathLst>
                <a:path extrusionOk="0" h="43" w="1457">
                  <a:moveTo>
                    <a:pt x="22" y="1"/>
                  </a:moveTo>
                  <a:cubicBezTo>
                    <a:pt x="0" y="1"/>
                    <a:pt x="0" y="43"/>
                    <a:pt x="22" y="43"/>
                  </a:cubicBezTo>
                  <a:lnTo>
                    <a:pt x="1430" y="43"/>
                  </a:lnTo>
                  <a:cubicBezTo>
                    <a:pt x="1457" y="43"/>
                    <a:pt x="1457" y="1"/>
                    <a:pt x="1430" y="1"/>
                  </a:cubicBezTo>
                  <a:close/>
                </a:path>
              </a:pathLst>
            </a:custGeom>
            <a:solidFill>
              <a:srgbClr val="FFFFFF">
                <a:alpha val="610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6"/>
            <p:cNvSpPr/>
            <p:nvPr/>
          </p:nvSpPr>
          <p:spPr>
            <a:xfrm>
              <a:off x="4141295" y="3024806"/>
              <a:ext cx="386579" cy="18573"/>
            </a:xfrm>
            <a:custGeom>
              <a:rect b="b" l="l" r="r" t="t"/>
              <a:pathLst>
                <a:path extrusionOk="0" h="70" w="1457">
                  <a:moveTo>
                    <a:pt x="22" y="0"/>
                  </a:moveTo>
                  <a:cubicBezTo>
                    <a:pt x="0" y="0"/>
                    <a:pt x="0" y="69"/>
                    <a:pt x="22" y="69"/>
                  </a:cubicBezTo>
                  <a:lnTo>
                    <a:pt x="1430" y="69"/>
                  </a:lnTo>
                  <a:cubicBezTo>
                    <a:pt x="1457" y="69"/>
                    <a:pt x="1457" y="0"/>
                    <a:pt x="1430" y="0"/>
                  </a:cubicBezTo>
                  <a:close/>
                </a:path>
              </a:pathLst>
            </a:custGeom>
            <a:solidFill>
              <a:srgbClr val="FFFFFF">
                <a:alpha val="610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6"/>
            <p:cNvSpPr/>
            <p:nvPr/>
          </p:nvSpPr>
          <p:spPr>
            <a:xfrm>
              <a:off x="4012082" y="1524906"/>
              <a:ext cx="726725" cy="718772"/>
            </a:xfrm>
            <a:custGeom>
              <a:rect b="b" l="l" r="r" t="t"/>
              <a:pathLst>
                <a:path extrusionOk="0" h="2709" w="2739">
                  <a:moveTo>
                    <a:pt x="1399" y="0"/>
                  </a:moveTo>
                  <a:cubicBezTo>
                    <a:pt x="998" y="0"/>
                    <a:pt x="587" y="169"/>
                    <a:pt x="328" y="489"/>
                  </a:cubicBezTo>
                  <a:cubicBezTo>
                    <a:pt x="154" y="712"/>
                    <a:pt x="42" y="977"/>
                    <a:pt x="21" y="1241"/>
                  </a:cubicBezTo>
                  <a:cubicBezTo>
                    <a:pt x="0" y="1527"/>
                    <a:pt x="64" y="1813"/>
                    <a:pt x="223" y="2057"/>
                  </a:cubicBezTo>
                  <a:cubicBezTo>
                    <a:pt x="286" y="2147"/>
                    <a:pt x="419" y="2301"/>
                    <a:pt x="419" y="2301"/>
                  </a:cubicBezTo>
                  <a:lnTo>
                    <a:pt x="752" y="2301"/>
                  </a:lnTo>
                  <a:cubicBezTo>
                    <a:pt x="752" y="2301"/>
                    <a:pt x="572" y="2168"/>
                    <a:pt x="487" y="2078"/>
                  </a:cubicBezTo>
                  <a:cubicBezTo>
                    <a:pt x="355" y="1903"/>
                    <a:pt x="265" y="1681"/>
                    <a:pt x="244" y="1437"/>
                  </a:cubicBezTo>
                  <a:cubicBezTo>
                    <a:pt x="223" y="1326"/>
                    <a:pt x="244" y="1194"/>
                    <a:pt x="265" y="1088"/>
                  </a:cubicBezTo>
                  <a:cubicBezTo>
                    <a:pt x="286" y="955"/>
                    <a:pt x="328" y="865"/>
                    <a:pt x="397" y="754"/>
                  </a:cubicBezTo>
                  <a:cubicBezTo>
                    <a:pt x="530" y="558"/>
                    <a:pt x="705" y="399"/>
                    <a:pt x="906" y="315"/>
                  </a:cubicBezTo>
                  <a:cubicBezTo>
                    <a:pt x="1055" y="238"/>
                    <a:pt x="1217" y="204"/>
                    <a:pt x="1382" y="204"/>
                  </a:cubicBezTo>
                  <a:cubicBezTo>
                    <a:pt x="1458" y="204"/>
                    <a:pt x="1534" y="211"/>
                    <a:pt x="1610" y="225"/>
                  </a:cubicBezTo>
                  <a:cubicBezTo>
                    <a:pt x="2076" y="315"/>
                    <a:pt x="2426" y="712"/>
                    <a:pt x="2516" y="1173"/>
                  </a:cubicBezTo>
                  <a:cubicBezTo>
                    <a:pt x="2516" y="1220"/>
                    <a:pt x="2537" y="1284"/>
                    <a:pt x="2537" y="1353"/>
                  </a:cubicBezTo>
                  <a:cubicBezTo>
                    <a:pt x="2516" y="1591"/>
                    <a:pt x="2447" y="1813"/>
                    <a:pt x="2315" y="2036"/>
                  </a:cubicBezTo>
                  <a:cubicBezTo>
                    <a:pt x="2251" y="2099"/>
                    <a:pt x="2161" y="2211"/>
                    <a:pt x="2076" y="2253"/>
                  </a:cubicBezTo>
                  <a:cubicBezTo>
                    <a:pt x="2029" y="2301"/>
                    <a:pt x="1986" y="2322"/>
                    <a:pt x="1944" y="2364"/>
                  </a:cubicBezTo>
                  <a:cubicBezTo>
                    <a:pt x="1896" y="2364"/>
                    <a:pt x="1875" y="2385"/>
                    <a:pt x="1854" y="2385"/>
                  </a:cubicBezTo>
                  <a:cubicBezTo>
                    <a:pt x="1833" y="2412"/>
                    <a:pt x="1811" y="2412"/>
                    <a:pt x="1785" y="2433"/>
                  </a:cubicBezTo>
                  <a:cubicBezTo>
                    <a:pt x="1635" y="2481"/>
                    <a:pt x="1464" y="2510"/>
                    <a:pt x="1300" y="2510"/>
                  </a:cubicBezTo>
                  <a:cubicBezTo>
                    <a:pt x="1175" y="2510"/>
                    <a:pt x="1054" y="2493"/>
                    <a:pt x="948" y="2454"/>
                  </a:cubicBezTo>
                  <a:lnTo>
                    <a:pt x="572" y="2454"/>
                  </a:lnTo>
                  <a:cubicBezTo>
                    <a:pt x="805" y="2620"/>
                    <a:pt x="1069" y="2709"/>
                    <a:pt x="1353" y="2709"/>
                  </a:cubicBezTo>
                  <a:cubicBezTo>
                    <a:pt x="1451" y="2709"/>
                    <a:pt x="1551" y="2698"/>
                    <a:pt x="1653" y="2677"/>
                  </a:cubicBezTo>
                  <a:cubicBezTo>
                    <a:pt x="2182" y="2565"/>
                    <a:pt x="2627" y="2121"/>
                    <a:pt x="2712" y="1570"/>
                  </a:cubicBezTo>
                  <a:cubicBezTo>
                    <a:pt x="2738" y="1506"/>
                    <a:pt x="2738" y="1416"/>
                    <a:pt x="2738" y="1353"/>
                  </a:cubicBezTo>
                  <a:cubicBezTo>
                    <a:pt x="2738" y="775"/>
                    <a:pt x="2383" y="267"/>
                    <a:pt x="1833" y="71"/>
                  </a:cubicBezTo>
                  <a:cubicBezTo>
                    <a:pt x="1695" y="24"/>
                    <a:pt x="1547" y="0"/>
                    <a:pt x="139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8" name="Google Shape;158;p6"/>
          <p:cNvGrpSpPr/>
          <p:nvPr/>
        </p:nvGrpSpPr>
        <p:grpSpPr>
          <a:xfrm flipH="1">
            <a:off x="7947981" y="121258"/>
            <a:ext cx="2832334" cy="1423171"/>
            <a:chOff x="1997175" y="3512155"/>
            <a:chExt cx="1978025" cy="993765"/>
          </a:xfrm>
        </p:grpSpPr>
        <p:sp>
          <p:nvSpPr>
            <p:cNvPr id="159" name="Google Shape;159;p6"/>
            <p:cNvSpPr/>
            <p:nvPr/>
          </p:nvSpPr>
          <p:spPr>
            <a:xfrm>
              <a:off x="3152865" y="3512155"/>
              <a:ext cx="822336" cy="478175"/>
            </a:xfrm>
            <a:custGeom>
              <a:rect b="b" l="l" r="r" t="t"/>
              <a:pathLst>
                <a:path extrusionOk="0" h="6237" w="10726">
                  <a:moveTo>
                    <a:pt x="6789" y="1"/>
                  </a:moveTo>
                  <a:cubicBezTo>
                    <a:pt x="6694" y="1"/>
                    <a:pt x="6595" y="11"/>
                    <a:pt x="6488" y="33"/>
                  </a:cubicBezTo>
                  <a:cubicBezTo>
                    <a:pt x="5715" y="208"/>
                    <a:pt x="837" y="2724"/>
                    <a:pt x="837" y="2724"/>
                  </a:cubicBezTo>
                  <a:lnTo>
                    <a:pt x="0" y="4906"/>
                  </a:lnTo>
                  <a:lnTo>
                    <a:pt x="726" y="5811"/>
                  </a:lnTo>
                  <a:cubicBezTo>
                    <a:pt x="726" y="5811"/>
                    <a:pt x="1054" y="6237"/>
                    <a:pt x="1205" y="6237"/>
                  </a:cubicBezTo>
                  <a:cubicBezTo>
                    <a:pt x="1216" y="6237"/>
                    <a:pt x="1225" y="6234"/>
                    <a:pt x="1234" y="6230"/>
                  </a:cubicBezTo>
                  <a:cubicBezTo>
                    <a:pt x="1388" y="6187"/>
                    <a:pt x="2998" y="5769"/>
                    <a:pt x="2998" y="5769"/>
                  </a:cubicBezTo>
                  <a:lnTo>
                    <a:pt x="5800" y="5261"/>
                  </a:lnTo>
                  <a:lnTo>
                    <a:pt x="8977" y="5239"/>
                  </a:lnTo>
                  <a:lnTo>
                    <a:pt x="10105" y="5594"/>
                  </a:lnTo>
                  <a:cubicBezTo>
                    <a:pt x="10105" y="5594"/>
                    <a:pt x="10251" y="5663"/>
                    <a:pt x="10382" y="5663"/>
                  </a:cubicBezTo>
                  <a:cubicBezTo>
                    <a:pt x="10447" y="5663"/>
                    <a:pt x="10508" y="5646"/>
                    <a:pt x="10545" y="5594"/>
                  </a:cubicBezTo>
                  <a:cubicBezTo>
                    <a:pt x="10656" y="5435"/>
                    <a:pt x="10725" y="3518"/>
                    <a:pt x="10545" y="3031"/>
                  </a:cubicBezTo>
                  <a:cubicBezTo>
                    <a:pt x="10349" y="2549"/>
                    <a:pt x="9862" y="1532"/>
                    <a:pt x="8760" y="912"/>
                  </a:cubicBezTo>
                  <a:cubicBezTo>
                    <a:pt x="7807" y="402"/>
                    <a:pt x="7380" y="1"/>
                    <a:pt x="678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6"/>
            <p:cNvSpPr/>
            <p:nvPr/>
          </p:nvSpPr>
          <p:spPr>
            <a:xfrm>
              <a:off x="3117137" y="3646554"/>
              <a:ext cx="834066" cy="355431"/>
            </a:xfrm>
            <a:custGeom>
              <a:rect b="b" l="l" r="r" t="t"/>
              <a:pathLst>
                <a:path extrusionOk="0" h="4636" w="10879">
                  <a:moveTo>
                    <a:pt x="6088" y="0"/>
                  </a:moveTo>
                  <a:cubicBezTo>
                    <a:pt x="6033" y="0"/>
                    <a:pt x="6001" y="2"/>
                    <a:pt x="6001" y="2"/>
                  </a:cubicBezTo>
                  <a:lnTo>
                    <a:pt x="1457" y="2385"/>
                  </a:lnTo>
                  <a:cubicBezTo>
                    <a:pt x="1457" y="2385"/>
                    <a:pt x="1324" y="3418"/>
                    <a:pt x="1457" y="3465"/>
                  </a:cubicBezTo>
                  <a:cubicBezTo>
                    <a:pt x="1589" y="3508"/>
                    <a:pt x="0" y="4636"/>
                    <a:pt x="0" y="4636"/>
                  </a:cubicBezTo>
                  <a:cubicBezTo>
                    <a:pt x="0" y="4636"/>
                    <a:pt x="2849" y="4371"/>
                    <a:pt x="3379" y="4344"/>
                  </a:cubicBezTo>
                  <a:cubicBezTo>
                    <a:pt x="3909" y="4323"/>
                    <a:pt x="5715" y="3682"/>
                    <a:pt x="6160" y="3661"/>
                  </a:cubicBezTo>
                  <a:cubicBezTo>
                    <a:pt x="6317" y="3654"/>
                    <a:pt x="6512" y="3644"/>
                    <a:pt x="6755" y="3644"/>
                  </a:cubicBezTo>
                  <a:cubicBezTo>
                    <a:pt x="7225" y="3644"/>
                    <a:pt x="7873" y="3681"/>
                    <a:pt x="8760" y="3841"/>
                  </a:cubicBezTo>
                  <a:cubicBezTo>
                    <a:pt x="9397" y="3944"/>
                    <a:pt x="9861" y="3989"/>
                    <a:pt x="10186" y="3989"/>
                  </a:cubicBezTo>
                  <a:cubicBezTo>
                    <a:pt x="10547" y="3989"/>
                    <a:pt x="10735" y="3933"/>
                    <a:pt x="10794" y="3841"/>
                  </a:cubicBezTo>
                  <a:cubicBezTo>
                    <a:pt x="10879" y="3661"/>
                    <a:pt x="7749" y="1940"/>
                    <a:pt x="7568" y="1696"/>
                  </a:cubicBezTo>
                  <a:cubicBezTo>
                    <a:pt x="7372" y="1479"/>
                    <a:pt x="7219" y="902"/>
                    <a:pt x="7219" y="441"/>
                  </a:cubicBezTo>
                  <a:cubicBezTo>
                    <a:pt x="7219" y="34"/>
                    <a:pt x="6367" y="0"/>
                    <a:pt x="608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6"/>
            <p:cNvSpPr/>
            <p:nvPr/>
          </p:nvSpPr>
          <p:spPr>
            <a:xfrm>
              <a:off x="3663702" y="3664571"/>
              <a:ext cx="263276" cy="262126"/>
            </a:xfrm>
            <a:custGeom>
              <a:rect b="b" l="l" r="r" t="t"/>
              <a:pathLst>
                <a:path extrusionOk="0" h="3419" w="3434">
                  <a:moveTo>
                    <a:pt x="27" y="1"/>
                  </a:moveTo>
                  <a:cubicBezTo>
                    <a:pt x="0" y="1"/>
                    <a:pt x="3" y="53"/>
                    <a:pt x="21" y="53"/>
                  </a:cubicBezTo>
                  <a:cubicBezTo>
                    <a:pt x="725" y="248"/>
                    <a:pt x="1414" y="450"/>
                    <a:pt x="2076" y="715"/>
                  </a:cubicBezTo>
                  <a:cubicBezTo>
                    <a:pt x="2208" y="778"/>
                    <a:pt x="2383" y="826"/>
                    <a:pt x="2494" y="911"/>
                  </a:cubicBezTo>
                  <a:cubicBezTo>
                    <a:pt x="2579" y="979"/>
                    <a:pt x="2606" y="1091"/>
                    <a:pt x="2648" y="1197"/>
                  </a:cubicBezTo>
                  <a:cubicBezTo>
                    <a:pt x="2802" y="1620"/>
                    <a:pt x="2934" y="2039"/>
                    <a:pt x="3066" y="2457"/>
                  </a:cubicBezTo>
                  <a:cubicBezTo>
                    <a:pt x="3153" y="2697"/>
                    <a:pt x="3227" y="2954"/>
                    <a:pt x="3296" y="3201"/>
                  </a:cubicBezTo>
                  <a:lnTo>
                    <a:pt x="3296" y="3201"/>
                  </a:lnTo>
                  <a:cubicBezTo>
                    <a:pt x="3005" y="2776"/>
                    <a:pt x="2715" y="2356"/>
                    <a:pt x="2404" y="1949"/>
                  </a:cubicBezTo>
                  <a:cubicBezTo>
                    <a:pt x="2272" y="1774"/>
                    <a:pt x="2140" y="1530"/>
                    <a:pt x="1965" y="1377"/>
                  </a:cubicBezTo>
                  <a:cubicBezTo>
                    <a:pt x="1875" y="1308"/>
                    <a:pt x="1742" y="1265"/>
                    <a:pt x="1631" y="1223"/>
                  </a:cubicBezTo>
                  <a:cubicBezTo>
                    <a:pt x="1456" y="1154"/>
                    <a:pt x="1255" y="1112"/>
                    <a:pt x="1080" y="1043"/>
                  </a:cubicBezTo>
                  <a:cubicBezTo>
                    <a:pt x="794" y="979"/>
                    <a:pt x="508" y="889"/>
                    <a:pt x="222" y="826"/>
                  </a:cubicBezTo>
                  <a:cubicBezTo>
                    <a:pt x="175" y="826"/>
                    <a:pt x="153" y="868"/>
                    <a:pt x="196" y="889"/>
                  </a:cubicBezTo>
                  <a:cubicBezTo>
                    <a:pt x="418" y="932"/>
                    <a:pt x="662" y="1001"/>
                    <a:pt x="884" y="1064"/>
                  </a:cubicBezTo>
                  <a:cubicBezTo>
                    <a:pt x="1213" y="1154"/>
                    <a:pt x="1568" y="1223"/>
                    <a:pt x="1875" y="1398"/>
                  </a:cubicBezTo>
                  <a:cubicBezTo>
                    <a:pt x="2050" y="1509"/>
                    <a:pt x="2208" y="1753"/>
                    <a:pt x="2341" y="1927"/>
                  </a:cubicBezTo>
                  <a:cubicBezTo>
                    <a:pt x="2537" y="2235"/>
                    <a:pt x="2759" y="2521"/>
                    <a:pt x="2955" y="2833"/>
                  </a:cubicBezTo>
                  <a:cubicBezTo>
                    <a:pt x="3088" y="3029"/>
                    <a:pt x="3220" y="3209"/>
                    <a:pt x="3352" y="3405"/>
                  </a:cubicBezTo>
                  <a:cubicBezTo>
                    <a:pt x="3361" y="3414"/>
                    <a:pt x="3378" y="3419"/>
                    <a:pt x="3393" y="3419"/>
                  </a:cubicBezTo>
                  <a:cubicBezTo>
                    <a:pt x="3415" y="3419"/>
                    <a:pt x="3434" y="3409"/>
                    <a:pt x="3421" y="3384"/>
                  </a:cubicBezTo>
                  <a:cubicBezTo>
                    <a:pt x="3199" y="2653"/>
                    <a:pt x="2976" y="1927"/>
                    <a:pt x="2712" y="1223"/>
                  </a:cubicBezTo>
                  <a:cubicBezTo>
                    <a:pt x="2669" y="1112"/>
                    <a:pt x="2648" y="979"/>
                    <a:pt x="2579" y="911"/>
                  </a:cubicBezTo>
                  <a:cubicBezTo>
                    <a:pt x="2516" y="826"/>
                    <a:pt x="2383" y="778"/>
                    <a:pt x="2293" y="736"/>
                  </a:cubicBezTo>
                  <a:cubicBezTo>
                    <a:pt x="1875" y="561"/>
                    <a:pt x="1456" y="429"/>
                    <a:pt x="1017" y="296"/>
                  </a:cubicBezTo>
                  <a:cubicBezTo>
                    <a:pt x="704" y="185"/>
                    <a:pt x="376" y="95"/>
                    <a:pt x="42" y="5"/>
                  </a:cubicBezTo>
                  <a:cubicBezTo>
                    <a:pt x="37" y="2"/>
                    <a:pt x="32" y="1"/>
                    <a:pt x="2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6"/>
            <p:cNvSpPr/>
            <p:nvPr/>
          </p:nvSpPr>
          <p:spPr>
            <a:xfrm>
              <a:off x="3660405" y="3594496"/>
              <a:ext cx="287273" cy="353284"/>
            </a:xfrm>
            <a:custGeom>
              <a:rect b="b" l="l" r="r" t="t"/>
              <a:pathLst>
                <a:path extrusionOk="0" h="4608" w="3747">
                  <a:moveTo>
                    <a:pt x="151" y="1"/>
                  </a:moveTo>
                  <a:cubicBezTo>
                    <a:pt x="136" y="1"/>
                    <a:pt x="118" y="7"/>
                    <a:pt x="106" y="18"/>
                  </a:cubicBezTo>
                  <a:cubicBezTo>
                    <a:pt x="0" y="500"/>
                    <a:pt x="0" y="988"/>
                    <a:pt x="106" y="1448"/>
                  </a:cubicBezTo>
                  <a:cubicBezTo>
                    <a:pt x="154" y="1740"/>
                    <a:pt x="218" y="2068"/>
                    <a:pt x="371" y="2312"/>
                  </a:cubicBezTo>
                  <a:cubicBezTo>
                    <a:pt x="504" y="2508"/>
                    <a:pt x="726" y="2640"/>
                    <a:pt x="927" y="2751"/>
                  </a:cubicBezTo>
                  <a:cubicBezTo>
                    <a:pt x="1611" y="3127"/>
                    <a:pt x="2273" y="3567"/>
                    <a:pt x="2913" y="3991"/>
                  </a:cubicBezTo>
                  <a:cubicBezTo>
                    <a:pt x="3088" y="4097"/>
                    <a:pt x="3242" y="4208"/>
                    <a:pt x="3417" y="4319"/>
                  </a:cubicBezTo>
                  <a:cubicBezTo>
                    <a:pt x="3464" y="4361"/>
                    <a:pt x="3528" y="4409"/>
                    <a:pt x="3597" y="4451"/>
                  </a:cubicBezTo>
                  <a:cubicBezTo>
                    <a:pt x="3597" y="4451"/>
                    <a:pt x="3681" y="4541"/>
                    <a:pt x="3660" y="4541"/>
                  </a:cubicBezTo>
                  <a:cubicBezTo>
                    <a:pt x="3654" y="4539"/>
                    <a:pt x="3649" y="4537"/>
                    <a:pt x="3644" y="4537"/>
                  </a:cubicBezTo>
                  <a:cubicBezTo>
                    <a:pt x="3613" y="4537"/>
                    <a:pt x="3603" y="4587"/>
                    <a:pt x="3639" y="4605"/>
                  </a:cubicBezTo>
                  <a:cubicBezTo>
                    <a:pt x="3645" y="4607"/>
                    <a:pt x="3651" y="4608"/>
                    <a:pt x="3657" y="4608"/>
                  </a:cubicBezTo>
                  <a:cubicBezTo>
                    <a:pt x="3715" y="4608"/>
                    <a:pt x="3746" y="4516"/>
                    <a:pt x="3708" y="4473"/>
                  </a:cubicBezTo>
                  <a:cubicBezTo>
                    <a:pt x="3681" y="4409"/>
                    <a:pt x="3575" y="4340"/>
                    <a:pt x="3507" y="4319"/>
                  </a:cubicBezTo>
                  <a:cubicBezTo>
                    <a:pt x="3178" y="4075"/>
                    <a:pt x="2845" y="3858"/>
                    <a:pt x="2516" y="3657"/>
                  </a:cubicBezTo>
                  <a:cubicBezTo>
                    <a:pt x="2161" y="3435"/>
                    <a:pt x="1828" y="3217"/>
                    <a:pt x="1499" y="3016"/>
                  </a:cubicBezTo>
                  <a:cubicBezTo>
                    <a:pt x="1060" y="2730"/>
                    <a:pt x="482" y="2577"/>
                    <a:pt x="329" y="2026"/>
                  </a:cubicBezTo>
                  <a:cubicBezTo>
                    <a:pt x="196" y="1629"/>
                    <a:pt x="64" y="1210"/>
                    <a:pt x="85" y="786"/>
                  </a:cubicBezTo>
                  <a:cubicBezTo>
                    <a:pt x="85" y="548"/>
                    <a:pt x="133" y="283"/>
                    <a:pt x="175" y="40"/>
                  </a:cubicBezTo>
                  <a:cubicBezTo>
                    <a:pt x="187" y="12"/>
                    <a:pt x="172" y="1"/>
                    <a:pt x="15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6"/>
            <p:cNvSpPr/>
            <p:nvPr/>
          </p:nvSpPr>
          <p:spPr>
            <a:xfrm>
              <a:off x="1997175" y="3720922"/>
              <a:ext cx="1282417" cy="784999"/>
            </a:xfrm>
            <a:custGeom>
              <a:rect b="b" l="l" r="r" t="t"/>
              <a:pathLst>
                <a:path extrusionOk="0" h="10239" w="16727">
                  <a:moveTo>
                    <a:pt x="15911" y="1"/>
                  </a:moveTo>
                  <a:lnTo>
                    <a:pt x="727" y="3533"/>
                  </a:lnTo>
                  <a:cubicBezTo>
                    <a:pt x="727" y="3533"/>
                    <a:pt x="1" y="6023"/>
                    <a:pt x="727" y="7876"/>
                  </a:cubicBezTo>
                  <a:cubicBezTo>
                    <a:pt x="1479" y="9730"/>
                    <a:pt x="2713" y="10238"/>
                    <a:pt x="2713" y="10238"/>
                  </a:cubicBezTo>
                  <a:lnTo>
                    <a:pt x="16308" y="3507"/>
                  </a:lnTo>
                  <a:lnTo>
                    <a:pt x="16727" y="1632"/>
                  </a:lnTo>
                  <a:lnTo>
                    <a:pt x="1591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64" name="Shape 164"/>
        <p:cNvGrpSpPr/>
        <p:nvPr/>
      </p:nvGrpSpPr>
      <p:grpSpPr>
        <a:xfrm>
          <a:off x="0" y="0"/>
          <a:ext cx="0" cy="0"/>
          <a:chOff x="0" y="0"/>
          <a:chExt cx="0" cy="0"/>
        </a:xfrm>
      </p:grpSpPr>
      <p:sp>
        <p:nvSpPr>
          <p:cNvPr id="165" name="Google Shape;165;p7"/>
          <p:cNvSpPr/>
          <p:nvPr/>
        </p:nvSpPr>
        <p:spPr>
          <a:xfrm>
            <a:off x="8101163" y="52125"/>
            <a:ext cx="841871" cy="201949"/>
          </a:xfrm>
          <a:custGeom>
            <a:rect b="b" l="l" r="r" t="t"/>
            <a:pathLst>
              <a:path extrusionOk="0" h="1440" w="6002">
                <a:moveTo>
                  <a:pt x="2475" y="0"/>
                </a:moveTo>
                <a:cubicBezTo>
                  <a:pt x="2353" y="0"/>
                  <a:pt x="2221" y="79"/>
                  <a:pt x="2141" y="179"/>
                </a:cubicBezTo>
                <a:cubicBezTo>
                  <a:pt x="1987" y="332"/>
                  <a:pt x="1876" y="555"/>
                  <a:pt x="1812" y="777"/>
                </a:cubicBezTo>
                <a:cubicBezTo>
                  <a:pt x="1739" y="738"/>
                  <a:pt x="1665" y="703"/>
                  <a:pt x="1594" y="703"/>
                </a:cubicBezTo>
                <a:cubicBezTo>
                  <a:pt x="1578" y="703"/>
                  <a:pt x="1563" y="704"/>
                  <a:pt x="1547" y="708"/>
                </a:cubicBezTo>
                <a:cubicBezTo>
                  <a:pt x="1436" y="708"/>
                  <a:pt x="1346" y="798"/>
                  <a:pt x="1346" y="909"/>
                </a:cubicBezTo>
                <a:cubicBezTo>
                  <a:pt x="1249" y="796"/>
                  <a:pt x="1125" y="737"/>
                  <a:pt x="1002" y="737"/>
                </a:cubicBezTo>
                <a:cubicBezTo>
                  <a:pt x="931" y="737"/>
                  <a:pt x="860" y="757"/>
                  <a:pt x="795" y="798"/>
                </a:cubicBezTo>
                <a:cubicBezTo>
                  <a:pt x="621" y="909"/>
                  <a:pt x="531" y="1105"/>
                  <a:pt x="377" y="1238"/>
                </a:cubicBezTo>
                <a:cubicBezTo>
                  <a:pt x="287" y="1328"/>
                  <a:pt x="91" y="1391"/>
                  <a:pt x="1" y="1418"/>
                </a:cubicBezTo>
                <a:lnTo>
                  <a:pt x="6002" y="1439"/>
                </a:lnTo>
                <a:cubicBezTo>
                  <a:pt x="5763" y="1391"/>
                  <a:pt x="5498" y="1328"/>
                  <a:pt x="5366" y="1105"/>
                </a:cubicBezTo>
                <a:cubicBezTo>
                  <a:pt x="5318" y="994"/>
                  <a:pt x="5276" y="888"/>
                  <a:pt x="5207" y="819"/>
                </a:cubicBezTo>
                <a:cubicBezTo>
                  <a:pt x="5176" y="807"/>
                  <a:pt x="5145" y="802"/>
                  <a:pt x="5113" y="802"/>
                </a:cubicBezTo>
                <a:cubicBezTo>
                  <a:pt x="5038" y="802"/>
                  <a:pt x="4964" y="832"/>
                  <a:pt x="4900" y="862"/>
                </a:cubicBezTo>
                <a:cubicBezTo>
                  <a:pt x="4885" y="881"/>
                  <a:pt x="4859" y="897"/>
                  <a:pt x="4836" y="897"/>
                </a:cubicBezTo>
                <a:cubicBezTo>
                  <a:pt x="4826" y="897"/>
                  <a:pt x="4817" y="894"/>
                  <a:pt x="4810" y="888"/>
                </a:cubicBezTo>
                <a:cubicBezTo>
                  <a:pt x="4789" y="888"/>
                  <a:pt x="4789" y="862"/>
                  <a:pt x="4768" y="841"/>
                </a:cubicBezTo>
                <a:cubicBezTo>
                  <a:pt x="4704" y="708"/>
                  <a:pt x="4656" y="533"/>
                  <a:pt x="4572" y="422"/>
                </a:cubicBezTo>
                <a:cubicBezTo>
                  <a:pt x="4503" y="327"/>
                  <a:pt x="4408" y="283"/>
                  <a:pt x="4314" y="283"/>
                </a:cubicBezTo>
                <a:cubicBezTo>
                  <a:pt x="4256" y="283"/>
                  <a:pt x="4198" y="300"/>
                  <a:pt x="4148" y="332"/>
                </a:cubicBezTo>
                <a:cubicBezTo>
                  <a:pt x="3994" y="401"/>
                  <a:pt x="3910" y="555"/>
                  <a:pt x="3862" y="729"/>
                </a:cubicBezTo>
                <a:cubicBezTo>
                  <a:pt x="3751" y="623"/>
                  <a:pt x="3618" y="512"/>
                  <a:pt x="3486" y="465"/>
                </a:cubicBezTo>
                <a:cubicBezTo>
                  <a:pt x="3431" y="442"/>
                  <a:pt x="3377" y="430"/>
                  <a:pt x="3324" y="430"/>
                </a:cubicBezTo>
                <a:cubicBezTo>
                  <a:pt x="3228" y="430"/>
                  <a:pt x="3139" y="469"/>
                  <a:pt x="3067" y="555"/>
                </a:cubicBezTo>
                <a:cubicBezTo>
                  <a:pt x="2935" y="290"/>
                  <a:pt x="2781" y="25"/>
                  <a:pt x="2517" y="4"/>
                </a:cubicBezTo>
                <a:cubicBezTo>
                  <a:pt x="2503" y="2"/>
                  <a:pt x="2489" y="0"/>
                  <a:pt x="247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7"/>
          <p:cNvSpPr/>
          <p:nvPr/>
        </p:nvSpPr>
        <p:spPr>
          <a:xfrm>
            <a:off x="-1041000" y="3009775"/>
            <a:ext cx="11225986" cy="3987262"/>
          </a:xfrm>
          <a:custGeom>
            <a:rect b="b" l="l" r="r" t="t"/>
            <a:pathLst>
              <a:path extrusionOk="0" h="44599" w="105159">
                <a:moveTo>
                  <a:pt x="11224" y="0"/>
                </a:moveTo>
                <a:cubicBezTo>
                  <a:pt x="10502" y="0"/>
                  <a:pt x="9781" y="108"/>
                  <a:pt x="9073" y="332"/>
                </a:cubicBezTo>
                <a:cubicBezTo>
                  <a:pt x="4704" y="1725"/>
                  <a:pt x="2474" y="7106"/>
                  <a:pt x="3777" y="12646"/>
                </a:cubicBezTo>
                <a:cubicBezTo>
                  <a:pt x="3094" y="13573"/>
                  <a:pt x="2495" y="14632"/>
                  <a:pt x="2056" y="15803"/>
                </a:cubicBezTo>
                <a:cubicBezTo>
                  <a:pt x="1" y="21078"/>
                  <a:pt x="1526" y="26570"/>
                  <a:pt x="5456" y="28095"/>
                </a:cubicBezTo>
                <a:cubicBezTo>
                  <a:pt x="6140" y="28363"/>
                  <a:pt x="6856" y="28490"/>
                  <a:pt x="7583" y="28490"/>
                </a:cubicBezTo>
                <a:cubicBezTo>
                  <a:pt x="8355" y="28490"/>
                  <a:pt x="9139" y="28347"/>
                  <a:pt x="9910" y="28074"/>
                </a:cubicBezTo>
                <a:cubicBezTo>
                  <a:pt x="12072" y="31019"/>
                  <a:pt x="15525" y="32772"/>
                  <a:pt x="19177" y="32772"/>
                </a:cubicBezTo>
                <a:cubicBezTo>
                  <a:pt x="20340" y="32772"/>
                  <a:pt x="21523" y="32594"/>
                  <a:pt x="22690" y="32221"/>
                </a:cubicBezTo>
                <a:cubicBezTo>
                  <a:pt x="23596" y="31935"/>
                  <a:pt x="24454" y="31538"/>
                  <a:pt x="25227" y="31072"/>
                </a:cubicBezTo>
                <a:cubicBezTo>
                  <a:pt x="25317" y="31294"/>
                  <a:pt x="25428" y="31538"/>
                  <a:pt x="25534" y="31760"/>
                </a:cubicBezTo>
                <a:cubicBezTo>
                  <a:pt x="27256" y="35378"/>
                  <a:pt x="30613" y="37671"/>
                  <a:pt x="34300" y="38201"/>
                </a:cubicBezTo>
                <a:cubicBezTo>
                  <a:pt x="34628" y="40849"/>
                  <a:pt x="35931" y="43078"/>
                  <a:pt x="38092" y="44074"/>
                </a:cubicBezTo>
                <a:cubicBezTo>
                  <a:pt x="38875" y="44430"/>
                  <a:pt x="39708" y="44599"/>
                  <a:pt x="40557" y="44599"/>
                </a:cubicBezTo>
                <a:cubicBezTo>
                  <a:pt x="43866" y="44599"/>
                  <a:pt x="47424" y="42029"/>
                  <a:pt x="49304" y="37936"/>
                </a:cubicBezTo>
                <a:cubicBezTo>
                  <a:pt x="49765" y="36898"/>
                  <a:pt x="50098" y="35838"/>
                  <a:pt x="50294" y="34806"/>
                </a:cubicBezTo>
                <a:cubicBezTo>
                  <a:pt x="51751" y="35796"/>
                  <a:pt x="53430" y="36458"/>
                  <a:pt x="55172" y="36702"/>
                </a:cubicBezTo>
                <a:cubicBezTo>
                  <a:pt x="55506" y="39371"/>
                  <a:pt x="56830" y="41580"/>
                  <a:pt x="58970" y="42570"/>
                </a:cubicBezTo>
                <a:cubicBezTo>
                  <a:pt x="59758" y="42933"/>
                  <a:pt x="60596" y="43105"/>
                  <a:pt x="61450" y="43105"/>
                </a:cubicBezTo>
                <a:cubicBezTo>
                  <a:pt x="64755" y="43105"/>
                  <a:pt x="68305" y="40524"/>
                  <a:pt x="70182" y="36437"/>
                </a:cubicBezTo>
                <a:cubicBezTo>
                  <a:pt x="71548" y="33455"/>
                  <a:pt x="71723" y="30325"/>
                  <a:pt x="70886" y="27873"/>
                </a:cubicBezTo>
                <a:lnTo>
                  <a:pt x="70886" y="27873"/>
                </a:lnTo>
                <a:cubicBezTo>
                  <a:pt x="72629" y="29133"/>
                  <a:pt x="74949" y="29970"/>
                  <a:pt x="77528" y="30081"/>
                </a:cubicBezTo>
                <a:cubicBezTo>
                  <a:pt x="77732" y="30090"/>
                  <a:pt x="77934" y="30094"/>
                  <a:pt x="78136" y="30094"/>
                </a:cubicBezTo>
                <a:cubicBezTo>
                  <a:pt x="82448" y="30094"/>
                  <a:pt x="86136" y="28114"/>
                  <a:pt x="87527" y="25225"/>
                </a:cubicBezTo>
                <a:cubicBezTo>
                  <a:pt x="87612" y="25336"/>
                  <a:pt x="87723" y="25426"/>
                  <a:pt x="87834" y="25511"/>
                </a:cubicBezTo>
                <a:cubicBezTo>
                  <a:pt x="90340" y="27813"/>
                  <a:pt x="93393" y="28992"/>
                  <a:pt x="96180" y="28992"/>
                </a:cubicBezTo>
                <a:cubicBezTo>
                  <a:pt x="98472" y="28992"/>
                  <a:pt x="100584" y="28195"/>
                  <a:pt x="102065" y="26570"/>
                </a:cubicBezTo>
                <a:cubicBezTo>
                  <a:pt x="105158" y="23196"/>
                  <a:pt x="104406" y="17413"/>
                  <a:pt x="100503" y="13266"/>
                </a:cubicBezTo>
                <a:cubicBezTo>
                  <a:pt x="100635" y="12116"/>
                  <a:pt x="100609" y="10904"/>
                  <a:pt x="100434" y="9670"/>
                </a:cubicBezTo>
                <a:cubicBezTo>
                  <a:pt x="99637" y="4480"/>
                  <a:pt x="96070" y="641"/>
                  <a:pt x="92219" y="641"/>
                </a:cubicBezTo>
                <a:cubicBezTo>
                  <a:pt x="91928" y="641"/>
                  <a:pt x="91634" y="663"/>
                  <a:pt x="91340" y="708"/>
                </a:cubicBezTo>
                <a:cubicBezTo>
                  <a:pt x="89842" y="931"/>
                  <a:pt x="88518" y="1746"/>
                  <a:pt x="87501" y="2959"/>
                </a:cubicBezTo>
                <a:cubicBezTo>
                  <a:pt x="86019" y="2303"/>
                  <a:pt x="84430" y="1977"/>
                  <a:pt x="82842" y="1977"/>
                </a:cubicBezTo>
                <a:cubicBezTo>
                  <a:pt x="79725" y="1977"/>
                  <a:pt x="76617" y="3234"/>
                  <a:pt x="74350" y="5719"/>
                </a:cubicBezTo>
                <a:cubicBezTo>
                  <a:pt x="73492" y="6667"/>
                  <a:pt x="72830" y="7705"/>
                  <a:pt x="72322" y="8806"/>
                </a:cubicBezTo>
                <a:cubicBezTo>
                  <a:pt x="71041" y="8222"/>
                  <a:pt x="69569" y="7918"/>
                  <a:pt x="68015" y="7918"/>
                </a:cubicBezTo>
                <a:cubicBezTo>
                  <a:pt x="66458" y="7918"/>
                  <a:pt x="64818" y="8223"/>
                  <a:pt x="63207" y="8854"/>
                </a:cubicBezTo>
                <a:cubicBezTo>
                  <a:pt x="62190" y="8298"/>
                  <a:pt x="61067" y="7858"/>
                  <a:pt x="59854" y="7572"/>
                </a:cubicBezTo>
                <a:cubicBezTo>
                  <a:pt x="58791" y="7322"/>
                  <a:pt x="57740" y="7202"/>
                  <a:pt x="56727" y="7202"/>
                </a:cubicBezTo>
                <a:cubicBezTo>
                  <a:pt x="53910" y="7202"/>
                  <a:pt x="51396" y="8128"/>
                  <a:pt x="49791" y="9733"/>
                </a:cubicBezTo>
                <a:cubicBezTo>
                  <a:pt x="48932" y="9525"/>
                  <a:pt x="48025" y="9418"/>
                  <a:pt x="47090" y="9418"/>
                </a:cubicBezTo>
                <a:cubicBezTo>
                  <a:pt x="45545" y="9418"/>
                  <a:pt x="43926" y="9711"/>
                  <a:pt x="42329" y="10332"/>
                </a:cubicBezTo>
                <a:cubicBezTo>
                  <a:pt x="41317" y="9781"/>
                  <a:pt x="40189" y="9336"/>
                  <a:pt x="38976" y="9050"/>
                </a:cubicBezTo>
                <a:cubicBezTo>
                  <a:pt x="37912" y="8806"/>
                  <a:pt x="36865" y="8688"/>
                  <a:pt x="35857" y="8688"/>
                </a:cubicBezTo>
                <a:cubicBezTo>
                  <a:pt x="34416" y="8688"/>
                  <a:pt x="33057" y="8929"/>
                  <a:pt x="31847" y="9384"/>
                </a:cubicBezTo>
                <a:cubicBezTo>
                  <a:pt x="29772" y="8116"/>
                  <a:pt x="27541" y="7495"/>
                  <a:pt x="25500" y="7495"/>
                </a:cubicBezTo>
                <a:cubicBezTo>
                  <a:pt x="23806" y="7495"/>
                  <a:pt x="22244" y="7923"/>
                  <a:pt x="21011" y="8764"/>
                </a:cubicBezTo>
                <a:cubicBezTo>
                  <a:pt x="20969" y="8610"/>
                  <a:pt x="20926" y="8478"/>
                  <a:pt x="20879" y="8345"/>
                </a:cubicBezTo>
                <a:cubicBezTo>
                  <a:pt x="19289" y="3346"/>
                  <a:pt x="15253" y="0"/>
                  <a:pt x="11224" y="0"/>
                </a:cubicBezTo>
                <a:close/>
              </a:path>
            </a:pathLst>
          </a:custGeom>
          <a:solidFill>
            <a:srgbClr val="FFFFFF">
              <a:alpha val="399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7"/>
          <p:cNvSpPr/>
          <p:nvPr/>
        </p:nvSpPr>
        <p:spPr>
          <a:xfrm>
            <a:off x="0" y="4705507"/>
            <a:ext cx="9144064" cy="438003"/>
          </a:xfrm>
          <a:custGeom>
            <a:rect b="b" l="l" r="r" t="t"/>
            <a:pathLst>
              <a:path extrusionOk="0" h="9670" w="87612">
                <a:moveTo>
                  <a:pt x="18981" y="0"/>
                </a:moveTo>
                <a:cubicBezTo>
                  <a:pt x="15418" y="0"/>
                  <a:pt x="11743" y="156"/>
                  <a:pt x="8077" y="470"/>
                </a:cubicBezTo>
                <a:cubicBezTo>
                  <a:pt x="5387" y="713"/>
                  <a:pt x="2691" y="1020"/>
                  <a:pt x="0" y="1264"/>
                </a:cubicBezTo>
                <a:lnTo>
                  <a:pt x="0" y="9669"/>
                </a:lnTo>
                <a:lnTo>
                  <a:pt x="87611" y="9669"/>
                </a:lnTo>
                <a:lnTo>
                  <a:pt x="87611" y="4023"/>
                </a:lnTo>
                <a:cubicBezTo>
                  <a:pt x="84100" y="3160"/>
                  <a:pt x="79821" y="2609"/>
                  <a:pt x="75033" y="2456"/>
                </a:cubicBezTo>
                <a:cubicBezTo>
                  <a:pt x="74101" y="2429"/>
                  <a:pt x="73160" y="2417"/>
                  <a:pt x="72210" y="2417"/>
                </a:cubicBezTo>
                <a:cubicBezTo>
                  <a:pt x="65222" y="2417"/>
                  <a:pt x="57810" y="3055"/>
                  <a:pt x="50755" y="3097"/>
                </a:cubicBezTo>
                <a:cubicBezTo>
                  <a:pt x="48196" y="3097"/>
                  <a:pt x="45660" y="3028"/>
                  <a:pt x="43430" y="2763"/>
                </a:cubicBezTo>
                <a:cubicBezTo>
                  <a:pt x="40670" y="2456"/>
                  <a:pt x="38462" y="1878"/>
                  <a:pt x="36015" y="1418"/>
                </a:cubicBezTo>
                <a:cubicBezTo>
                  <a:pt x="31114" y="477"/>
                  <a:pt x="25219" y="0"/>
                  <a:pt x="1898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7"/>
          <p:cNvSpPr/>
          <p:nvPr/>
        </p:nvSpPr>
        <p:spPr>
          <a:xfrm>
            <a:off x="-69775" y="165425"/>
            <a:ext cx="1259352" cy="300351"/>
          </a:xfrm>
          <a:custGeom>
            <a:rect b="b" l="l" r="r" t="t"/>
            <a:pathLst>
              <a:path extrusionOk="0" h="2322" w="9736">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7"/>
          <p:cNvSpPr/>
          <p:nvPr/>
        </p:nvSpPr>
        <p:spPr>
          <a:xfrm>
            <a:off x="8824751" y="465768"/>
            <a:ext cx="612062" cy="147480"/>
          </a:xfrm>
          <a:custGeom>
            <a:rect b="b" l="l" r="r" t="t"/>
            <a:pathLst>
              <a:path extrusionOk="0" h="1372" w="5694">
                <a:moveTo>
                  <a:pt x="2405" y="0"/>
                </a:moveTo>
                <a:cubicBezTo>
                  <a:pt x="2251" y="0"/>
                  <a:pt x="2119" y="90"/>
                  <a:pt x="2034" y="201"/>
                </a:cubicBezTo>
                <a:cubicBezTo>
                  <a:pt x="1875" y="334"/>
                  <a:pt x="1790" y="530"/>
                  <a:pt x="1722" y="752"/>
                </a:cubicBezTo>
                <a:cubicBezTo>
                  <a:pt x="1637" y="710"/>
                  <a:pt x="1547" y="662"/>
                  <a:pt x="1457" y="662"/>
                </a:cubicBezTo>
                <a:cubicBezTo>
                  <a:pt x="1372" y="689"/>
                  <a:pt x="1282" y="773"/>
                  <a:pt x="1282" y="863"/>
                </a:cubicBezTo>
                <a:cubicBezTo>
                  <a:pt x="1199" y="767"/>
                  <a:pt x="1081" y="712"/>
                  <a:pt x="961" y="712"/>
                </a:cubicBezTo>
                <a:cubicBezTo>
                  <a:pt x="889" y="712"/>
                  <a:pt x="818" y="732"/>
                  <a:pt x="752" y="773"/>
                </a:cubicBezTo>
                <a:cubicBezTo>
                  <a:pt x="599" y="863"/>
                  <a:pt x="509" y="1059"/>
                  <a:pt x="376" y="1192"/>
                </a:cubicBezTo>
                <a:cubicBezTo>
                  <a:pt x="286" y="1261"/>
                  <a:pt x="90" y="1324"/>
                  <a:pt x="0" y="1351"/>
                </a:cubicBezTo>
                <a:lnTo>
                  <a:pt x="5694" y="1372"/>
                </a:lnTo>
                <a:cubicBezTo>
                  <a:pt x="5477" y="1324"/>
                  <a:pt x="5233" y="1282"/>
                  <a:pt x="5101" y="1038"/>
                </a:cubicBezTo>
                <a:cubicBezTo>
                  <a:pt x="5032" y="953"/>
                  <a:pt x="5011" y="842"/>
                  <a:pt x="4921" y="795"/>
                </a:cubicBezTo>
                <a:cubicBezTo>
                  <a:pt x="4895" y="775"/>
                  <a:pt x="4869" y="768"/>
                  <a:pt x="4842" y="768"/>
                </a:cubicBezTo>
                <a:cubicBezTo>
                  <a:pt x="4780" y="768"/>
                  <a:pt x="4712" y="809"/>
                  <a:pt x="4635" y="842"/>
                </a:cubicBezTo>
                <a:cubicBezTo>
                  <a:pt x="4613" y="842"/>
                  <a:pt x="4592" y="863"/>
                  <a:pt x="4571" y="863"/>
                </a:cubicBezTo>
                <a:cubicBezTo>
                  <a:pt x="4550" y="842"/>
                  <a:pt x="4550" y="821"/>
                  <a:pt x="4523" y="795"/>
                </a:cubicBezTo>
                <a:cubicBezTo>
                  <a:pt x="4460" y="689"/>
                  <a:pt x="4439" y="509"/>
                  <a:pt x="4349" y="397"/>
                </a:cubicBezTo>
                <a:cubicBezTo>
                  <a:pt x="4278" y="313"/>
                  <a:pt x="4182" y="274"/>
                  <a:pt x="4088" y="274"/>
                </a:cubicBezTo>
                <a:cubicBezTo>
                  <a:pt x="4033" y="274"/>
                  <a:pt x="3979" y="287"/>
                  <a:pt x="3930" y="313"/>
                </a:cubicBezTo>
                <a:cubicBezTo>
                  <a:pt x="3798" y="397"/>
                  <a:pt x="3708" y="556"/>
                  <a:pt x="3665" y="710"/>
                </a:cubicBezTo>
                <a:cubicBezTo>
                  <a:pt x="3554" y="599"/>
                  <a:pt x="3443" y="487"/>
                  <a:pt x="3310" y="445"/>
                </a:cubicBezTo>
                <a:cubicBezTo>
                  <a:pt x="3268" y="430"/>
                  <a:pt x="3224" y="422"/>
                  <a:pt x="3180" y="422"/>
                </a:cubicBezTo>
                <a:cubicBezTo>
                  <a:pt x="3085" y="422"/>
                  <a:pt x="2989" y="457"/>
                  <a:pt x="2913" y="530"/>
                </a:cubicBezTo>
                <a:cubicBezTo>
                  <a:pt x="2802" y="291"/>
                  <a:pt x="2627" y="27"/>
                  <a:pt x="240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7"/>
          <p:cNvSpPr/>
          <p:nvPr/>
        </p:nvSpPr>
        <p:spPr>
          <a:xfrm>
            <a:off x="279863" y="601778"/>
            <a:ext cx="177302" cy="175063"/>
          </a:xfrm>
          <a:custGeom>
            <a:rect b="b" l="l" r="r" t="t"/>
            <a:pathLst>
              <a:path extrusionOk="0" h="18231" w="18469">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7"/>
          <p:cNvSpPr/>
          <p:nvPr/>
        </p:nvSpPr>
        <p:spPr>
          <a:xfrm>
            <a:off x="566075" y="735275"/>
            <a:ext cx="250671" cy="247440"/>
          </a:xfrm>
          <a:custGeom>
            <a:rect b="b" l="l" r="r" t="t"/>
            <a:pathLst>
              <a:path extrusionOk="0" h="18231" w="18469">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7"/>
          <p:cNvSpPr/>
          <p:nvPr/>
        </p:nvSpPr>
        <p:spPr>
          <a:xfrm flipH="1">
            <a:off x="3919600" y="721375"/>
            <a:ext cx="841871" cy="201949"/>
          </a:xfrm>
          <a:custGeom>
            <a:rect b="b" l="l" r="r" t="t"/>
            <a:pathLst>
              <a:path extrusionOk="0" h="1440" w="6002">
                <a:moveTo>
                  <a:pt x="2475" y="0"/>
                </a:moveTo>
                <a:cubicBezTo>
                  <a:pt x="2353" y="0"/>
                  <a:pt x="2221" y="79"/>
                  <a:pt x="2141" y="179"/>
                </a:cubicBezTo>
                <a:cubicBezTo>
                  <a:pt x="1987" y="332"/>
                  <a:pt x="1876" y="555"/>
                  <a:pt x="1812" y="777"/>
                </a:cubicBezTo>
                <a:cubicBezTo>
                  <a:pt x="1739" y="738"/>
                  <a:pt x="1665" y="703"/>
                  <a:pt x="1594" y="703"/>
                </a:cubicBezTo>
                <a:cubicBezTo>
                  <a:pt x="1578" y="703"/>
                  <a:pt x="1563" y="704"/>
                  <a:pt x="1547" y="708"/>
                </a:cubicBezTo>
                <a:cubicBezTo>
                  <a:pt x="1436" y="708"/>
                  <a:pt x="1346" y="798"/>
                  <a:pt x="1346" y="909"/>
                </a:cubicBezTo>
                <a:cubicBezTo>
                  <a:pt x="1249" y="796"/>
                  <a:pt x="1125" y="737"/>
                  <a:pt x="1002" y="737"/>
                </a:cubicBezTo>
                <a:cubicBezTo>
                  <a:pt x="931" y="737"/>
                  <a:pt x="860" y="757"/>
                  <a:pt x="795" y="798"/>
                </a:cubicBezTo>
                <a:cubicBezTo>
                  <a:pt x="621" y="909"/>
                  <a:pt x="531" y="1105"/>
                  <a:pt x="377" y="1238"/>
                </a:cubicBezTo>
                <a:cubicBezTo>
                  <a:pt x="287" y="1328"/>
                  <a:pt x="91" y="1391"/>
                  <a:pt x="1" y="1418"/>
                </a:cubicBezTo>
                <a:lnTo>
                  <a:pt x="6002" y="1439"/>
                </a:lnTo>
                <a:cubicBezTo>
                  <a:pt x="5763" y="1391"/>
                  <a:pt x="5498" y="1328"/>
                  <a:pt x="5366" y="1105"/>
                </a:cubicBezTo>
                <a:cubicBezTo>
                  <a:pt x="5318" y="994"/>
                  <a:pt x="5276" y="888"/>
                  <a:pt x="5207" y="819"/>
                </a:cubicBezTo>
                <a:cubicBezTo>
                  <a:pt x="5176" y="807"/>
                  <a:pt x="5145" y="802"/>
                  <a:pt x="5113" y="802"/>
                </a:cubicBezTo>
                <a:cubicBezTo>
                  <a:pt x="5038" y="802"/>
                  <a:pt x="4964" y="832"/>
                  <a:pt x="4900" y="862"/>
                </a:cubicBezTo>
                <a:cubicBezTo>
                  <a:pt x="4885" y="881"/>
                  <a:pt x="4859" y="897"/>
                  <a:pt x="4836" y="897"/>
                </a:cubicBezTo>
                <a:cubicBezTo>
                  <a:pt x="4826" y="897"/>
                  <a:pt x="4817" y="894"/>
                  <a:pt x="4810" y="888"/>
                </a:cubicBezTo>
                <a:cubicBezTo>
                  <a:pt x="4789" y="888"/>
                  <a:pt x="4789" y="862"/>
                  <a:pt x="4768" y="841"/>
                </a:cubicBezTo>
                <a:cubicBezTo>
                  <a:pt x="4704" y="708"/>
                  <a:pt x="4656" y="533"/>
                  <a:pt x="4572" y="422"/>
                </a:cubicBezTo>
                <a:cubicBezTo>
                  <a:pt x="4503" y="327"/>
                  <a:pt x="4408" y="283"/>
                  <a:pt x="4314" y="283"/>
                </a:cubicBezTo>
                <a:cubicBezTo>
                  <a:pt x="4256" y="283"/>
                  <a:pt x="4198" y="300"/>
                  <a:pt x="4148" y="332"/>
                </a:cubicBezTo>
                <a:cubicBezTo>
                  <a:pt x="3994" y="401"/>
                  <a:pt x="3910" y="555"/>
                  <a:pt x="3862" y="729"/>
                </a:cubicBezTo>
                <a:cubicBezTo>
                  <a:pt x="3751" y="623"/>
                  <a:pt x="3618" y="512"/>
                  <a:pt x="3486" y="465"/>
                </a:cubicBezTo>
                <a:cubicBezTo>
                  <a:pt x="3431" y="442"/>
                  <a:pt x="3377" y="430"/>
                  <a:pt x="3324" y="430"/>
                </a:cubicBezTo>
                <a:cubicBezTo>
                  <a:pt x="3228" y="430"/>
                  <a:pt x="3139" y="469"/>
                  <a:pt x="3067" y="555"/>
                </a:cubicBezTo>
                <a:cubicBezTo>
                  <a:pt x="2935" y="290"/>
                  <a:pt x="2781" y="25"/>
                  <a:pt x="2517" y="4"/>
                </a:cubicBezTo>
                <a:cubicBezTo>
                  <a:pt x="2503" y="2"/>
                  <a:pt x="2489" y="0"/>
                  <a:pt x="247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7"/>
          <p:cNvSpPr txBox="1"/>
          <p:nvPr>
            <p:ph type="title"/>
          </p:nvPr>
        </p:nvSpPr>
        <p:spPr>
          <a:xfrm>
            <a:off x="1253300" y="990150"/>
            <a:ext cx="3862500" cy="572700"/>
          </a:xfrm>
          <a:prstGeom prst="rect">
            <a:avLst/>
          </a:prstGeom>
        </p:spPr>
        <p:txBody>
          <a:bodyPr anchorCtr="0" anchor="t" bIns="91425" lIns="91425" spcFirstLastPara="1" rIns="91425" wrap="square" tIns="91425">
            <a:noAutofit/>
          </a:bodyPr>
          <a:lstStyle>
            <a:lvl1pPr lvl="0" rtl="0" algn="l">
              <a:spcBef>
                <a:spcPts val="0"/>
              </a:spcBef>
              <a:spcAft>
                <a:spcPts val="0"/>
              </a:spcAft>
              <a:buSzPts val="27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74" name="Google Shape;174;p7"/>
          <p:cNvSpPr txBox="1"/>
          <p:nvPr>
            <p:ph idx="1" type="subTitle"/>
          </p:nvPr>
        </p:nvSpPr>
        <p:spPr>
          <a:xfrm>
            <a:off x="1253300" y="1562838"/>
            <a:ext cx="3862500" cy="1787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Font typeface="Nunito Light"/>
              <a:buChar char="●"/>
              <a:defRPr/>
            </a:lvl1pPr>
            <a:lvl2pPr lvl="1" rtl="0" algn="ctr">
              <a:lnSpc>
                <a:spcPct val="100000"/>
              </a:lnSpc>
              <a:spcBef>
                <a:spcPts val="0"/>
              </a:spcBef>
              <a:spcAft>
                <a:spcPts val="0"/>
              </a:spcAft>
              <a:buClr>
                <a:srgbClr val="E76A28"/>
              </a:buClr>
              <a:buSzPts val="1200"/>
              <a:buFont typeface="Nunito Light"/>
              <a:buChar char="○"/>
              <a:defRPr/>
            </a:lvl2pPr>
            <a:lvl3pPr lvl="2" rtl="0" algn="ctr">
              <a:lnSpc>
                <a:spcPct val="100000"/>
              </a:lnSpc>
              <a:spcBef>
                <a:spcPts val="1600"/>
              </a:spcBef>
              <a:spcAft>
                <a:spcPts val="0"/>
              </a:spcAft>
              <a:buClr>
                <a:srgbClr val="E76A28"/>
              </a:buClr>
              <a:buSzPts val="1200"/>
              <a:buFont typeface="Nunito Light"/>
              <a:buChar char="■"/>
              <a:defRPr/>
            </a:lvl3pPr>
            <a:lvl4pPr lvl="3" rtl="0" algn="ctr">
              <a:lnSpc>
                <a:spcPct val="100000"/>
              </a:lnSpc>
              <a:spcBef>
                <a:spcPts val="1600"/>
              </a:spcBef>
              <a:spcAft>
                <a:spcPts val="0"/>
              </a:spcAft>
              <a:buClr>
                <a:srgbClr val="E76A28"/>
              </a:buClr>
              <a:buSzPts val="1200"/>
              <a:buFont typeface="Nunito Light"/>
              <a:buChar char="●"/>
              <a:defRPr/>
            </a:lvl4pPr>
            <a:lvl5pPr lvl="4" rtl="0" algn="ctr">
              <a:lnSpc>
                <a:spcPct val="100000"/>
              </a:lnSpc>
              <a:spcBef>
                <a:spcPts val="1600"/>
              </a:spcBef>
              <a:spcAft>
                <a:spcPts val="0"/>
              </a:spcAft>
              <a:buClr>
                <a:srgbClr val="E76A28"/>
              </a:buClr>
              <a:buSzPts val="1200"/>
              <a:buFont typeface="Nunito Light"/>
              <a:buChar char="○"/>
              <a:defRPr/>
            </a:lvl5pPr>
            <a:lvl6pPr lvl="5" rtl="0" algn="ctr">
              <a:lnSpc>
                <a:spcPct val="100000"/>
              </a:lnSpc>
              <a:spcBef>
                <a:spcPts val="1600"/>
              </a:spcBef>
              <a:spcAft>
                <a:spcPts val="0"/>
              </a:spcAft>
              <a:buClr>
                <a:srgbClr val="999999"/>
              </a:buClr>
              <a:buSzPts val="1200"/>
              <a:buFont typeface="Nunito Light"/>
              <a:buChar char="■"/>
              <a:defRPr/>
            </a:lvl6pPr>
            <a:lvl7pPr lvl="6" rtl="0" algn="ctr">
              <a:lnSpc>
                <a:spcPct val="100000"/>
              </a:lnSpc>
              <a:spcBef>
                <a:spcPts val="1600"/>
              </a:spcBef>
              <a:spcAft>
                <a:spcPts val="0"/>
              </a:spcAft>
              <a:buClr>
                <a:srgbClr val="999999"/>
              </a:buClr>
              <a:buSzPts val="1200"/>
              <a:buFont typeface="Nunito Light"/>
              <a:buChar char="●"/>
              <a:defRPr/>
            </a:lvl7pPr>
            <a:lvl8pPr lvl="7" rtl="0" algn="ctr">
              <a:lnSpc>
                <a:spcPct val="100000"/>
              </a:lnSpc>
              <a:spcBef>
                <a:spcPts val="1600"/>
              </a:spcBef>
              <a:spcAft>
                <a:spcPts val="0"/>
              </a:spcAft>
              <a:buClr>
                <a:srgbClr val="999999"/>
              </a:buClr>
              <a:buSzPts val="1200"/>
              <a:buFont typeface="Nunito Light"/>
              <a:buChar char="○"/>
              <a:defRPr/>
            </a:lvl8pPr>
            <a:lvl9pPr lvl="8" rtl="0" algn="ctr">
              <a:lnSpc>
                <a:spcPct val="100000"/>
              </a:lnSpc>
              <a:spcBef>
                <a:spcPts val="1600"/>
              </a:spcBef>
              <a:spcAft>
                <a:spcPts val="1600"/>
              </a:spcAft>
              <a:buClr>
                <a:srgbClr val="999999"/>
              </a:buClr>
              <a:buSzPts val="1200"/>
              <a:buFont typeface="Nunito Light"/>
              <a:buChar char="■"/>
              <a:defRPr/>
            </a:lvl9pPr>
          </a:lstStyle>
          <a:p/>
        </p:txBody>
      </p:sp>
      <p:sp>
        <p:nvSpPr>
          <p:cNvPr id="175" name="Google Shape;175;p7"/>
          <p:cNvSpPr/>
          <p:nvPr>
            <p:ph idx="2" type="pic"/>
          </p:nvPr>
        </p:nvSpPr>
        <p:spPr>
          <a:xfrm>
            <a:off x="5591353" y="711857"/>
            <a:ext cx="2682600" cy="3406500"/>
          </a:xfrm>
          <a:prstGeom prst="rect">
            <a:avLst/>
          </a:prstGeom>
          <a:noFill/>
          <a:ln>
            <a:noFill/>
          </a:ln>
        </p:spPr>
      </p:sp>
      <p:grpSp>
        <p:nvGrpSpPr>
          <p:cNvPr id="176" name="Google Shape;176;p7"/>
          <p:cNvGrpSpPr/>
          <p:nvPr/>
        </p:nvGrpSpPr>
        <p:grpSpPr>
          <a:xfrm>
            <a:off x="8567745" y="3824967"/>
            <a:ext cx="841821" cy="1082123"/>
            <a:chOff x="1307321" y="654999"/>
            <a:chExt cx="1131632" cy="1454661"/>
          </a:xfrm>
        </p:grpSpPr>
        <p:sp>
          <p:nvSpPr>
            <p:cNvPr id="177" name="Google Shape;177;p7"/>
            <p:cNvSpPr/>
            <p:nvPr/>
          </p:nvSpPr>
          <p:spPr>
            <a:xfrm>
              <a:off x="1307321" y="654999"/>
              <a:ext cx="1131632" cy="1021965"/>
            </a:xfrm>
            <a:custGeom>
              <a:rect b="b" l="l" r="r" t="t"/>
              <a:pathLst>
                <a:path extrusionOk="0" h="23241" w="25735">
                  <a:moveTo>
                    <a:pt x="15539" y="0"/>
                  </a:moveTo>
                  <a:cubicBezTo>
                    <a:pt x="12250" y="0"/>
                    <a:pt x="9602" y="3379"/>
                    <a:pt x="9602" y="7547"/>
                  </a:cubicBezTo>
                  <a:lnTo>
                    <a:pt x="9602" y="7833"/>
                  </a:lnTo>
                  <a:cubicBezTo>
                    <a:pt x="9181" y="7709"/>
                    <a:pt x="8736" y="7647"/>
                    <a:pt x="8276" y="7647"/>
                  </a:cubicBezTo>
                  <a:cubicBezTo>
                    <a:pt x="6379" y="7647"/>
                    <a:pt x="4247" y="8691"/>
                    <a:pt x="2648" y="10593"/>
                  </a:cubicBezTo>
                  <a:cubicBezTo>
                    <a:pt x="223" y="13527"/>
                    <a:pt x="0" y="17367"/>
                    <a:pt x="2187" y="19178"/>
                  </a:cubicBezTo>
                  <a:cubicBezTo>
                    <a:pt x="2947" y="19817"/>
                    <a:pt x="3890" y="20121"/>
                    <a:pt x="4905" y="20121"/>
                  </a:cubicBezTo>
                  <a:cubicBezTo>
                    <a:pt x="5539" y="20121"/>
                    <a:pt x="6202" y="20002"/>
                    <a:pt x="6864" y="19771"/>
                  </a:cubicBezTo>
                  <a:cubicBezTo>
                    <a:pt x="8257" y="21869"/>
                    <a:pt x="10619" y="23240"/>
                    <a:pt x="13310" y="23240"/>
                  </a:cubicBezTo>
                  <a:cubicBezTo>
                    <a:pt x="16731" y="23240"/>
                    <a:pt x="19644" y="21032"/>
                    <a:pt x="20656" y="17965"/>
                  </a:cubicBezTo>
                  <a:cubicBezTo>
                    <a:pt x="20725" y="17968"/>
                    <a:pt x="20795" y="17969"/>
                    <a:pt x="20864" y="17969"/>
                  </a:cubicBezTo>
                  <a:cubicBezTo>
                    <a:pt x="21868" y="17969"/>
                    <a:pt x="22783" y="17680"/>
                    <a:pt x="23526" y="17081"/>
                  </a:cubicBezTo>
                  <a:cubicBezTo>
                    <a:pt x="25735" y="15296"/>
                    <a:pt x="25602" y="11456"/>
                    <a:pt x="23198" y="8496"/>
                  </a:cubicBezTo>
                  <a:cubicBezTo>
                    <a:pt x="22668" y="7833"/>
                    <a:pt x="22070" y="7283"/>
                    <a:pt x="21450" y="6822"/>
                  </a:cubicBezTo>
                  <a:cubicBezTo>
                    <a:pt x="21164" y="3003"/>
                    <a:pt x="18627" y="0"/>
                    <a:pt x="1553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7"/>
            <p:cNvSpPr/>
            <p:nvPr/>
          </p:nvSpPr>
          <p:spPr>
            <a:xfrm>
              <a:off x="1876952" y="1126611"/>
              <a:ext cx="81569" cy="983049"/>
            </a:xfrm>
            <a:custGeom>
              <a:rect b="b" l="l" r="r" t="t"/>
              <a:pathLst>
                <a:path extrusionOk="0" h="22356" w="1855">
                  <a:moveTo>
                    <a:pt x="711" y="0"/>
                  </a:moveTo>
                  <a:lnTo>
                    <a:pt x="1" y="22356"/>
                  </a:lnTo>
                  <a:lnTo>
                    <a:pt x="1855" y="22287"/>
                  </a:lnTo>
                  <a:lnTo>
                    <a:pt x="71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9" name="Google Shape;179;p7"/>
          <p:cNvGrpSpPr/>
          <p:nvPr/>
        </p:nvGrpSpPr>
        <p:grpSpPr>
          <a:xfrm>
            <a:off x="519507" y="3476387"/>
            <a:ext cx="841828" cy="1390596"/>
            <a:chOff x="267900" y="392875"/>
            <a:chExt cx="1039422" cy="1716785"/>
          </a:xfrm>
        </p:grpSpPr>
        <p:sp>
          <p:nvSpPr>
            <p:cNvPr id="180" name="Google Shape;180;p7"/>
            <p:cNvSpPr/>
            <p:nvPr/>
          </p:nvSpPr>
          <p:spPr>
            <a:xfrm>
              <a:off x="267900" y="392875"/>
              <a:ext cx="1039422" cy="1222831"/>
            </a:xfrm>
            <a:custGeom>
              <a:rect b="b" l="l" r="r" t="t"/>
              <a:pathLst>
                <a:path extrusionOk="0" h="27809" w="23638">
                  <a:moveTo>
                    <a:pt x="12964" y="0"/>
                  </a:moveTo>
                  <a:cubicBezTo>
                    <a:pt x="9950" y="0"/>
                    <a:pt x="7434" y="2963"/>
                    <a:pt x="7304" y="6692"/>
                  </a:cubicBezTo>
                  <a:cubicBezTo>
                    <a:pt x="7283" y="7222"/>
                    <a:pt x="7325" y="7751"/>
                    <a:pt x="7394" y="8255"/>
                  </a:cubicBezTo>
                  <a:cubicBezTo>
                    <a:pt x="6070" y="8964"/>
                    <a:pt x="4990" y="10310"/>
                    <a:pt x="4412" y="11988"/>
                  </a:cubicBezTo>
                  <a:cubicBezTo>
                    <a:pt x="4015" y="12094"/>
                    <a:pt x="3645" y="12253"/>
                    <a:pt x="3290" y="12449"/>
                  </a:cubicBezTo>
                  <a:cubicBezTo>
                    <a:pt x="620" y="13996"/>
                    <a:pt x="1" y="17920"/>
                    <a:pt x="1897" y="21209"/>
                  </a:cubicBezTo>
                  <a:cubicBezTo>
                    <a:pt x="3289" y="23613"/>
                    <a:pt x="5610" y="25016"/>
                    <a:pt x="7798" y="25016"/>
                  </a:cubicBezTo>
                  <a:cubicBezTo>
                    <a:pt x="8040" y="25016"/>
                    <a:pt x="8280" y="24999"/>
                    <a:pt x="8517" y="24964"/>
                  </a:cubicBezTo>
                  <a:cubicBezTo>
                    <a:pt x="9889" y="26728"/>
                    <a:pt x="11806" y="27808"/>
                    <a:pt x="13925" y="27808"/>
                  </a:cubicBezTo>
                  <a:cubicBezTo>
                    <a:pt x="18050" y="27808"/>
                    <a:pt x="21408" y="23725"/>
                    <a:pt x="21472" y="18651"/>
                  </a:cubicBezTo>
                  <a:cubicBezTo>
                    <a:pt x="22663" y="17438"/>
                    <a:pt x="23437" y="15627"/>
                    <a:pt x="23527" y="13577"/>
                  </a:cubicBezTo>
                  <a:cubicBezTo>
                    <a:pt x="23638" y="9891"/>
                    <a:pt x="21408" y="6798"/>
                    <a:pt x="18474" y="6512"/>
                  </a:cubicBezTo>
                  <a:cubicBezTo>
                    <a:pt x="18363" y="2958"/>
                    <a:pt x="16064" y="93"/>
                    <a:pt x="13130" y="3"/>
                  </a:cubicBezTo>
                  <a:cubicBezTo>
                    <a:pt x="13075" y="1"/>
                    <a:pt x="13019" y="0"/>
                    <a:pt x="129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7"/>
            <p:cNvSpPr/>
            <p:nvPr/>
          </p:nvSpPr>
          <p:spPr>
            <a:xfrm>
              <a:off x="861804" y="1126611"/>
              <a:ext cx="80602" cy="983049"/>
            </a:xfrm>
            <a:custGeom>
              <a:rect b="b" l="l" r="r" t="t"/>
              <a:pathLst>
                <a:path extrusionOk="0" h="22356" w="1833">
                  <a:moveTo>
                    <a:pt x="705" y="0"/>
                  </a:moveTo>
                  <a:lnTo>
                    <a:pt x="0" y="22356"/>
                  </a:lnTo>
                  <a:lnTo>
                    <a:pt x="0" y="22356"/>
                  </a:lnTo>
                  <a:lnTo>
                    <a:pt x="1833" y="22287"/>
                  </a:lnTo>
                  <a:lnTo>
                    <a:pt x="70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2" name="Google Shape;182;p7"/>
          <p:cNvSpPr/>
          <p:nvPr/>
        </p:nvSpPr>
        <p:spPr>
          <a:xfrm>
            <a:off x="8702325" y="-45775"/>
            <a:ext cx="467251" cy="4144294"/>
          </a:xfrm>
          <a:custGeom>
            <a:rect b="b" l="l" r="r" t="t"/>
            <a:pathLst>
              <a:path extrusionOk="0" h="24782" w="2671">
                <a:moveTo>
                  <a:pt x="1" y="0"/>
                </a:moveTo>
                <a:lnTo>
                  <a:pt x="2649" y="24782"/>
                </a:lnTo>
                <a:lnTo>
                  <a:pt x="2649" y="21694"/>
                </a:lnTo>
                <a:lnTo>
                  <a:pt x="2670" y="22"/>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7"/>
          <p:cNvSpPr/>
          <p:nvPr/>
        </p:nvSpPr>
        <p:spPr>
          <a:xfrm rot="10800000">
            <a:off x="-25576" y="1044981"/>
            <a:ext cx="467251" cy="4144294"/>
          </a:xfrm>
          <a:custGeom>
            <a:rect b="b" l="l" r="r" t="t"/>
            <a:pathLst>
              <a:path extrusionOk="0" h="24782" w="2671">
                <a:moveTo>
                  <a:pt x="1" y="0"/>
                </a:moveTo>
                <a:lnTo>
                  <a:pt x="2649" y="24782"/>
                </a:lnTo>
                <a:lnTo>
                  <a:pt x="2649" y="21694"/>
                </a:lnTo>
                <a:lnTo>
                  <a:pt x="2670" y="22"/>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84" name="Shape 184"/>
        <p:cNvGrpSpPr/>
        <p:nvPr/>
      </p:nvGrpSpPr>
      <p:grpSpPr>
        <a:xfrm>
          <a:off x="0" y="0"/>
          <a:ext cx="0" cy="0"/>
          <a:chOff x="0" y="0"/>
          <a:chExt cx="0" cy="0"/>
        </a:xfrm>
      </p:grpSpPr>
      <p:sp>
        <p:nvSpPr>
          <p:cNvPr id="185" name="Google Shape;185;p8"/>
          <p:cNvSpPr txBox="1"/>
          <p:nvPr>
            <p:ph type="title"/>
          </p:nvPr>
        </p:nvSpPr>
        <p:spPr>
          <a:xfrm>
            <a:off x="2317950" y="1307100"/>
            <a:ext cx="4508100" cy="2529300"/>
          </a:xfrm>
          <a:prstGeom prst="rect">
            <a:avLst/>
          </a:prstGeom>
        </p:spPr>
        <p:txBody>
          <a:bodyPr anchorCtr="0" anchor="ctr" bIns="91425" lIns="91425" spcFirstLastPara="1" rIns="91425" wrap="square" tIns="91425">
            <a:noAutofit/>
          </a:bodyPr>
          <a:lstStyle>
            <a:lvl1pPr lvl="0" algn="ctr">
              <a:lnSpc>
                <a:spcPct val="80000"/>
              </a:lnSpc>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86" name="Shape 186"/>
        <p:cNvGrpSpPr/>
        <p:nvPr/>
      </p:nvGrpSpPr>
      <p:grpSpPr>
        <a:xfrm>
          <a:off x="0" y="0"/>
          <a:ext cx="0" cy="0"/>
          <a:chOff x="0" y="0"/>
          <a:chExt cx="0" cy="0"/>
        </a:xfrm>
      </p:grpSpPr>
      <p:sp>
        <p:nvSpPr>
          <p:cNvPr id="187" name="Google Shape;187;p9"/>
          <p:cNvSpPr txBox="1"/>
          <p:nvPr>
            <p:ph type="title"/>
          </p:nvPr>
        </p:nvSpPr>
        <p:spPr>
          <a:xfrm>
            <a:off x="2135550" y="1189100"/>
            <a:ext cx="4872900" cy="1964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700"/>
              <a:buNone/>
              <a:defRPr sz="150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188" name="Google Shape;188;p9"/>
          <p:cNvSpPr txBox="1"/>
          <p:nvPr>
            <p:ph idx="1" type="subTitle"/>
          </p:nvPr>
        </p:nvSpPr>
        <p:spPr>
          <a:xfrm>
            <a:off x="2135550" y="3153500"/>
            <a:ext cx="4872900" cy="67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600"/>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89" name="Shape 189"/>
        <p:cNvGrpSpPr/>
        <p:nvPr/>
      </p:nvGrpSpPr>
      <p:grpSpPr>
        <a:xfrm>
          <a:off x="0" y="0"/>
          <a:ext cx="0" cy="0"/>
          <a:chOff x="0" y="0"/>
          <a:chExt cx="0" cy="0"/>
        </a:xfrm>
      </p:grpSpPr>
      <p:sp>
        <p:nvSpPr>
          <p:cNvPr id="190" name="Google Shape;190;p10"/>
          <p:cNvSpPr txBox="1"/>
          <p:nvPr>
            <p:ph type="title"/>
          </p:nvPr>
        </p:nvSpPr>
        <p:spPr>
          <a:xfrm>
            <a:off x="720000" y="4014450"/>
            <a:ext cx="7704000" cy="572700"/>
          </a:xfrm>
          <a:prstGeom prst="rect">
            <a:avLst/>
          </a:prstGeom>
          <a:solidFill>
            <a:schemeClr val="accent6"/>
          </a:solidFill>
        </p:spPr>
        <p:txBody>
          <a:bodyPr anchorCtr="0" anchor="t" bIns="91425" lIns="91425" spcFirstLastPara="1" rIns="91425" wrap="square" tIns="91425">
            <a:noAutofit/>
          </a:bodyPr>
          <a:lstStyle>
            <a:lvl1pPr lvl="0" rtl="0" algn="ctr">
              <a:spcBef>
                <a:spcPts val="0"/>
              </a:spcBef>
              <a:spcAft>
                <a:spcPts val="0"/>
              </a:spcAft>
              <a:buSzPts val="27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5"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9E4D1">
            <a:alpha val="47170"/>
          </a:srgbClr>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Clr>
                <a:schemeClr val="dk1"/>
              </a:buClr>
              <a:buSzPts val="2700"/>
              <a:buFont typeface="Black Han Sans"/>
              <a:buNone/>
              <a:defRPr sz="2700">
                <a:solidFill>
                  <a:schemeClr val="dk1"/>
                </a:solidFill>
                <a:latin typeface="Black Han Sans"/>
                <a:ea typeface="Black Han Sans"/>
                <a:cs typeface="Black Han Sans"/>
                <a:sym typeface="Black Han Sans"/>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04800" lvl="0" marL="4572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1pPr>
            <a:lvl2pPr indent="-304800" lvl="1" marL="914400">
              <a:lnSpc>
                <a:spcPct val="100000"/>
              </a:lnSpc>
              <a:spcBef>
                <a:spcPts val="160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2pPr>
            <a:lvl3pPr indent="-304800" lvl="2" marL="1371600">
              <a:lnSpc>
                <a:spcPct val="100000"/>
              </a:lnSpc>
              <a:spcBef>
                <a:spcPts val="160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3pPr>
            <a:lvl4pPr indent="-304800" lvl="3" marL="1828800">
              <a:lnSpc>
                <a:spcPct val="100000"/>
              </a:lnSpc>
              <a:spcBef>
                <a:spcPts val="160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4pPr>
            <a:lvl5pPr indent="-304800" lvl="4" marL="2286000">
              <a:lnSpc>
                <a:spcPct val="100000"/>
              </a:lnSpc>
              <a:spcBef>
                <a:spcPts val="160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5pPr>
            <a:lvl6pPr indent="-304800" lvl="5" marL="2743200">
              <a:lnSpc>
                <a:spcPct val="100000"/>
              </a:lnSpc>
              <a:spcBef>
                <a:spcPts val="160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6pPr>
            <a:lvl7pPr indent="-304800" lvl="6" marL="3200400">
              <a:lnSpc>
                <a:spcPct val="100000"/>
              </a:lnSpc>
              <a:spcBef>
                <a:spcPts val="160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7pPr>
            <a:lvl8pPr indent="-304800" lvl="7" marL="3657600">
              <a:lnSpc>
                <a:spcPct val="100000"/>
              </a:lnSpc>
              <a:spcBef>
                <a:spcPts val="160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8pPr>
            <a:lvl9pPr indent="-304800" lvl="8" marL="4114800">
              <a:lnSpc>
                <a:spcPct val="100000"/>
              </a:lnSpc>
              <a:spcBef>
                <a:spcPts val="1600"/>
              </a:spcBef>
              <a:spcAft>
                <a:spcPts val="1600"/>
              </a:spcAft>
              <a:buClr>
                <a:schemeClr val="dk1"/>
              </a:buClr>
              <a:buSzPts val="1200"/>
              <a:buFont typeface="Open Sans"/>
              <a:buChar char="■"/>
              <a:defRPr sz="1200">
                <a:solidFill>
                  <a:schemeClr val="dk1"/>
                </a:solidFill>
                <a:latin typeface="Open Sans"/>
                <a:ea typeface="Open Sans"/>
                <a:cs typeface="Open Sans"/>
                <a:sym typeface="Open Sa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slidesgo.com/slidesgo-school/presentation-tips/how-to-edit-the-master-slides-in-our-templates?utm_source=slidesgo_template&amp;utm_medium=referral-link&amp;utm_campaign=how-to-edit-the-master-slides-in-our-templates&amp;utm_term=slidesgo-school&amp;utm_content=how-to-edit-the-master-slides-in-our-templates" TargetMode="External"/><Relationship Id="rId4" Type="http://schemas.openxmlformats.org/officeDocument/2006/relationships/hyperlink" Target="https://bit.ly/3A1uf1Q" TargetMode="External"/><Relationship Id="rId9" Type="http://schemas.openxmlformats.org/officeDocument/2006/relationships/hyperlink" Target="https://wepik.com/?utm_source=slidesgo_template&amp;utm_medium=referral-link&amp;utm_campaign=promo-slide&amp;utm_term=slidesgo&amp;utm_content=wepik" TargetMode="External"/><Relationship Id="rId5" Type="http://schemas.openxmlformats.org/officeDocument/2006/relationships/hyperlink" Target="http://bit.ly/30B07Gq" TargetMode="External"/><Relationship Id="rId6" Type="http://schemas.openxmlformats.org/officeDocument/2006/relationships/hyperlink" Target="http://bit.ly/33VAFh3" TargetMode="External"/><Relationship Id="rId7" Type="http://schemas.openxmlformats.org/officeDocument/2006/relationships/hyperlink" Target="https://www.freepik.com/?utm_source=slidesgo_template&amp;utm_medium=referral-link&amp;utm_campaign=promo-slide&amp;utm_term=slidesgo&amp;utm_content=freepik" TargetMode="External"/><Relationship Id="rId8" Type="http://schemas.openxmlformats.org/officeDocument/2006/relationships/hyperlink" Target="https://www.flaticon.com/?utm_source=slidesgo_template&amp;utm_medium=referral-link&amp;utm_campaign=promo-slide&amp;utm_term=slidesgo&amp;utm_content=flaticon" TargetMode="External"/><Relationship Id="rId11" Type="http://schemas.openxmlformats.org/officeDocument/2006/relationships/hyperlink" Target="https://www.videvo.net/?utm_source=slidesgo_template&amp;utm_medium=referral-link&amp;utm_campaign=sg_resources&amp;utm_content=videvo" TargetMode="External"/><Relationship Id="rId10" Type="http://schemas.openxmlformats.org/officeDocument/2006/relationships/hyperlink" Target="https://www.videvo.net/?utm_source=slidesgo_template&amp;utm_medium=referral-link&amp;utm_campaign=sg_resources&amp;utm_content=videvo" TargetMode="External"/><Relationship Id="rId12"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slidesgo.com/slidesgo-school/presentation-tips/how-to-edit-the-master-slides-in-our-templates?utm_source=slidesgo_template&amp;utm_medium=referral-link&amp;utm_campaign=how-to-edit-the-master-slides-in-our-templates&amp;utm_term=slidesgo-school&amp;utm_content=how-to-edit-the-master-slides-in-our-templates" TargetMode="External"/><Relationship Id="rId4" Type="http://schemas.openxmlformats.org/officeDocument/2006/relationships/hyperlink" Target="https://bit.ly/3A1uf1Q" TargetMode="External"/><Relationship Id="rId9" Type="http://schemas.openxmlformats.org/officeDocument/2006/relationships/hyperlink" Target="https://wepik.com/?utm_source=slidesgo_template&amp;utm_medium=referral-link&amp;utm_campaign=promo-slide&amp;utm_term=slidesgo&amp;utm_content=wepik" TargetMode="External"/><Relationship Id="rId5" Type="http://schemas.openxmlformats.org/officeDocument/2006/relationships/hyperlink" Target="http://bit.ly/30B07Gq" TargetMode="External"/><Relationship Id="rId6" Type="http://schemas.openxmlformats.org/officeDocument/2006/relationships/hyperlink" Target="http://bit.ly/33VAFh3" TargetMode="External"/><Relationship Id="rId7" Type="http://schemas.openxmlformats.org/officeDocument/2006/relationships/hyperlink" Target="https://www.freepik.com/?utm_source=slidesgo_template&amp;utm_medium=referral-link&amp;utm_campaign=promo-slide&amp;utm_term=slidesgo&amp;utm_content=freepik" TargetMode="External"/><Relationship Id="rId8" Type="http://schemas.openxmlformats.org/officeDocument/2006/relationships/hyperlink" Target="https://www.flaticon.com/?utm_source=slidesgo_template&amp;utm_medium=referral-link&amp;utm_campaign=promo-slide&amp;utm_term=slidesgo&amp;utm_content=flaticon" TargetMode="External"/><Relationship Id="rId11" Type="http://schemas.openxmlformats.org/officeDocument/2006/relationships/hyperlink" Target="https://www.videvo.net/?utm_source=slidesgo_template&amp;utm_medium=referral-link&amp;utm_campaign=sg_resources&amp;utm_content=videvo" TargetMode="External"/><Relationship Id="rId10" Type="http://schemas.openxmlformats.org/officeDocument/2006/relationships/hyperlink" Target="https://www.videvo.net/?utm_source=slidesgo_template&amp;utm_medium=referral-link&amp;utm_campaign=sg_resources&amp;utm_content=videvo" TargetMode="External"/><Relationship Id="rId12"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1" name="Shape 661"/>
        <p:cNvGrpSpPr/>
        <p:nvPr/>
      </p:nvGrpSpPr>
      <p:grpSpPr>
        <a:xfrm>
          <a:off x="0" y="0"/>
          <a:ext cx="0" cy="0"/>
          <a:chOff x="0" y="0"/>
          <a:chExt cx="0" cy="0"/>
        </a:xfrm>
      </p:grpSpPr>
      <p:sp>
        <p:nvSpPr>
          <p:cNvPr id="662" name="Google Shape;662;p26"/>
          <p:cNvSpPr txBox="1"/>
          <p:nvPr>
            <p:ph type="ctrTitle"/>
          </p:nvPr>
        </p:nvSpPr>
        <p:spPr>
          <a:xfrm>
            <a:off x="844500" y="599625"/>
            <a:ext cx="5948400" cy="2604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7000">
                <a:solidFill>
                  <a:schemeClr val="accent1"/>
                </a:solidFill>
              </a:rPr>
              <a:t>Uber </a:t>
            </a:r>
            <a:br>
              <a:rPr lang="en" sz="7000">
                <a:solidFill>
                  <a:schemeClr val="accent1"/>
                </a:solidFill>
              </a:rPr>
            </a:br>
            <a:r>
              <a:rPr lang="en" sz="7000"/>
              <a:t>Data Analysis</a:t>
            </a:r>
            <a:endParaRPr sz="7000"/>
          </a:p>
        </p:txBody>
      </p:sp>
      <p:grpSp>
        <p:nvGrpSpPr>
          <p:cNvPr id="663" name="Google Shape;663;p26"/>
          <p:cNvGrpSpPr/>
          <p:nvPr/>
        </p:nvGrpSpPr>
        <p:grpSpPr>
          <a:xfrm>
            <a:off x="7322784" y="2017639"/>
            <a:ext cx="340344" cy="1186354"/>
            <a:chOff x="3871459" y="1524906"/>
            <a:chExt cx="919351" cy="3204630"/>
          </a:xfrm>
        </p:grpSpPr>
        <p:sp>
          <p:nvSpPr>
            <p:cNvPr id="664" name="Google Shape;664;p26"/>
            <p:cNvSpPr/>
            <p:nvPr/>
          </p:nvSpPr>
          <p:spPr>
            <a:xfrm>
              <a:off x="4246630" y="3135713"/>
              <a:ext cx="175910" cy="1593822"/>
            </a:xfrm>
            <a:custGeom>
              <a:rect b="b" l="l" r="r" t="t"/>
              <a:pathLst>
                <a:path extrusionOk="0" h="6007" w="663">
                  <a:moveTo>
                    <a:pt x="1" y="1"/>
                  </a:moveTo>
                  <a:lnTo>
                    <a:pt x="1" y="6007"/>
                  </a:lnTo>
                  <a:lnTo>
                    <a:pt x="504" y="5784"/>
                  </a:lnTo>
                  <a:lnTo>
                    <a:pt x="663" y="5387"/>
                  </a:lnTo>
                  <a:lnTo>
                    <a:pt x="504" y="5297"/>
                  </a:lnTo>
                  <a:lnTo>
                    <a:pt x="504" y="5101"/>
                  </a:lnTo>
                  <a:lnTo>
                    <a:pt x="663" y="4968"/>
                  </a:lnTo>
                  <a:lnTo>
                    <a:pt x="663" y="4746"/>
                  </a:lnTo>
                  <a:lnTo>
                    <a:pt x="440" y="4682"/>
                  </a:lnTo>
                  <a:lnTo>
                    <a:pt x="440" y="4481"/>
                  </a:lnTo>
                  <a:lnTo>
                    <a:pt x="663" y="4481"/>
                  </a:lnTo>
                  <a:lnTo>
                    <a:pt x="663" y="4174"/>
                  </a:lnTo>
                  <a:lnTo>
                    <a:pt x="398" y="4153"/>
                  </a:lnTo>
                  <a:lnTo>
                    <a:pt x="663"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26"/>
            <p:cNvSpPr/>
            <p:nvPr/>
          </p:nvSpPr>
          <p:spPr>
            <a:xfrm>
              <a:off x="4298633" y="3135713"/>
              <a:ext cx="11409" cy="1574188"/>
            </a:xfrm>
            <a:custGeom>
              <a:rect b="b" l="l" r="r" t="t"/>
              <a:pathLst>
                <a:path extrusionOk="0" h="5933" w="43">
                  <a:moveTo>
                    <a:pt x="1" y="1"/>
                  </a:moveTo>
                  <a:lnTo>
                    <a:pt x="1" y="599"/>
                  </a:lnTo>
                  <a:lnTo>
                    <a:pt x="1" y="2008"/>
                  </a:lnTo>
                  <a:lnTo>
                    <a:pt x="1" y="3708"/>
                  </a:lnTo>
                  <a:lnTo>
                    <a:pt x="1" y="5186"/>
                  </a:lnTo>
                  <a:lnTo>
                    <a:pt x="1" y="5673"/>
                  </a:lnTo>
                  <a:lnTo>
                    <a:pt x="1" y="5895"/>
                  </a:lnTo>
                  <a:lnTo>
                    <a:pt x="1" y="5917"/>
                  </a:lnTo>
                  <a:cubicBezTo>
                    <a:pt x="1" y="5927"/>
                    <a:pt x="6" y="5932"/>
                    <a:pt x="11" y="5932"/>
                  </a:cubicBezTo>
                  <a:cubicBezTo>
                    <a:pt x="16" y="5932"/>
                    <a:pt x="22" y="5927"/>
                    <a:pt x="22" y="5917"/>
                  </a:cubicBezTo>
                  <a:lnTo>
                    <a:pt x="22" y="5318"/>
                  </a:lnTo>
                  <a:lnTo>
                    <a:pt x="22" y="3909"/>
                  </a:lnTo>
                  <a:lnTo>
                    <a:pt x="22" y="2209"/>
                  </a:lnTo>
                  <a:lnTo>
                    <a:pt x="22" y="731"/>
                  </a:lnTo>
                  <a:lnTo>
                    <a:pt x="22" y="244"/>
                  </a:lnTo>
                  <a:cubicBezTo>
                    <a:pt x="22" y="181"/>
                    <a:pt x="43" y="91"/>
                    <a:pt x="22" y="22"/>
                  </a:cubicBezTo>
                  <a:lnTo>
                    <a:pt x="2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26"/>
            <p:cNvSpPr/>
            <p:nvPr/>
          </p:nvSpPr>
          <p:spPr>
            <a:xfrm>
              <a:off x="3871459" y="2135161"/>
              <a:ext cx="919351" cy="1527756"/>
            </a:xfrm>
            <a:custGeom>
              <a:rect b="b" l="l" r="r" t="t"/>
              <a:pathLst>
                <a:path extrusionOk="0" h="5758" w="3465">
                  <a:moveTo>
                    <a:pt x="2363" y="154"/>
                  </a:moveTo>
                  <a:cubicBezTo>
                    <a:pt x="2426" y="154"/>
                    <a:pt x="2474" y="197"/>
                    <a:pt x="2474" y="244"/>
                  </a:cubicBezTo>
                  <a:lnTo>
                    <a:pt x="2474" y="398"/>
                  </a:lnTo>
                  <a:cubicBezTo>
                    <a:pt x="2474" y="440"/>
                    <a:pt x="2426" y="509"/>
                    <a:pt x="2363" y="509"/>
                  </a:cubicBezTo>
                  <a:lnTo>
                    <a:pt x="1123" y="509"/>
                  </a:lnTo>
                  <a:cubicBezTo>
                    <a:pt x="1060" y="509"/>
                    <a:pt x="1017" y="440"/>
                    <a:pt x="1017" y="398"/>
                  </a:cubicBezTo>
                  <a:lnTo>
                    <a:pt x="1017" y="244"/>
                  </a:lnTo>
                  <a:cubicBezTo>
                    <a:pt x="1017" y="197"/>
                    <a:pt x="1060" y="154"/>
                    <a:pt x="1123" y="154"/>
                  </a:cubicBezTo>
                  <a:close/>
                  <a:moveTo>
                    <a:pt x="837" y="1"/>
                  </a:moveTo>
                  <a:cubicBezTo>
                    <a:pt x="377" y="1"/>
                    <a:pt x="0" y="377"/>
                    <a:pt x="0" y="837"/>
                  </a:cubicBezTo>
                  <a:lnTo>
                    <a:pt x="0" y="4015"/>
                  </a:lnTo>
                  <a:cubicBezTo>
                    <a:pt x="0" y="4481"/>
                    <a:pt x="196" y="4921"/>
                    <a:pt x="509" y="5249"/>
                  </a:cubicBezTo>
                  <a:cubicBezTo>
                    <a:pt x="837" y="5583"/>
                    <a:pt x="1282" y="5758"/>
                    <a:pt x="1743" y="5758"/>
                  </a:cubicBezTo>
                  <a:cubicBezTo>
                    <a:pt x="2209" y="5758"/>
                    <a:pt x="2649" y="5583"/>
                    <a:pt x="2956" y="5249"/>
                  </a:cubicBezTo>
                  <a:cubicBezTo>
                    <a:pt x="3289" y="4921"/>
                    <a:pt x="3464" y="4481"/>
                    <a:pt x="3464" y="4015"/>
                  </a:cubicBezTo>
                  <a:lnTo>
                    <a:pt x="3464" y="837"/>
                  </a:lnTo>
                  <a:cubicBezTo>
                    <a:pt x="3464" y="377"/>
                    <a:pt x="3109" y="1"/>
                    <a:pt x="264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26"/>
            <p:cNvSpPr/>
            <p:nvPr/>
          </p:nvSpPr>
          <p:spPr>
            <a:xfrm>
              <a:off x="3952914" y="2309481"/>
              <a:ext cx="762013" cy="1248101"/>
            </a:xfrm>
            <a:custGeom>
              <a:rect b="b" l="l" r="r" t="t"/>
              <a:pathLst>
                <a:path extrusionOk="0" h="4704" w="2872">
                  <a:moveTo>
                    <a:pt x="2122" y="43"/>
                  </a:moveTo>
                  <a:cubicBezTo>
                    <a:pt x="2188" y="43"/>
                    <a:pt x="2254" y="48"/>
                    <a:pt x="2320" y="69"/>
                  </a:cubicBezTo>
                  <a:cubicBezTo>
                    <a:pt x="2606" y="138"/>
                    <a:pt x="2802" y="403"/>
                    <a:pt x="2829" y="710"/>
                  </a:cubicBezTo>
                  <a:lnTo>
                    <a:pt x="2829" y="954"/>
                  </a:lnTo>
                  <a:lnTo>
                    <a:pt x="2829" y="2167"/>
                  </a:lnTo>
                  <a:lnTo>
                    <a:pt x="2829" y="3205"/>
                  </a:lnTo>
                  <a:cubicBezTo>
                    <a:pt x="2829" y="3401"/>
                    <a:pt x="2802" y="3602"/>
                    <a:pt x="2718" y="3777"/>
                  </a:cubicBezTo>
                  <a:cubicBezTo>
                    <a:pt x="2585" y="4131"/>
                    <a:pt x="2299" y="4417"/>
                    <a:pt x="1966" y="4550"/>
                  </a:cubicBezTo>
                  <a:cubicBezTo>
                    <a:pt x="1791" y="4619"/>
                    <a:pt x="1611" y="4661"/>
                    <a:pt x="1436" y="4661"/>
                  </a:cubicBezTo>
                  <a:cubicBezTo>
                    <a:pt x="1060" y="4661"/>
                    <a:pt x="684" y="4508"/>
                    <a:pt x="446" y="4243"/>
                  </a:cubicBezTo>
                  <a:cubicBezTo>
                    <a:pt x="181" y="3978"/>
                    <a:pt x="48" y="3623"/>
                    <a:pt x="48" y="3268"/>
                  </a:cubicBezTo>
                  <a:lnTo>
                    <a:pt x="48" y="2500"/>
                  </a:lnTo>
                  <a:lnTo>
                    <a:pt x="48" y="1197"/>
                  </a:lnTo>
                  <a:lnTo>
                    <a:pt x="48" y="779"/>
                  </a:lnTo>
                  <a:lnTo>
                    <a:pt x="48" y="710"/>
                  </a:lnTo>
                  <a:cubicBezTo>
                    <a:pt x="48" y="557"/>
                    <a:pt x="91" y="424"/>
                    <a:pt x="181" y="313"/>
                  </a:cubicBezTo>
                  <a:cubicBezTo>
                    <a:pt x="265" y="180"/>
                    <a:pt x="419" y="90"/>
                    <a:pt x="551" y="69"/>
                  </a:cubicBezTo>
                  <a:cubicBezTo>
                    <a:pt x="620" y="48"/>
                    <a:pt x="684" y="48"/>
                    <a:pt x="753" y="48"/>
                  </a:cubicBezTo>
                  <a:lnTo>
                    <a:pt x="1923" y="48"/>
                  </a:lnTo>
                  <a:cubicBezTo>
                    <a:pt x="1989" y="48"/>
                    <a:pt x="2056" y="43"/>
                    <a:pt x="2122" y="43"/>
                  </a:cubicBezTo>
                  <a:close/>
                  <a:moveTo>
                    <a:pt x="718" y="0"/>
                  </a:moveTo>
                  <a:cubicBezTo>
                    <a:pt x="647" y="0"/>
                    <a:pt x="575" y="6"/>
                    <a:pt x="509" y="27"/>
                  </a:cubicBezTo>
                  <a:cubicBezTo>
                    <a:pt x="202" y="117"/>
                    <a:pt x="1" y="382"/>
                    <a:pt x="1" y="689"/>
                  </a:cubicBezTo>
                  <a:lnTo>
                    <a:pt x="1" y="933"/>
                  </a:lnTo>
                  <a:lnTo>
                    <a:pt x="1" y="2188"/>
                  </a:lnTo>
                  <a:lnTo>
                    <a:pt x="1" y="3226"/>
                  </a:lnTo>
                  <a:cubicBezTo>
                    <a:pt x="1" y="3448"/>
                    <a:pt x="22" y="3665"/>
                    <a:pt x="133" y="3867"/>
                  </a:cubicBezTo>
                  <a:cubicBezTo>
                    <a:pt x="265" y="4195"/>
                    <a:pt x="551" y="4486"/>
                    <a:pt x="906" y="4619"/>
                  </a:cubicBezTo>
                  <a:cubicBezTo>
                    <a:pt x="1060" y="4682"/>
                    <a:pt x="1261" y="4703"/>
                    <a:pt x="1436" y="4703"/>
                  </a:cubicBezTo>
                  <a:cubicBezTo>
                    <a:pt x="1812" y="4703"/>
                    <a:pt x="2167" y="4571"/>
                    <a:pt x="2432" y="4306"/>
                  </a:cubicBezTo>
                  <a:cubicBezTo>
                    <a:pt x="2696" y="4041"/>
                    <a:pt x="2871" y="3692"/>
                    <a:pt x="2871" y="3316"/>
                  </a:cubicBezTo>
                  <a:lnTo>
                    <a:pt x="2871" y="2521"/>
                  </a:lnTo>
                  <a:lnTo>
                    <a:pt x="2871" y="1176"/>
                  </a:lnTo>
                  <a:lnTo>
                    <a:pt x="2871" y="752"/>
                  </a:lnTo>
                  <a:lnTo>
                    <a:pt x="2871" y="689"/>
                  </a:lnTo>
                  <a:cubicBezTo>
                    <a:pt x="2871" y="535"/>
                    <a:pt x="2802" y="382"/>
                    <a:pt x="2718" y="271"/>
                  </a:cubicBezTo>
                  <a:cubicBezTo>
                    <a:pt x="2628" y="138"/>
                    <a:pt x="2495" y="69"/>
                    <a:pt x="2342" y="27"/>
                  </a:cubicBezTo>
                  <a:cubicBezTo>
                    <a:pt x="2273" y="6"/>
                    <a:pt x="2209" y="6"/>
                    <a:pt x="2119" y="6"/>
                  </a:cubicBezTo>
                  <a:lnTo>
                    <a:pt x="928" y="6"/>
                  </a:lnTo>
                  <a:cubicBezTo>
                    <a:pt x="861" y="6"/>
                    <a:pt x="790" y="0"/>
                    <a:pt x="718" y="0"/>
                  </a:cubicBezTo>
                  <a:close/>
                </a:path>
              </a:pathLst>
            </a:custGeom>
            <a:solidFill>
              <a:srgbClr val="FFFFFF">
                <a:alpha val="610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26"/>
            <p:cNvSpPr/>
            <p:nvPr/>
          </p:nvSpPr>
          <p:spPr>
            <a:xfrm>
              <a:off x="4141295" y="2462576"/>
              <a:ext cx="386579" cy="878499"/>
            </a:xfrm>
            <a:custGeom>
              <a:rect b="b" l="l" r="r" t="t"/>
              <a:pathLst>
                <a:path extrusionOk="0" h="3311" w="1457">
                  <a:moveTo>
                    <a:pt x="583" y="40"/>
                  </a:moveTo>
                  <a:cubicBezTo>
                    <a:pt x="640" y="40"/>
                    <a:pt x="697" y="43"/>
                    <a:pt x="747" y="43"/>
                  </a:cubicBezTo>
                  <a:cubicBezTo>
                    <a:pt x="796" y="43"/>
                    <a:pt x="846" y="41"/>
                    <a:pt x="895" y="41"/>
                  </a:cubicBezTo>
                  <a:cubicBezTo>
                    <a:pt x="1000" y="41"/>
                    <a:pt x="1102" y="51"/>
                    <a:pt x="1192" y="112"/>
                  </a:cubicBezTo>
                  <a:cubicBezTo>
                    <a:pt x="1324" y="202"/>
                    <a:pt x="1388" y="356"/>
                    <a:pt x="1388" y="509"/>
                  </a:cubicBezTo>
                  <a:lnTo>
                    <a:pt x="1388" y="732"/>
                  </a:lnTo>
                  <a:lnTo>
                    <a:pt x="1388" y="1611"/>
                  </a:lnTo>
                  <a:lnTo>
                    <a:pt x="1388" y="2516"/>
                  </a:lnTo>
                  <a:lnTo>
                    <a:pt x="1388" y="2781"/>
                  </a:lnTo>
                  <a:cubicBezTo>
                    <a:pt x="1388" y="2914"/>
                    <a:pt x="1367" y="3025"/>
                    <a:pt x="1277" y="3115"/>
                  </a:cubicBezTo>
                  <a:cubicBezTo>
                    <a:pt x="1192" y="3200"/>
                    <a:pt x="1081" y="3247"/>
                    <a:pt x="970" y="3247"/>
                  </a:cubicBezTo>
                  <a:lnTo>
                    <a:pt x="419" y="3247"/>
                  </a:lnTo>
                  <a:cubicBezTo>
                    <a:pt x="308" y="3221"/>
                    <a:pt x="196" y="3157"/>
                    <a:pt x="133" y="3067"/>
                  </a:cubicBezTo>
                  <a:cubicBezTo>
                    <a:pt x="64" y="2982"/>
                    <a:pt x="43" y="2871"/>
                    <a:pt x="43" y="2760"/>
                  </a:cubicBezTo>
                  <a:lnTo>
                    <a:pt x="43" y="2495"/>
                  </a:lnTo>
                  <a:lnTo>
                    <a:pt x="43" y="1568"/>
                  </a:lnTo>
                  <a:lnTo>
                    <a:pt x="43" y="684"/>
                  </a:lnTo>
                  <a:lnTo>
                    <a:pt x="43" y="509"/>
                  </a:lnTo>
                  <a:cubicBezTo>
                    <a:pt x="43" y="308"/>
                    <a:pt x="154" y="154"/>
                    <a:pt x="329" y="91"/>
                  </a:cubicBezTo>
                  <a:cubicBezTo>
                    <a:pt x="398" y="48"/>
                    <a:pt x="491" y="40"/>
                    <a:pt x="583" y="40"/>
                  </a:cubicBezTo>
                  <a:close/>
                  <a:moveTo>
                    <a:pt x="530" y="1"/>
                  </a:moveTo>
                  <a:cubicBezTo>
                    <a:pt x="461" y="1"/>
                    <a:pt x="371" y="1"/>
                    <a:pt x="308" y="22"/>
                  </a:cubicBezTo>
                  <a:cubicBezTo>
                    <a:pt x="218" y="70"/>
                    <a:pt x="133" y="154"/>
                    <a:pt x="64" y="244"/>
                  </a:cubicBezTo>
                  <a:cubicBezTo>
                    <a:pt x="0" y="334"/>
                    <a:pt x="0" y="440"/>
                    <a:pt x="0" y="552"/>
                  </a:cubicBezTo>
                  <a:lnTo>
                    <a:pt x="0" y="1304"/>
                  </a:lnTo>
                  <a:lnTo>
                    <a:pt x="0" y="2320"/>
                  </a:lnTo>
                  <a:lnTo>
                    <a:pt x="0" y="2824"/>
                  </a:lnTo>
                  <a:cubicBezTo>
                    <a:pt x="0" y="3046"/>
                    <a:pt x="175" y="3247"/>
                    <a:pt x="398" y="3290"/>
                  </a:cubicBezTo>
                  <a:cubicBezTo>
                    <a:pt x="461" y="3311"/>
                    <a:pt x="530" y="3311"/>
                    <a:pt x="572" y="3311"/>
                  </a:cubicBezTo>
                  <a:lnTo>
                    <a:pt x="970" y="3311"/>
                  </a:lnTo>
                  <a:cubicBezTo>
                    <a:pt x="970" y="3311"/>
                    <a:pt x="971" y="3311"/>
                    <a:pt x="972" y="3311"/>
                  </a:cubicBezTo>
                  <a:lnTo>
                    <a:pt x="972" y="3311"/>
                  </a:lnTo>
                  <a:cubicBezTo>
                    <a:pt x="1193" y="3289"/>
                    <a:pt x="1409" y="3135"/>
                    <a:pt x="1430" y="2892"/>
                  </a:cubicBezTo>
                  <a:cubicBezTo>
                    <a:pt x="1457" y="2824"/>
                    <a:pt x="1457" y="2760"/>
                    <a:pt x="1457" y="2691"/>
                  </a:cubicBezTo>
                  <a:lnTo>
                    <a:pt x="1457" y="1876"/>
                  </a:lnTo>
                  <a:lnTo>
                    <a:pt x="1457" y="885"/>
                  </a:lnTo>
                  <a:lnTo>
                    <a:pt x="1457" y="573"/>
                  </a:lnTo>
                  <a:cubicBezTo>
                    <a:pt x="1457" y="488"/>
                    <a:pt x="1457" y="398"/>
                    <a:pt x="1409" y="308"/>
                  </a:cubicBezTo>
                  <a:cubicBezTo>
                    <a:pt x="1346" y="112"/>
                    <a:pt x="1166" y="1"/>
                    <a:pt x="948" y="1"/>
                  </a:cubicBezTo>
                  <a:close/>
                </a:path>
              </a:pathLst>
            </a:custGeom>
            <a:solidFill>
              <a:srgbClr val="FFFFFF">
                <a:alpha val="610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26"/>
            <p:cNvSpPr/>
            <p:nvPr/>
          </p:nvSpPr>
          <p:spPr>
            <a:xfrm>
              <a:off x="4141295" y="2732414"/>
              <a:ext cx="386579" cy="11409"/>
            </a:xfrm>
            <a:custGeom>
              <a:rect b="b" l="l" r="r" t="t"/>
              <a:pathLst>
                <a:path extrusionOk="0" h="43" w="1457">
                  <a:moveTo>
                    <a:pt x="22" y="1"/>
                  </a:moveTo>
                  <a:cubicBezTo>
                    <a:pt x="0" y="1"/>
                    <a:pt x="0" y="43"/>
                    <a:pt x="22" y="43"/>
                  </a:cubicBezTo>
                  <a:lnTo>
                    <a:pt x="1430" y="43"/>
                  </a:lnTo>
                  <a:cubicBezTo>
                    <a:pt x="1457" y="43"/>
                    <a:pt x="1457" y="1"/>
                    <a:pt x="1430" y="1"/>
                  </a:cubicBezTo>
                  <a:close/>
                </a:path>
              </a:pathLst>
            </a:custGeom>
            <a:solidFill>
              <a:srgbClr val="FFFFFF">
                <a:alpha val="610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26"/>
            <p:cNvSpPr/>
            <p:nvPr/>
          </p:nvSpPr>
          <p:spPr>
            <a:xfrm>
              <a:off x="4141295" y="3024806"/>
              <a:ext cx="386579" cy="18573"/>
            </a:xfrm>
            <a:custGeom>
              <a:rect b="b" l="l" r="r" t="t"/>
              <a:pathLst>
                <a:path extrusionOk="0" h="70" w="1457">
                  <a:moveTo>
                    <a:pt x="22" y="0"/>
                  </a:moveTo>
                  <a:cubicBezTo>
                    <a:pt x="0" y="0"/>
                    <a:pt x="0" y="69"/>
                    <a:pt x="22" y="69"/>
                  </a:cubicBezTo>
                  <a:lnTo>
                    <a:pt x="1430" y="69"/>
                  </a:lnTo>
                  <a:cubicBezTo>
                    <a:pt x="1457" y="69"/>
                    <a:pt x="1457" y="0"/>
                    <a:pt x="1430" y="0"/>
                  </a:cubicBezTo>
                  <a:close/>
                </a:path>
              </a:pathLst>
            </a:custGeom>
            <a:solidFill>
              <a:srgbClr val="FFFFFF">
                <a:alpha val="610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26"/>
            <p:cNvSpPr/>
            <p:nvPr/>
          </p:nvSpPr>
          <p:spPr>
            <a:xfrm>
              <a:off x="4012082" y="1524906"/>
              <a:ext cx="726725" cy="718772"/>
            </a:xfrm>
            <a:custGeom>
              <a:rect b="b" l="l" r="r" t="t"/>
              <a:pathLst>
                <a:path extrusionOk="0" h="2709" w="2739">
                  <a:moveTo>
                    <a:pt x="1399" y="0"/>
                  </a:moveTo>
                  <a:cubicBezTo>
                    <a:pt x="998" y="0"/>
                    <a:pt x="587" y="169"/>
                    <a:pt x="328" y="489"/>
                  </a:cubicBezTo>
                  <a:cubicBezTo>
                    <a:pt x="154" y="712"/>
                    <a:pt x="42" y="977"/>
                    <a:pt x="21" y="1241"/>
                  </a:cubicBezTo>
                  <a:cubicBezTo>
                    <a:pt x="0" y="1527"/>
                    <a:pt x="64" y="1813"/>
                    <a:pt x="223" y="2057"/>
                  </a:cubicBezTo>
                  <a:cubicBezTo>
                    <a:pt x="286" y="2147"/>
                    <a:pt x="419" y="2301"/>
                    <a:pt x="419" y="2301"/>
                  </a:cubicBezTo>
                  <a:lnTo>
                    <a:pt x="752" y="2301"/>
                  </a:lnTo>
                  <a:cubicBezTo>
                    <a:pt x="752" y="2301"/>
                    <a:pt x="572" y="2168"/>
                    <a:pt x="487" y="2078"/>
                  </a:cubicBezTo>
                  <a:cubicBezTo>
                    <a:pt x="355" y="1903"/>
                    <a:pt x="265" y="1681"/>
                    <a:pt x="244" y="1437"/>
                  </a:cubicBezTo>
                  <a:cubicBezTo>
                    <a:pt x="223" y="1326"/>
                    <a:pt x="244" y="1194"/>
                    <a:pt x="265" y="1088"/>
                  </a:cubicBezTo>
                  <a:cubicBezTo>
                    <a:pt x="286" y="955"/>
                    <a:pt x="328" y="865"/>
                    <a:pt x="397" y="754"/>
                  </a:cubicBezTo>
                  <a:cubicBezTo>
                    <a:pt x="530" y="558"/>
                    <a:pt x="705" y="399"/>
                    <a:pt x="906" y="315"/>
                  </a:cubicBezTo>
                  <a:cubicBezTo>
                    <a:pt x="1055" y="238"/>
                    <a:pt x="1217" y="204"/>
                    <a:pt x="1382" y="204"/>
                  </a:cubicBezTo>
                  <a:cubicBezTo>
                    <a:pt x="1458" y="204"/>
                    <a:pt x="1534" y="211"/>
                    <a:pt x="1610" y="225"/>
                  </a:cubicBezTo>
                  <a:cubicBezTo>
                    <a:pt x="2076" y="315"/>
                    <a:pt x="2426" y="712"/>
                    <a:pt x="2516" y="1173"/>
                  </a:cubicBezTo>
                  <a:cubicBezTo>
                    <a:pt x="2516" y="1220"/>
                    <a:pt x="2537" y="1284"/>
                    <a:pt x="2537" y="1353"/>
                  </a:cubicBezTo>
                  <a:cubicBezTo>
                    <a:pt x="2516" y="1591"/>
                    <a:pt x="2447" y="1813"/>
                    <a:pt x="2315" y="2036"/>
                  </a:cubicBezTo>
                  <a:cubicBezTo>
                    <a:pt x="2251" y="2099"/>
                    <a:pt x="2161" y="2211"/>
                    <a:pt x="2076" y="2253"/>
                  </a:cubicBezTo>
                  <a:cubicBezTo>
                    <a:pt x="2029" y="2301"/>
                    <a:pt x="1986" y="2322"/>
                    <a:pt x="1944" y="2364"/>
                  </a:cubicBezTo>
                  <a:cubicBezTo>
                    <a:pt x="1896" y="2364"/>
                    <a:pt x="1875" y="2385"/>
                    <a:pt x="1854" y="2385"/>
                  </a:cubicBezTo>
                  <a:cubicBezTo>
                    <a:pt x="1833" y="2412"/>
                    <a:pt x="1811" y="2412"/>
                    <a:pt x="1785" y="2433"/>
                  </a:cubicBezTo>
                  <a:cubicBezTo>
                    <a:pt x="1635" y="2481"/>
                    <a:pt x="1464" y="2510"/>
                    <a:pt x="1300" y="2510"/>
                  </a:cubicBezTo>
                  <a:cubicBezTo>
                    <a:pt x="1175" y="2510"/>
                    <a:pt x="1054" y="2493"/>
                    <a:pt x="948" y="2454"/>
                  </a:cubicBezTo>
                  <a:lnTo>
                    <a:pt x="572" y="2454"/>
                  </a:lnTo>
                  <a:cubicBezTo>
                    <a:pt x="805" y="2620"/>
                    <a:pt x="1069" y="2709"/>
                    <a:pt x="1353" y="2709"/>
                  </a:cubicBezTo>
                  <a:cubicBezTo>
                    <a:pt x="1451" y="2709"/>
                    <a:pt x="1551" y="2698"/>
                    <a:pt x="1653" y="2677"/>
                  </a:cubicBezTo>
                  <a:cubicBezTo>
                    <a:pt x="2182" y="2565"/>
                    <a:pt x="2627" y="2121"/>
                    <a:pt x="2712" y="1570"/>
                  </a:cubicBezTo>
                  <a:cubicBezTo>
                    <a:pt x="2738" y="1506"/>
                    <a:pt x="2738" y="1416"/>
                    <a:pt x="2738" y="1353"/>
                  </a:cubicBezTo>
                  <a:cubicBezTo>
                    <a:pt x="2738" y="775"/>
                    <a:pt x="2383" y="267"/>
                    <a:pt x="1833" y="71"/>
                  </a:cubicBezTo>
                  <a:cubicBezTo>
                    <a:pt x="1695" y="24"/>
                    <a:pt x="1547" y="0"/>
                    <a:pt x="139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2" name="Google Shape;672;p26"/>
          <p:cNvGrpSpPr/>
          <p:nvPr/>
        </p:nvGrpSpPr>
        <p:grpSpPr>
          <a:xfrm flipH="1">
            <a:off x="7498708" y="1303570"/>
            <a:ext cx="3396071" cy="1706196"/>
            <a:chOff x="1997175" y="3512155"/>
            <a:chExt cx="1978025" cy="993765"/>
          </a:xfrm>
        </p:grpSpPr>
        <p:sp>
          <p:nvSpPr>
            <p:cNvPr id="673" name="Google Shape;673;p26"/>
            <p:cNvSpPr/>
            <p:nvPr/>
          </p:nvSpPr>
          <p:spPr>
            <a:xfrm>
              <a:off x="3152865" y="3512155"/>
              <a:ext cx="822336" cy="478175"/>
            </a:xfrm>
            <a:custGeom>
              <a:rect b="b" l="l" r="r" t="t"/>
              <a:pathLst>
                <a:path extrusionOk="0" h="6237" w="10726">
                  <a:moveTo>
                    <a:pt x="6789" y="1"/>
                  </a:moveTo>
                  <a:cubicBezTo>
                    <a:pt x="6694" y="1"/>
                    <a:pt x="6595" y="11"/>
                    <a:pt x="6488" y="33"/>
                  </a:cubicBezTo>
                  <a:cubicBezTo>
                    <a:pt x="5715" y="208"/>
                    <a:pt x="837" y="2724"/>
                    <a:pt x="837" y="2724"/>
                  </a:cubicBezTo>
                  <a:lnTo>
                    <a:pt x="0" y="4906"/>
                  </a:lnTo>
                  <a:lnTo>
                    <a:pt x="726" y="5811"/>
                  </a:lnTo>
                  <a:cubicBezTo>
                    <a:pt x="726" y="5811"/>
                    <a:pt x="1054" y="6237"/>
                    <a:pt x="1205" y="6237"/>
                  </a:cubicBezTo>
                  <a:cubicBezTo>
                    <a:pt x="1216" y="6237"/>
                    <a:pt x="1225" y="6234"/>
                    <a:pt x="1234" y="6230"/>
                  </a:cubicBezTo>
                  <a:cubicBezTo>
                    <a:pt x="1388" y="6187"/>
                    <a:pt x="2998" y="5769"/>
                    <a:pt x="2998" y="5769"/>
                  </a:cubicBezTo>
                  <a:lnTo>
                    <a:pt x="5800" y="5261"/>
                  </a:lnTo>
                  <a:lnTo>
                    <a:pt x="8977" y="5239"/>
                  </a:lnTo>
                  <a:lnTo>
                    <a:pt x="10105" y="5594"/>
                  </a:lnTo>
                  <a:cubicBezTo>
                    <a:pt x="10105" y="5594"/>
                    <a:pt x="10251" y="5663"/>
                    <a:pt x="10382" y="5663"/>
                  </a:cubicBezTo>
                  <a:cubicBezTo>
                    <a:pt x="10447" y="5663"/>
                    <a:pt x="10508" y="5646"/>
                    <a:pt x="10545" y="5594"/>
                  </a:cubicBezTo>
                  <a:cubicBezTo>
                    <a:pt x="10656" y="5435"/>
                    <a:pt x="10725" y="3518"/>
                    <a:pt x="10545" y="3031"/>
                  </a:cubicBezTo>
                  <a:cubicBezTo>
                    <a:pt x="10349" y="2549"/>
                    <a:pt x="9862" y="1532"/>
                    <a:pt x="8760" y="912"/>
                  </a:cubicBezTo>
                  <a:cubicBezTo>
                    <a:pt x="7807" y="402"/>
                    <a:pt x="7380" y="1"/>
                    <a:pt x="678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26"/>
            <p:cNvSpPr/>
            <p:nvPr/>
          </p:nvSpPr>
          <p:spPr>
            <a:xfrm>
              <a:off x="3117137" y="3646554"/>
              <a:ext cx="834066" cy="355431"/>
            </a:xfrm>
            <a:custGeom>
              <a:rect b="b" l="l" r="r" t="t"/>
              <a:pathLst>
                <a:path extrusionOk="0" h="4636" w="10879">
                  <a:moveTo>
                    <a:pt x="6088" y="0"/>
                  </a:moveTo>
                  <a:cubicBezTo>
                    <a:pt x="6033" y="0"/>
                    <a:pt x="6001" y="2"/>
                    <a:pt x="6001" y="2"/>
                  </a:cubicBezTo>
                  <a:lnTo>
                    <a:pt x="1457" y="2385"/>
                  </a:lnTo>
                  <a:cubicBezTo>
                    <a:pt x="1457" y="2385"/>
                    <a:pt x="1324" y="3418"/>
                    <a:pt x="1457" y="3465"/>
                  </a:cubicBezTo>
                  <a:cubicBezTo>
                    <a:pt x="1589" y="3508"/>
                    <a:pt x="0" y="4636"/>
                    <a:pt x="0" y="4636"/>
                  </a:cubicBezTo>
                  <a:cubicBezTo>
                    <a:pt x="0" y="4636"/>
                    <a:pt x="2849" y="4371"/>
                    <a:pt x="3379" y="4344"/>
                  </a:cubicBezTo>
                  <a:cubicBezTo>
                    <a:pt x="3909" y="4323"/>
                    <a:pt x="5715" y="3682"/>
                    <a:pt x="6160" y="3661"/>
                  </a:cubicBezTo>
                  <a:cubicBezTo>
                    <a:pt x="6317" y="3654"/>
                    <a:pt x="6512" y="3644"/>
                    <a:pt x="6755" y="3644"/>
                  </a:cubicBezTo>
                  <a:cubicBezTo>
                    <a:pt x="7225" y="3644"/>
                    <a:pt x="7873" y="3681"/>
                    <a:pt x="8760" y="3841"/>
                  </a:cubicBezTo>
                  <a:cubicBezTo>
                    <a:pt x="9397" y="3944"/>
                    <a:pt x="9861" y="3989"/>
                    <a:pt x="10186" y="3989"/>
                  </a:cubicBezTo>
                  <a:cubicBezTo>
                    <a:pt x="10547" y="3989"/>
                    <a:pt x="10735" y="3933"/>
                    <a:pt x="10794" y="3841"/>
                  </a:cubicBezTo>
                  <a:cubicBezTo>
                    <a:pt x="10879" y="3661"/>
                    <a:pt x="7749" y="1940"/>
                    <a:pt x="7568" y="1696"/>
                  </a:cubicBezTo>
                  <a:cubicBezTo>
                    <a:pt x="7372" y="1479"/>
                    <a:pt x="7219" y="902"/>
                    <a:pt x="7219" y="441"/>
                  </a:cubicBezTo>
                  <a:cubicBezTo>
                    <a:pt x="7219" y="34"/>
                    <a:pt x="6367" y="0"/>
                    <a:pt x="608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26"/>
            <p:cNvSpPr/>
            <p:nvPr/>
          </p:nvSpPr>
          <p:spPr>
            <a:xfrm>
              <a:off x="3663702" y="3664571"/>
              <a:ext cx="263276" cy="262126"/>
            </a:xfrm>
            <a:custGeom>
              <a:rect b="b" l="l" r="r" t="t"/>
              <a:pathLst>
                <a:path extrusionOk="0" h="3419" w="3434">
                  <a:moveTo>
                    <a:pt x="27" y="1"/>
                  </a:moveTo>
                  <a:cubicBezTo>
                    <a:pt x="0" y="1"/>
                    <a:pt x="3" y="53"/>
                    <a:pt x="21" y="53"/>
                  </a:cubicBezTo>
                  <a:cubicBezTo>
                    <a:pt x="725" y="248"/>
                    <a:pt x="1414" y="450"/>
                    <a:pt x="2076" y="715"/>
                  </a:cubicBezTo>
                  <a:cubicBezTo>
                    <a:pt x="2208" y="778"/>
                    <a:pt x="2383" y="826"/>
                    <a:pt x="2494" y="911"/>
                  </a:cubicBezTo>
                  <a:cubicBezTo>
                    <a:pt x="2579" y="979"/>
                    <a:pt x="2606" y="1091"/>
                    <a:pt x="2648" y="1197"/>
                  </a:cubicBezTo>
                  <a:cubicBezTo>
                    <a:pt x="2802" y="1620"/>
                    <a:pt x="2934" y="2039"/>
                    <a:pt x="3066" y="2457"/>
                  </a:cubicBezTo>
                  <a:cubicBezTo>
                    <a:pt x="3153" y="2697"/>
                    <a:pt x="3227" y="2954"/>
                    <a:pt x="3296" y="3201"/>
                  </a:cubicBezTo>
                  <a:lnTo>
                    <a:pt x="3296" y="3201"/>
                  </a:lnTo>
                  <a:cubicBezTo>
                    <a:pt x="3005" y="2776"/>
                    <a:pt x="2715" y="2356"/>
                    <a:pt x="2404" y="1949"/>
                  </a:cubicBezTo>
                  <a:cubicBezTo>
                    <a:pt x="2272" y="1774"/>
                    <a:pt x="2140" y="1530"/>
                    <a:pt x="1965" y="1377"/>
                  </a:cubicBezTo>
                  <a:cubicBezTo>
                    <a:pt x="1875" y="1308"/>
                    <a:pt x="1742" y="1265"/>
                    <a:pt x="1631" y="1223"/>
                  </a:cubicBezTo>
                  <a:cubicBezTo>
                    <a:pt x="1456" y="1154"/>
                    <a:pt x="1255" y="1112"/>
                    <a:pt x="1080" y="1043"/>
                  </a:cubicBezTo>
                  <a:cubicBezTo>
                    <a:pt x="794" y="979"/>
                    <a:pt x="508" y="889"/>
                    <a:pt x="222" y="826"/>
                  </a:cubicBezTo>
                  <a:cubicBezTo>
                    <a:pt x="175" y="826"/>
                    <a:pt x="153" y="868"/>
                    <a:pt x="196" y="889"/>
                  </a:cubicBezTo>
                  <a:cubicBezTo>
                    <a:pt x="418" y="932"/>
                    <a:pt x="662" y="1001"/>
                    <a:pt x="884" y="1064"/>
                  </a:cubicBezTo>
                  <a:cubicBezTo>
                    <a:pt x="1213" y="1154"/>
                    <a:pt x="1568" y="1223"/>
                    <a:pt x="1875" y="1398"/>
                  </a:cubicBezTo>
                  <a:cubicBezTo>
                    <a:pt x="2050" y="1509"/>
                    <a:pt x="2208" y="1753"/>
                    <a:pt x="2341" y="1927"/>
                  </a:cubicBezTo>
                  <a:cubicBezTo>
                    <a:pt x="2537" y="2235"/>
                    <a:pt x="2759" y="2521"/>
                    <a:pt x="2955" y="2833"/>
                  </a:cubicBezTo>
                  <a:cubicBezTo>
                    <a:pt x="3088" y="3029"/>
                    <a:pt x="3220" y="3209"/>
                    <a:pt x="3352" y="3405"/>
                  </a:cubicBezTo>
                  <a:cubicBezTo>
                    <a:pt x="3361" y="3414"/>
                    <a:pt x="3378" y="3419"/>
                    <a:pt x="3393" y="3419"/>
                  </a:cubicBezTo>
                  <a:cubicBezTo>
                    <a:pt x="3415" y="3419"/>
                    <a:pt x="3434" y="3409"/>
                    <a:pt x="3421" y="3384"/>
                  </a:cubicBezTo>
                  <a:cubicBezTo>
                    <a:pt x="3199" y="2653"/>
                    <a:pt x="2976" y="1927"/>
                    <a:pt x="2712" y="1223"/>
                  </a:cubicBezTo>
                  <a:cubicBezTo>
                    <a:pt x="2669" y="1112"/>
                    <a:pt x="2648" y="979"/>
                    <a:pt x="2579" y="911"/>
                  </a:cubicBezTo>
                  <a:cubicBezTo>
                    <a:pt x="2516" y="826"/>
                    <a:pt x="2383" y="778"/>
                    <a:pt x="2293" y="736"/>
                  </a:cubicBezTo>
                  <a:cubicBezTo>
                    <a:pt x="1875" y="561"/>
                    <a:pt x="1456" y="429"/>
                    <a:pt x="1017" y="296"/>
                  </a:cubicBezTo>
                  <a:cubicBezTo>
                    <a:pt x="704" y="185"/>
                    <a:pt x="376" y="95"/>
                    <a:pt x="42" y="5"/>
                  </a:cubicBezTo>
                  <a:cubicBezTo>
                    <a:pt x="37" y="2"/>
                    <a:pt x="32" y="1"/>
                    <a:pt x="2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26"/>
            <p:cNvSpPr/>
            <p:nvPr/>
          </p:nvSpPr>
          <p:spPr>
            <a:xfrm>
              <a:off x="3660405" y="3594496"/>
              <a:ext cx="287273" cy="353284"/>
            </a:xfrm>
            <a:custGeom>
              <a:rect b="b" l="l" r="r" t="t"/>
              <a:pathLst>
                <a:path extrusionOk="0" h="4608" w="3747">
                  <a:moveTo>
                    <a:pt x="151" y="1"/>
                  </a:moveTo>
                  <a:cubicBezTo>
                    <a:pt x="136" y="1"/>
                    <a:pt x="118" y="7"/>
                    <a:pt x="106" y="18"/>
                  </a:cubicBezTo>
                  <a:cubicBezTo>
                    <a:pt x="0" y="500"/>
                    <a:pt x="0" y="988"/>
                    <a:pt x="106" y="1448"/>
                  </a:cubicBezTo>
                  <a:cubicBezTo>
                    <a:pt x="154" y="1740"/>
                    <a:pt x="218" y="2068"/>
                    <a:pt x="371" y="2312"/>
                  </a:cubicBezTo>
                  <a:cubicBezTo>
                    <a:pt x="504" y="2508"/>
                    <a:pt x="726" y="2640"/>
                    <a:pt x="927" y="2751"/>
                  </a:cubicBezTo>
                  <a:cubicBezTo>
                    <a:pt x="1611" y="3127"/>
                    <a:pt x="2273" y="3567"/>
                    <a:pt x="2913" y="3991"/>
                  </a:cubicBezTo>
                  <a:cubicBezTo>
                    <a:pt x="3088" y="4097"/>
                    <a:pt x="3242" y="4208"/>
                    <a:pt x="3417" y="4319"/>
                  </a:cubicBezTo>
                  <a:cubicBezTo>
                    <a:pt x="3464" y="4361"/>
                    <a:pt x="3528" y="4409"/>
                    <a:pt x="3597" y="4451"/>
                  </a:cubicBezTo>
                  <a:cubicBezTo>
                    <a:pt x="3597" y="4451"/>
                    <a:pt x="3681" y="4541"/>
                    <a:pt x="3660" y="4541"/>
                  </a:cubicBezTo>
                  <a:cubicBezTo>
                    <a:pt x="3654" y="4539"/>
                    <a:pt x="3649" y="4537"/>
                    <a:pt x="3644" y="4537"/>
                  </a:cubicBezTo>
                  <a:cubicBezTo>
                    <a:pt x="3613" y="4537"/>
                    <a:pt x="3603" y="4587"/>
                    <a:pt x="3639" y="4605"/>
                  </a:cubicBezTo>
                  <a:cubicBezTo>
                    <a:pt x="3645" y="4607"/>
                    <a:pt x="3651" y="4608"/>
                    <a:pt x="3657" y="4608"/>
                  </a:cubicBezTo>
                  <a:cubicBezTo>
                    <a:pt x="3715" y="4608"/>
                    <a:pt x="3746" y="4516"/>
                    <a:pt x="3708" y="4473"/>
                  </a:cubicBezTo>
                  <a:cubicBezTo>
                    <a:pt x="3681" y="4409"/>
                    <a:pt x="3575" y="4340"/>
                    <a:pt x="3507" y="4319"/>
                  </a:cubicBezTo>
                  <a:cubicBezTo>
                    <a:pt x="3178" y="4075"/>
                    <a:pt x="2845" y="3858"/>
                    <a:pt x="2516" y="3657"/>
                  </a:cubicBezTo>
                  <a:cubicBezTo>
                    <a:pt x="2161" y="3435"/>
                    <a:pt x="1828" y="3217"/>
                    <a:pt x="1499" y="3016"/>
                  </a:cubicBezTo>
                  <a:cubicBezTo>
                    <a:pt x="1060" y="2730"/>
                    <a:pt x="482" y="2577"/>
                    <a:pt x="329" y="2026"/>
                  </a:cubicBezTo>
                  <a:cubicBezTo>
                    <a:pt x="196" y="1629"/>
                    <a:pt x="64" y="1210"/>
                    <a:pt x="85" y="786"/>
                  </a:cubicBezTo>
                  <a:cubicBezTo>
                    <a:pt x="85" y="548"/>
                    <a:pt x="133" y="283"/>
                    <a:pt x="175" y="40"/>
                  </a:cubicBezTo>
                  <a:cubicBezTo>
                    <a:pt x="187" y="12"/>
                    <a:pt x="172" y="1"/>
                    <a:pt x="1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26"/>
            <p:cNvSpPr/>
            <p:nvPr/>
          </p:nvSpPr>
          <p:spPr>
            <a:xfrm>
              <a:off x="1997175" y="3720922"/>
              <a:ext cx="1282417" cy="784999"/>
            </a:xfrm>
            <a:custGeom>
              <a:rect b="b" l="l" r="r" t="t"/>
              <a:pathLst>
                <a:path extrusionOk="0" h="10239" w="16727">
                  <a:moveTo>
                    <a:pt x="15911" y="1"/>
                  </a:moveTo>
                  <a:lnTo>
                    <a:pt x="727" y="3533"/>
                  </a:lnTo>
                  <a:cubicBezTo>
                    <a:pt x="727" y="3533"/>
                    <a:pt x="1" y="6023"/>
                    <a:pt x="727" y="7876"/>
                  </a:cubicBezTo>
                  <a:cubicBezTo>
                    <a:pt x="1479" y="9730"/>
                    <a:pt x="2713" y="10238"/>
                    <a:pt x="2713" y="10238"/>
                  </a:cubicBezTo>
                  <a:lnTo>
                    <a:pt x="16308" y="3507"/>
                  </a:lnTo>
                  <a:lnTo>
                    <a:pt x="16727" y="1632"/>
                  </a:lnTo>
                  <a:lnTo>
                    <a:pt x="1591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8" name="Google Shape;678;p26"/>
          <p:cNvGrpSpPr/>
          <p:nvPr/>
        </p:nvGrpSpPr>
        <p:grpSpPr>
          <a:xfrm>
            <a:off x="4063865" y="3583065"/>
            <a:ext cx="3284189" cy="1168269"/>
            <a:chOff x="2536050" y="2210275"/>
            <a:chExt cx="5672175" cy="2017737"/>
          </a:xfrm>
        </p:grpSpPr>
        <p:sp>
          <p:nvSpPr>
            <p:cNvPr id="679" name="Google Shape;679;p26"/>
            <p:cNvSpPr/>
            <p:nvPr/>
          </p:nvSpPr>
          <p:spPr>
            <a:xfrm>
              <a:off x="2536050" y="2210275"/>
              <a:ext cx="5672175" cy="1619642"/>
            </a:xfrm>
            <a:custGeom>
              <a:rect b="b" l="l" r="r" t="t"/>
              <a:pathLst>
                <a:path extrusionOk="0" h="21035" w="73667">
                  <a:moveTo>
                    <a:pt x="39484" y="0"/>
                  </a:moveTo>
                  <a:cubicBezTo>
                    <a:pt x="32918" y="0"/>
                    <a:pt x="27391" y="2097"/>
                    <a:pt x="25491" y="3096"/>
                  </a:cubicBezTo>
                  <a:cubicBezTo>
                    <a:pt x="23526" y="4112"/>
                    <a:pt x="16795" y="7465"/>
                    <a:pt x="14454" y="7995"/>
                  </a:cubicBezTo>
                  <a:cubicBezTo>
                    <a:pt x="12118" y="8524"/>
                    <a:pt x="4947" y="9541"/>
                    <a:pt x="2585" y="11241"/>
                  </a:cubicBezTo>
                  <a:cubicBezTo>
                    <a:pt x="577" y="12676"/>
                    <a:pt x="0" y="15854"/>
                    <a:pt x="223" y="18433"/>
                  </a:cubicBezTo>
                  <a:cubicBezTo>
                    <a:pt x="286" y="19164"/>
                    <a:pt x="265" y="20335"/>
                    <a:pt x="948" y="20774"/>
                  </a:cubicBezTo>
                  <a:cubicBezTo>
                    <a:pt x="1282" y="20970"/>
                    <a:pt x="1700" y="20970"/>
                    <a:pt x="2076" y="20970"/>
                  </a:cubicBezTo>
                  <a:cubicBezTo>
                    <a:pt x="4296" y="21016"/>
                    <a:pt x="6520" y="21035"/>
                    <a:pt x="8746" y="21035"/>
                  </a:cubicBezTo>
                  <a:cubicBezTo>
                    <a:pt x="17407" y="21035"/>
                    <a:pt x="26101" y="20752"/>
                    <a:pt x="34738" y="20663"/>
                  </a:cubicBezTo>
                  <a:cubicBezTo>
                    <a:pt x="43297" y="20573"/>
                    <a:pt x="51840" y="20467"/>
                    <a:pt x="60399" y="20308"/>
                  </a:cubicBezTo>
                  <a:cubicBezTo>
                    <a:pt x="63312" y="20266"/>
                    <a:pt x="66204" y="20202"/>
                    <a:pt x="69117" y="20112"/>
                  </a:cubicBezTo>
                  <a:cubicBezTo>
                    <a:pt x="69403" y="20112"/>
                    <a:pt x="69757" y="20134"/>
                    <a:pt x="70133" y="20134"/>
                  </a:cubicBezTo>
                  <a:cubicBezTo>
                    <a:pt x="70460" y="20149"/>
                    <a:pt x="70807" y="20166"/>
                    <a:pt x="71146" y="20166"/>
                  </a:cubicBezTo>
                  <a:cubicBezTo>
                    <a:pt x="71725" y="20166"/>
                    <a:pt x="72280" y="20118"/>
                    <a:pt x="72670" y="19938"/>
                  </a:cubicBezTo>
                  <a:cubicBezTo>
                    <a:pt x="73666" y="19472"/>
                    <a:pt x="71590" y="11109"/>
                    <a:pt x="70970" y="8858"/>
                  </a:cubicBezTo>
                  <a:cubicBezTo>
                    <a:pt x="70329" y="6628"/>
                    <a:pt x="68502" y="6496"/>
                    <a:pt x="66844" y="6363"/>
                  </a:cubicBezTo>
                  <a:cubicBezTo>
                    <a:pt x="65213" y="6231"/>
                    <a:pt x="61172" y="4488"/>
                    <a:pt x="57046" y="2857"/>
                  </a:cubicBezTo>
                  <a:cubicBezTo>
                    <a:pt x="52921" y="1221"/>
                    <a:pt x="47052" y="140"/>
                    <a:pt x="40167" y="8"/>
                  </a:cubicBezTo>
                  <a:cubicBezTo>
                    <a:pt x="39938" y="3"/>
                    <a:pt x="39711" y="0"/>
                    <a:pt x="394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26"/>
            <p:cNvSpPr/>
            <p:nvPr/>
          </p:nvSpPr>
          <p:spPr>
            <a:xfrm>
              <a:off x="2558072" y="3186233"/>
              <a:ext cx="5593868" cy="643699"/>
            </a:xfrm>
            <a:custGeom>
              <a:rect b="b" l="l" r="r" t="t"/>
              <a:pathLst>
                <a:path extrusionOk="0" h="8360" w="72650">
                  <a:moveTo>
                    <a:pt x="12345" y="0"/>
                  </a:moveTo>
                  <a:cubicBezTo>
                    <a:pt x="8827" y="0"/>
                    <a:pt x="5890" y="2805"/>
                    <a:pt x="5477" y="6468"/>
                  </a:cubicBezTo>
                  <a:lnTo>
                    <a:pt x="0" y="6489"/>
                  </a:lnTo>
                  <a:cubicBezTo>
                    <a:pt x="48" y="7104"/>
                    <a:pt x="180" y="7792"/>
                    <a:pt x="662" y="8099"/>
                  </a:cubicBezTo>
                  <a:cubicBezTo>
                    <a:pt x="996" y="8295"/>
                    <a:pt x="1414" y="8295"/>
                    <a:pt x="1790" y="8295"/>
                  </a:cubicBezTo>
                  <a:cubicBezTo>
                    <a:pt x="4010" y="8341"/>
                    <a:pt x="6234" y="8360"/>
                    <a:pt x="8460" y="8360"/>
                  </a:cubicBezTo>
                  <a:cubicBezTo>
                    <a:pt x="17121" y="8360"/>
                    <a:pt x="25815" y="8077"/>
                    <a:pt x="34452" y="7988"/>
                  </a:cubicBezTo>
                  <a:cubicBezTo>
                    <a:pt x="43011" y="7898"/>
                    <a:pt x="51554" y="7792"/>
                    <a:pt x="60113" y="7633"/>
                  </a:cubicBezTo>
                  <a:cubicBezTo>
                    <a:pt x="63026" y="7591"/>
                    <a:pt x="65918" y="7527"/>
                    <a:pt x="68831" y="7437"/>
                  </a:cubicBezTo>
                  <a:cubicBezTo>
                    <a:pt x="68868" y="7437"/>
                    <a:pt x="68907" y="7436"/>
                    <a:pt x="68947" y="7436"/>
                  </a:cubicBezTo>
                  <a:cubicBezTo>
                    <a:pt x="69461" y="7436"/>
                    <a:pt x="70161" y="7501"/>
                    <a:pt x="70830" y="7501"/>
                  </a:cubicBezTo>
                  <a:cubicBezTo>
                    <a:pt x="71420" y="7501"/>
                    <a:pt x="71987" y="7451"/>
                    <a:pt x="72384" y="7263"/>
                  </a:cubicBezTo>
                  <a:cubicBezTo>
                    <a:pt x="72586" y="7173"/>
                    <a:pt x="72649" y="6775"/>
                    <a:pt x="72649" y="6225"/>
                  </a:cubicBezTo>
                  <a:lnTo>
                    <a:pt x="72649" y="6225"/>
                  </a:lnTo>
                  <a:lnTo>
                    <a:pt x="64795" y="6246"/>
                  </a:lnTo>
                  <a:cubicBezTo>
                    <a:pt x="63979" y="3222"/>
                    <a:pt x="61395" y="992"/>
                    <a:pt x="58286" y="928"/>
                  </a:cubicBezTo>
                  <a:cubicBezTo>
                    <a:pt x="58239" y="927"/>
                    <a:pt x="58192" y="927"/>
                    <a:pt x="58146" y="927"/>
                  </a:cubicBezTo>
                  <a:cubicBezTo>
                    <a:pt x="55001" y="927"/>
                    <a:pt x="52315" y="3204"/>
                    <a:pt x="51506" y="6288"/>
                  </a:cubicBezTo>
                  <a:lnTo>
                    <a:pt x="19178" y="6421"/>
                  </a:lnTo>
                  <a:cubicBezTo>
                    <a:pt x="18760" y="2846"/>
                    <a:pt x="15958" y="65"/>
                    <a:pt x="12473" y="1"/>
                  </a:cubicBezTo>
                  <a:cubicBezTo>
                    <a:pt x="12430" y="1"/>
                    <a:pt x="12388" y="0"/>
                    <a:pt x="1234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26"/>
            <p:cNvSpPr/>
            <p:nvPr/>
          </p:nvSpPr>
          <p:spPr>
            <a:xfrm>
              <a:off x="3059640" y="3267775"/>
              <a:ext cx="897252" cy="888859"/>
            </a:xfrm>
            <a:custGeom>
              <a:rect b="b" l="l" r="r" t="t"/>
              <a:pathLst>
                <a:path extrusionOk="0" h="11544" w="11653">
                  <a:moveTo>
                    <a:pt x="5806" y="0"/>
                  </a:moveTo>
                  <a:cubicBezTo>
                    <a:pt x="2685" y="0"/>
                    <a:pt x="132" y="2512"/>
                    <a:pt x="64" y="5648"/>
                  </a:cubicBezTo>
                  <a:cubicBezTo>
                    <a:pt x="1" y="8825"/>
                    <a:pt x="2516" y="11473"/>
                    <a:pt x="5715" y="11542"/>
                  </a:cubicBezTo>
                  <a:cubicBezTo>
                    <a:pt x="5754" y="11543"/>
                    <a:pt x="5793" y="11543"/>
                    <a:pt x="5832" y="11543"/>
                  </a:cubicBezTo>
                  <a:cubicBezTo>
                    <a:pt x="8957" y="11543"/>
                    <a:pt x="11521" y="9030"/>
                    <a:pt x="11584" y="5891"/>
                  </a:cubicBezTo>
                  <a:cubicBezTo>
                    <a:pt x="11652" y="2713"/>
                    <a:pt x="9137" y="65"/>
                    <a:pt x="5932" y="2"/>
                  </a:cubicBezTo>
                  <a:cubicBezTo>
                    <a:pt x="5890" y="1"/>
                    <a:pt x="5848" y="0"/>
                    <a:pt x="58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682" name="Google Shape;682;p26"/>
            <p:cNvSpPr/>
            <p:nvPr/>
          </p:nvSpPr>
          <p:spPr>
            <a:xfrm>
              <a:off x="3258219" y="3464737"/>
              <a:ext cx="499637" cy="494940"/>
            </a:xfrm>
            <a:custGeom>
              <a:rect b="b" l="l" r="r" t="t"/>
              <a:pathLst>
                <a:path extrusionOk="0" h="6428" w="6489">
                  <a:moveTo>
                    <a:pt x="3234" y="1"/>
                  </a:moveTo>
                  <a:cubicBezTo>
                    <a:pt x="1504" y="1"/>
                    <a:pt x="69" y="1394"/>
                    <a:pt x="22" y="3137"/>
                  </a:cubicBezTo>
                  <a:cubicBezTo>
                    <a:pt x="1" y="4922"/>
                    <a:pt x="1415" y="6378"/>
                    <a:pt x="3179" y="6426"/>
                  </a:cubicBezTo>
                  <a:cubicBezTo>
                    <a:pt x="3204" y="6427"/>
                    <a:pt x="3230" y="6427"/>
                    <a:pt x="3256" y="6427"/>
                  </a:cubicBezTo>
                  <a:cubicBezTo>
                    <a:pt x="4985" y="6427"/>
                    <a:pt x="6426" y="5028"/>
                    <a:pt x="6468" y="3270"/>
                  </a:cubicBezTo>
                  <a:cubicBezTo>
                    <a:pt x="6489" y="1501"/>
                    <a:pt x="5075" y="23"/>
                    <a:pt x="3311" y="2"/>
                  </a:cubicBezTo>
                  <a:cubicBezTo>
                    <a:pt x="3285" y="1"/>
                    <a:pt x="3259" y="1"/>
                    <a:pt x="323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26"/>
            <p:cNvSpPr/>
            <p:nvPr/>
          </p:nvSpPr>
          <p:spPr>
            <a:xfrm>
              <a:off x="3428309" y="3633287"/>
              <a:ext cx="159539" cy="157845"/>
            </a:xfrm>
            <a:custGeom>
              <a:rect b="b" l="l" r="r" t="t"/>
              <a:pathLst>
                <a:path extrusionOk="0" h="2050" w="2072">
                  <a:moveTo>
                    <a:pt x="1060" y="0"/>
                  </a:moveTo>
                  <a:cubicBezTo>
                    <a:pt x="482" y="0"/>
                    <a:pt x="22" y="440"/>
                    <a:pt x="22" y="1012"/>
                  </a:cubicBezTo>
                  <a:cubicBezTo>
                    <a:pt x="0" y="1563"/>
                    <a:pt x="440" y="2029"/>
                    <a:pt x="1012" y="2050"/>
                  </a:cubicBezTo>
                  <a:cubicBezTo>
                    <a:pt x="1589" y="2050"/>
                    <a:pt x="2050" y="1610"/>
                    <a:pt x="2050" y="1033"/>
                  </a:cubicBezTo>
                  <a:cubicBezTo>
                    <a:pt x="2071" y="482"/>
                    <a:pt x="1632" y="21"/>
                    <a:pt x="106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684" name="Google Shape;684;p26"/>
            <p:cNvSpPr/>
            <p:nvPr/>
          </p:nvSpPr>
          <p:spPr>
            <a:xfrm>
              <a:off x="6587173" y="3340769"/>
              <a:ext cx="897252" cy="887242"/>
            </a:xfrm>
            <a:custGeom>
              <a:rect b="b" l="l" r="r" t="t"/>
              <a:pathLst>
                <a:path extrusionOk="0" h="11523" w="11653">
                  <a:moveTo>
                    <a:pt x="5805" y="0"/>
                  </a:moveTo>
                  <a:cubicBezTo>
                    <a:pt x="2685" y="0"/>
                    <a:pt x="132" y="2491"/>
                    <a:pt x="64" y="5626"/>
                  </a:cubicBezTo>
                  <a:cubicBezTo>
                    <a:pt x="0" y="8831"/>
                    <a:pt x="2537" y="11452"/>
                    <a:pt x="5715" y="11521"/>
                  </a:cubicBezTo>
                  <a:cubicBezTo>
                    <a:pt x="5754" y="11522"/>
                    <a:pt x="5793" y="11522"/>
                    <a:pt x="5832" y="11522"/>
                  </a:cubicBezTo>
                  <a:cubicBezTo>
                    <a:pt x="8957" y="11522"/>
                    <a:pt x="11521" y="9009"/>
                    <a:pt x="11583" y="5870"/>
                  </a:cubicBezTo>
                  <a:cubicBezTo>
                    <a:pt x="11652" y="2692"/>
                    <a:pt x="9136" y="44"/>
                    <a:pt x="5932" y="2"/>
                  </a:cubicBezTo>
                  <a:cubicBezTo>
                    <a:pt x="5890" y="1"/>
                    <a:pt x="5847" y="0"/>
                    <a:pt x="580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685" name="Google Shape;685;p26"/>
            <p:cNvSpPr/>
            <p:nvPr/>
          </p:nvSpPr>
          <p:spPr>
            <a:xfrm>
              <a:off x="6785752" y="3536115"/>
              <a:ext cx="499637" cy="494863"/>
            </a:xfrm>
            <a:custGeom>
              <a:rect b="b" l="l" r="r" t="t"/>
              <a:pathLst>
                <a:path extrusionOk="0" h="6427" w="6489">
                  <a:moveTo>
                    <a:pt x="3233" y="1"/>
                  </a:moveTo>
                  <a:cubicBezTo>
                    <a:pt x="1504" y="1"/>
                    <a:pt x="69" y="1394"/>
                    <a:pt x="43" y="3158"/>
                  </a:cubicBezTo>
                  <a:cubicBezTo>
                    <a:pt x="1" y="4922"/>
                    <a:pt x="1415" y="6400"/>
                    <a:pt x="3178" y="6426"/>
                  </a:cubicBezTo>
                  <a:cubicBezTo>
                    <a:pt x="3205" y="6427"/>
                    <a:pt x="3231" y="6427"/>
                    <a:pt x="3257" y="6427"/>
                  </a:cubicBezTo>
                  <a:cubicBezTo>
                    <a:pt x="5011" y="6427"/>
                    <a:pt x="6426" y="5028"/>
                    <a:pt x="6467" y="3291"/>
                  </a:cubicBezTo>
                  <a:cubicBezTo>
                    <a:pt x="6489" y="1500"/>
                    <a:pt x="5101" y="44"/>
                    <a:pt x="3311" y="2"/>
                  </a:cubicBezTo>
                  <a:cubicBezTo>
                    <a:pt x="3285" y="1"/>
                    <a:pt x="3259" y="1"/>
                    <a:pt x="323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26"/>
            <p:cNvSpPr/>
            <p:nvPr/>
          </p:nvSpPr>
          <p:spPr>
            <a:xfrm>
              <a:off x="6955842" y="3704588"/>
              <a:ext cx="159539" cy="157999"/>
            </a:xfrm>
            <a:custGeom>
              <a:rect b="b" l="l" r="r" t="t"/>
              <a:pathLst>
                <a:path extrusionOk="0" h="2052" w="2072">
                  <a:moveTo>
                    <a:pt x="1059" y="1"/>
                  </a:moveTo>
                  <a:cubicBezTo>
                    <a:pt x="482" y="1"/>
                    <a:pt x="21" y="441"/>
                    <a:pt x="21" y="1013"/>
                  </a:cubicBezTo>
                  <a:cubicBezTo>
                    <a:pt x="0" y="1563"/>
                    <a:pt x="461" y="2051"/>
                    <a:pt x="1012" y="2051"/>
                  </a:cubicBezTo>
                  <a:cubicBezTo>
                    <a:pt x="1025" y="2051"/>
                    <a:pt x="1037" y="2051"/>
                    <a:pt x="1050" y="2051"/>
                  </a:cubicBezTo>
                  <a:cubicBezTo>
                    <a:pt x="1609" y="2051"/>
                    <a:pt x="2050" y="1599"/>
                    <a:pt x="2071" y="1060"/>
                  </a:cubicBezTo>
                  <a:cubicBezTo>
                    <a:pt x="2071" y="483"/>
                    <a:pt x="1631" y="22"/>
                    <a:pt x="105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687" name="Google Shape;687;p26"/>
            <p:cNvSpPr/>
            <p:nvPr/>
          </p:nvSpPr>
          <p:spPr>
            <a:xfrm>
              <a:off x="2597726" y="2882396"/>
              <a:ext cx="794460" cy="377057"/>
            </a:xfrm>
            <a:custGeom>
              <a:rect b="b" l="l" r="r" t="t"/>
              <a:pathLst>
                <a:path extrusionOk="0" h="4897" w="10318">
                  <a:moveTo>
                    <a:pt x="10152" y="1"/>
                  </a:moveTo>
                  <a:cubicBezTo>
                    <a:pt x="10126" y="1"/>
                    <a:pt x="10099" y="12"/>
                    <a:pt x="10078" y="39"/>
                  </a:cubicBezTo>
                  <a:cubicBezTo>
                    <a:pt x="9638" y="505"/>
                    <a:pt x="9177" y="966"/>
                    <a:pt x="8690" y="1384"/>
                  </a:cubicBezTo>
                  <a:cubicBezTo>
                    <a:pt x="7986" y="2046"/>
                    <a:pt x="7234" y="2708"/>
                    <a:pt x="6370" y="3105"/>
                  </a:cubicBezTo>
                  <a:cubicBezTo>
                    <a:pt x="5645" y="3460"/>
                    <a:pt x="4808" y="3635"/>
                    <a:pt x="4035" y="3815"/>
                  </a:cubicBezTo>
                  <a:cubicBezTo>
                    <a:pt x="2753" y="4143"/>
                    <a:pt x="1450" y="4408"/>
                    <a:pt x="147" y="4652"/>
                  </a:cubicBezTo>
                  <a:cubicBezTo>
                    <a:pt x="1" y="4692"/>
                    <a:pt x="57" y="4897"/>
                    <a:pt x="196" y="4897"/>
                  </a:cubicBezTo>
                  <a:cubicBezTo>
                    <a:pt x="202" y="4897"/>
                    <a:pt x="209" y="4896"/>
                    <a:pt x="216" y="4895"/>
                  </a:cubicBezTo>
                  <a:cubicBezTo>
                    <a:pt x="767" y="4784"/>
                    <a:pt x="1296" y="4673"/>
                    <a:pt x="1847" y="4541"/>
                  </a:cubicBezTo>
                  <a:cubicBezTo>
                    <a:pt x="2774" y="4366"/>
                    <a:pt x="3680" y="4165"/>
                    <a:pt x="4585" y="3926"/>
                  </a:cubicBezTo>
                  <a:cubicBezTo>
                    <a:pt x="5338" y="3725"/>
                    <a:pt x="6132" y="3529"/>
                    <a:pt x="6815" y="3153"/>
                  </a:cubicBezTo>
                  <a:cubicBezTo>
                    <a:pt x="8092" y="2401"/>
                    <a:pt x="9241" y="1299"/>
                    <a:pt x="10237" y="192"/>
                  </a:cubicBezTo>
                  <a:cubicBezTo>
                    <a:pt x="10317" y="112"/>
                    <a:pt x="10236" y="1"/>
                    <a:pt x="101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688" name="Google Shape;688;p26"/>
            <p:cNvSpPr/>
            <p:nvPr/>
          </p:nvSpPr>
          <p:spPr>
            <a:xfrm>
              <a:off x="7184990" y="2809017"/>
              <a:ext cx="231300" cy="230992"/>
            </a:xfrm>
            <a:custGeom>
              <a:rect b="b" l="l" r="r" t="t"/>
              <a:pathLst>
                <a:path extrusionOk="0" h="3000" w="3004">
                  <a:moveTo>
                    <a:pt x="1481" y="244"/>
                  </a:moveTo>
                  <a:cubicBezTo>
                    <a:pt x="1496" y="244"/>
                    <a:pt x="1511" y="244"/>
                    <a:pt x="1526" y="245"/>
                  </a:cubicBezTo>
                  <a:cubicBezTo>
                    <a:pt x="2230" y="245"/>
                    <a:pt x="2760" y="838"/>
                    <a:pt x="2760" y="1521"/>
                  </a:cubicBezTo>
                  <a:cubicBezTo>
                    <a:pt x="2718" y="2192"/>
                    <a:pt x="2207" y="2761"/>
                    <a:pt x="1516" y="2761"/>
                  </a:cubicBezTo>
                  <a:cubicBezTo>
                    <a:pt x="1504" y="2761"/>
                    <a:pt x="1491" y="2761"/>
                    <a:pt x="1478" y="2761"/>
                  </a:cubicBezTo>
                  <a:cubicBezTo>
                    <a:pt x="795" y="2734"/>
                    <a:pt x="223" y="2162"/>
                    <a:pt x="244" y="1479"/>
                  </a:cubicBezTo>
                  <a:cubicBezTo>
                    <a:pt x="265" y="811"/>
                    <a:pt x="818" y="244"/>
                    <a:pt x="1481" y="244"/>
                  </a:cubicBezTo>
                  <a:close/>
                  <a:moveTo>
                    <a:pt x="1490" y="1"/>
                  </a:moveTo>
                  <a:cubicBezTo>
                    <a:pt x="710" y="1"/>
                    <a:pt x="22" y="676"/>
                    <a:pt x="1" y="1479"/>
                  </a:cubicBezTo>
                  <a:cubicBezTo>
                    <a:pt x="1" y="2273"/>
                    <a:pt x="663" y="2978"/>
                    <a:pt x="1478" y="2999"/>
                  </a:cubicBezTo>
                  <a:cubicBezTo>
                    <a:pt x="2315" y="2999"/>
                    <a:pt x="2953" y="2346"/>
                    <a:pt x="3003" y="1537"/>
                  </a:cubicBezTo>
                  <a:lnTo>
                    <a:pt x="3003" y="1537"/>
                  </a:lnTo>
                  <a:cubicBezTo>
                    <a:pt x="3003" y="1532"/>
                    <a:pt x="3004" y="1527"/>
                    <a:pt x="3004" y="1521"/>
                  </a:cubicBezTo>
                  <a:lnTo>
                    <a:pt x="3004" y="1521"/>
                  </a:lnTo>
                  <a:cubicBezTo>
                    <a:pt x="3004" y="1521"/>
                    <a:pt x="3004" y="1521"/>
                    <a:pt x="3004" y="1521"/>
                  </a:cubicBezTo>
                  <a:cubicBezTo>
                    <a:pt x="3004" y="1518"/>
                    <a:pt x="3004" y="1515"/>
                    <a:pt x="3003" y="1513"/>
                  </a:cubicBezTo>
                  <a:lnTo>
                    <a:pt x="3003" y="1513"/>
                  </a:lnTo>
                  <a:cubicBezTo>
                    <a:pt x="2978" y="701"/>
                    <a:pt x="2360" y="23"/>
                    <a:pt x="1526" y="1"/>
                  </a:cubicBezTo>
                  <a:cubicBezTo>
                    <a:pt x="1514" y="1"/>
                    <a:pt x="1502" y="1"/>
                    <a:pt x="149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689" name="Google Shape;689;p26"/>
            <p:cNvSpPr/>
            <p:nvPr/>
          </p:nvSpPr>
          <p:spPr>
            <a:xfrm>
              <a:off x="5159852" y="2907267"/>
              <a:ext cx="298981" cy="70068"/>
            </a:xfrm>
            <a:custGeom>
              <a:rect b="b" l="l" r="r" t="t"/>
              <a:pathLst>
                <a:path extrusionOk="0" h="910" w="3883">
                  <a:moveTo>
                    <a:pt x="1771" y="0"/>
                  </a:moveTo>
                  <a:cubicBezTo>
                    <a:pt x="788" y="0"/>
                    <a:pt x="0" y="175"/>
                    <a:pt x="0" y="425"/>
                  </a:cubicBezTo>
                  <a:cubicBezTo>
                    <a:pt x="0" y="664"/>
                    <a:pt x="858" y="886"/>
                    <a:pt x="1918" y="907"/>
                  </a:cubicBezTo>
                  <a:cubicBezTo>
                    <a:pt x="1977" y="909"/>
                    <a:pt x="2036" y="909"/>
                    <a:pt x="2093" y="909"/>
                  </a:cubicBezTo>
                  <a:cubicBezTo>
                    <a:pt x="3090" y="909"/>
                    <a:pt x="3863" y="739"/>
                    <a:pt x="3883" y="489"/>
                  </a:cubicBezTo>
                  <a:cubicBezTo>
                    <a:pt x="3883" y="245"/>
                    <a:pt x="3019" y="28"/>
                    <a:pt x="1939" y="2"/>
                  </a:cubicBezTo>
                  <a:cubicBezTo>
                    <a:pt x="1882" y="1"/>
                    <a:pt x="1826" y="0"/>
                    <a:pt x="17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690" name="Google Shape;690;p26"/>
            <p:cNvSpPr/>
            <p:nvPr/>
          </p:nvSpPr>
          <p:spPr>
            <a:xfrm>
              <a:off x="6485227" y="2914197"/>
              <a:ext cx="298981" cy="71685"/>
            </a:xfrm>
            <a:custGeom>
              <a:rect b="b" l="l" r="r" t="t"/>
              <a:pathLst>
                <a:path extrusionOk="0" h="931" w="3883">
                  <a:moveTo>
                    <a:pt x="1782" y="0"/>
                  </a:moveTo>
                  <a:cubicBezTo>
                    <a:pt x="794" y="0"/>
                    <a:pt x="0" y="189"/>
                    <a:pt x="0" y="420"/>
                  </a:cubicBezTo>
                  <a:cubicBezTo>
                    <a:pt x="0" y="685"/>
                    <a:pt x="858" y="907"/>
                    <a:pt x="1918" y="929"/>
                  </a:cubicBezTo>
                  <a:cubicBezTo>
                    <a:pt x="1971" y="930"/>
                    <a:pt x="2025" y="930"/>
                    <a:pt x="2077" y="930"/>
                  </a:cubicBezTo>
                  <a:cubicBezTo>
                    <a:pt x="3082" y="930"/>
                    <a:pt x="3861" y="742"/>
                    <a:pt x="3861" y="510"/>
                  </a:cubicBezTo>
                  <a:cubicBezTo>
                    <a:pt x="3882" y="245"/>
                    <a:pt x="2998" y="23"/>
                    <a:pt x="1939" y="2"/>
                  </a:cubicBezTo>
                  <a:cubicBezTo>
                    <a:pt x="1886" y="1"/>
                    <a:pt x="1834" y="0"/>
                    <a:pt x="17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691" name="Google Shape;691;p26"/>
            <p:cNvSpPr/>
            <p:nvPr/>
          </p:nvSpPr>
          <p:spPr>
            <a:xfrm>
              <a:off x="4087339" y="2845668"/>
              <a:ext cx="94014" cy="967628"/>
            </a:xfrm>
            <a:custGeom>
              <a:rect b="b" l="l" r="r" t="t"/>
              <a:pathLst>
                <a:path extrusionOk="0" h="12567" w="1221">
                  <a:moveTo>
                    <a:pt x="354" y="1"/>
                  </a:moveTo>
                  <a:cubicBezTo>
                    <a:pt x="295" y="1"/>
                    <a:pt x="233" y="34"/>
                    <a:pt x="223" y="97"/>
                  </a:cubicBezTo>
                  <a:cubicBezTo>
                    <a:pt x="180" y="696"/>
                    <a:pt x="133" y="1289"/>
                    <a:pt x="111" y="1861"/>
                  </a:cubicBezTo>
                  <a:cubicBezTo>
                    <a:pt x="0" y="4006"/>
                    <a:pt x="0" y="6098"/>
                    <a:pt x="265" y="8217"/>
                  </a:cubicBezTo>
                  <a:cubicBezTo>
                    <a:pt x="445" y="9652"/>
                    <a:pt x="689" y="11066"/>
                    <a:pt x="975" y="12480"/>
                  </a:cubicBezTo>
                  <a:cubicBezTo>
                    <a:pt x="983" y="12540"/>
                    <a:pt x="1026" y="12566"/>
                    <a:pt x="1072" y="12566"/>
                  </a:cubicBezTo>
                  <a:cubicBezTo>
                    <a:pt x="1142" y="12566"/>
                    <a:pt x="1221" y="12504"/>
                    <a:pt x="1192" y="12411"/>
                  </a:cubicBezTo>
                  <a:cubicBezTo>
                    <a:pt x="1086" y="11903"/>
                    <a:pt x="996" y="11373"/>
                    <a:pt x="906" y="10844"/>
                  </a:cubicBezTo>
                  <a:cubicBezTo>
                    <a:pt x="530" y="8746"/>
                    <a:pt x="265" y="6654"/>
                    <a:pt x="265" y="4536"/>
                  </a:cubicBezTo>
                  <a:cubicBezTo>
                    <a:pt x="265" y="3053"/>
                    <a:pt x="334" y="1575"/>
                    <a:pt x="466" y="119"/>
                  </a:cubicBezTo>
                  <a:cubicBezTo>
                    <a:pt x="477" y="39"/>
                    <a:pt x="417" y="1"/>
                    <a:pt x="35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692" name="Google Shape;692;p26"/>
            <p:cNvSpPr/>
            <p:nvPr/>
          </p:nvSpPr>
          <p:spPr>
            <a:xfrm>
              <a:off x="5589657" y="2792462"/>
              <a:ext cx="28104" cy="1005895"/>
            </a:xfrm>
            <a:custGeom>
              <a:rect b="b" l="l" r="r" t="t"/>
              <a:pathLst>
                <a:path extrusionOk="0" h="13064" w="365">
                  <a:moveTo>
                    <a:pt x="240" y="0"/>
                  </a:moveTo>
                  <a:cubicBezTo>
                    <a:pt x="186" y="0"/>
                    <a:pt x="133" y="34"/>
                    <a:pt x="133" y="105"/>
                  </a:cubicBezTo>
                  <a:cubicBezTo>
                    <a:pt x="133" y="635"/>
                    <a:pt x="112" y="1164"/>
                    <a:pt x="112" y="1694"/>
                  </a:cubicBezTo>
                  <a:cubicBezTo>
                    <a:pt x="64" y="5444"/>
                    <a:pt x="43" y="9199"/>
                    <a:pt x="1" y="12949"/>
                  </a:cubicBezTo>
                  <a:cubicBezTo>
                    <a:pt x="1" y="13025"/>
                    <a:pt x="62" y="13064"/>
                    <a:pt x="123" y="13064"/>
                  </a:cubicBezTo>
                  <a:cubicBezTo>
                    <a:pt x="183" y="13064"/>
                    <a:pt x="244" y="13025"/>
                    <a:pt x="244" y="12949"/>
                  </a:cubicBezTo>
                  <a:lnTo>
                    <a:pt x="244" y="11381"/>
                  </a:lnTo>
                  <a:cubicBezTo>
                    <a:pt x="287" y="7631"/>
                    <a:pt x="329" y="3876"/>
                    <a:pt x="350" y="126"/>
                  </a:cubicBezTo>
                  <a:cubicBezTo>
                    <a:pt x="364" y="44"/>
                    <a:pt x="301" y="0"/>
                    <a:pt x="24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693" name="Google Shape;693;p26"/>
            <p:cNvSpPr/>
            <p:nvPr/>
          </p:nvSpPr>
          <p:spPr>
            <a:xfrm>
              <a:off x="6435871" y="2630611"/>
              <a:ext cx="572630" cy="1150035"/>
            </a:xfrm>
            <a:custGeom>
              <a:rect b="b" l="l" r="r" t="t"/>
              <a:pathLst>
                <a:path extrusionOk="0" h="14936" w="7437">
                  <a:moveTo>
                    <a:pt x="7092" y="0"/>
                  </a:moveTo>
                  <a:cubicBezTo>
                    <a:pt x="7019" y="0"/>
                    <a:pt x="6936" y="60"/>
                    <a:pt x="6949" y="152"/>
                  </a:cubicBezTo>
                  <a:cubicBezTo>
                    <a:pt x="7082" y="994"/>
                    <a:pt x="7082" y="1874"/>
                    <a:pt x="7039" y="2737"/>
                  </a:cubicBezTo>
                  <a:cubicBezTo>
                    <a:pt x="6949" y="4018"/>
                    <a:pt x="6684" y="5385"/>
                    <a:pt x="5805" y="6354"/>
                  </a:cubicBezTo>
                  <a:cubicBezTo>
                    <a:pt x="4900" y="7329"/>
                    <a:pt x="3660" y="7879"/>
                    <a:pt x="2580" y="8626"/>
                  </a:cubicBezTo>
                  <a:cubicBezTo>
                    <a:pt x="2098" y="8981"/>
                    <a:pt x="1632" y="9357"/>
                    <a:pt x="1277" y="9844"/>
                  </a:cubicBezTo>
                  <a:cubicBezTo>
                    <a:pt x="858" y="10438"/>
                    <a:pt x="615" y="11190"/>
                    <a:pt x="440" y="11894"/>
                  </a:cubicBezTo>
                  <a:cubicBezTo>
                    <a:pt x="196" y="12821"/>
                    <a:pt x="0" y="13838"/>
                    <a:pt x="43" y="14828"/>
                  </a:cubicBezTo>
                  <a:cubicBezTo>
                    <a:pt x="54" y="14897"/>
                    <a:pt x="119" y="14936"/>
                    <a:pt x="179" y="14936"/>
                  </a:cubicBezTo>
                  <a:cubicBezTo>
                    <a:pt x="235" y="14936"/>
                    <a:pt x="286" y="14902"/>
                    <a:pt x="286" y="14828"/>
                  </a:cubicBezTo>
                  <a:cubicBezTo>
                    <a:pt x="218" y="13552"/>
                    <a:pt x="530" y="12201"/>
                    <a:pt x="970" y="10988"/>
                  </a:cubicBezTo>
                  <a:cubicBezTo>
                    <a:pt x="1478" y="9601"/>
                    <a:pt x="2601" y="8849"/>
                    <a:pt x="3840" y="8123"/>
                  </a:cubicBezTo>
                  <a:cubicBezTo>
                    <a:pt x="4878" y="7482"/>
                    <a:pt x="6001" y="6773"/>
                    <a:pt x="6573" y="5650"/>
                  </a:cubicBezTo>
                  <a:cubicBezTo>
                    <a:pt x="7436" y="4018"/>
                    <a:pt x="7436" y="1874"/>
                    <a:pt x="7193" y="89"/>
                  </a:cubicBezTo>
                  <a:cubicBezTo>
                    <a:pt x="7184" y="27"/>
                    <a:pt x="7140" y="0"/>
                    <a:pt x="709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694" name="Google Shape;694;p26"/>
            <p:cNvSpPr/>
            <p:nvPr/>
          </p:nvSpPr>
          <p:spPr>
            <a:xfrm>
              <a:off x="4094269" y="2288044"/>
              <a:ext cx="2893797" cy="573631"/>
            </a:xfrm>
            <a:custGeom>
              <a:rect b="b" l="l" r="r" t="t"/>
              <a:pathLst>
                <a:path extrusionOk="0" h="7450" w="37583">
                  <a:moveTo>
                    <a:pt x="21368" y="0"/>
                  </a:moveTo>
                  <a:cubicBezTo>
                    <a:pt x="20545" y="0"/>
                    <a:pt x="19726" y="21"/>
                    <a:pt x="18913" y="57"/>
                  </a:cubicBezTo>
                  <a:cubicBezTo>
                    <a:pt x="15116" y="232"/>
                    <a:pt x="11276" y="920"/>
                    <a:pt x="7791" y="2483"/>
                  </a:cubicBezTo>
                  <a:cubicBezTo>
                    <a:pt x="5561" y="3500"/>
                    <a:pt x="3379" y="4670"/>
                    <a:pt x="1303" y="5952"/>
                  </a:cubicBezTo>
                  <a:cubicBezTo>
                    <a:pt x="1303" y="5952"/>
                    <a:pt x="0" y="6852"/>
                    <a:pt x="265" y="7361"/>
                  </a:cubicBezTo>
                  <a:cubicBezTo>
                    <a:pt x="296" y="7422"/>
                    <a:pt x="753" y="7449"/>
                    <a:pt x="1537" y="7449"/>
                  </a:cubicBezTo>
                  <a:cubicBezTo>
                    <a:pt x="6973" y="7449"/>
                    <a:pt x="28110" y="6152"/>
                    <a:pt x="31757" y="6037"/>
                  </a:cubicBezTo>
                  <a:cubicBezTo>
                    <a:pt x="35925" y="5904"/>
                    <a:pt x="37583" y="5179"/>
                    <a:pt x="37493" y="4204"/>
                  </a:cubicBezTo>
                  <a:cubicBezTo>
                    <a:pt x="37408" y="3304"/>
                    <a:pt x="35554" y="2859"/>
                    <a:pt x="34913" y="2642"/>
                  </a:cubicBezTo>
                  <a:cubicBezTo>
                    <a:pt x="33478" y="2154"/>
                    <a:pt x="32133" y="1514"/>
                    <a:pt x="30676" y="1116"/>
                  </a:cubicBezTo>
                  <a:cubicBezTo>
                    <a:pt x="27669" y="294"/>
                    <a:pt x="24496" y="0"/>
                    <a:pt x="213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695" name="Google Shape;695;p26"/>
            <p:cNvSpPr/>
            <p:nvPr/>
          </p:nvSpPr>
          <p:spPr>
            <a:xfrm>
              <a:off x="2547831" y="3403677"/>
              <a:ext cx="221137" cy="239847"/>
            </a:xfrm>
            <a:custGeom>
              <a:rect b="b" l="l" r="r" t="t"/>
              <a:pathLst>
                <a:path extrusionOk="0" h="3115" w="2872">
                  <a:moveTo>
                    <a:pt x="181" y="0"/>
                  </a:moveTo>
                  <a:cubicBezTo>
                    <a:pt x="27" y="970"/>
                    <a:pt x="1" y="1986"/>
                    <a:pt x="70" y="2934"/>
                  </a:cubicBezTo>
                  <a:cubicBezTo>
                    <a:pt x="91" y="3003"/>
                    <a:pt x="91" y="3046"/>
                    <a:pt x="91" y="3115"/>
                  </a:cubicBezTo>
                  <a:cubicBezTo>
                    <a:pt x="642" y="3088"/>
                    <a:pt x="1282" y="3046"/>
                    <a:pt x="1770" y="2956"/>
                  </a:cubicBezTo>
                  <a:cubicBezTo>
                    <a:pt x="2871" y="2760"/>
                    <a:pt x="2808" y="1743"/>
                    <a:pt x="2739" y="906"/>
                  </a:cubicBezTo>
                  <a:cubicBezTo>
                    <a:pt x="2675" y="265"/>
                    <a:pt x="975" y="69"/>
                    <a:pt x="1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696" name="Google Shape;696;p26"/>
            <p:cNvSpPr/>
            <p:nvPr/>
          </p:nvSpPr>
          <p:spPr>
            <a:xfrm>
              <a:off x="7999018" y="2890635"/>
              <a:ext cx="1694" cy="1694"/>
            </a:xfrm>
            <a:custGeom>
              <a:rect b="b" l="l" r="r" t="t"/>
              <a:pathLst>
                <a:path extrusionOk="0" h="22" w="22">
                  <a:moveTo>
                    <a:pt x="21" y="22"/>
                  </a:moveTo>
                  <a:lnTo>
                    <a:pt x="21" y="22"/>
                  </a:lnTo>
                  <a:lnTo>
                    <a:pt x="21" y="22"/>
                  </a:lnTo>
                  <a:close/>
                  <a:moveTo>
                    <a:pt x="21" y="1"/>
                  </a:moveTo>
                  <a:lnTo>
                    <a:pt x="21" y="1"/>
                  </a:lnTo>
                  <a:lnTo>
                    <a:pt x="21" y="1"/>
                  </a:lnTo>
                  <a:close/>
                  <a:moveTo>
                    <a:pt x="0" y="1"/>
                  </a:moveTo>
                  <a:lnTo>
                    <a:pt x="21" y="1"/>
                  </a:lnTo>
                  <a:lnTo>
                    <a:pt x="0" y="1"/>
                  </a:lnTo>
                  <a:close/>
                  <a:moveTo>
                    <a:pt x="0" y="1"/>
                  </a:move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26"/>
            <p:cNvSpPr/>
            <p:nvPr/>
          </p:nvSpPr>
          <p:spPr>
            <a:xfrm>
              <a:off x="7805290" y="2824185"/>
              <a:ext cx="288818" cy="458828"/>
            </a:xfrm>
            <a:custGeom>
              <a:rect b="b" l="l" r="r" t="t"/>
              <a:pathLst>
                <a:path extrusionOk="0" h="5959" w="3751">
                  <a:moveTo>
                    <a:pt x="2161" y="0"/>
                  </a:moveTo>
                  <a:cubicBezTo>
                    <a:pt x="1367" y="265"/>
                    <a:pt x="0" y="906"/>
                    <a:pt x="43" y="2140"/>
                  </a:cubicBezTo>
                  <a:cubicBezTo>
                    <a:pt x="133" y="3888"/>
                    <a:pt x="662" y="4968"/>
                    <a:pt x="1875" y="5540"/>
                  </a:cubicBezTo>
                  <a:cubicBezTo>
                    <a:pt x="2516" y="5826"/>
                    <a:pt x="3220" y="5916"/>
                    <a:pt x="3750" y="5959"/>
                  </a:cubicBezTo>
                  <a:cubicBezTo>
                    <a:pt x="3332" y="3861"/>
                    <a:pt x="2802" y="1833"/>
                    <a:pt x="2537" y="885"/>
                  </a:cubicBezTo>
                  <a:lnTo>
                    <a:pt x="2537" y="864"/>
                  </a:lnTo>
                  <a:lnTo>
                    <a:pt x="2516" y="864"/>
                  </a:lnTo>
                  <a:cubicBezTo>
                    <a:pt x="2426" y="530"/>
                    <a:pt x="2320" y="244"/>
                    <a:pt x="216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26"/>
            <p:cNvSpPr/>
            <p:nvPr/>
          </p:nvSpPr>
          <p:spPr>
            <a:xfrm>
              <a:off x="2733397" y="3074123"/>
              <a:ext cx="3311" cy="3388"/>
            </a:xfrm>
            <a:custGeom>
              <a:rect b="b" l="l" r="r" t="t"/>
              <a:pathLst>
                <a:path extrusionOk="0" h="44" w="43">
                  <a:moveTo>
                    <a:pt x="1" y="43"/>
                  </a:moveTo>
                  <a:lnTo>
                    <a:pt x="1" y="43"/>
                  </a:lnTo>
                  <a:lnTo>
                    <a:pt x="1" y="43"/>
                  </a:lnTo>
                  <a:close/>
                  <a:moveTo>
                    <a:pt x="22" y="22"/>
                  </a:moveTo>
                  <a:lnTo>
                    <a:pt x="22" y="22"/>
                  </a:lnTo>
                  <a:lnTo>
                    <a:pt x="1" y="22"/>
                  </a:lnTo>
                  <a:lnTo>
                    <a:pt x="22" y="22"/>
                  </a:lnTo>
                  <a:lnTo>
                    <a:pt x="22" y="22"/>
                  </a:lnTo>
                  <a:close/>
                  <a:moveTo>
                    <a:pt x="22" y="22"/>
                  </a:moveTo>
                  <a:lnTo>
                    <a:pt x="22" y="22"/>
                  </a:lnTo>
                  <a:lnTo>
                    <a:pt x="22" y="22"/>
                  </a:lnTo>
                  <a:close/>
                  <a:moveTo>
                    <a:pt x="43" y="1"/>
                  </a:moveTo>
                  <a:cubicBezTo>
                    <a:pt x="43" y="1"/>
                    <a:pt x="43" y="22"/>
                    <a:pt x="22" y="22"/>
                  </a:cubicBezTo>
                  <a:cubicBezTo>
                    <a:pt x="43" y="22"/>
                    <a:pt x="43" y="1"/>
                    <a:pt x="43" y="1"/>
                  </a:cubicBezTo>
                  <a:close/>
                  <a:moveTo>
                    <a:pt x="43" y="1"/>
                  </a:moveTo>
                  <a:lnTo>
                    <a:pt x="43" y="1"/>
                  </a:lnTo>
                  <a:lnTo>
                    <a:pt x="43" y="1"/>
                  </a:lnTo>
                  <a:close/>
                  <a:moveTo>
                    <a:pt x="43" y="1"/>
                  </a:moveTo>
                  <a:lnTo>
                    <a:pt x="43" y="1"/>
                  </a:lnTo>
                  <a:lnTo>
                    <a:pt x="43" y="1"/>
                  </a:lnTo>
                  <a:close/>
                  <a:moveTo>
                    <a:pt x="43" y="1"/>
                  </a:moveTo>
                  <a:lnTo>
                    <a:pt x="4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26"/>
            <p:cNvSpPr/>
            <p:nvPr/>
          </p:nvSpPr>
          <p:spPr>
            <a:xfrm>
              <a:off x="2692588" y="2931444"/>
              <a:ext cx="438501" cy="181945"/>
            </a:xfrm>
            <a:custGeom>
              <a:rect b="b" l="l" r="r" t="t"/>
              <a:pathLst>
                <a:path extrusionOk="0" h="2363" w="5695">
                  <a:moveTo>
                    <a:pt x="5694" y="0"/>
                  </a:moveTo>
                  <a:lnTo>
                    <a:pt x="5694" y="0"/>
                  </a:lnTo>
                  <a:cubicBezTo>
                    <a:pt x="3618" y="509"/>
                    <a:pt x="1632" y="1102"/>
                    <a:pt x="573" y="1854"/>
                  </a:cubicBezTo>
                  <a:cubicBezTo>
                    <a:pt x="573" y="1854"/>
                    <a:pt x="573" y="1875"/>
                    <a:pt x="552" y="1875"/>
                  </a:cubicBezTo>
                  <a:lnTo>
                    <a:pt x="531" y="1875"/>
                  </a:lnTo>
                  <a:lnTo>
                    <a:pt x="531" y="1896"/>
                  </a:lnTo>
                  <a:cubicBezTo>
                    <a:pt x="329" y="2029"/>
                    <a:pt x="155" y="2182"/>
                    <a:pt x="1" y="2362"/>
                  </a:cubicBezTo>
                  <a:lnTo>
                    <a:pt x="504" y="2362"/>
                  </a:lnTo>
                  <a:cubicBezTo>
                    <a:pt x="504" y="2362"/>
                    <a:pt x="2405" y="2272"/>
                    <a:pt x="3793" y="1700"/>
                  </a:cubicBezTo>
                  <a:cubicBezTo>
                    <a:pt x="4678" y="1346"/>
                    <a:pt x="5318" y="551"/>
                    <a:pt x="569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00" name="Google Shape;700;p26"/>
          <p:cNvSpPr/>
          <p:nvPr/>
        </p:nvSpPr>
        <p:spPr>
          <a:xfrm>
            <a:off x="5036100" y="3060140"/>
            <a:ext cx="177302" cy="175063"/>
          </a:xfrm>
          <a:custGeom>
            <a:rect b="b" l="l" r="r" t="t"/>
            <a:pathLst>
              <a:path extrusionOk="0" h="18231" w="18469">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26"/>
          <p:cNvSpPr/>
          <p:nvPr/>
        </p:nvSpPr>
        <p:spPr>
          <a:xfrm>
            <a:off x="5330000" y="2812655"/>
            <a:ext cx="250671" cy="247486"/>
          </a:xfrm>
          <a:custGeom>
            <a:rect b="b" l="l" r="r" t="t"/>
            <a:pathLst>
              <a:path extrusionOk="0" h="18231" w="18469">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1" name="Shape 931"/>
        <p:cNvGrpSpPr/>
        <p:nvPr/>
      </p:nvGrpSpPr>
      <p:grpSpPr>
        <a:xfrm>
          <a:off x="0" y="0"/>
          <a:ext cx="0" cy="0"/>
          <a:chOff x="0" y="0"/>
          <a:chExt cx="0" cy="0"/>
        </a:xfrm>
      </p:grpSpPr>
      <p:sp>
        <p:nvSpPr>
          <p:cNvPr id="932" name="Google Shape;932;p35"/>
          <p:cNvSpPr txBox="1"/>
          <p:nvPr>
            <p:ph type="title"/>
          </p:nvPr>
        </p:nvSpPr>
        <p:spPr>
          <a:xfrm>
            <a:off x="720000" y="218738"/>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000"/>
              <a:t>Conclusion</a:t>
            </a:r>
            <a:endParaRPr sz="4000"/>
          </a:p>
        </p:txBody>
      </p:sp>
      <p:sp>
        <p:nvSpPr>
          <p:cNvPr id="933" name="Google Shape;933;p35"/>
          <p:cNvSpPr txBox="1"/>
          <p:nvPr>
            <p:ph idx="2" type="subTitle"/>
          </p:nvPr>
        </p:nvSpPr>
        <p:spPr>
          <a:xfrm>
            <a:off x="1785500" y="1179675"/>
            <a:ext cx="5784300" cy="30912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sz="1600">
                <a:solidFill>
                  <a:srgbClr val="000000"/>
                </a:solidFill>
                <a:latin typeface="Calibri"/>
                <a:ea typeface="Calibri"/>
                <a:cs typeface="Calibri"/>
                <a:sym typeface="Calibri"/>
              </a:rPr>
              <a:t>This Uber data analysis reveals a significant supply-demand imbalance, particularly on weekends. The highest unmet demand occurs on Saturdays, where more than half of customers experience no available cars. Fridays and Sundays also show noticeable gaps in availability. Addressing this by increasing driver supply during peak times can improve service efficiency, reduce customer frustration, and enhance the overall user experience. By understanding these demand patterns, Uber can optimize operations and meet rider needs more effectively.</a:t>
            </a:r>
            <a:endParaRPr sz="1600">
              <a:solidFill>
                <a:srgbClr val="000000"/>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7" name="Shape 937"/>
        <p:cNvGrpSpPr/>
        <p:nvPr/>
      </p:nvGrpSpPr>
      <p:grpSpPr>
        <a:xfrm>
          <a:off x="0" y="0"/>
          <a:ext cx="0" cy="0"/>
          <a:chOff x="0" y="0"/>
          <a:chExt cx="0" cy="0"/>
        </a:xfrm>
      </p:grpSpPr>
      <p:sp>
        <p:nvSpPr>
          <p:cNvPr id="938" name="Google Shape;938;p36"/>
          <p:cNvSpPr txBox="1"/>
          <p:nvPr>
            <p:ph type="title"/>
          </p:nvPr>
        </p:nvSpPr>
        <p:spPr>
          <a:xfrm>
            <a:off x="818150" y="1416600"/>
            <a:ext cx="7929300" cy="1738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9000"/>
              <a:t>Thanks!</a:t>
            </a:r>
            <a:endParaRPr sz="9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5" name="Shape 705"/>
        <p:cNvGrpSpPr/>
        <p:nvPr/>
      </p:nvGrpSpPr>
      <p:grpSpPr>
        <a:xfrm>
          <a:off x="0" y="0"/>
          <a:ext cx="0" cy="0"/>
          <a:chOff x="0" y="0"/>
          <a:chExt cx="0" cy="0"/>
        </a:xfrm>
      </p:grpSpPr>
      <p:sp>
        <p:nvSpPr>
          <p:cNvPr id="706" name="Google Shape;706;p2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a:t>
            </a:r>
            <a:r>
              <a:rPr lang="en"/>
              <a:t>ontents of this template</a:t>
            </a:r>
            <a:endParaRPr/>
          </a:p>
        </p:txBody>
      </p:sp>
      <p:sp>
        <p:nvSpPr>
          <p:cNvPr id="707" name="Google Shape;707;p27"/>
          <p:cNvSpPr txBox="1"/>
          <p:nvPr>
            <p:ph idx="1" type="body"/>
          </p:nvPr>
        </p:nvSpPr>
        <p:spPr>
          <a:xfrm>
            <a:off x="720000" y="949875"/>
            <a:ext cx="7704000" cy="405300"/>
          </a:xfrm>
          <a:prstGeom prst="rect">
            <a:avLst/>
          </a:prstGeom>
        </p:spPr>
        <p:txBody>
          <a:bodyPr anchorCtr="0" anchor="t" bIns="91425" lIns="91425" spcFirstLastPara="1" rIns="91425" wrap="square" tIns="91425">
            <a:noAutofit/>
          </a:bodyPr>
          <a:lstStyle/>
          <a:p>
            <a:pPr indent="0" lvl="0" marL="0" rtl="0" algn="ctr">
              <a:spcBef>
                <a:spcPts val="0"/>
              </a:spcBef>
              <a:spcAft>
                <a:spcPts val="1000"/>
              </a:spcAft>
              <a:buNone/>
            </a:pPr>
            <a:r>
              <a:rPr lang="en"/>
              <a:t>You can delete this slide when you’re done editing the presentation</a:t>
            </a:r>
            <a:endParaRPr/>
          </a:p>
        </p:txBody>
      </p:sp>
      <p:graphicFrame>
        <p:nvGraphicFramePr>
          <p:cNvPr id="708" name="Google Shape;708;p27"/>
          <p:cNvGraphicFramePr/>
          <p:nvPr/>
        </p:nvGraphicFramePr>
        <p:xfrm>
          <a:off x="871425" y="1412847"/>
          <a:ext cx="3000000" cy="3000000"/>
        </p:xfrm>
        <a:graphic>
          <a:graphicData uri="http://schemas.openxmlformats.org/drawingml/2006/table">
            <a:tbl>
              <a:tblPr>
                <a:noFill/>
                <a:tableStyleId>{423D3D7D-7E22-4E6A-880E-13B79E6F00C4}</a:tableStyleId>
              </a:tblPr>
              <a:tblGrid>
                <a:gridCol w="2366250"/>
                <a:gridCol w="5347550"/>
              </a:tblGrid>
              <a:tr h="386300">
                <a:tc>
                  <a:txBody>
                    <a:bodyPr/>
                    <a:lstStyle/>
                    <a:p>
                      <a:pPr indent="0" lvl="0" marL="0" rtl="0" algn="l">
                        <a:spcBef>
                          <a:spcPts val="0"/>
                        </a:spcBef>
                        <a:spcAft>
                          <a:spcPts val="0"/>
                        </a:spcAft>
                        <a:buNone/>
                      </a:pPr>
                      <a:r>
                        <a:rPr lang="en" sz="900">
                          <a:solidFill>
                            <a:schemeClr val="accent1"/>
                          </a:solidFill>
                          <a:uFill>
                            <a:noFill/>
                          </a:uFill>
                          <a:latin typeface="Black Han Sans"/>
                          <a:ea typeface="Black Han Sans"/>
                          <a:cs typeface="Black Han Sans"/>
                          <a:sym typeface="Black Han Sans"/>
                          <a:hlinkClick>
                            <a:extLst>
                              <a:ext uri="{A12FA001-AC4F-418D-AE19-62706E023703}">
                                <ahyp:hlinkClr val="tx"/>
                              </a:ext>
                            </a:extLst>
                          </a:hlinkClick>
                        </a:rPr>
                        <a:t>Fonts</a:t>
                      </a:r>
                      <a:endParaRPr sz="900">
                        <a:solidFill>
                          <a:schemeClr val="accent1"/>
                        </a:solidFill>
                        <a:latin typeface="Black Han Sans"/>
                        <a:ea typeface="Black Han Sans"/>
                        <a:cs typeface="Black Han Sans"/>
                        <a:sym typeface="Black Han Sans"/>
                      </a:endParaRPr>
                    </a:p>
                  </a:txBody>
                  <a:tcPr marT="91425" marB="91425" marR="91425" marL="91425" anchor="ctr">
                    <a:lnL cap="flat" cmpd="sng" w="9525">
                      <a:solidFill>
                        <a:schemeClr val="accent1">
                          <a:alpha val="0"/>
                        </a:schemeClr>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alpha val="0"/>
                        </a:schemeClr>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accent6"/>
                    </a:solidFill>
                  </a:tcPr>
                </a:tc>
                <a:tc>
                  <a:txBody>
                    <a:bodyPr/>
                    <a:lstStyle/>
                    <a:p>
                      <a:pPr indent="0" lvl="0" marL="0" rtl="0" algn="l">
                        <a:spcBef>
                          <a:spcPts val="0"/>
                        </a:spcBef>
                        <a:spcAft>
                          <a:spcPts val="1600"/>
                        </a:spcAft>
                        <a:buNone/>
                      </a:pPr>
                      <a:r>
                        <a:rPr lang="en" sz="1000">
                          <a:solidFill>
                            <a:schemeClr val="dk1"/>
                          </a:solidFill>
                          <a:latin typeface="Open Sans Medium"/>
                          <a:ea typeface="Open Sans Medium"/>
                          <a:cs typeface="Open Sans Medium"/>
                          <a:sym typeface="Open Sans Medium"/>
                        </a:rPr>
                        <a:t>To view this template correctly in PowerPoint, download and install the fonts we used</a:t>
                      </a:r>
                      <a:endParaRPr sz="1000">
                        <a:solidFill>
                          <a:schemeClr val="dk1"/>
                        </a:solidFill>
                        <a:latin typeface="Open Sans Medium"/>
                        <a:ea typeface="Open Sans Medium"/>
                        <a:cs typeface="Open Sans Medium"/>
                        <a:sym typeface="Open Sans Medium"/>
                      </a:endParaRPr>
                    </a:p>
                  </a:txBody>
                  <a:tcPr marT="91425" marB="91425" marR="91425" marL="91425" anchor="ctr">
                    <a:lnL cap="flat" cmpd="sng" w="9525">
                      <a:solidFill>
                        <a:schemeClr val="accent1"/>
                      </a:solidFill>
                      <a:prstDash val="solid"/>
                      <a:round/>
                      <a:headEnd len="sm" w="sm" type="none"/>
                      <a:tailEnd len="sm" w="sm" type="none"/>
                    </a:lnL>
                    <a:lnR cap="flat" cmpd="sng" w="9525">
                      <a:solidFill>
                        <a:schemeClr val="accent1">
                          <a:alpha val="0"/>
                        </a:schemeClr>
                      </a:solidFill>
                      <a:prstDash val="solid"/>
                      <a:round/>
                      <a:headEnd len="sm" w="sm" type="none"/>
                      <a:tailEnd len="sm" w="sm" type="none"/>
                    </a:lnR>
                    <a:lnT cap="flat" cmpd="sng" w="9525">
                      <a:solidFill>
                        <a:schemeClr val="accent1">
                          <a:alpha val="0"/>
                        </a:schemeClr>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accent6"/>
                    </a:solidFill>
                  </a:tcPr>
                </a:tc>
              </a:tr>
              <a:tr h="386300">
                <a:tc>
                  <a:txBody>
                    <a:bodyPr/>
                    <a:lstStyle/>
                    <a:p>
                      <a:pPr indent="0" lvl="0" marL="0" rtl="0" algn="l">
                        <a:spcBef>
                          <a:spcPts val="0"/>
                        </a:spcBef>
                        <a:spcAft>
                          <a:spcPts val="0"/>
                        </a:spcAft>
                        <a:buNone/>
                      </a:pPr>
                      <a:r>
                        <a:rPr lang="en" sz="900">
                          <a:solidFill>
                            <a:schemeClr val="accent1"/>
                          </a:solidFill>
                          <a:uFill>
                            <a:noFill/>
                          </a:uFill>
                          <a:latin typeface="Black Han Sans"/>
                          <a:ea typeface="Black Han Sans"/>
                          <a:cs typeface="Black Han Sans"/>
                          <a:sym typeface="Black Han Sans"/>
                          <a:hlinkClick>
                            <a:extLst>
                              <a:ext uri="{A12FA001-AC4F-418D-AE19-62706E023703}">
                                <ahyp:hlinkClr val="tx"/>
                              </a:ext>
                            </a:extLst>
                          </a:hlinkClick>
                        </a:rPr>
                        <a:t>Used</a:t>
                      </a:r>
                      <a:r>
                        <a:rPr lang="en" sz="900">
                          <a:solidFill>
                            <a:schemeClr val="accent1"/>
                          </a:solidFill>
                          <a:uFill>
                            <a:noFill/>
                          </a:uFill>
                          <a:latin typeface="Black Han Sans"/>
                          <a:ea typeface="Black Han Sans"/>
                          <a:cs typeface="Black Han Sans"/>
                          <a:sym typeface="Black Han Sans"/>
                          <a:hlinkClick>
                            <a:extLst>
                              <a:ext uri="{A12FA001-AC4F-418D-AE19-62706E023703}">
                                <ahyp:hlinkClr val="tx"/>
                              </a:ext>
                            </a:extLst>
                          </a:hlinkClick>
                        </a:rPr>
                        <a:t> </a:t>
                      </a:r>
                      <a:r>
                        <a:rPr lang="en" sz="900">
                          <a:solidFill>
                            <a:schemeClr val="accent1"/>
                          </a:solidFill>
                          <a:latin typeface="Black Han Sans"/>
                          <a:ea typeface="Black Han Sans"/>
                          <a:cs typeface="Black Han Sans"/>
                          <a:sym typeface="Black Han Sans"/>
                        </a:rPr>
                        <a:t>and </a:t>
                      </a:r>
                      <a:r>
                        <a:rPr lang="en" sz="900">
                          <a:solidFill>
                            <a:schemeClr val="accent1"/>
                          </a:solidFill>
                          <a:uFill>
                            <a:noFill/>
                          </a:uFill>
                          <a:latin typeface="Black Han Sans"/>
                          <a:ea typeface="Black Han Sans"/>
                          <a:cs typeface="Black Han Sans"/>
                          <a:sym typeface="Black Han Sans"/>
                          <a:hlinkClick>
                            <a:extLst>
                              <a:ext uri="{A12FA001-AC4F-418D-AE19-62706E023703}">
                                <ahyp:hlinkClr val="tx"/>
                              </a:ext>
                            </a:extLst>
                          </a:hlinkClick>
                        </a:rPr>
                        <a:t>alternative</a:t>
                      </a:r>
                      <a:r>
                        <a:rPr lang="en" sz="900">
                          <a:solidFill>
                            <a:schemeClr val="accent1"/>
                          </a:solidFill>
                          <a:uFill>
                            <a:noFill/>
                          </a:uFill>
                          <a:latin typeface="Black Han Sans"/>
                          <a:ea typeface="Black Han Sans"/>
                          <a:cs typeface="Black Han Sans"/>
                          <a:sym typeface="Black Han Sans"/>
                          <a:hlinkClick>
                            <a:extLst>
                              <a:ext uri="{A12FA001-AC4F-418D-AE19-62706E023703}">
                                <ahyp:hlinkClr val="tx"/>
                              </a:ext>
                            </a:extLst>
                          </a:hlinkClick>
                        </a:rPr>
                        <a:t> </a:t>
                      </a:r>
                      <a:r>
                        <a:rPr lang="en" sz="900">
                          <a:solidFill>
                            <a:schemeClr val="accent1"/>
                          </a:solidFill>
                          <a:uFill>
                            <a:noFill/>
                          </a:uFill>
                          <a:latin typeface="Black Han Sans"/>
                          <a:ea typeface="Black Han Sans"/>
                          <a:cs typeface="Black Han Sans"/>
                          <a:sym typeface="Black Han Sans"/>
                          <a:hlinkClick>
                            <a:extLst>
                              <a:ext uri="{A12FA001-AC4F-418D-AE19-62706E023703}">
                                <ahyp:hlinkClr val="tx"/>
                              </a:ext>
                            </a:extLst>
                          </a:hlinkClick>
                        </a:rPr>
                        <a:t>resources</a:t>
                      </a:r>
                      <a:endParaRPr sz="900">
                        <a:solidFill>
                          <a:schemeClr val="accent1"/>
                        </a:solidFill>
                        <a:latin typeface="Black Han Sans"/>
                        <a:ea typeface="Black Han Sans"/>
                        <a:cs typeface="Black Han Sans"/>
                        <a:sym typeface="Black Han Sans"/>
                      </a:endParaRPr>
                    </a:p>
                  </a:txBody>
                  <a:tcPr marT="91425" marB="91425" marR="91425" marL="91425" anchor="ctr">
                    <a:lnL cap="flat" cmpd="sng" w="9525">
                      <a:solidFill>
                        <a:schemeClr val="accent1">
                          <a:alpha val="0"/>
                        </a:schemeClr>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accent6"/>
                    </a:solidFill>
                  </a:tcPr>
                </a:tc>
                <a:tc>
                  <a:txBody>
                    <a:bodyPr/>
                    <a:lstStyle/>
                    <a:p>
                      <a:pPr indent="0" lvl="0" marL="0" marR="0" rtl="0" algn="l">
                        <a:lnSpc>
                          <a:spcPct val="100000"/>
                        </a:lnSpc>
                        <a:spcBef>
                          <a:spcPts val="0"/>
                        </a:spcBef>
                        <a:spcAft>
                          <a:spcPts val="1600"/>
                        </a:spcAft>
                        <a:buNone/>
                      </a:pPr>
                      <a:r>
                        <a:rPr lang="en" sz="1000">
                          <a:solidFill>
                            <a:schemeClr val="dk1"/>
                          </a:solidFill>
                          <a:latin typeface="Open Sans Medium"/>
                          <a:ea typeface="Open Sans Medium"/>
                          <a:cs typeface="Open Sans Medium"/>
                          <a:sym typeface="Open Sans Medium"/>
                        </a:rPr>
                        <a:t>An assortment of graphic resources that are suitable for use in this presentation</a:t>
                      </a:r>
                      <a:endParaRPr sz="1000">
                        <a:solidFill>
                          <a:schemeClr val="dk1"/>
                        </a:solidFill>
                        <a:latin typeface="Open Sans Medium"/>
                        <a:ea typeface="Open Sans Medium"/>
                        <a:cs typeface="Open Sans Medium"/>
                        <a:sym typeface="Open Sans Medium"/>
                      </a:endParaRPr>
                    </a:p>
                  </a:txBody>
                  <a:tcPr marT="91425" marB="91425" marR="91425" marL="91425" anchor="ctr">
                    <a:lnL cap="flat" cmpd="sng" w="9525">
                      <a:solidFill>
                        <a:schemeClr val="accent1"/>
                      </a:solidFill>
                      <a:prstDash val="solid"/>
                      <a:round/>
                      <a:headEnd len="sm" w="sm" type="none"/>
                      <a:tailEnd len="sm" w="sm" type="none"/>
                    </a:lnL>
                    <a:lnR cap="flat" cmpd="sng" w="9525">
                      <a:solidFill>
                        <a:schemeClr val="accent1">
                          <a:alpha val="0"/>
                        </a:schemeClr>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accent6"/>
                    </a:solidFill>
                  </a:tcPr>
                </a:tc>
              </a:tr>
              <a:tr h="386300">
                <a:tc>
                  <a:txBody>
                    <a:bodyPr/>
                    <a:lstStyle/>
                    <a:p>
                      <a:pPr indent="0" lvl="0" marL="0" rtl="0" algn="l">
                        <a:spcBef>
                          <a:spcPts val="0"/>
                        </a:spcBef>
                        <a:spcAft>
                          <a:spcPts val="0"/>
                        </a:spcAft>
                        <a:buNone/>
                      </a:pPr>
                      <a:r>
                        <a:rPr lang="en" sz="900">
                          <a:solidFill>
                            <a:schemeClr val="accent1"/>
                          </a:solidFill>
                          <a:uFill>
                            <a:noFill/>
                          </a:uFill>
                          <a:latin typeface="Black Han Sans"/>
                          <a:ea typeface="Black Han Sans"/>
                          <a:cs typeface="Black Han Sans"/>
                          <a:sym typeface="Black Han Sans"/>
                          <a:hlinkClick>
                            <a:extLst>
                              <a:ext uri="{A12FA001-AC4F-418D-AE19-62706E023703}">
                                <ahyp:hlinkClr val="tx"/>
                              </a:ext>
                            </a:extLst>
                          </a:hlinkClick>
                        </a:rPr>
                        <a:t>Thanks</a:t>
                      </a:r>
                      <a:r>
                        <a:rPr lang="en" sz="900">
                          <a:solidFill>
                            <a:schemeClr val="accent1"/>
                          </a:solidFill>
                          <a:latin typeface="Black Han Sans"/>
                          <a:ea typeface="Black Han Sans"/>
                          <a:cs typeface="Black Han Sans"/>
                          <a:sym typeface="Black Han Sans"/>
                        </a:rPr>
                        <a:t> slide</a:t>
                      </a:r>
                      <a:endParaRPr sz="900">
                        <a:solidFill>
                          <a:schemeClr val="accent1"/>
                        </a:solidFill>
                        <a:latin typeface="Black Han Sans"/>
                        <a:ea typeface="Black Han Sans"/>
                        <a:cs typeface="Black Han Sans"/>
                        <a:sym typeface="Black Han Sans"/>
                      </a:endParaRPr>
                    </a:p>
                  </a:txBody>
                  <a:tcPr marT="91425" marB="91425" marR="91425" marL="91425" anchor="ctr">
                    <a:lnL cap="flat" cmpd="sng" w="9525">
                      <a:solidFill>
                        <a:schemeClr val="accent1">
                          <a:alpha val="0"/>
                        </a:schemeClr>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accent6"/>
                    </a:solidFill>
                  </a:tcPr>
                </a:tc>
                <a:tc>
                  <a:txBody>
                    <a:bodyPr/>
                    <a:lstStyle/>
                    <a:p>
                      <a:pPr indent="0" lvl="0" marL="0" rtl="0" algn="l">
                        <a:spcBef>
                          <a:spcPts val="0"/>
                        </a:spcBef>
                        <a:spcAft>
                          <a:spcPts val="1600"/>
                        </a:spcAft>
                        <a:buNone/>
                      </a:pPr>
                      <a:r>
                        <a:rPr lang="en" sz="1000">
                          <a:solidFill>
                            <a:schemeClr val="dk1"/>
                          </a:solidFill>
                          <a:latin typeface="Open Sans Medium"/>
                          <a:ea typeface="Open Sans Medium"/>
                          <a:cs typeface="Open Sans Medium"/>
                          <a:sym typeface="Open Sans Medium"/>
                        </a:rPr>
                        <a:t>You must keep it so that proper credits for our design are given</a:t>
                      </a:r>
                      <a:endParaRPr sz="1000">
                        <a:solidFill>
                          <a:schemeClr val="dk1"/>
                        </a:solidFill>
                        <a:latin typeface="Open Sans Medium"/>
                        <a:ea typeface="Open Sans Medium"/>
                        <a:cs typeface="Open Sans Medium"/>
                        <a:sym typeface="Open Sans Medium"/>
                      </a:endParaRPr>
                    </a:p>
                  </a:txBody>
                  <a:tcPr marT="91425" marB="91425" marR="91425" marL="91425" anchor="ctr">
                    <a:lnL cap="flat" cmpd="sng" w="9525">
                      <a:solidFill>
                        <a:schemeClr val="accent1"/>
                      </a:solidFill>
                      <a:prstDash val="solid"/>
                      <a:round/>
                      <a:headEnd len="sm" w="sm" type="none"/>
                      <a:tailEnd len="sm" w="sm" type="none"/>
                    </a:lnL>
                    <a:lnR cap="flat" cmpd="sng" w="9525">
                      <a:solidFill>
                        <a:schemeClr val="accent1">
                          <a:alpha val="0"/>
                        </a:schemeClr>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accent6"/>
                    </a:solidFill>
                  </a:tcPr>
                </a:tc>
              </a:tr>
              <a:tr h="386300">
                <a:tc>
                  <a:txBody>
                    <a:bodyPr/>
                    <a:lstStyle/>
                    <a:p>
                      <a:pPr indent="0" lvl="0" marL="0" rtl="0" algn="l">
                        <a:spcBef>
                          <a:spcPts val="0"/>
                        </a:spcBef>
                        <a:spcAft>
                          <a:spcPts val="0"/>
                        </a:spcAft>
                        <a:buNone/>
                      </a:pPr>
                      <a:r>
                        <a:rPr lang="en" sz="900">
                          <a:solidFill>
                            <a:schemeClr val="accent1"/>
                          </a:solidFill>
                          <a:uFill>
                            <a:noFill/>
                          </a:uFill>
                          <a:latin typeface="Black Han Sans"/>
                          <a:ea typeface="Black Han Sans"/>
                          <a:cs typeface="Black Han Sans"/>
                          <a:sym typeface="Black Han Sans"/>
                          <a:hlinkClick>
                            <a:extLst>
                              <a:ext uri="{A12FA001-AC4F-418D-AE19-62706E023703}">
                                <ahyp:hlinkClr val="tx"/>
                              </a:ext>
                            </a:extLst>
                          </a:hlinkClick>
                        </a:rPr>
                        <a:t>Colors</a:t>
                      </a:r>
                      <a:endParaRPr sz="900">
                        <a:solidFill>
                          <a:schemeClr val="accent1"/>
                        </a:solidFill>
                        <a:latin typeface="Black Han Sans"/>
                        <a:ea typeface="Black Han Sans"/>
                        <a:cs typeface="Black Han Sans"/>
                        <a:sym typeface="Black Han Sans"/>
                      </a:endParaRPr>
                    </a:p>
                  </a:txBody>
                  <a:tcPr marT="91425" marB="91425" marR="91425" marL="91425" anchor="ctr">
                    <a:lnL cap="flat" cmpd="sng" w="9525">
                      <a:solidFill>
                        <a:schemeClr val="accent1">
                          <a:alpha val="0"/>
                        </a:schemeClr>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accent6"/>
                    </a:solidFill>
                  </a:tcPr>
                </a:tc>
                <a:tc>
                  <a:txBody>
                    <a:bodyPr/>
                    <a:lstStyle/>
                    <a:p>
                      <a:pPr indent="0" lvl="0" marL="0" rtl="0" algn="l">
                        <a:spcBef>
                          <a:spcPts val="0"/>
                        </a:spcBef>
                        <a:spcAft>
                          <a:spcPts val="1600"/>
                        </a:spcAft>
                        <a:buNone/>
                      </a:pPr>
                      <a:r>
                        <a:rPr lang="en" sz="1000">
                          <a:solidFill>
                            <a:schemeClr val="dk1"/>
                          </a:solidFill>
                          <a:latin typeface="Open Sans Medium"/>
                          <a:ea typeface="Open Sans Medium"/>
                          <a:cs typeface="Open Sans Medium"/>
                          <a:sym typeface="Open Sans Medium"/>
                        </a:rPr>
                        <a:t>All the colors used in this presentation</a:t>
                      </a:r>
                      <a:endParaRPr sz="1000">
                        <a:solidFill>
                          <a:schemeClr val="dk1"/>
                        </a:solidFill>
                        <a:latin typeface="Open Sans Medium"/>
                        <a:ea typeface="Open Sans Medium"/>
                        <a:cs typeface="Open Sans Medium"/>
                        <a:sym typeface="Open Sans Medium"/>
                      </a:endParaRPr>
                    </a:p>
                  </a:txBody>
                  <a:tcPr marT="91425" marB="91425" marR="91425" marL="91425" anchor="ctr">
                    <a:lnL cap="flat" cmpd="sng" w="9525">
                      <a:solidFill>
                        <a:schemeClr val="accent1"/>
                      </a:solidFill>
                      <a:prstDash val="solid"/>
                      <a:round/>
                      <a:headEnd len="sm" w="sm" type="none"/>
                      <a:tailEnd len="sm" w="sm" type="none"/>
                    </a:lnL>
                    <a:lnR cap="flat" cmpd="sng" w="9525">
                      <a:solidFill>
                        <a:schemeClr val="accent1">
                          <a:alpha val="0"/>
                        </a:schemeClr>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accent6"/>
                    </a:solidFill>
                  </a:tcPr>
                </a:tc>
              </a:tr>
              <a:tr h="386300">
                <a:tc>
                  <a:txBody>
                    <a:bodyPr/>
                    <a:lstStyle/>
                    <a:p>
                      <a:pPr indent="0" lvl="0" marL="0" rtl="0" algn="l">
                        <a:spcBef>
                          <a:spcPts val="0"/>
                        </a:spcBef>
                        <a:spcAft>
                          <a:spcPts val="0"/>
                        </a:spcAft>
                        <a:buNone/>
                      </a:pPr>
                      <a:r>
                        <a:rPr lang="en" sz="900">
                          <a:solidFill>
                            <a:schemeClr val="accent1"/>
                          </a:solidFill>
                          <a:uFill>
                            <a:noFill/>
                          </a:uFill>
                          <a:latin typeface="Black Han Sans"/>
                          <a:ea typeface="Black Han Sans"/>
                          <a:cs typeface="Black Han Sans"/>
                          <a:sym typeface="Black Han Sans"/>
                          <a:hlinkClick>
                            <a:extLst>
                              <a:ext uri="{A12FA001-AC4F-418D-AE19-62706E023703}">
                                <ahyp:hlinkClr val="tx"/>
                              </a:ext>
                            </a:extLst>
                          </a:hlinkClick>
                        </a:rPr>
                        <a:t>Icons</a:t>
                      </a:r>
                      <a:r>
                        <a:rPr lang="en" sz="900">
                          <a:solidFill>
                            <a:schemeClr val="accent1"/>
                          </a:solidFill>
                          <a:latin typeface="Black Han Sans"/>
                          <a:ea typeface="Black Han Sans"/>
                          <a:cs typeface="Black Han Sans"/>
                          <a:sym typeface="Black Han Sans"/>
                        </a:rPr>
                        <a:t> </a:t>
                      </a:r>
                      <a:r>
                        <a:rPr lang="en" sz="900">
                          <a:solidFill>
                            <a:schemeClr val="accent1"/>
                          </a:solidFill>
                          <a:latin typeface="Black Han Sans"/>
                          <a:ea typeface="Black Han Sans"/>
                          <a:cs typeface="Black Han Sans"/>
                          <a:sym typeface="Black Han Sans"/>
                        </a:rPr>
                        <a:t>and </a:t>
                      </a:r>
                      <a:r>
                        <a:rPr lang="en" sz="900">
                          <a:solidFill>
                            <a:schemeClr val="accent1"/>
                          </a:solidFill>
                          <a:uFill>
                            <a:noFill/>
                          </a:uFill>
                          <a:latin typeface="Black Han Sans"/>
                          <a:ea typeface="Black Han Sans"/>
                          <a:cs typeface="Black Han Sans"/>
                          <a:sym typeface="Black Han Sans"/>
                          <a:hlinkClick>
                            <a:extLst>
                              <a:ext uri="{A12FA001-AC4F-418D-AE19-62706E023703}">
                                <ahyp:hlinkClr val="tx"/>
                              </a:ext>
                            </a:extLst>
                          </a:hlinkClick>
                        </a:rPr>
                        <a:t>infographic resources</a:t>
                      </a:r>
                      <a:endParaRPr sz="900">
                        <a:solidFill>
                          <a:schemeClr val="accent1"/>
                        </a:solidFill>
                        <a:latin typeface="Black Han Sans"/>
                        <a:ea typeface="Black Han Sans"/>
                        <a:cs typeface="Black Han Sans"/>
                        <a:sym typeface="Black Han Sans"/>
                      </a:endParaRPr>
                    </a:p>
                  </a:txBody>
                  <a:tcPr marT="91425" marB="91425" marR="91425" marL="91425" anchor="ctr">
                    <a:lnL cap="flat" cmpd="sng" w="9525">
                      <a:solidFill>
                        <a:schemeClr val="accent1">
                          <a:alpha val="0"/>
                        </a:schemeClr>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accent6"/>
                    </a:solidFill>
                  </a:tcPr>
                </a:tc>
                <a:tc>
                  <a:txBody>
                    <a:bodyPr/>
                    <a:lstStyle/>
                    <a:p>
                      <a:pPr indent="0" lvl="0" marL="0" rtl="0" algn="l">
                        <a:spcBef>
                          <a:spcPts val="0"/>
                        </a:spcBef>
                        <a:spcAft>
                          <a:spcPts val="0"/>
                        </a:spcAft>
                        <a:buNone/>
                      </a:pPr>
                      <a:r>
                        <a:rPr lang="en" sz="1000">
                          <a:solidFill>
                            <a:schemeClr val="dk1"/>
                          </a:solidFill>
                          <a:latin typeface="Open Sans Medium"/>
                          <a:ea typeface="Open Sans Medium"/>
                          <a:cs typeface="Open Sans Medium"/>
                          <a:sym typeface="Open Sans Medium"/>
                        </a:rPr>
                        <a:t>These can be used in the template, and their size and color can be edited</a:t>
                      </a:r>
                      <a:endParaRPr sz="1000">
                        <a:solidFill>
                          <a:schemeClr val="dk1"/>
                        </a:solidFill>
                        <a:latin typeface="Open Sans Medium"/>
                        <a:ea typeface="Open Sans Medium"/>
                        <a:cs typeface="Open Sans Medium"/>
                        <a:sym typeface="Open Sans Medium"/>
                      </a:endParaRPr>
                    </a:p>
                  </a:txBody>
                  <a:tcPr marT="91425" marB="91425" marR="91425" marL="91425" anchor="ctr">
                    <a:lnL cap="flat" cmpd="sng" w="9525">
                      <a:solidFill>
                        <a:schemeClr val="accent1"/>
                      </a:solidFill>
                      <a:prstDash val="solid"/>
                      <a:round/>
                      <a:headEnd len="sm" w="sm" type="none"/>
                      <a:tailEnd len="sm" w="sm" type="none"/>
                    </a:lnL>
                    <a:lnR cap="flat" cmpd="sng" w="9525">
                      <a:solidFill>
                        <a:schemeClr val="accent1">
                          <a:alpha val="0"/>
                        </a:schemeClr>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accent6"/>
                    </a:solidFill>
                  </a:tcPr>
                </a:tc>
              </a:tr>
              <a:tr h="386300">
                <a:tc>
                  <a:txBody>
                    <a:bodyPr/>
                    <a:lstStyle/>
                    <a:p>
                      <a:pPr indent="0" lvl="0" marL="0" rtl="0" algn="l">
                        <a:spcBef>
                          <a:spcPts val="0"/>
                        </a:spcBef>
                        <a:spcAft>
                          <a:spcPts val="0"/>
                        </a:spcAft>
                        <a:buNone/>
                      </a:pPr>
                      <a:r>
                        <a:rPr lang="en" sz="900">
                          <a:solidFill>
                            <a:schemeClr val="accent1"/>
                          </a:solidFill>
                          <a:latin typeface="Black Han Sans"/>
                          <a:ea typeface="Black Han Sans"/>
                          <a:cs typeface="Black Han Sans"/>
                          <a:sym typeface="Black Han Sans"/>
                        </a:rPr>
                        <a:t>Editable presentation theme </a:t>
                      </a:r>
                      <a:endParaRPr sz="900">
                        <a:solidFill>
                          <a:schemeClr val="accent1"/>
                        </a:solidFill>
                        <a:latin typeface="Black Han Sans"/>
                        <a:ea typeface="Black Han Sans"/>
                        <a:cs typeface="Black Han Sans"/>
                        <a:sym typeface="Black Han Sans"/>
                      </a:endParaRPr>
                    </a:p>
                  </a:txBody>
                  <a:tcPr marT="91425" marB="91425" marR="91425" marL="91425" anchor="ctr">
                    <a:lnL cap="flat" cmpd="sng" w="9525">
                      <a:solidFill>
                        <a:schemeClr val="accent1">
                          <a:alpha val="0"/>
                        </a:schemeClr>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alpha val="0"/>
                        </a:schemeClr>
                      </a:solidFill>
                      <a:prstDash val="solid"/>
                      <a:round/>
                      <a:headEnd len="sm" w="sm" type="none"/>
                      <a:tailEnd len="sm" w="sm" type="none"/>
                    </a:lnB>
                    <a:solidFill>
                      <a:schemeClr val="accent6"/>
                    </a:solidFill>
                  </a:tcPr>
                </a:tc>
                <a:tc>
                  <a:txBody>
                    <a:bodyPr/>
                    <a:lstStyle/>
                    <a:p>
                      <a:pPr indent="0" lvl="0" marL="0" rtl="0" algn="l">
                        <a:spcBef>
                          <a:spcPts val="0"/>
                        </a:spcBef>
                        <a:spcAft>
                          <a:spcPts val="1600"/>
                        </a:spcAft>
                        <a:buNone/>
                      </a:pPr>
                      <a:r>
                        <a:rPr lang="en" sz="1000">
                          <a:solidFill>
                            <a:schemeClr val="dk1"/>
                          </a:solidFill>
                          <a:latin typeface="Open Sans Medium"/>
                          <a:ea typeface="Open Sans Medium"/>
                          <a:cs typeface="Open Sans Medium"/>
                          <a:sym typeface="Open Sans Medium"/>
                        </a:rPr>
                        <a:t>You can edit the master slides easily. For more info, click </a:t>
                      </a:r>
                      <a:r>
                        <a:rPr b="1" lang="en" sz="1000">
                          <a:solidFill>
                            <a:schemeClr val="dk1"/>
                          </a:solidFill>
                          <a:uFill>
                            <a:noFill/>
                          </a:uFill>
                          <a:latin typeface="Open Sans"/>
                          <a:ea typeface="Open Sans"/>
                          <a:cs typeface="Open Sans"/>
                          <a:sym typeface="Open Sans"/>
                          <a:hlinkClick r:id="rId3">
                            <a:extLst>
                              <a:ext uri="{A12FA001-AC4F-418D-AE19-62706E023703}">
                                <ahyp:hlinkClr val="tx"/>
                              </a:ext>
                            </a:extLst>
                          </a:hlinkClick>
                        </a:rPr>
                        <a:t>here</a:t>
                      </a:r>
                      <a:endParaRPr b="1" sz="1000">
                        <a:solidFill>
                          <a:schemeClr val="dk1"/>
                        </a:solidFill>
                        <a:latin typeface="Open Sans"/>
                        <a:ea typeface="Open Sans"/>
                        <a:cs typeface="Open Sans"/>
                        <a:sym typeface="Open Sans"/>
                      </a:endParaRPr>
                    </a:p>
                  </a:txBody>
                  <a:tcPr marT="91425" marB="91425" marR="91425" marL="91425" anchor="ctr">
                    <a:lnL cap="flat" cmpd="sng" w="9525">
                      <a:solidFill>
                        <a:schemeClr val="accent1"/>
                      </a:solidFill>
                      <a:prstDash val="solid"/>
                      <a:round/>
                      <a:headEnd len="sm" w="sm" type="none"/>
                      <a:tailEnd len="sm" w="sm" type="none"/>
                    </a:lnL>
                    <a:lnR cap="flat" cmpd="sng" w="9525">
                      <a:solidFill>
                        <a:schemeClr val="accent1">
                          <a:alpha val="0"/>
                        </a:schemeClr>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alpha val="0"/>
                        </a:schemeClr>
                      </a:solidFill>
                      <a:prstDash val="solid"/>
                      <a:round/>
                      <a:headEnd len="sm" w="sm" type="none"/>
                      <a:tailEnd len="sm" w="sm" type="none"/>
                    </a:lnB>
                    <a:solidFill>
                      <a:schemeClr val="accent6"/>
                    </a:solidFill>
                  </a:tcPr>
                </a:tc>
              </a:tr>
            </a:tbl>
          </a:graphicData>
        </a:graphic>
      </p:graphicFrame>
      <p:sp>
        <p:nvSpPr>
          <p:cNvPr id="709" name="Google Shape;709;p27"/>
          <p:cNvSpPr txBox="1"/>
          <p:nvPr/>
        </p:nvSpPr>
        <p:spPr>
          <a:xfrm>
            <a:off x="1576728" y="3965875"/>
            <a:ext cx="2269500" cy="461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solidFill>
                  <a:schemeClr val="dk1"/>
                </a:solidFill>
                <a:latin typeface="Open Sans"/>
                <a:ea typeface="Open Sans"/>
                <a:cs typeface="Open Sans"/>
                <a:sym typeface="Open Sans"/>
              </a:rPr>
              <a:t>For More Info:</a:t>
            </a:r>
            <a:br>
              <a:rPr lang="en" sz="1000">
                <a:solidFill>
                  <a:schemeClr val="dk1"/>
                </a:solidFill>
                <a:latin typeface="Open Sans Medium"/>
                <a:ea typeface="Open Sans Medium"/>
                <a:cs typeface="Open Sans Medium"/>
                <a:sym typeface="Open Sans Medium"/>
              </a:rPr>
            </a:br>
            <a:r>
              <a:rPr lang="en" sz="1000">
                <a:solidFill>
                  <a:schemeClr val="dk1"/>
                </a:solidFill>
                <a:uFill>
                  <a:noFill/>
                </a:uFill>
                <a:latin typeface="Open Sans Medium"/>
                <a:ea typeface="Open Sans Medium"/>
                <a:cs typeface="Open Sans Medium"/>
                <a:sym typeface="Open Sans Medium"/>
                <a:hlinkClick r:id="rId4">
                  <a:extLst>
                    <a:ext uri="{A12FA001-AC4F-418D-AE19-62706E023703}">
                      <ahyp:hlinkClr val="tx"/>
                    </a:ext>
                  </a:extLst>
                </a:hlinkClick>
              </a:rPr>
              <a:t>Slidesgo </a:t>
            </a:r>
            <a:r>
              <a:rPr lang="en" sz="1000">
                <a:solidFill>
                  <a:schemeClr val="dk1"/>
                </a:solidFill>
                <a:latin typeface="Open Sans Medium"/>
                <a:ea typeface="Open Sans Medium"/>
                <a:cs typeface="Open Sans Medium"/>
                <a:sym typeface="Open Sans Medium"/>
              </a:rPr>
              <a:t>| </a:t>
            </a:r>
            <a:r>
              <a:rPr lang="en" sz="1000">
                <a:solidFill>
                  <a:schemeClr val="dk1"/>
                </a:solidFill>
                <a:uFill>
                  <a:noFill/>
                </a:uFill>
                <a:latin typeface="Open Sans Medium"/>
                <a:ea typeface="Open Sans Medium"/>
                <a:cs typeface="Open Sans Medium"/>
                <a:sym typeface="Open Sans Medium"/>
                <a:hlinkClick r:id="rId5">
                  <a:extLst>
                    <a:ext uri="{A12FA001-AC4F-418D-AE19-62706E023703}">
                      <ahyp:hlinkClr val="tx"/>
                    </a:ext>
                  </a:extLst>
                </a:hlinkClick>
              </a:rPr>
              <a:t>Blog</a:t>
            </a:r>
            <a:r>
              <a:rPr lang="en" sz="1000">
                <a:solidFill>
                  <a:schemeClr val="dk1"/>
                </a:solidFill>
                <a:latin typeface="Open Sans Medium"/>
                <a:ea typeface="Open Sans Medium"/>
                <a:cs typeface="Open Sans Medium"/>
                <a:sym typeface="Open Sans Medium"/>
              </a:rPr>
              <a:t> | </a:t>
            </a:r>
            <a:r>
              <a:rPr lang="en" sz="1000">
                <a:solidFill>
                  <a:schemeClr val="dk1"/>
                </a:solidFill>
                <a:uFill>
                  <a:noFill/>
                </a:uFill>
                <a:latin typeface="Open Sans Medium"/>
                <a:ea typeface="Open Sans Medium"/>
                <a:cs typeface="Open Sans Medium"/>
                <a:sym typeface="Open Sans Medium"/>
                <a:hlinkClick r:id="rId6">
                  <a:extLst>
                    <a:ext uri="{A12FA001-AC4F-418D-AE19-62706E023703}">
                      <ahyp:hlinkClr val="tx"/>
                    </a:ext>
                  </a:extLst>
                </a:hlinkClick>
              </a:rPr>
              <a:t>FAQ</a:t>
            </a:r>
            <a:r>
              <a:rPr lang="en" sz="1000">
                <a:solidFill>
                  <a:schemeClr val="dk1"/>
                </a:solidFill>
                <a:latin typeface="Open Sans Medium"/>
                <a:ea typeface="Open Sans Medium"/>
                <a:cs typeface="Open Sans Medium"/>
                <a:sym typeface="Open Sans Medium"/>
              </a:rPr>
              <a:t>s</a:t>
            </a:r>
            <a:endParaRPr sz="1000">
              <a:solidFill>
                <a:schemeClr val="dk1"/>
              </a:solidFill>
              <a:latin typeface="Open Sans Medium"/>
              <a:ea typeface="Open Sans Medium"/>
              <a:cs typeface="Open Sans Medium"/>
              <a:sym typeface="Open Sans Medium"/>
            </a:endParaRPr>
          </a:p>
        </p:txBody>
      </p:sp>
      <p:sp>
        <p:nvSpPr>
          <p:cNvPr id="710" name="Google Shape;710;p27"/>
          <p:cNvSpPr txBox="1"/>
          <p:nvPr/>
        </p:nvSpPr>
        <p:spPr>
          <a:xfrm>
            <a:off x="4042272" y="3965875"/>
            <a:ext cx="3525000" cy="461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solidFill>
                  <a:schemeClr val="dk1"/>
                </a:solidFill>
                <a:latin typeface="Open Sans"/>
                <a:ea typeface="Open Sans"/>
                <a:cs typeface="Open Sans"/>
                <a:sym typeface="Open Sans"/>
              </a:rPr>
              <a:t>You Can Visit Our Sister </a:t>
            </a:r>
            <a:r>
              <a:rPr b="1" lang="en" sz="1000">
                <a:solidFill>
                  <a:schemeClr val="dk1"/>
                </a:solidFill>
                <a:latin typeface="Open Sans"/>
                <a:ea typeface="Open Sans"/>
                <a:cs typeface="Open Sans"/>
                <a:sym typeface="Open Sans"/>
              </a:rPr>
              <a:t>Projects</a:t>
            </a:r>
            <a:r>
              <a:rPr b="1" lang="en" sz="1000">
                <a:solidFill>
                  <a:schemeClr val="dk1"/>
                </a:solidFill>
                <a:latin typeface="Open Sans"/>
                <a:ea typeface="Open Sans"/>
                <a:cs typeface="Open Sans"/>
                <a:sym typeface="Open Sans"/>
              </a:rPr>
              <a:t>:</a:t>
            </a:r>
            <a:br>
              <a:rPr lang="en" sz="1000">
                <a:solidFill>
                  <a:schemeClr val="dk1"/>
                </a:solidFill>
                <a:latin typeface="Open Sans Medium"/>
                <a:ea typeface="Open Sans Medium"/>
                <a:cs typeface="Open Sans Medium"/>
                <a:sym typeface="Open Sans Medium"/>
              </a:rPr>
            </a:br>
            <a:r>
              <a:rPr lang="en" sz="1000">
                <a:solidFill>
                  <a:schemeClr val="dk1"/>
                </a:solidFill>
                <a:uFill>
                  <a:noFill/>
                </a:uFill>
                <a:latin typeface="Open Sans Medium"/>
                <a:ea typeface="Open Sans Medium"/>
                <a:cs typeface="Open Sans Medium"/>
                <a:sym typeface="Open Sans Medium"/>
                <a:hlinkClick r:id="rId7">
                  <a:extLst>
                    <a:ext uri="{A12FA001-AC4F-418D-AE19-62706E023703}">
                      <ahyp:hlinkClr val="tx"/>
                    </a:ext>
                  </a:extLst>
                </a:hlinkClick>
              </a:rPr>
              <a:t>Freepik</a:t>
            </a:r>
            <a:r>
              <a:rPr lang="en" sz="1000">
                <a:solidFill>
                  <a:schemeClr val="dk1"/>
                </a:solidFill>
                <a:latin typeface="Open Sans Medium"/>
                <a:ea typeface="Open Sans Medium"/>
                <a:cs typeface="Open Sans Medium"/>
                <a:sym typeface="Open Sans Medium"/>
              </a:rPr>
              <a:t> | </a:t>
            </a:r>
            <a:r>
              <a:rPr lang="en" sz="1000">
                <a:solidFill>
                  <a:schemeClr val="dk1"/>
                </a:solidFill>
                <a:uFill>
                  <a:noFill/>
                </a:uFill>
                <a:latin typeface="Open Sans Medium"/>
                <a:ea typeface="Open Sans Medium"/>
                <a:cs typeface="Open Sans Medium"/>
                <a:sym typeface="Open Sans Medium"/>
                <a:hlinkClick r:id="rId8">
                  <a:extLst>
                    <a:ext uri="{A12FA001-AC4F-418D-AE19-62706E023703}">
                      <ahyp:hlinkClr val="tx"/>
                    </a:ext>
                  </a:extLst>
                </a:hlinkClick>
              </a:rPr>
              <a:t>Flaticon</a:t>
            </a:r>
            <a:r>
              <a:rPr lang="en" sz="1000">
                <a:solidFill>
                  <a:schemeClr val="dk1"/>
                </a:solidFill>
                <a:latin typeface="Open Sans Medium"/>
                <a:ea typeface="Open Sans Medium"/>
                <a:cs typeface="Open Sans Medium"/>
                <a:sym typeface="Open Sans Medium"/>
              </a:rPr>
              <a:t> | Storyset | </a:t>
            </a:r>
            <a:r>
              <a:rPr lang="en" sz="1000">
                <a:solidFill>
                  <a:schemeClr val="dk1"/>
                </a:solidFill>
                <a:uFill>
                  <a:noFill/>
                </a:uFill>
                <a:latin typeface="Open Sans Medium"/>
                <a:ea typeface="Open Sans Medium"/>
                <a:cs typeface="Open Sans Medium"/>
                <a:sym typeface="Open Sans Medium"/>
                <a:hlinkClick r:id="rId9">
                  <a:extLst>
                    <a:ext uri="{A12FA001-AC4F-418D-AE19-62706E023703}">
                      <ahyp:hlinkClr val="tx"/>
                    </a:ext>
                  </a:extLst>
                </a:hlinkClick>
              </a:rPr>
              <a:t>Wepik </a:t>
            </a:r>
            <a:r>
              <a:rPr lang="en" sz="1000">
                <a:solidFill>
                  <a:schemeClr val="dk1"/>
                </a:solidFill>
                <a:latin typeface="Open Sans Medium"/>
                <a:ea typeface="Open Sans Medium"/>
                <a:cs typeface="Open Sans Medium"/>
                <a:sym typeface="Open Sans Medium"/>
              </a:rPr>
              <a:t>|</a:t>
            </a:r>
            <a:r>
              <a:rPr lang="en" sz="1000">
                <a:solidFill>
                  <a:schemeClr val="dk1"/>
                </a:solidFill>
                <a:latin typeface="Open Sans Medium"/>
                <a:ea typeface="Open Sans Medium"/>
                <a:cs typeface="Open Sans Medium"/>
                <a:sym typeface="Open Sans Medium"/>
              </a:rPr>
              <a:t> </a:t>
            </a:r>
            <a:r>
              <a:rPr lang="en" sz="1000">
                <a:solidFill>
                  <a:schemeClr val="dk1"/>
                </a:solidFill>
                <a:uFill>
                  <a:noFill/>
                </a:uFill>
                <a:latin typeface="Open Sans Medium"/>
                <a:ea typeface="Open Sans Medium"/>
                <a:cs typeface="Open Sans Medium"/>
                <a:sym typeface="Open Sans Medium"/>
                <a:hlinkClick r:id="rId10">
                  <a:extLst>
                    <a:ext uri="{A12FA001-AC4F-418D-AE19-62706E023703}">
                      <ahyp:hlinkClr val="tx"/>
                    </a:ext>
                  </a:extLst>
                </a:hlinkClick>
              </a:rPr>
              <a:t>Vi</a:t>
            </a:r>
            <a:r>
              <a:rPr lang="en" sz="1000">
                <a:solidFill>
                  <a:schemeClr val="dk1"/>
                </a:solidFill>
                <a:uFill>
                  <a:noFill/>
                </a:uFill>
                <a:latin typeface="Open Sans Medium"/>
                <a:ea typeface="Open Sans Medium"/>
                <a:cs typeface="Open Sans Medium"/>
                <a:sym typeface="Open Sans Medium"/>
                <a:hlinkClick r:id="rId11">
                  <a:extLst>
                    <a:ext uri="{A12FA001-AC4F-418D-AE19-62706E023703}">
                      <ahyp:hlinkClr val="tx"/>
                    </a:ext>
                  </a:extLst>
                </a:hlinkClick>
              </a:rPr>
              <a:t>devo</a:t>
            </a:r>
            <a:endParaRPr sz="1000">
              <a:solidFill>
                <a:schemeClr val="dk1"/>
              </a:solidFill>
              <a:latin typeface="Open Sans Medium"/>
              <a:ea typeface="Open Sans Medium"/>
              <a:cs typeface="Open Sans Medium"/>
              <a:sym typeface="Open Sans Medium"/>
            </a:endParaRPr>
          </a:p>
        </p:txBody>
      </p:sp>
      <p:pic>
        <p:nvPicPr>
          <p:cNvPr id="711" name="Google Shape;711;p27"/>
          <p:cNvPicPr preferRelativeResize="0"/>
          <p:nvPr/>
        </p:nvPicPr>
        <p:blipFill>
          <a:blip r:embed="rId12">
            <a:alphaModFix/>
          </a:blip>
          <a:stretch>
            <a:fillRect/>
          </a:stretch>
        </p:blipFill>
        <p:spPr>
          <a:xfrm>
            <a:off x="71000" y="119450"/>
            <a:ext cx="8988123" cy="49410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5" name="Shape 715"/>
        <p:cNvGrpSpPr/>
        <p:nvPr/>
      </p:nvGrpSpPr>
      <p:grpSpPr>
        <a:xfrm>
          <a:off x="0" y="0"/>
          <a:ext cx="0" cy="0"/>
          <a:chOff x="0" y="0"/>
          <a:chExt cx="0" cy="0"/>
        </a:xfrm>
      </p:grpSpPr>
      <p:sp>
        <p:nvSpPr>
          <p:cNvPr id="716" name="Google Shape;716;p2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Contents of this template</a:t>
            </a:r>
            <a:endParaRPr/>
          </a:p>
        </p:txBody>
      </p:sp>
      <p:sp>
        <p:nvSpPr>
          <p:cNvPr id="717" name="Google Shape;717;p28"/>
          <p:cNvSpPr txBox="1"/>
          <p:nvPr>
            <p:ph idx="1" type="body"/>
          </p:nvPr>
        </p:nvSpPr>
        <p:spPr>
          <a:xfrm>
            <a:off x="720000" y="949875"/>
            <a:ext cx="7704000" cy="405300"/>
          </a:xfrm>
          <a:prstGeom prst="rect">
            <a:avLst/>
          </a:prstGeom>
        </p:spPr>
        <p:txBody>
          <a:bodyPr anchorCtr="0" anchor="t" bIns="91425" lIns="91425" spcFirstLastPara="1" rIns="91425" wrap="square" tIns="91425">
            <a:noAutofit/>
          </a:bodyPr>
          <a:lstStyle/>
          <a:p>
            <a:pPr indent="0" lvl="0" marL="0" rtl="0" algn="ctr">
              <a:spcBef>
                <a:spcPts val="0"/>
              </a:spcBef>
              <a:spcAft>
                <a:spcPts val="1000"/>
              </a:spcAft>
              <a:buNone/>
            </a:pPr>
            <a:r>
              <a:rPr lang="en"/>
              <a:t>You can delete this slide when you’re done editing the presentation</a:t>
            </a:r>
            <a:endParaRPr/>
          </a:p>
        </p:txBody>
      </p:sp>
      <p:graphicFrame>
        <p:nvGraphicFramePr>
          <p:cNvPr id="718" name="Google Shape;718;p28"/>
          <p:cNvGraphicFramePr/>
          <p:nvPr/>
        </p:nvGraphicFramePr>
        <p:xfrm>
          <a:off x="871425" y="1412847"/>
          <a:ext cx="3000000" cy="3000000"/>
        </p:xfrm>
        <a:graphic>
          <a:graphicData uri="http://schemas.openxmlformats.org/drawingml/2006/table">
            <a:tbl>
              <a:tblPr>
                <a:noFill/>
                <a:tableStyleId>{423D3D7D-7E22-4E6A-880E-13B79E6F00C4}</a:tableStyleId>
              </a:tblPr>
              <a:tblGrid>
                <a:gridCol w="2366250"/>
                <a:gridCol w="5347550"/>
              </a:tblGrid>
              <a:tr h="386300">
                <a:tc>
                  <a:txBody>
                    <a:bodyPr/>
                    <a:lstStyle/>
                    <a:p>
                      <a:pPr indent="0" lvl="0" marL="0" rtl="0" algn="l">
                        <a:spcBef>
                          <a:spcPts val="0"/>
                        </a:spcBef>
                        <a:spcAft>
                          <a:spcPts val="0"/>
                        </a:spcAft>
                        <a:buNone/>
                      </a:pPr>
                      <a:r>
                        <a:rPr lang="en" sz="900">
                          <a:solidFill>
                            <a:schemeClr val="accent1"/>
                          </a:solidFill>
                          <a:uFill>
                            <a:noFill/>
                          </a:uFill>
                          <a:latin typeface="Black Han Sans"/>
                          <a:ea typeface="Black Han Sans"/>
                          <a:cs typeface="Black Han Sans"/>
                          <a:sym typeface="Black Han Sans"/>
                          <a:hlinkClick>
                            <a:extLst>
                              <a:ext uri="{A12FA001-AC4F-418D-AE19-62706E023703}">
                                <ahyp:hlinkClr val="tx"/>
                              </a:ext>
                            </a:extLst>
                          </a:hlinkClick>
                        </a:rPr>
                        <a:t>Fonts</a:t>
                      </a:r>
                      <a:endParaRPr sz="900">
                        <a:solidFill>
                          <a:schemeClr val="accent1"/>
                        </a:solidFill>
                        <a:latin typeface="Black Han Sans"/>
                        <a:ea typeface="Black Han Sans"/>
                        <a:cs typeface="Black Han Sans"/>
                        <a:sym typeface="Black Han Sans"/>
                      </a:endParaRPr>
                    </a:p>
                  </a:txBody>
                  <a:tcPr marT="91425" marB="91425" marR="91425" marL="91425" anchor="ctr">
                    <a:lnL cap="flat" cmpd="sng" w="9525">
                      <a:solidFill>
                        <a:schemeClr val="accent1">
                          <a:alpha val="0"/>
                        </a:schemeClr>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alpha val="0"/>
                        </a:schemeClr>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accent6"/>
                    </a:solidFill>
                  </a:tcPr>
                </a:tc>
                <a:tc>
                  <a:txBody>
                    <a:bodyPr/>
                    <a:lstStyle/>
                    <a:p>
                      <a:pPr indent="0" lvl="0" marL="0" rtl="0" algn="l">
                        <a:spcBef>
                          <a:spcPts val="0"/>
                        </a:spcBef>
                        <a:spcAft>
                          <a:spcPts val="1600"/>
                        </a:spcAft>
                        <a:buNone/>
                      </a:pPr>
                      <a:r>
                        <a:rPr lang="en" sz="1000">
                          <a:solidFill>
                            <a:schemeClr val="dk1"/>
                          </a:solidFill>
                          <a:latin typeface="Open Sans Medium"/>
                          <a:ea typeface="Open Sans Medium"/>
                          <a:cs typeface="Open Sans Medium"/>
                          <a:sym typeface="Open Sans Medium"/>
                        </a:rPr>
                        <a:t>To view this template correctly in PowerPoint, download and install the fonts we used</a:t>
                      </a:r>
                      <a:endParaRPr sz="1000">
                        <a:solidFill>
                          <a:schemeClr val="dk1"/>
                        </a:solidFill>
                        <a:latin typeface="Open Sans Medium"/>
                        <a:ea typeface="Open Sans Medium"/>
                        <a:cs typeface="Open Sans Medium"/>
                        <a:sym typeface="Open Sans Medium"/>
                      </a:endParaRPr>
                    </a:p>
                  </a:txBody>
                  <a:tcPr marT="91425" marB="91425" marR="91425" marL="91425" anchor="ctr">
                    <a:lnL cap="flat" cmpd="sng" w="9525">
                      <a:solidFill>
                        <a:schemeClr val="accent1"/>
                      </a:solidFill>
                      <a:prstDash val="solid"/>
                      <a:round/>
                      <a:headEnd len="sm" w="sm" type="none"/>
                      <a:tailEnd len="sm" w="sm" type="none"/>
                    </a:lnL>
                    <a:lnR cap="flat" cmpd="sng" w="9525">
                      <a:solidFill>
                        <a:schemeClr val="accent1">
                          <a:alpha val="0"/>
                        </a:schemeClr>
                      </a:solidFill>
                      <a:prstDash val="solid"/>
                      <a:round/>
                      <a:headEnd len="sm" w="sm" type="none"/>
                      <a:tailEnd len="sm" w="sm" type="none"/>
                    </a:lnR>
                    <a:lnT cap="flat" cmpd="sng" w="9525">
                      <a:solidFill>
                        <a:schemeClr val="accent1">
                          <a:alpha val="0"/>
                        </a:schemeClr>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accent6"/>
                    </a:solidFill>
                  </a:tcPr>
                </a:tc>
              </a:tr>
              <a:tr h="386300">
                <a:tc>
                  <a:txBody>
                    <a:bodyPr/>
                    <a:lstStyle/>
                    <a:p>
                      <a:pPr indent="0" lvl="0" marL="0" rtl="0" algn="l">
                        <a:spcBef>
                          <a:spcPts val="0"/>
                        </a:spcBef>
                        <a:spcAft>
                          <a:spcPts val="0"/>
                        </a:spcAft>
                        <a:buNone/>
                      </a:pPr>
                      <a:r>
                        <a:rPr lang="en" sz="900">
                          <a:solidFill>
                            <a:schemeClr val="accent1"/>
                          </a:solidFill>
                          <a:uFill>
                            <a:noFill/>
                          </a:uFill>
                          <a:latin typeface="Black Han Sans"/>
                          <a:ea typeface="Black Han Sans"/>
                          <a:cs typeface="Black Han Sans"/>
                          <a:sym typeface="Black Han Sans"/>
                          <a:hlinkClick>
                            <a:extLst>
                              <a:ext uri="{A12FA001-AC4F-418D-AE19-62706E023703}">
                                <ahyp:hlinkClr val="tx"/>
                              </a:ext>
                            </a:extLst>
                          </a:hlinkClick>
                        </a:rPr>
                        <a:t>Used</a:t>
                      </a:r>
                      <a:r>
                        <a:rPr lang="en" sz="900">
                          <a:solidFill>
                            <a:schemeClr val="accent1"/>
                          </a:solidFill>
                          <a:uFill>
                            <a:noFill/>
                          </a:uFill>
                          <a:latin typeface="Black Han Sans"/>
                          <a:ea typeface="Black Han Sans"/>
                          <a:cs typeface="Black Han Sans"/>
                          <a:sym typeface="Black Han Sans"/>
                          <a:hlinkClick>
                            <a:extLst>
                              <a:ext uri="{A12FA001-AC4F-418D-AE19-62706E023703}">
                                <ahyp:hlinkClr val="tx"/>
                              </a:ext>
                            </a:extLst>
                          </a:hlinkClick>
                        </a:rPr>
                        <a:t> </a:t>
                      </a:r>
                      <a:r>
                        <a:rPr lang="en" sz="900">
                          <a:solidFill>
                            <a:schemeClr val="accent1"/>
                          </a:solidFill>
                          <a:latin typeface="Black Han Sans"/>
                          <a:ea typeface="Black Han Sans"/>
                          <a:cs typeface="Black Han Sans"/>
                          <a:sym typeface="Black Han Sans"/>
                        </a:rPr>
                        <a:t>and </a:t>
                      </a:r>
                      <a:r>
                        <a:rPr lang="en" sz="900">
                          <a:solidFill>
                            <a:schemeClr val="accent1"/>
                          </a:solidFill>
                          <a:uFill>
                            <a:noFill/>
                          </a:uFill>
                          <a:latin typeface="Black Han Sans"/>
                          <a:ea typeface="Black Han Sans"/>
                          <a:cs typeface="Black Han Sans"/>
                          <a:sym typeface="Black Han Sans"/>
                          <a:hlinkClick>
                            <a:extLst>
                              <a:ext uri="{A12FA001-AC4F-418D-AE19-62706E023703}">
                                <ahyp:hlinkClr val="tx"/>
                              </a:ext>
                            </a:extLst>
                          </a:hlinkClick>
                        </a:rPr>
                        <a:t>alternative</a:t>
                      </a:r>
                      <a:r>
                        <a:rPr lang="en" sz="900">
                          <a:solidFill>
                            <a:schemeClr val="accent1"/>
                          </a:solidFill>
                          <a:uFill>
                            <a:noFill/>
                          </a:uFill>
                          <a:latin typeface="Black Han Sans"/>
                          <a:ea typeface="Black Han Sans"/>
                          <a:cs typeface="Black Han Sans"/>
                          <a:sym typeface="Black Han Sans"/>
                          <a:hlinkClick>
                            <a:extLst>
                              <a:ext uri="{A12FA001-AC4F-418D-AE19-62706E023703}">
                                <ahyp:hlinkClr val="tx"/>
                              </a:ext>
                            </a:extLst>
                          </a:hlinkClick>
                        </a:rPr>
                        <a:t> </a:t>
                      </a:r>
                      <a:r>
                        <a:rPr lang="en" sz="900">
                          <a:solidFill>
                            <a:schemeClr val="accent1"/>
                          </a:solidFill>
                          <a:uFill>
                            <a:noFill/>
                          </a:uFill>
                          <a:latin typeface="Black Han Sans"/>
                          <a:ea typeface="Black Han Sans"/>
                          <a:cs typeface="Black Han Sans"/>
                          <a:sym typeface="Black Han Sans"/>
                          <a:hlinkClick>
                            <a:extLst>
                              <a:ext uri="{A12FA001-AC4F-418D-AE19-62706E023703}">
                                <ahyp:hlinkClr val="tx"/>
                              </a:ext>
                            </a:extLst>
                          </a:hlinkClick>
                        </a:rPr>
                        <a:t>resources</a:t>
                      </a:r>
                      <a:endParaRPr sz="900">
                        <a:solidFill>
                          <a:schemeClr val="accent1"/>
                        </a:solidFill>
                        <a:latin typeface="Black Han Sans"/>
                        <a:ea typeface="Black Han Sans"/>
                        <a:cs typeface="Black Han Sans"/>
                        <a:sym typeface="Black Han Sans"/>
                      </a:endParaRPr>
                    </a:p>
                  </a:txBody>
                  <a:tcPr marT="91425" marB="91425" marR="91425" marL="91425" anchor="ctr">
                    <a:lnL cap="flat" cmpd="sng" w="9525">
                      <a:solidFill>
                        <a:schemeClr val="accent1">
                          <a:alpha val="0"/>
                        </a:schemeClr>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accent6"/>
                    </a:solidFill>
                  </a:tcPr>
                </a:tc>
                <a:tc>
                  <a:txBody>
                    <a:bodyPr/>
                    <a:lstStyle/>
                    <a:p>
                      <a:pPr indent="0" lvl="0" marL="0" marR="0" rtl="0" algn="l">
                        <a:lnSpc>
                          <a:spcPct val="100000"/>
                        </a:lnSpc>
                        <a:spcBef>
                          <a:spcPts val="0"/>
                        </a:spcBef>
                        <a:spcAft>
                          <a:spcPts val="1600"/>
                        </a:spcAft>
                        <a:buNone/>
                      </a:pPr>
                      <a:r>
                        <a:rPr lang="en" sz="1000">
                          <a:solidFill>
                            <a:schemeClr val="dk1"/>
                          </a:solidFill>
                          <a:latin typeface="Open Sans Medium"/>
                          <a:ea typeface="Open Sans Medium"/>
                          <a:cs typeface="Open Sans Medium"/>
                          <a:sym typeface="Open Sans Medium"/>
                        </a:rPr>
                        <a:t>An assortment of graphic resources that are suitable for use in this presentation</a:t>
                      </a:r>
                      <a:endParaRPr sz="1000">
                        <a:solidFill>
                          <a:schemeClr val="dk1"/>
                        </a:solidFill>
                        <a:latin typeface="Open Sans Medium"/>
                        <a:ea typeface="Open Sans Medium"/>
                        <a:cs typeface="Open Sans Medium"/>
                        <a:sym typeface="Open Sans Medium"/>
                      </a:endParaRPr>
                    </a:p>
                  </a:txBody>
                  <a:tcPr marT="91425" marB="91425" marR="91425" marL="91425" anchor="ctr">
                    <a:lnL cap="flat" cmpd="sng" w="9525">
                      <a:solidFill>
                        <a:schemeClr val="accent1"/>
                      </a:solidFill>
                      <a:prstDash val="solid"/>
                      <a:round/>
                      <a:headEnd len="sm" w="sm" type="none"/>
                      <a:tailEnd len="sm" w="sm" type="none"/>
                    </a:lnL>
                    <a:lnR cap="flat" cmpd="sng" w="9525">
                      <a:solidFill>
                        <a:schemeClr val="accent1">
                          <a:alpha val="0"/>
                        </a:schemeClr>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accent6"/>
                    </a:solidFill>
                  </a:tcPr>
                </a:tc>
              </a:tr>
              <a:tr h="386300">
                <a:tc>
                  <a:txBody>
                    <a:bodyPr/>
                    <a:lstStyle/>
                    <a:p>
                      <a:pPr indent="0" lvl="0" marL="0" rtl="0" algn="l">
                        <a:spcBef>
                          <a:spcPts val="0"/>
                        </a:spcBef>
                        <a:spcAft>
                          <a:spcPts val="0"/>
                        </a:spcAft>
                        <a:buNone/>
                      </a:pPr>
                      <a:r>
                        <a:rPr lang="en" sz="900">
                          <a:solidFill>
                            <a:schemeClr val="accent1"/>
                          </a:solidFill>
                          <a:uFill>
                            <a:noFill/>
                          </a:uFill>
                          <a:latin typeface="Black Han Sans"/>
                          <a:ea typeface="Black Han Sans"/>
                          <a:cs typeface="Black Han Sans"/>
                          <a:sym typeface="Black Han Sans"/>
                          <a:hlinkClick>
                            <a:extLst>
                              <a:ext uri="{A12FA001-AC4F-418D-AE19-62706E023703}">
                                <ahyp:hlinkClr val="tx"/>
                              </a:ext>
                            </a:extLst>
                          </a:hlinkClick>
                        </a:rPr>
                        <a:t>Thanks</a:t>
                      </a:r>
                      <a:r>
                        <a:rPr lang="en" sz="900">
                          <a:solidFill>
                            <a:schemeClr val="accent1"/>
                          </a:solidFill>
                          <a:latin typeface="Black Han Sans"/>
                          <a:ea typeface="Black Han Sans"/>
                          <a:cs typeface="Black Han Sans"/>
                          <a:sym typeface="Black Han Sans"/>
                        </a:rPr>
                        <a:t> slide</a:t>
                      </a:r>
                      <a:endParaRPr sz="900">
                        <a:solidFill>
                          <a:schemeClr val="accent1"/>
                        </a:solidFill>
                        <a:latin typeface="Black Han Sans"/>
                        <a:ea typeface="Black Han Sans"/>
                        <a:cs typeface="Black Han Sans"/>
                        <a:sym typeface="Black Han Sans"/>
                      </a:endParaRPr>
                    </a:p>
                  </a:txBody>
                  <a:tcPr marT="91425" marB="91425" marR="91425" marL="91425" anchor="ctr">
                    <a:lnL cap="flat" cmpd="sng" w="9525">
                      <a:solidFill>
                        <a:schemeClr val="accent1">
                          <a:alpha val="0"/>
                        </a:schemeClr>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accent6"/>
                    </a:solidFill>
                  </a:tcPr>
                </a:tc>
                <a:tc>
                  <a:txBody>
                    <a:bodyPr/>
                    <a:lstStyle/>
                    <a:p>
                      <a:pPr indent="0" lvl="0" marL="0" rtl="0" algn="l">
                        <a:spcBef>
                          <a:spcPts val="0"/>
                        </a:spcBef>
                        <a:spcAft>
                          <a:spcPts val="1600"/>
                        </a:spcAft>
                        <a:buNone/>
                      </a:pPr>
                      <a:r>
                        <a:rPr lang="en" sz="1000">
                          <a:solidFill>
                            <a:schemeClr val="dk1"/>
                          </a:solidFill>
                          <a:latin typeface="Open Sans Medium"/>
                          <a:ea typeface="Open Sans Medium"/>
                          <a:cs typeface="Open Sans Medium"/>
                          <a:sym typeface="Open Sans Medium"/>
                        </a:rPr>
                        <a:t>You must keep it so that proper credits for our design are given</a:t>
                      </a:r>
                      <a:endParaRPr sz="1000">
                        <a:solidFill>
                          <a:schemeClr val="dk1"/>
                        </a:solidFill>
                        <a:latin typeface="Open Sans Medium"/>
                        <a:ea typeface="Open Sans Medium"/>
                        <a:cs typeface="Open Sans Medium"/>
                        <a:sym typeface="Open Sans Medium"/>
                      </a:endParaRPr>
                    </a:p>
                  </a:txBody>
                  <a:tcPr marT="91425" marB="91425" marR="91425" marL="91425" anchor="ctr">
                    <a:lnL cap="flat" cmpd="sng" w="9525">
                      <a:solidFill>
                        <a:schemeClr val="accent1"/>
                      </a:solidFill>
                      <a:prstDash val="solid"/>
                      <a:round/>
                      <a:headEnd len="sm" w="sm" type="none"/>
                      <a:tailEnd len="sm" w="sm" type="none"/>
                    </a:lnL>
                    <a:lnR cap="flat" cmpd="sng" w="9525">
                      <a:solidFill>
                        <a:schemeClr val="accent1">
                          <a:alpha val="0"/>
                        </a:schemeClr>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accent6"/>
                    </a:solidFill>
                  </a:tcPr>
                </a:tc>
              </a:tr>
              <a:tr h="386300">
                <a:tc>
                  <a:txBody>
                    <a:bodyPr/>
                    <a:lstStyle/>
                    <a:p>
                      <a:pPr indent="0" lvl="0" marL="0" rtl="0" algn="l">
                        <a:spcBef>
                          <a:spcPts val="0"/>
                        </a:spcBef>
                        <a:spcAft>
                          <a:spcPts val="0"/>
                        </a:spcAft>
                        <a:buNone/>
                      </a:pPr>
                      <a:r>
                        <a:rPr lang="en" sz="900">
                          <a:solidFill>
                            <a:schemeClr val="accent1"/>
                          </a:solidFill>
                          <a:uFill>
                            <a:noFill/>
                          </a:uFill>
                          <a:latin typeface="Black Han Sans"/>
                          <a:ea typeface="Black Han Sans"/>
                          <a:cs typeface="Black Han Sans"/>
                          <a:sym typeface="Black Han Sans"/>
                          <a:hlinkClick>
                            <a:extLst>
                              <a:ext uri="{A12FA001-AC4F-418D-AE19-62706E023703}">
                                <ahyp:hlinkClr val="tx"/>
                              </a:ext>
                            </a:extLst>
                          </a:hlinkClick>
                        </a:rPr>
                        <a:t>Colors</a:t>
                      </a:r>
                      <a:endParaRPr sz="900">
                        <a:solidFill>
                          <a:schemeClr val="accent1"/>
                        </a:solidFill>
                        <a:latin typeface="Black Han Sans"/>
                        <a:ea typeface="Black Han Sans"/>
                        <a:cs typeface="Black Han Sans"/>
                        <a:sym typeface="Black Han Sans"/>
                      </a:endParaRPr>
                    </a:p>
                  </a:txBody>
                  <a:tcPr marT="91425" marB="91425" marR="91425" marL="91425" anchor="ctr">
                    <a:lnL cap="flat" cmpd="sng" w="9525">
                      <a:solidFill>
                        <a:schemeClr val="accent1">
                          <a:alpha val="0"/>
                        </a:schemeClr>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accent6"/>
                    </a:solidFill>
                  </a:tcPr>
                </a:tc>
                <a:tc>
                  <a:txBody>
                    <a:bodyPr/>
                    <a:lstStyle/>
                    <a:p>
                      <a:pPr indent="0" lvl="0" marL="0" rtl="0" algn="l">
                        <a:spcBef>
                          <a:spcPts val="0"/>
                        </a:spcBef>
                        <a:spcAft>
                          <a:spcPts val="1600"/>
                        </a:spcAft>
                        <a:buNone/>
                      </a:pPr>
                      <a:r>
                        <a:rPr lang="en" sz="1000">
                          <a:solidFill>
                            <a:schemeClr val="dk1"/>
                          </a:solidFill>
                          <a:latin typeface="Open Sans Medium"/>
                          <a:ea typeface="Open Sans Medium"/>
                          <a:cs typeface="Open Sans Medium"/>
                          <a:sym typeface="Open Sans Medium"/>
                        </a:rPr>
                        <a:t>All the colors used in this presentation</a:t>
                      </a:r>
                      <a:endParaRPr sz="1000">
                        <a:solidFill>
                          <a:schemeClr val="dk1"/>
                        </a:solidFill>
                        <a:latin typeface="Open Sans Medium"/>
                        <a:ea typeface="Open Sans Medium"/>
                        <a:cs typeface="Open Sans Medium"/>
                        <a:sym typeface="Open Sans Medium"/>
                      </a:endParaRPr>
                    </a:p>
                  </a:txBody>
                  <a:tcPr marT="91425" marB="91425" marR="91425" marL="91425" anchor="ctr">
                    <a:lnL cap="flat" cmpd="sng" w="9525">
                      <a:solidFill>
                        <a:schemeClr val="accent1"/>
                      </a:solidFill>
                      <a:prstDash val="solid"/>
                      <a:round/>
                      <a:headEnd len="sm" w="sm" type="none"/>
                      <a:tailEnd len="sm" w="sm" type="none"/>
                    </a:lnL>
                    <a:lnR cap="flat" cmpd="sng" w="9525">
                      <a:solidFill>
                        <a:schemeClr val="accent1">
                          <a:alpha val="0"/>
                        </a:schemeClr>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accent6"/>
                    </a:solidFill>
                  </a:tcPr>
                </a:tc>
              </a:tr>
              <a:tr h="386300">
                <a:tc>
                  <a:txBody>
                    <a:bodyPr/>
                    <a:lstStyle/>
                    <a:p>
                      <a:pPr indent="0" lvl="0" marL="0" rtl="0" algn="l">
                        <a:spcBef>
                          <a:spcPts val="0"/>
                        </a:spcBef>
                        <a:spcAft>
                          <a:spcPts val="0"/>
                        </a:spcAft>
                        <a:buNone/>
                      </a:pPr>
                      <a:r>
                        <a:rPr lang="en" sz="900">
                          <a:solidFill>
                            <a:schemeClr val="accent1"/>
                          </a:solidFill>
                          <a:uFill>
                            <a:noFill/>
                          </a:uFill>
                          <a:latin typeface="Black Han Sans"/>
                          <a:ea typeface="Black Han Sans"/>
                          <a:cs typeface="Black Han Sans"/>
                          <a:sym typeface="Black Han Sans"/>
                          <a:hlinkClick>
                            <a:extLst>
                              <a:ext uri="{A12FA001-AC4F-418D-AE19-62706E023703}">
                                <ahyp:hlinkClr val="tx"/>
                              </a:ext>
                            </a:extLst>
                          </a:hlinkClick>
                        </a:rPr>
                        <a:t>Icons</a:t>
                      </a:r>
                      <a:r>
                        <a:rPr lang="en" sz="900">
                          <a:solidFill>
                            <a:schemeClr val="accent1"/>
                          </a:solidFill>
                          <a:latin typeface="Black Han Sans"/>
                          <a:ea typeface="Black Han Sans"/>
                          <a:cs typeface="Black Han Sans"/>
                          <a:sym typeface="Black Han Sans"/>
                        </a:rPr>
                        <a:t> </a:t>
                      </a:r>
                      <a:r>
                        <a:rPr lang="en" sz="900">
                          <a:solidFill>
                            <a:schemeClr val="accent1"/>
                          </a:solidFill>
                          <a:latin typeface="Black Han Sans"/>
                          <a:ea typeface="Black Han Sans"/>
                          <a:cs typeface="Black Han Sans"/>
                          <a:sym typeface="Black Han Sans"/>
                        </a:rPr>
                        <a:t>and </a:t>
                      </a:r>
                      <a:r>
                        <a:rPr lang="en" sz="900">
                          <a:solidFill>
                            <a:schemeClr val="accent1"/>
                          </a:solidFill>
                          <a:uFill>
                            <a:noFill/>
                          </a:uFill>
                          <a:latin typeface="Black Han Sans"/>
                          <a:ea typeface="Black Han Sans"/>
                          <a:cs typeface="Black Han Sans"/>
                          <a:sym typeface="Black Han Sans"/>
                          <a:hlinkClick>
                            <a:extLst>
                              <a:ext uri="{A12FA001-AC4F-418D-AE19-62706E023703}">
                                <ahyp:hlinkClr val="tx"/>
                              </a:ext>
                            </a:extLst>
                          </a:hlinkClick>
                        </a:rPr>
                        <a:t>infographic resources</a:t>
                      </a:r>
                      <a:endParaRPr sz="900">
                        <a:solidFill>
                          <a:schemeClr val="accent1"/>
                        </a:solidFill>
                        <a:latin typeface="Black Han Sans"/>
                        <a:ea typeface="Black Han Sans"/>
                        <a:cs typeface="Black Han Sans"/>
                        <a:sym typeface="Black Han Sans"/>
                      </a:endParaRPr>
                    </a:p>
                  </a:txBody>
                  <a:tcPr marT="91425" marB="91425" marR="91425" marL="91425" anchor="ctr">
                    <a:lnL cap="flat" cmpd="sng" w="9525">
                      <a:solidFill>
                        <a:schemeClr val="accent1">
                          <a:alpha val="0"/>
                        </a:schemeClr>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accent6"/>
                    </a:solidFill>
                  </a:tcPr>
                </a:tc>
                <a:tc>
                  <a:txBody>
                    <a:bodyPr/>
                    <a:lstStyle/>
                    <a:p>
                      <a:pPr indent="0" lvl="0" marL="0" rtl="0" algn="l">
                        <a:spcBef>
                          <a:spcPts val="0"/>
                        </a:spcBef>
                        <a:spcAft>
                          <a:spcPts val="0"/>
                        </a:spcAft>
                        <a:buNone/>
                      </a:pPr>
                      <a:r>
                        <a:rPr lang="en" sz="1000">
                          <a:solidFill>
                            <a:schemeClr val="dk1"/>
                          </a:solidFill>
                          <a:latin typeface="Open Sans Medium"/>
                          <a:ea typeface="Open Sans Medium"/>
                          <a:cs typeface="Open Sans Medium"/>
                          <a:sym typeface="Open Sans Medium"/>
                        </a:rPr>
                        <a:t>These can be used in the template, and their size and color can be edited</a:t>
                      </a:r>
                      <a:endParaRPr sz="1000">
                        <a:solidFill>
                          <a:schemeClr val="dk1"/>
                        </a:solidFill>
                        <a:latin typeface="Open Sans Medium"/>
                        <a:ea typeface="Open Sans Medium"/>
                        <a:cs typeface="Open Sans Medium"/>
                        <a:sym typeface="Open Sans Medium"/>
                      </a:endParaRPr>
                    </a:p>
                  </a:txBody>
                  <a:tcPr marT="91425" marB="91425" marR="91425" marL="91425" anchor="ctr">
                    <a:lnL cap="flat" cmpd="sng" w="9525">
                      <a:solidFill>
                        <a:schemeClr val="accent1"/>
                      </a:solidFill>
                      <a:prstDash val="solid"/>
                      <a:round/>
                      <a:headEnd len="sm" w="sm" type="none"/>
                      <a:tailEnd len="sm" w="sm" type="none"/>
                    </a:lnL>
                    <a:lnR cap="flat" cmpd="sng" w="9525">
                      <a:solidFill>
                        <a:schemeClr val="accent1">
                          <a:alpha val="0"/>
                        </a:schemeClr>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accent6"/>
                    </a:solidFill>
                  </a:tcPr>
                </a:tc>
              </a:tr>
              <a:tr h="386300">
                <a:tc>
                  <a:txBody>
                    <a:bodyPr/>
                    <a:lstStyle/>
                    <a:p>
                      <a:pPr indent="0" lvl="0" marL="0" rtl="0" algn="l">
                        <a:spcBef>
                          <a:spcPts val="0"/>
                        </a:spcBef>
                        <a:spcAft>
                          <a:spcPts val="0"/>
                        </a:spcAft>
                        <a:buNone/>
                      </a:pPr>
                      <a:r>
                        <a:rPr lang="en" sz="900">
                          <a:solidFill>
                            <a:schemeClr val="accent1"/>
                          </a:solidFill>
                          <a:latin typeface="Black Han Sans"/>
                          <a:ea typeface="Black Han Sans"/>
                          <a:cs typeface="Black Han Sans"/>
                          <a:sym typeface="Black Han Sans"/>
                        </a:rPr>
                        <a:t>Editable presentation theme </a:t>
                      </a:r>
                      <a:endParaRPr sz="900">
                        <a:solidFill>
                          <a:schemeClr val="accent1"/>
                        </a:solidFill>
                        <a:latin typeface="Black Han Sans"/>
                        <a:ea typeface="Black Han Sans"/>
                        <a:cs typeface="Black Han Sans"/>
                        <a:sym typeface="Black Han Sans"/>
                      </a:endParaRPr>
                    </a:p>
                  </a:txBody>
                  <a:tcPr marT="91425" marB="91425" marR="91425" marL="91425" anchor="ctr">
                    <a:lnL cap="flat" cmpd="sng" w="9525">
                      <a:solidFill>
                        <a:schemeClr val="accent1">
                          <a:alpha val="0"/>
                        </a:schemeClr>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alpha val="0"/>
                        </a:schemeClr>
                      </a:solidFill>
                      <a:prstDash val="solid"/>
                      <a:round/>
                      <a:headEnd len="sm" w="sm" type="none"/>
                      <a:tailEnd len="sm" w="sm" type="none"/>
                    </a:lnB>
                    <a:solidFill>
                      <a:schemeClr val="accent6"/>
                    </a:solidFill>
                  </a:tcPr>
                </a:tc>
                <a:tc>
                  <a:txBody>
                    <a:bodyPr/>
                    <a:lstStyle/>
                    <a:p>
                      <a:pPr indent="0" lvl="0" marL="0" rtl="0" algn="l">
                        <a:spcBef>
                          <a:spcPts val="0"/>
                        </a:spcBef>
                        <a:spcAft>
                          <a:spcPts val="1600"/>
                        </a:spcAft>
                        <a:buNone/>
                      </a:pPr>
                      <a:r>
                        <a:rPr lang="en" sz="1000">
                          <a:solidFill>
                            <a:schemeClr val="dk1"/>
                          </a:solidFill>
                          <a:latin typeface="Open Sans Medium"/>
                          <a:ea typeface="Open Sans Medium"/>
                          <a:cs typeface="Open Sans Medium"/>
                          <a:sym typeface="Open Sans Medium"/>
                        </a:rPr>
                        <a:t>You can edit the master slides easily. For more info, click </a:t>
                      </a:r>
                      <a:r>
                        <a:rPr b="1" lang="en" sz="1000">
                          <a:solidFill>
                            <a:schemeClr val="dk1"/>
                          </a:solidFill>
                          <a:uFill>
                            <a:noFill/>
                          </a:uFill>
                          <a:latin typeface="Open Sans"/>
                          <a:ea typeface="Open Sans"/>
                          <a:cs typeface="Open Sans"/>
                          <a:sym typeface="Open Sans"/>
                          <a:hlinkClick r:id="rId3">
                            <a:extLst>
                              <a:ext uri="{A12FA001-AC4F-418D-AE19-62706E023703}">
                                <ahyp:hlinkClr val="tx"/>
                              </a:ext>
                            </a:extLst>
                          </a:hlinkClick>
                        </a:rPr>
                        <a:t>here</a:t>
                      </a:r>
                      <a:endParaRPr b="1" sz="1000">
                        <a:solidFill>
                          <a:schemeClr val="dk1"/>
                        </a:solidFill>
                        <a:latin typeface="Open Sans"/>
                        <a:ea typeface="Open Sans"/>
                        <a:cs typeface="Open Sans"/>
                        <a:sym typeface="Open Sans"/>
                      </a:endParaRPr>
                    </a:p>
                  </a:txBody>
                  <a:tcPr marT="91425" marB="91425" marR="91425" marL="91425" anchor="ctr">
                    <a:lnL cap="flat" cmpd="sng" w="9525">
                      <a:solidFill>
                        <a:schemeClr val="accent1"/>
                      </a:solidFill>
                      <a:prstDash val="solid"/>
                      <a:round/>
                      <a:headEnd len="sm" w="sm" type="none"/>
                      <a:tailEnd len="sm" w="sm" type="none"/>
                    </a:lnL>
                    <a:lnR cap="flat" cmpd="sng" w="9525">
                      <a:solidFill>
                        <a:schemeClr val="accent1">
                          <a:alpha val="0"/>
                        </a:schemeClr>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alpha val="0"/>
                        </a:schemeClr>
                      </a:solidFill>
                      <a:prstDash val="solid"/>
                      <a:round/>
                      <a:headEnd len="sm" w="sm" type="none"/>
                      <a:tailEnd len="sm" w="sm" type="none"/>
                    </a:lnB>
                    <a:solidFill>
                      <a:schemeClr val="accent6"/>
                    </a:solidFill>
                  </a:tcPr>
                </a:tc>
              </a:tr>
            </a:tbl>
          </a:graphicData>
        </a:graphic>
      </p:graphicFrame>
      <p:sp>
        <p:nvSpPr>
          <p:cNvPr id="719" name="Google Shape;719;p28"/>
          <p:cNvSpPr txBox="1"/>
          <p:nvPr/>
        </p:nvSpPr>
        <p:spPr>
          <a:xfrm>
            <a:off x="1576728" y="3965875"/>
            <a:ext cx="2269500" cy="461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solidFill>
                  <a:schemeClr val="dk1"/>
                </a:solidFill>
                <a:latin typeface="Open Sans"/>
                <a:ea typeface="Open Sans"/>
                <a:cs typeface="Open Sans"/>
                <a:sym typeface="Open Sans"/>
              </a:rPr>
              <a:t>For More Info:</a:t>
            </a:r>
            <a:br>
              <a:rPr lang="en" sz="1000">
                <a:solidFill>
                  <a:schemeClr val="dk1"/>
                </a:solidFill>
                <a:latin typeface="Open Sans Medium"/>
                <a:ea typeface="Open Sans Medium"/>
                <a:cs typeface="Open Sans Medium"/>
                <a:sym typeface="Open Sans Medium"/>
              </a:rPr>
            </a:br>
            <a:r>
              <a:rPr lang="en" sz="1000">
                <a:solidFill>
                  <a:schemeClr val="dk1"/>
                </a:solidFill>
                <a:uFill>
                  <a:noFill/>
                </a:uFill>
                <a:latin typeface="Open Sans Medium"/>
                <a:ea typeface="Open Sans Medium"/>
                <a:cs typeface="Open Sans Medium"/>
                <a:sym typeface="Open Sans Medium"/>
                <a:hlinkClick r:id="rId4">
                  <a:extLst>
                    <a:ext uri="{A12FA001-AC4F-418D-AE19-62706E023703}">
                      <ahyp:hlinkClr val="tx"/>
                    </a:ext>
                  </a:extLst>
                </a:hlinkClick>
              </a:rPr>
              <a:t>Slidesgo </a:t>
            </a:r>
            <a:r>
              <a:rPr lang="en" sz="1000">
                <a:solidFill>
                  <a:schemeClr val="dk1"/>
                </a:solidFill>
                <a:latin typeface="Open Sans Medium"/>
                <a:ea typeface="Open Sans Medium"/>
                <a:cs typeface="Open Sans Medium"/>
                <a:sym typeface="Open Sans Medium"/>
              </a:rPr>
              <a:t>| </a:t>
            </a:r>
            <a:r>
              <a:rPr lang="en" sz="1000">
                <a:solidFill>
                  <a:schemeClr val="dk1"/>
                </a:solidFill>
                <a:uFill>
                  <a:noFill/>
                </a:uFill>
                <a:latin typeface="Open Sans Medium"/>
                <a:ea typeface="Open Sans Medium"/>
                <a:cs typeface="Open Sans Medium"/>
                <a:sym typeface="Open Sans Medium"/>
                <a:hlinkClick r:id="rId5">
                  <a:extLst>
                    <a:ext uri="{A12FA001-AC4F-418D-AE19-62706E023703}">
                      <ahyp:hlinkClr val="tx"/>
                    </a:ext>
                  </a:extLst>
                </a:hlinkClick>
              </a:rPr>
              <a:t>Blog</a:t>
            </a:r>
            <a:r>
              <a:rPr lang="en" sz="1000">
                <a:solidFill>
                  <a:schemeClr val="dk1"/>
                </a:solidFill>
                <a:latin typeface="Open Sans Medium"/>
                <a:ea typeface="Open Sans Medium"/>
                <a:cs typeface="Open Sans Medium"/>
                <a:sym typeface="Open Sans Medium"/>
              </a:rPr>
              <a:t> | </a:t>
            </a:r>
            <a:r>
              <a:rPr lang="en" sz="1000">
                <a:solidFill>
                  <a:schemeClr val="dk1"/>
                </a:solidFill>
                <a:uFill>
                  <a:noFill/>
                </a:uFill>
                <a:latin typeface="Open Sans Medium"/>
                <a:ea typeface="Open Sans Medium"/>
                <a:cs typeface="Open Sans Medium"/>
                <a:sym typeface="Open Sans Medium"/>
                <a:hlinkClick r:id="rId6">
                  <a:extLst>
                    <a:ext uri="{A12FA001-AC4F-418D-AE19-62706E023703}">
                      <ahyp:hlinkClr val="tx"/>
                    </a:ext>
                  </a:extLst>
                </a:hlinkClick>
              </a:rPr>
              <a:t>FAQ</a:t>
            </a:r>
            <a:r>
              <a:rPr lang="en" sz="1000">
                <a:solidFill>
                  <a:schemeClr val="dk1"/>
                </a:solidFill>
                <a:latin typeface="Open Sans Medium"/>
                <a:ea typeface="Open Sans Medium"/>
                <a:cs typeface="Open Sans Medium"/>
                <a:sym typeface="Open Sans Medium"/>
              </a:rPr>
              <a:t>s</a:t>
            </a:r>
            <a:endParaRPr sz="1000">
              <a:solidFill>
                <a:schemeClr val="dk1"/>
              </a:solidFill>
              <a:latin typeface="Open Sans Medium"/>
              <a:ea typeface="Open Sans Medium"/>
              <a:cs typeface="Open Sans Medium"/>
              <a:sym typeface="Open Sans Medium"/>
            </a:endParaRPr>
          </a:p>
        </p:txBody>
      </p:sp>
      <p:sp>
        <p:nvSpPr>
          <p:cNvPr id="720" name="Google Shape;720;p28"/>
          <p:cNvSpPr txBox="1"/>
          <p:nvPr/>
        </p:nvSpPr>
        <p:spPr>
          <a:xfrm>
            <a:off x="4042272" y="3965875"/>
            <a:ext cx="3525000" cy="461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solidFill>
                  <a:schemeClr val="dk1"/>
                </a:solidFill>
                <a:latin typeface="Open Sans"/>
                <a:ea typeface="Open Sans"/>
                <a:cs typeface="Open Sans"/>
                <a:sym typeface="Open Sans"/>
              </a:rPr>
              <a:t>You Can Visit Our Sister </a:t>
            </a:r>
            <a:r>
              <a:rPr b="1" lang="en" sz="1000">
                <a:solidFill>
                  <a:schemeClr val="dk1"/>
                </a:solidFill>
                <a:latin typeface="Open Sans"/>
                <a:ea typeface="Open Sans"/>
                <a:cs typeface="Open Sans"/>
                <a:sym typeface="Open Sans"/>
              </a:rPr>
              <a:t>Projects</a:t>
            </a:r>
            <a:r>
              <a:rPr b="1" lang="en" sz="1000">
                <a:solidFill>
                  <a:schemeClr val="dk1"/>
                </a:solidFill>
                <a:latin typeface="Open Sans"/>
                <a:ea typeface="Open Sans"/>
                <a:cs typeface="Open Sans"/>
                <a:sym typeface="Open Sans"/>
              </a:rPr>
              <a:t>:</a:t>
            </a:r>
            <a:br>
              <a:rPr lang="en" sz="1000">
                <a:solidFill>
                  <a:schemeClr val="dk1"/>
                </a:solidFill>
                <a:latin typeface="Open Sans Medium"/>
                <a:ea typeface="Open Sans Medium"/>
                <a:cs typeface="Open Sans Medium"/>
                <a:sym typeface="Open Sans Medium"/>
              </a:rPr>
            </a:br>
            <a:r>
              <a:rPr lang="en" sz="1000">
                <a:solidFill>
                  <a:schemeClr val="dk1"/>
                </a:solidFill>
                <a:uFill>
                  <a:noFill/>
                </a:uFill>
                <a:latin typeface="Open Sans Medium"/>
                <a:ea typeface="Open Sans Medium"/>
                <a:cs typeface="Open Sans Medium"/>
                <a:sym typeface="Open Sans Medium"/>
                <a:hlinkClick r:id="rId7">
                  <a:extLst>
                    <a:ext uri="{A12FA001-AC4F-418D-AE19-62706E023703}">
                      <ahyp:hlinkClr val="tx"/>
                    </a:ext>
                  </a:extLst>
                </a:hlinkClick>
              </a:rPr>
              <a:t>Freepik</a:t>
            </a:r>
            <a:r>
              <a:rPr lang="en" sz="1000">
                <a:solidFill>
                  <a:schemeClr val="dk1"/>
                </a:solidFill>
                <a:latin typeface="Open Sans Medium"/>
                <a:ea typeface="Open Sans Medium"/>
                <a:cs typeface="Open Sans Medium"/>
                <a:sym typeface="Open Sans Medium"/>
              </a:rPr>
              <a:t> | </a:t>
            </a:r>
            <a:r>
              <a:rPr lang="en" sz="1000">
                <a:solidFill>
                  <a:schemeClr val="dk1"/>
                </a:solidFill>
                <a:uFill>
                  <a:noFill/>
                </a:uFill>
                <a:latin typeface="Open Sans Medium"/>
                <a:ea typeface="Open Sans Medium"/>
                <a:cs typeface="Open Sans Medium"/>
                <a:sym typeface="Open Sans Medium"/>
                <a:hlinkClick r:id="rId8">
                  <a:extLst>
                    <a:ext uri="{A12FA001-AC4F-418D-AE19-62706E023703}">
                      <ahyp:hlinkClr val="tx"/>
                    </a:ext>
                  </a:extLst>
                </a:hlinkClick>
              </a:rPr>
              <a:t>Flaticon</a:t>
            </a:r>
            <a:r>
              <a:rPr lang="en" sz="1000">
                <a:solidFill>
                  <a:schemeClr val="dk1"/>
                </a:solidFill>
                <a:latin typeface="Open Sans Medium"/>
                <a:ea typeface="Open Sans Medium"/>
                <a:cs typeface="Open Sans Medium"/>
                <a:sym typeface="Open Sans Medium"/>
              </a:rPr>
              <a:t> | Storyset | </a:t>
            </a:r>
            <a:r>
              <a:rPr lang="en" sz="1000">
                <a:solidFill>
                  <a:schemeClr val="dk1"/>
                </a:solidFill>
                <a:uFill>
                  <a:noFill/>
                </a:uFill>
                <a:latin typeface="Open Sans Medium"/>
                <a:ea typeface="Open Sans Medium"/>
                <a:cs typeface="Open Sans Medium"/>
                <a:sym typeface="Open Sans Medium"/>
                <a:hlinkClick r:id="rId9">
                  <a:extLst>
                    <a:ext uri="{A12FA001-AC4F-418D-AE19-62706E023703}">
                      <ahyp:hlinkClr val="tx"/>
                    </a:ext>
                  </a:extLst>
                </a:hlinkClick>
              </a:rPr>
              <a:t>Wepik </a:t>
            </a:r>
            <a:r>
              <a:rPr lang="en" sz="1000">
                <a:solidFill>
                  <a:schemeClr val="dk1"/>
                </a:solidFill>
                <a:latin typeface="Open Sans Medium"/>
                <a:ea typeface="Open Sans Medium"/>
                <a:cs typeface="Open Sans Medium"/>
                <a:sym typeface="Open Sans Medium"/>
              </a:rPr>
              <a:t>|</a:t>
            </a:r>
            <a:r>
              <a:rPr lang="en" sz="1000">
                <a:solidFill>
                  <a:schemeClr val="dk1"/>
                </a:solidFill>
                <a:latin typeface="Open Sans Medium"/>
                <a:ea typeface="Open Sans Medium"/>
                <a:cs typeface="Open Sans Medium"/>
                <a:sym typeface="Open Sans Medium"/>
              </a:rPr>
              <a:t> </a:t>
            </a:r>
            <a:r>
              <a:rPr lang="en" sz="1000">
                <a:solidFill>
                  <a:schemeClr val="dk1"/>
                </a:solidFill>
                <a:uFill>
                  <a:noFill/>
                </a:uFill>
                <a:latin typeface="Open Sans Medium"/>
                <a:ea typeface="Open Sans Medium"/>
                <a:cs typeface="Open Sans Medium"/>
                <a:sym typeface="Open Sans Medium"/>
                <a:hlinkClick r:id="rId10">
                  <a:extLst>
                    <a:ext uri="{A12FA001-AC4F-418D-AE19-62706E023703}">
                      <ahyp:hlinkClr val="tx"/>
                    </a:ext>
                  </a:extLst>
                </a:hlinkClick>
              </a:rPr>
              <a:t>Vi</a:t>
            </a:r>
            <a:r>
              <a:rPr lang="en" sz="1000">
                <a:solidFill>
                  <a:schemeClr val="dk1"/>
                </a:solidFill>
                <a:uFill>
                  <a:noFill/>
                </a:uFill>
                <a:latin typeface="Open Sans Medium"/>
                <a:ea typeface="Open Sans Medium"/>
                <a:cs typeface="Open Sans Medium"/>
                <a:sym typeface="Open Sans Medium"/>
                <a:hlinkClick r:id="rId11">
                  <a:extLst>
                    <a:ext uri="{A12FA001-AC4F-418D-AE19-62706E023703}">
                      <ahyp:hlinkClr val="tx"/>
                    </a:ext>
                  </a:extLst>
                </a:hlinkClick>
              </a:rPr>
              <a:t>devo</a:t>
            </a:r>
            <a:endParaRPr sz="1000">
              <a:solidFill>
                <a:schemeClr val="dk1"/>
              </a:solidFill>
              <a:latin typeface="Open Sans Medium"/>
              <a:ea typeface="Open Sans Medium"/>
              <a:cs typeface="Open Sans Medium"/>
              <a:sym typeface="Open Sans Medium"/>
            </a:endParaRPr>
          </a:p>
        </p:txBody>
      </p:sp>
      <p:pic>
        <p:nvPicPr>
          <p:cNvPr id="721" name="Google Shape;721;p28"/>
          <p:cNvPicPr preferRelativeResize="0"/>
          <p:nvPr/>
        </p:nvPicPr>
        <p:blipFill>
          <a:blip r:embed="rId12">
            <a:alphaModFix/>
          </a:blip>
          <a:stretch>
            <a:fillRect/>
          </a:stretch>
        </p:blipFill>
        <p:spPr>
          <a:xfrm>
            <a:off x="105625" y="109250"/>
            <a:ext cx="8953501" cy="49339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5" name="Shape 725"/>
        <p:cNvGrpSpPr/>
        <p:nvPr/>
      </p:nvGrpSpPr>
      <p:grpSpPr>
        <a:xfrm>
          <a:off x="0" y="0"/>
          <a:ext cx="0" cy="0"/>
          <a:chOff x="0" y="0"/>
          <a:chExt cx="0" cy="0"/>
        </a:xfrm>
      </p:grpSpPr>
      <p:sp>
        <p:nvSpPr>
          <p:cNvPr id="726" name="Google Shape;726;p2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a:t>
            </a:r>
            <a:r>
              <a:rPr lang="en"/>
              <a:t>able of contents</a:t>
            </a:r>
            <a:endParaRPr/>
          </a:p>
        </p:txBody>
      </p:sp>
      <p:sp>
        <p:nvSpPr>
          <p:cNvPr id="727" name="Google Shape;727;p29"/>
          <p:cNvSpPr txBox="1"/>
          <p:nvPr>
            <p:ph idx="7" type="title"/>
          </p:nvPr>
        </p:nvSpPr>
        <p:spPr>
          <a:xfrm>
            <a:off x="1733975" y="1397550"/>
            <a:ext cx="734700" cy="640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728" name="Google Shape;728;p29"/>
          <p:cNvSpPr txBox="1"/>
          <p:nvPr>
            <p:ph idx="8" type="title"/>
          </p:nvPr>
        </p:nvSpPr>
        <p:spPr>
          <a:xfrm>
            <a:off x="1733975" y="2909925"/>
            <a:ext cx="734700" cy="640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sp>
        <p:nvSpPr>
          <p:cNvPr id="729" name="Google Shape;729;p29"/>
          <p:cNvSpPr txBox="1"/>
          <p:nvPr>
            <p:ph idx="9" type="title"/>
          </p:nvPr>
        </p:nvSpPr>
        <p:spPr>
          <a:xfrm>
            <a:off x="4204650" y="1397550"/>
            <a:ext cx="734700" cy="640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730" name="Google Shape;730;p29"/>
          <p:cNvSpPr txBox="1"/>
          <p:nvPr>
            <p:ph idx="13" type="title"/>
          </p:nvPr>
        </p:nvSpPr>
        <p:spPr>
          <a:xfrm>
            <a:off x="4204650" y="2909925"/>
            <a:ext cx="734700" cy="640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05</a:t>
            </a:r>
            <a:endParaRPr/>
          </a:p>
        </p:txBody>
      </p:sp>
      <p:sp>
        <p:nvSpPr>
          <p:cNvPr id="731" name="Google Shape;731;p29"/>
          <p:cNvSpPr txBox="1"/>
          <p:nvPr>
            <p:ph idx="14" type="title"/>
          </p:nvPr>
        </p:nvSpPr>
        <p:spPr>
          <a:xfrm>
            <a:off x="6675325" y="1397550"/>
            <a:ext cx="734700" cy="640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732" name="Google Shape;732;p29"/>
          <p:cNvSpPr txBox="1"/>
          <p:nvPr>
            <p:ph idx="15" type="title"/>
          </p:nvPr>
        </p:nvSpPr>
        <p:spPr>
          <a:xfrm>
            <a:off x="6675325" y="2909925"/>
            <a:ext cx="734700" cy="640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06</a:t>
            </a:r>
            <a:endParaRPr/>
          </a:p>
        </p:txBody>
      </p:sp>
      <p:sp>
        <p:nvSpPr>
          <p:cNvPr id="733" name="Google Shape;733;p29"/>
          <p:cNvSpPr txBox="1"/>
          <p:nvPr>
            <p:ph idx="4" type="subTitle"/>
          </p:nvPr>
        </p:nvSpPr>
        <p:spPr>
          <a:xfrm>
            <a:off x="486625" y="2190700"/>
            <a:ext cx="3013500" cy="394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Problem Statement</a:t>
            </a:r>
            <a:endParaRPr/>
          </a:p>
        </p:txBody>
      </p:sp>
      <p:sp>
        <p:nvSpPr>
          <p:cNvPr id="734" name="Google Shape;734;p29"/>
          <p:cNvSpPr txBox="1"/>
          <p:nvPr>
            <p:ph idx="5" type="subTitle"/>
          </p:nvPr>
        </p:nvSpPr>
        <p:spPr>
          <a:xfrm>
            <a:off x="3419250" y="2190700"/>
            <a:ext cx="2305500" cy="394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Methodology</a:t>
            </a:r>
            <a:endParaRPr/>
          </a:p>
        </p:txBody>
      </p:sp>
      <p:sp>
        <p:nvSpPr>
          <p:cNvPr id="735" name="Google Shape;735;p29"/>
          <p:cNvSpPr txBox="1"/>
          <p:nvPr>
            <p:ph idx="6" type="subTitle"/>
          </p:nvPr>
        </p:nvSpPr>
        <p:spPr>
          <a:xfrm>
            <a:off x="5889925" y="2190700"/>
            <a:ext cx="2305500" cy="394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Goals </a:t>
            </a:r>
            <a:r>
              <a:rPr b="1" lang="en">
                <a:latin typeface="Calibri"/>
                <a:ea typeface="Calibri"/>
                <a:cs typeface="Calibri"/>
                <a:sym typeface="Calibri"/>
              </a:rPr>
              <a:t>&amp;</a:t>
            </a:r>
            <a:r>
              <a:rPr lang="en"/>
              <a:t> KPI</a:t>
            </a:r>
            <a:endParaRPr/>
          </a:p>
        </p:txBody>
      </p:sp>
      <p:sp>
        <p:nvSpPr>
          <p:cNvPr id="736" name="Google Shape;736;p29"/>
          <p:cNvSpPr txBox="1"/>
          <p:nvPr>
            <p:ph idx="1" type="subTitle"/>
          </p:nvPr>
        </p:nvSpPr>
        <p:spPr>
          <a:xfrm>
            <a:off x="948575" y="3700375"/>
            <a:ext cx="2305500" cy="394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Key Insights</a:t>
            </a:r>
            <a:endParaRPr/>
          </a:p>
        </p:txBody>
      </p:sp>
      <p:sp>
        <p:nvSpPr>
          <p:cNvPr id="737" name="Google Shape;737;p29"/>
          <p:cNvSpPr txBox="1"/>
          <p:nvPr>
            <p:ph idx="2" type="subTitle"/>
          </p:nvPr>
        </p:nvSpPr>
        <p:spPr>
          <a:xfrm>
            <a:off x="3419250" y="3700375"/>
            <a:ext cx="2305500" cy="394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Recommended Analysis</a:t>
            </a:r>
            <a:endParaRPr/>
          </a:p>
        </p:txBody>
      </p:sp>
      <p:sp>
        <p:nvSpPr>
          <p:cNvPr id="738" name="Google Shape;738;p29"/>
          <p:cNvSpPr txBox="1"/>
          <p:nvPr>
            <p:ph idx="3" type="subTitle"/>
          </p:nvPr>
        </p:nvSpPr>
        <p:spPr>
          <a:xfrm>
            <a:off x="5889925" y="3700375"/>
            <a:ext cx="2305500" cy="394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Conclusion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2" name="Shape 742"/>
        <p:cNvGrpSpPr/>
        <p:nvPr/>
      </p:nvGrpSpPr>
      <p:grpSpPr>
        <a:xfrm>
          <a:off x="0" y="0"/>
          <a:ext cx="0" cy="0"/>
          <a:chOff x="0" y="0"/>
          <a:chExt cx="0" cy="0"/>
        </a:xfrm>
      </p:grpSpPr>
      <p:sp>
        <p:nvSpPr>
          <p:cNvPr id="743" name="Google Shape;743;p30"/>
          <p:cNvSpPr txBox="1"/>
          <p:nvPr>
            <p:ph type="title"/>
          </p:nvPr>
        </p:nvSpPr>
        <p:spPr>
          <a:xfrm>
            <a:off x="978475" y="761550"/>
            <a:ext cx="5766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a:t>
            </a:r>
            <a:r>
              <a:rPr b="1" lang="en">
                <a:latin typeface="Calibri"/>
                <a:ea typeface="Calibri"/>
                <a:cs typeface="Calibri"/>
                <a:sym typeface="Calibri"/>
              </a:rPr>
              <a:t>&amp;</a:t>
            </a:r>
            <a:r>
              <a:rPr lang="en"/>
              <a:t> Background </a:t>
            </a:r>
            <a:endParaRPr/>
          </a:p>
        </p:txBody>
      </p:sp>
      <p:sp>
        <p:nvSpPr>
          <p:cNvPr id="744" name="Google Shape;744;p30"/>
          <p:cNvSpPr txBox="1"/>
          <p:nvPr>
            <p:ph idx="1" type="subTitle"/>
          </p:nvPr>
        </p:nvSpPr>
        <p:spPr>
          <a:xfrm>
            <a:off x="1024700" y="1410438"/>
            <a:ext cx="3862500" cy="178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Calibri"/>
                <a:ea typeface="Calibri"/>
                <a:cs typeface="Calibri"/>
                <a:sym typeface="Calibri"/>
              </a:rPr>
              <a:t>The ride-hailing market often faces a gap between customer demand and the availability of drivers, resulting in missed opportunities and customer dissatisfaction. This project utilizes 2016 data from DailyUber to analyze Uber's request data and identify insights that can optimize driver allocation and improve customer experience.</a:t>
            </a:r>
            <a:endParaRPr sz="1600">
              <a:latin typeface="Calibri"/>
              <a:ea typeface="Calibri"/>
              <a:cs typeface="Calibri"/>
              <a:sym typeface="Calibri"/>
            </a:endParaRPr>
          </a:p>
        </p:txBody>
      </p:sp>
      <p:pic>
        <p:nvPicPr>
          <p:cNvPr id="745" name="Google Shape;745;p30"/>
          <p:cNvPicPr preferRelativeResize="0"/>
          <p:nvPr>
            <p:ph idx="2" type="pic"/>
          </p:nvPr>
        </p:nvPicPr>
        <p:blipFill rotWithShape="1">
          <a:blip r:embed="rId3">
            <a:alphaModFix/>
          </a:blip>
          <a:srcRect b="7613" l="875" r="3931" t="6261"/>
          <a:stretch/>
        </p:blipFill>
        <p:spPr>
          <a:xfrm>
            <a:off x="5591353" y="711857"/>
            <a:ext cx="2682669" cy="3406413"/>
          </a:xfrm>
          <a:prstGeom prst="rect">
            <a:avLst/>
          </a:prstGeom>
          <a:effectLst>
            <a:outerShdw rotWithShape="0" algn="bl" dir="2760000" dist="142875">
              <a:schemeClr val="lt2">
                <a:alpha val="41000"/>
              </a:schemeClr>
            </a:outerShdw>
          </a:effectLst>
        </p:spPr>
      </p:pic>
      <p:sp>
        <p:nvSpPr>
          <p:cNvPr id="746" name="Google Shape;746;p30"/>
          <p:cNvSpPr/>
          <p:nvPr/>
        </p:nvSpPr>
        <p:spPr>
          <a:xfrm>
            <a:off x="2105930" y="4866986"/>
            <a:ext cx="3044743" cy="146165"/>
          </a:xfrm>
          <a:custGeom>
            <a:rect b="b" l="l" r="r" t="t"/>
            <a:pathLst>
              <a:path extrusionOk="0" h="2273" w="36476">
                <a:moveTo>
                  <a:pt x="18246" y="1"/>
                </a:moveTo>
                <a:cubicBezTo>
                  <a:pt x="8162" y="1"/>
                  <a:pt x="0" y="504"/>
                  <a:pt x="0" y="1123"/>
                </a:cubicBezTo>
                <a:cubicBezTo>
                  <a:pt x="0" y="1764"/>
                  <a:pt x="8162" y="2273"/>
                  <a:pt x="18246" y="2273"/>
                </a:cubicBezTo>
                <a:cubicBezTo>
                  <a:pt x="28309" y="2273"/>
                  <a:pt x="36476" y="1764"/>
                  <a:pt x="36476" y="1123"/>
                </a:cubicBezTo>
                <a:cubicBezTo>
                  <a:pt x="36476" y="504"/>
                  <a:pt x="28309" y="1"/>
                  <a:pt x="1824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47" name="Google Shape;747;p30"/>
          <p:cNvGrpSpPr/>
          <p:nvPr/>
        </p:nvGrpSpPr>
        <p:grpSpPr>
          <a:xfrm>
            <a:off x="2054150" y="3757500"/>
            <a:ext cx="3148300" cy="1263895"/>
            <a:chOff x="6676775" y="1493468"/>
            <a:chExt cx="1935510" cy="777064"/>
          </a:xfrm>
        </p:grpSpPr>
        <p:sp>
          <p:nvSpPr>
            <p:cNvPr id="748" name="Google Shape;748;p30"/>
            <p:cNvSpPr/>
            <p:nvPr/>
          </p:nvSpPr>
          <p:spPr>
            <a:xfrm>
              <a:off x="6676775" y="1496292"/>
              <a:ext cx="1935510" cy="621948"/>
            </a:xfrm>
            <a:custGeom>
              <a:rect b="b" l="l" r="r" t="t"/>
              <a:pathLst>
                <a:path extrusionOk="0" h="28854" w="89794">
                  <a:moveTo>
                    <a:pt x="35306" y="0"/>
                  </a:moveTo>
                  <a:cubicBezTo>
                    <a:pt x="27062" y="0"/>
                    <a:pt x="16779" y="217"/>
                    <a:pt x="15561" y="217"/>
                  </a:cubicBezTo>
                  <a:cubicBezTo>
                    <a:pt x="13728" y="217"/>
                    <a:pt x="8565" y="1319"/>
                    <a:pt x="5387" y="5624"/>
                  </a:cubicBezTo>
                  <a:cubicBezTo>
                    <a:pt x="2188" y="9904"/>
                    <a:pt x="705" y="15661"/>
                    <a:pt x="467" y="21201"/>
                  </a:cubicBezTo>
                  <a:cubicBezTo>
                    <a:pt x="398" y="22594"/>
                    <a:pt x="91" y="23981"/>
                    <a:pt x="43" y="25395"/>
                  </a:cubicBezTo>
                  <a:cubicBezTo>
                    <a:pt x="0" y="27445"/>
                    <a:pt x="154" y="28748"/>
                    <a:pt x="2474" y="28748"/>
                  </a:cubicBezTo>
                  <a:cubicBezTo>
                    <a:pt x="19040" y="28748"/>
                    <a:pt x="35606" y="28853"/>
                    <a:pt x="52172" y="28853"/>
                  </a:cubicBezTo>
                  <a:cubicBezTo>
                    <a:pt x="55599" y="28853"/>
                    <a:pt x="59027" y="28849"/>
                    <a:pt x="62454" y="28838"/>
                  </a:cubicBezTo>
                  <a:cubicBezTo>
                    <a:pt x="66712" y="28817"/>
                    <a:pt x="70949" y="28796"/>
                    <a:pt x="75186" y="28769"/>
                  </a:cubicBezTo>
                  <a:cubicBezTo>
                    <a:pt x="77570" y="28748"/>
                    <a:pt x="79953" y="28727"/>
                    <a:pt x="82315" y="28684"/>
                  </a:cubicBezTo>
                  <a:cubicBezTo>
                    <a:pt x="82665" y="28684"/>
                    <a:pt x="83062" y="28706"/>
                    <a:pt x="83486" y="28727"/>
                  </a:cubicBezTo>
                  <a:cubicBezTo>
                    <a:pt x="83853" y="28748"/>
                    <a:pt x="84234" y="28768"/>
                    <a:pt x="84612" y="28768"/>
                  </a:cubicBezTo>
                  <a:cubicBezTo>
                    <a:pt x="85821" y="28768"/>
                    <a:pt x="87011" y="28565"/>
                    <a:pt x="87696" y="27556"/>
                  </a:cubicBezTo>
                  <a:cubicBezTo>
                    <a:pt x="88051" y="27027"/>
                    <a:pt x="88358" y="26322"/>
                    <a:pt x="88602" y="25549"/>
                  </a:cubicBezTo>
                  <a:cubicBezTo>
                    <a:pt x="89794" y="21842"/>
                    <a:pt x="89661" y="15995"/>
                    <a:pt x="86351" y="14559"/>
                  </a:cubicBezTo>
                  <a:cubicBezTo>
                    <a:pt x="82050" y="12727"/>
                    <a:pt x="70023" y="11625"/>
                    <a:pt x="68810" y="11493"/>
                  </a:cubicBezTo>
                  <a:cubicBezTo>
                    <a:pt x="67570" y="11381"/>
                    <a:pt x="63889" y="10523"/>
                    <a:pt x="60950" y="8315"/>
                  </a:cubicBezTo>
                  <a:cubicBezTo>
                    <a:pt x="57995" y="6106"/>
                    <a:pt x="49918" y="699"/>
                    <a:pt x="44754" y="217"/>
                  </a:cubicBezTo>
                  <a:cubicBezTo>
                    <a:pt x="43040" y="55"/>
                    <a:pt x="39428" y="0"/>
                    <a:pt x="3530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30"/>
            <p:cNvSpPr/>
            <p:nvPr/>
          </p:nvSpPr>
          <p:spPr>
            <a:xfrm>
              <a:off x="6677680" y="1918540"/>
              <a:ext cx="1901841" cy="199686"/>
            </a:xfrm>
            <a:custGeom>
              <a:rect b="b" l="l" r="r" t="t"/>
              <a:pathLst>
                <a:path extrusionOk="0" h="9264" w="88232">
                  <a:moveTo>
                    <a:pt x="16049" y="1"/>
                  </a:moveTo>
                  <a:cubicBezTo>
                    <a:pt x="11965" y="1"/>
                    <a:pt x="8523" y="2892"/>
                    <a:pt x="7506" y="6865"/>
                  </a:cubicBezTo>
                  <a:lnTo>
                    <a:pt x="1" y="6865"/>
                  </a:lnTo>
                  <a:cubicBezTo>
                    <a:pt x="91" y="8300"/>
                    <a:pt x="530" y="9158"/>
                    <a:pt x="2432" y="9158"/>
                  </a:cubicBezTo>
                  <a:cubicBezTo>
                    <a:pt x="18998" y="9158"/>
                    <a:pt x="35564" y="9263"/>
                    <a:pt x="52130" y="9263"/>
                  </a:cubicBezTo>
                  <a:cubicBezTo>
                    <a:pt x="55557" y="9263"/>
                    <a:pt x="58985" y="9259"/>
                    <a:pt x="62412" y="9248"/>
                  </a:cubicBezTo>
                  <a:cubicBezTo>
                    <a:pt x="66670" y="9227"/>
                    <a:pt x="70907" y="9206"/>
                    <a:pt x="75144" y="9179"/>
                  </a:cubicBezTo>
                  <a:cubicBezTo>
                    <a:pt x="77528" y="9158"/>
                    <a:pt x="79911" y="9137"/>
                    <a:pt x="82273" y="9094"/>
                  </a:cubicBezTo>
                  <a:cubicBezTo>
                    <a:pt x="82305" y="9094"/>
                    <a:pt x="82338" y="9094"/>
                    <a:pt x="82371" y="9094"/>
                  </a:cubicBezTo>
                  <a:cubicBezTo>
                    <a:pt x="83036" y="9094"/>
                    <a:pt x="83812" y="9172"/>
                    <a:pt x="84578" y="9172"/>
                  </a:cubicBezTo>
                  <a:cubicBezTo>
                    <a:pt x="85792" y="9172"/>
                    <a:pt x="86979" y="8976"/>
                    <a:pt x="87654" y="7966"/>
                  </a:cubicBezTo>
                  <a:cubicBezTo>
                    <a:pt x="87855" y="7638"/>
                    <a:pt x="88051" y="7262"/>
                    <a:pt x="88232" y="6865"/>
                  </a:cubicBezTo>
                  <a:lnTo>
                    <a:pt x="83486" y="6865"/>
                  </a:lnTo>
                  <a:cubicBezTo>
                    <a:pt x="82469" y="2892"/>
                    <a:pt x="79027" y="1"/>
                    <a:pt x="74922" y="1"/>
                  </a:cubicBezTo>
                  <a:cubicBezTo>
                    <a:pt x="70839" y="1"/>
                    <a:pt x="67396" y="2892"/>
                    <a:pt x="66384" y="6865"/>
                  </a:cubicBezTo>
                  <a:lnTo>
                    <a:pt x="24607" y="6865"/>
                  </a:lnTo>
                  <a:cubicBezTo>
                    <a:pt x="23596" y="2892"/>
                    <a:pt x="20153" y="1"/>
                    <a:pt x="1604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30"/>
            <p:cNvSpPr/>
            <p:nvPr/>
          </p:nvSpPr>
          <p:spPr>
            <a:xfrm>
              <a:off x="8134669" y="1954277"/>
              <a:ext cx="316363" cy="316255"/>
            </a:xfrm>
            <a:custGeom>
              <a:rect b="b" l="l" r="r" t="t"/>
              <a:pathLst>
                <a:path extrusionOk="0" h="14672" w="14677">
                  <a:moveTo>
                    <a:pt x="7325" y="0"/>
                  </a:moveTo>
                  <a:cubicBezTo>
                    <a:pt x="3289" y="0"/>
                    <a:pt x="0" y="3284"/>
                    <a:pt x="0" y="7325"/>
                  </a:cubicBezTo>
                  <a:cubicBezTo>
                    <a:pt x="0" y="11387"/>
                    <a:pt x="3289" y="14671"/>
                    <a:pt x="7325" y="14671"/>
                  </a:cubicBezTo>
                  <a:cubicBezTo>
                    <a:pt x="11387" y="14671"/>
                    <a:pt x="14676" y="11387"/>
                    <a:pt x="14676" y="7325"/>
                  </a:cubicBezTo>
                  <a:cubicBezTo>
                    <a:pt x="14676" y="3284"/>
                    <a:pt x="11387" y="0"/>
                    <a:pt x="732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30"/>
            <p:cNvSpPr/>
            <p:nvPr/>
          </p:nvSpPr>
          <p:spPr>
            <a:xfrm>
              <a:off x="8204525" y="2024135"/>
              <a:ext cx="176514" cy="176514"/>
            </a:xfrm>
            <a:custGeom>
              <a:rect b="b" l="l" r="r" t="t"/>
              <a:pathLst>
                <a:path extrusionOk="0" h="8189" w="8189">
                  <a:moveTo>
                    <a:pt x="4084" y="1"/>
                  </a:moveTo>
                  <a:cubicBezTo>
                    <a:pt x="1833" y="1"/>
                    <a:pt x="1" y="1833"/>
                    <a:pt x="1" y="4084"/>
                  </a:cubicBezTo>
                  <a:cubicBezTo>
                    <a:pt x="1" y="6356"/>
                    <a:pt x="1833" y="8189"/>
                    <a:pt x="4084" y="8189"/>
                  </a:cubicBezTo>
                  <a:cubicBezTo>
                    <a:pt x="6356" y="8189"/>
                    <a:pt x="8189" y="6356"/>
                    <a:pt x="8189" y="4084"/>
                  </a:cubicBezTo>
                  <a:cubicBezTo>
                    <a:pt x="8189" y="1833"/>
                    <a:pt x="6356" y="1"/>
                    <a:pt x="4084" y="1"/>
                  </a:cubicBezTo>
                  <a:close/>
                </a:path>
              </a:pathLst>
            </a:custGeom>
            <a:solidFill>
              <a:srgbClr val="FFFFFF">
                <a:alpha val="610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30"/>
            <p:cNvSpPr/>
            <p:nvPr/>
          </p:nvSpPr>
          <p:spPr>
            <a:xfrm>
              <a:off x="8264467" y="2084077"/>
              <a:ext cx="56172" cy="56172"/>
            </a:xfrm>
            <a:custGeom>
              <a:rect b="b" l="l" r="r" t="t"/>
              <a:pathLst>
                <a:path extrusionOk="0" h="2606" w="2606">
                  <a:moveTo>
                    <a:pt x="1303" y="0"/>
                  </a:moveTo>
                  <a:cubicBezTo>
                    <a:pt x="599" y="0"/>
                    <a:pt x="0" y="599"/>
                    <a:pt x="0" y="1303"/>
                  </a:cubicBezTo>
                  <a:cubicBezTo>
                    <a:pt x="0" y="2029"/>
                    <a:pt x="599" y="2606"/>
                    <a:pt x="1303" y="2606"/>
                  </a:cubicBezTo>
                  <a:cubicBezTo>
                    <a:pt x="2034" y="2606"/>
                    <a:pt x="2606" y="2029"/>
                    <a:pt x="2606" y="1303"/>
                  </a:cubicBezTo>
                  <a:cubicBezTo>
                    <a:pt x="2606" y="599"/>
                    <a:pt x="2034" y="0"/>
                    <a:pt x="130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30"/>
            <p:cNvSpPr/>
            <p:nvPr/>
          </p:nvSpPr>
          <p:spPr>
            <a:xfrm>
              <a:off x="6865588" y="1954277"/>
              <a:ext cx="316363" cy="316255"/>
            </a:xfrm>
            <a:custGeom>
              <a:rect b="b" l="l" r="r" t="t"/>
              <a:pathLst>
                <a:path extrusionOk="0" h="14672" w="14677">
                  <a:moveTo>
                    <a:pt x="7331" y="0"/>
                  </a:moveTo>
                  <a:cubicBezTo>
                    <a:pt x="3290" y="0"/>
                    <a:pt x="1" y="3284"/>
                    <a:pt x="1" y="7325"/>
                  </a:cubicBezTo>
                  <a:cubicBezTo>
                    <a:pt x="1" y="11387"/>
                    <a:pt x="3290" y="14671"/>
                    <a:pt x="7331" y="14671"/>
                  </a:cubicBezTo>
                  <a:cubicBezTo>
                    <a:pt x="11388" y="14671"/>
                    <a:pt x="14677" y="11387"/>
                    <a:pt x="14677" y="7325"/>
                  </a:cubicBezTo>
                  <a:cubicBezTo>
                    <a:pt x="14677" y="3284"/>
                    <a:pt x="11388" y="0"/>
                    <a:pt x="73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30"/>
            <p:cNvSpPr/>
            <p:nvPr/>
          </p:nvSpPr>
          <p:spPr>
            <a:xfrm>
              <a:off x="6935574" y="2024135"/>
              <a:ext cx="176514" cy="176514"/>
            </a:xfrm>
            <a:custGeom>
              <a:rect b="b" l="l" r="r" t="t"/>
              <a:pathLst>
                <a:path extrusionOk="0" h="8189" w="8189">
                  <a:moveTo>
                    <a:pt x="4084" y="1"/>
                  </a:moveTo>
                  <a:cubicBezTo>
                    <a:pt x="1833" y="1"/>
                    <a:pt x="0" y="1833"/>
                    <a:pt x="0" y="4084"/>
                  </a:cubicBezTo>
                  <a:cubicBezTo>
                    <a:pt x="0" y="6356"/>
                    <a:pt x="1833" y="8189"/>
                    <a:pt x="4084" y="8189"/>
                  </a:cubicBezTo>
                  <a:cubicBezTo>
                    <a:pt x="6356" y="8189"/>
                    <a:pt x="8188" y="6356"/>
                    <a:pt x="8188" y="4084"/>
                  </a:cubicBezTo>
                  <a:cubicBezTo>
                    <a:pt x="8188" y="1833"/>
                    <a:pt x="6356" y="1"/>
                    <a:pt x="4084" y="1"/>
                  </a:cubicBezTo>
                  <a:close/>
                </a:path>
              </a:pathLst>
            </a:custGeom>
            <a:solidFill>
              <a:srgbClr val="FFFFFF">
                <a:alpha val="610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30"/>
            <p:cNvSpPr/>
            <p:nvPr/>
          </p:nvSpPr>
          <p:spPr>
            <a:xfrm>
              <a:off x="6995495" y="2084077"/>
              <a:ext cx="56086" cy="56172"/>
            </a:xfrm>
            <a:custGeom>
              <a:rect b="b" l="l" r="r" t="t"/>
              <a:pathLst>
                <a:path extrusionOk="0" h="2606" w="2602">
                  <a:moveTo>
                    <a:pt x="1304" y="0"/>
                  </a:moveTo>
                  <a:cubicBezTo>
                    <a:pt x="594" y="0"/>
                    <a:pt x="1" y="599"/>
                    <a:pt x="1" y="1303"/>
                  </a:cubicBezTo>
                  <a:cubicBezTo>
                    <a:pt x="1" y="2029"/>
                    <a:pt x="594" y="2606"/>
                    <a:pt x="1304" y="2606"/>
                  </a:cubicBezTo>
                  <a:cubicBezTo>
                    <a:pt x="2029" y="2606"/>
                    <a:pt x="2601" y="2029"/>
                    <a:pt x="2601" y="1303"/>
                  </a:cubicBezTo>
                  <a:cubicBezTo>
                    <a:pt x="2601" y="599"/>
                    <a:pt x="2029" y="0"/>
                    <a:pt x="130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30"/>
            <p:cNvSpPr/>
            <p:nvPr/>
          </p:nvSpPr>
          <p:spPr>
            <a:xfrm>
              <a:off x="7535337" y="1518083"/>
              <a:ext cx="484750" cy="239972"/>
            </a:xfrm>
            <a:custGeom>
              <a:rect b="b" l="l" r="r" t="t"/>
              <a:pathLst>
                <a:path extrusionOk="0" h="11133" w="22489">
                  <a:moveTo>
                    <a:pt x="1185" y="0"/>
                  </a:moveTo>
                  <a:cubicBezTo>
                    <a:pt x="1044" y="0"/>
                    <a:pt x="906" y="11"/>
                    <a:pt x="774" y="43"/>
                  </a:cubicBezTo>
                  <a:cubicBezTo>
                    <a:pt x="1" y="196"/>
                    <a:pt x="1" y="1256"/>
                    <a:pt x="64" y="1854"/>
                  </a:cubicBezTo>
                  <a:cubicBezTo>
                    <a:pt x="266" y="4301"/>
                    <a:pt x="462" y="6753"/>
                    <a:pt x="1150" y="9136"/>
                  </a:cubicBezTo>
                  <a:cubicBezTo>
                    <a:pt x="1235" y="9422"/>
                    <a:pt x="1346" y="9730"/>
                    <a:pt x="1547" y="9952"/>
                  </a:cubicBezTo>
                  <a:cubicBezTo>
                    <a:pt x="1897" y="10349"/>
                    <a:pt x="2739" y="10280"/>
                    <a:pt x="3242" y="10349"/>
                  </a:cubicBezTo>
                  <a:cubicBezTo>
                    <a:pt x="3952" y="10439"/>
                    <a:pt x="4656" y="10482"/>
                    <a:pt x="5387" y="10545"/>
                  </a:cubicBezTo>
                  <a:cubicBezTo>
                    <a:pt x="7924" y="10746"/>
                    <a:pt x="10461" y="10879"/>
                    <a:pt x="12998" y="10969"/>
                  </a:cubicBezTo>
                  <a:cubicBezTo>
                    <a:pt x="14927" y="11023"/>
                    <a:pt x="16841" y="11081"/>
                    <a:pt x="18766" y="11081"/>
                  </a:cubicBezTo>
                  <a:cubicBezTo>
                    <a:pt x="19108" y="11081"/>
                    <a:pt x="19450" y="11079"/>
                    <a:pt x="19793" y="11075"/>
                  </a:cubicBezTo>
                  <a:cubicBezTo>
                    <a:pt x="19809" y="11074"/>
                    <a:pt x="19827" y="11074"/>
                    <a:pt x="19845" y="11074"/>
                  </a:cubicBezTo>
                  <a:cubicBezTo>
                    <a:pt x="20113" y="11074"/>
                    <a:pt x="20595" y="11133"/>
                    <a:pt x="21072" y="11133"/>
                  </a:cubicBezTo>
                  <a:cubicBezTo>
                    <a:pt x="21724" y="11133"/>
                    <a:pt x="22367" y="11023"/>
                    <a:pt x="22441" y="10503"/>
                  </a:cubicBezTo>
                  <a:cubicBezTo>
                    <a:pt x="22489" y="10175"/>
                    <a:pt x="22203" y="9910"/>
                    <a:pt x="21938" y="9687"/>
                  </a:cubicBezTo>
                  <a:cubicBezTo>
                    <a:pt x="21165" y="9089"/>
                    <a:pt x="20413" y="8496"/>
                    <a:pt x="19618" y="7924"/>
                  </a:cubicBezTo>
                  <a:cubicBezTo>
                    <a:pt x="14566" y="4190"/>
                    <a:pt x="8803" y="1102"/>
                    <a:pt x="2517" y="154"/>
                  </a:cubicBezTo>
                  <a:cubicBezTo>
                    <a:pt x="2209" y="112"/>
                    <a:pt x="1897" y="64"/>
                    <a:pt x="1611" y="22"/>
                  </a:cubicBezTo>
                  <a:cubicBezTo>
                    <a:pt x="1468" y="11"/>
                    <a:pt x="1325" y="0"/>
                    <a:pt x="118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30"/>
            <p:cNvSpPr/>
            <p:nvPr/>
          </p:nvSpPr>
          <p:spPr>
            <a:xfrm>
              <a:off x="7055436" y="1517480"/>
              <a:ext cx="461342" cy="219926"/>
            </a:xfrm>
            <a:custGeom>
              <a:rect b="b" l="l" r="r" t="t"/>
              <a:pathLst>
                <a:path extrusionOk="0" h="10203" w="21403">
                  <a:moveTo>
                    <a:pt x="18650" y="1"/>
                  </a:moveTo>
                  <a:cubicBezTo>
                    <a:pt x="18555" y="1"/>
                    <a:pt x="18457" y="3"/>
                    <a:pt x="18357" y="7"/>
                  </a:cubicBezTo>
                  <a:cubicBezTo>
                    <a:pt x="15206" y="140"/>
                    <a:pt x="12049" y="293"/>
                    <a:pt x="8871" y="447"/>
                  </a:cubicBezTo>
                  <a:cubicBezTo>
                    <a:pt x="7855" y="489"/>
                    <a:pt x="6705" y="537"/>
                    <a:pt x="5757" y="1040"/>
                  </a:cubicBezTo>
                  <a:cubicBezTo>
                    <a:pt x="5143" y="1374"/>
                    <a:pt x="4587" y="1882"/>
                    <a:pt x="4105" y="2391"/>
                  </a:cubicBezTo>
                  <a:cubicBezTo>
                    <a:pt x="2892" y="3646"/>
                    <a:pt x="1939" y="5192"/>
                    <a:pt x="1213" y="6760"/>
                  </a:cubicBezTo>
                  <a:cubicBezTo>
                    <a:pt x="991" y="7242"/>
                    <a:pt x="0" y="9096"/>
                    <a:pt x="482" y="9625"/>
                  </a:cubicBezTo>
                  <a:cubicBezTo>
                    <a:pt x="860" y="10014"/>
                    <a:pt x="6898" y="10203"/>
                    <a:pt x="12354" y="10203"/>
                  </a:cubicBezTo>
                  <a:cubicBezTo>
                    <a:pt x="16846" y="10203"/>
                    <a:pt x="20944" y="10075"/>
                    <a:pt x="21164" y="9826"/>
                  </a:cubicBezTo>
                  <a:cubicBezTo>
                    <a:pt x="21207" y="9805"/>
                    <a:pt x="21207" y="9758"/>
                    <a:pt x="21228" y="9715"/>
                  </a:cubicBezTo>
                  <a:cubicBezTo>
                    <a:pt x="21402" y="9276"/>
                    <a:pt x="21318" y="8656"/>
                    <a:pt x="21297" y="8190"/>
                  </a:cubicBezTo>
                  <a:cubicBezTo>
                    <a:pt x="21249" y="7374"/>
                    <a:pt x="21185" y="6537"/>
                    <a:pt x="21095" y="5722"/>
                  </a:cubicBezTo>
                  <a:cubicBezTo>
                    <a:pt x="21032" y="4880"/>
                    <a:pt x="20921" y="4064"/>
                    <a:pt x="20830" y="3227"/>
                  </a:cubicBezTo>
                  <a:cubicBezTo>
                    <a:pt x="20767" y="2740"/>
                    <a:pt x="20788" y="2057"/>
                    <a:pt x="20656" y="1437"/>
                  </a:cubicBezTo>
                  <a:cubicBezTo>
                    <a:pt x="20433" y="268"/>
                    <a:pt x="19689" y="1"/>
                    <a:pt x="1865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30"/>
            <p:cNvSpPr/>
            <p:nvPr/>
          </p:nvSpPr>
          <p:spPr>
            <a:xfrm>
              <a:off x="7506993" y="1493468"/>
              <a:ext cx="62165" cy="627725"/>
            </a:xfrm>
            <a:custGeom>
              <a:rect b="b" l="l" r="r" t="t"/>
              <a:pathLst>
                <a:path extrusionOk="0" h="29122" w="2884">
                  <a:moveTo>
                    <a:pt x="169" y="1"/>
                  </a:moveTo>
                  <a:cubicBezTo>
                    <a:pt x="87" y="1"/>
                    <a:pt x="0" y="65"/>
                    <a:pt x="13" y="168"/>
                  </a:cubicBezTo>
                  <a:cubicBezTo>
                    <a:pt x="188" y="1254"/>
                    <a:pt x="368" y="2355"/>
                    <a:pt x="521" y="3436"/>
                  </a:cubicBezTo>
                  <a:cubicBezTo>
                    <a:pt x="1183" y="7784"/>
                    <a:pt x="1824" y="12153"/>
                    <a:pt x="2243" y="16544"/>
                  </a:cubicBezTo>
                  <a:cubicBezTo>
                    <a:pt x="2661" y="20670"/>
                    <a:pt x="2682" y="24864"/>
                    <a:pt x="2486" y="28990"/>
                  </a:cubicBezTo>
                  <a:cubicBezTo>
                    <a:pt x="2486" y="29078"/>
                    <a:pt x="2558" y="29121"/>
                    <a:pt x="2629" y="29121"/>
                  </a:cubicBezTo>
                  <a:cubicBezTo>
                    <a:pt x="2701" y="29121"/>
                    <a:pt x="2772" y="29078"/>
                    <a:pt x="2772" y="28990"/>
                  </a:cubicBezTo>
                  <a:cubicBezTo>
                    <a:pt x="2883" y="26850"/>
                    <a:pt x="2883" y="24711"/>
                    <a:pt x="2836" y="22571"/>
                  </a:cubicBezTo>
                  <a:cubicBezTo>
                    <a:pt x="2772" y="17958"/>
                    <a:pt x="2221" y="13409"/>
                    <a:pt x="1581" y="8864"/>
                  </a:cubicBezTo>
                  <a:cubicBezTo>
                    <a:pt x="1183" y="5930"/>
                    <a:pt x="765" y="3017"/>
                    <a:pt x="299" y="104"/>
                  </a:cubicBezTo>
                  <a:cubicBezTo>
                    <a:pt x="281" y="32"/>
                    <a:pt x="226" y="1"/>
                    <a:pt x="1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30"/>
            <p:cNvSpPr/>
            <p:nvPr/>
          </p:nvSpPr>
          <p:spPr>
            <a:xfrm>
              <a:off x="8014570" y="1741644"/>
              <a:ext cx="64406" cy="379540"/>
            </a:xfrm>
            <a:custGeom>
              <a:rect b="b" l="l" r="r" t="t"/>
              <a:pathLst>
                <a:path extrusionOk="0" h="17608" w="2988">
                  <a:moveTo>
                    <a:pt x="197" y="1"/>
                  </a:moveTo>
                  <a:cubicBezTo>
                    <a:pt x="96" y="1"/>
                    <a:pt x="0" y="107"/>
                    <a:pt x="75" y="200"/>
                  </a:cubicBezTo>
                  <a:cubicBezTo>
                    <a:pt x="1754" y="2514"/>
                    <a:pt x="2394" y="5364"/>
                    <a:pt x="2527" y="8165"/>
                  </a:cubicBezTo>
                  <a:cubicBezTo>
                    <a:pt x="2659" y="11295"/>
                    <a:pt x="1955" y="14367"/>
                    <a:pt x="1621" y="17476"/>
                  </a:cubicBezTo>
                  <a:cubicBezTo>
                    <a:pt x="1611" y="17564"/>
                    <a:pt x="1677" y="17607"/>
                    <a:pt x="1748" y="17607"/>
                  </a:cubicBezTo>
                  <a:cubicBezTo>
                    <a:pt x="1820" y="17607"/>
                    <a:pt x="1897" y="17564"/>
                    <a:pt x="1907" y="17476"/>
                  </a:cubicBezTo>
                  <a:cubicBezTo>
                    <a:pt x="2241" y="14256"/>
                    <a:pt x="2988" y="11099"/>
                    <a:pt x="2792" y="7853"/>
                  </a:cubicBezTo>
                  <a:cubicBezTo>
                    <a:pt x="2638" y="5099"/>
                    <a:pt x="1976" y="2318"/>
                    <a:pt x="318" y="67"/>
                  </a:cubicBezTo>
                  <a:cubicBezTo>
                    <a:pt x="285" y="20"/>
                    <a:pt x="241" y="1"/>
                    <a:pt x="19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30"/>
            <p:cNvSpPr/>
            <p:nvPr/>
          </p:nvSpPr>
          <p:spPr>
            <a:xfrm>
              <a:off x="7050630" y="1722202"/>
              <a:ext cx="215572" cy="398983"/>
            </a:xfrm>
            <a:custGeom>
              <a:rect b="b" l="l" r="r" t="t"/>
              <a:pathLst>
                <a:path extrusionOk="0" h="18510" w="10001">
                  <a:moveTo>
                    <a:pt x="706" y="0"/>
                  </a:moveTo>
                  <a:cubicBezTo>
                    <a:pt x="664" y="0"/>
                    <a:pt x="624" y="19"/>
                    <a:pt x="599" y="64"/>
                  </a:cubicBezTo>
                  <a:cubicBezTo>
                    <a:pt x="1" y="943"/>
                    <a:pt x="202" y="2203"/>
                    <a:pt x="705" y="3088"/>
                  </a:cubicBezTo>
                  <a:cubicBezTo>
                    <a:pt x="1457" y="4412"/>
                    <a:pt x="2824" y="5423"/>
                    <a:pt x="3952" y="6440"/>
                  </a:cubicBezTo>
                  <a:cubicBezTo>
                    <a:pt x="5255" y="7632"/>
                    <a:pt x="6558" y="8824"/>
                    <a:pt x="7569" y="10259"/>
                  </a:cubicBezTo>
                  <a:cubicBezTo>
                    <a:pt x="8676" y="11827"/>
                    <a:pt x="9094" y="13611"/>
                    <a:pt x="9402" y="15465"/>
                  </a:cubicBezTo>
                  <a:cubicBezTo>
                    <a:pt x="9576" y="16434"/>
                    <a:pt x="9709" y="17409"/>
                    <a:pt x="9709" y="18378"/>
                  </a:cubicBezTo>
                  <a:cubicBezTo>
                    <a:pt x="9709" y="18466"/>
                    <a:pt x="9782" y="18509"/>
                    <a:pt x="9855" y="18509"/>
                  </a:cubicBezTo>
                  <a:cubicBezTo>
                    <a:pt x="9927" y="18509"/>
                    <a:pt x="10000" y="18466"/>
                    <a:pt x="10000" y="18378"/>
                  </a:cubicBezTo>
                  <a:cubicBezTo>
                    <a:pt x="10000" y="17277"/>
                    <a:pt x="9820" y="16170"/>
                    <a:pt x="9624" y="15110"/>
                  </a:cubicBezTo>
                  <a:cubicBezTo>
                    <a:pt x="9312" y="13368"/>
                    <a:pt x="8893" y="11694"/>
                    <a:pt x="7882" y="10238"/>
                  </a:cubicBezTo>
                  <a:cubicBezTo>
                    <a:pt x="6928" y="8866"/>
                    <a:pt x="5715" y="7696"/>
                    <a:pt x="4503" y="6573"/>
                  </a:cubicBezTo>
                  <a:cubicBezTo>
                    <a:pt x="3353" y="5514"/>
                    <a:pt x="1966" y="4497"/>
                    <a:pt x="1102" y="3194"/>
                  </a:cubicBezTo>
                  <a:cubicBezTo>
                    <a:pt x="552" y="2357"/>
                    <a:pt x="223" y="1102"/>
                    <a:pt x="838" y="217"/>
                  </a:cubicBezTo>
                  <a:cubicBezTo>
                    <a:pt x="916" y="109"/>
                    <a:pt x="807" y="0"/>
                    <a:pt x="7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30"/>
            <p:cNvSpPr/>
            <p:nvPr/>
          </p:nvSpPr>
          <p:spPr>
            <a:xfrm>
              <a:off x="7602349" y="1792965"/>
              <a:ext cx="69084" cy="29487"/>
            </a:xfrm>
            <a:custGeom>
              <a:rect b="b" l="l" r="r" t="t"/>
              <a:pathLst>
                <a:path extrusionOk="0" h="1368" w="3205">
                  <a:moveTo>
                    <a:pt x="1590" y="1"/>
                  </a:moveTo>
                  <a:cubicBezTo>
                    <a:pt x="710" y="1"/>
                    <a:pt x="1" y="308"/>
                    <a:pt x="1" y="684"/>
                  </a:cubicBezTo>
                  <a:cubicBezTo>
                    <a:pt x="1" y="1060"/>
                    <a:pt x="710" y="1367"/>
                    <a:pt x="1590" y="1367"/>
                  </a:cubicBezTo>
                  <a:cubicBezTo>
                    <a:pt x="2495" y="1367"/>
                    <a:pt x="3205" y="1060"/>
                    <a:pt x="3205" y="684"/>
                  </a:cubicBezTo>
                  <a:cubicBezTo>
                    <a:pt x="3205" y="308"/>
                    <a:pt x="2495" y="1"/>
                    <a:pt x="159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30"/>
            <p:cNvSpPr/>
            <p:nvPr/>
          </p:nvSpPr>
          <p:spPr>
            <a:xfrm>
              <a:off x="7167647" y="1792965"/>
              <a:ext cx="68976" cy="29487"/>
            </a:xfrm>
            <a:custGeom>
              <a:rect b="b" l="l" r="r" t="t"/>
              <a:pathLst>
                <a:path extrusionOk="0" h="1368" w="3200">
                  <a:moveTo>
                    <a:pt x="1589" y="1"/>
                  </a:moveTo>
                  <a:cubicBezTo>
                    <a:pt x="705" y="1"/>
                    <a:pt x="0" y="308"/>
                    <a:pt x="0" y="684"/>
                  </a:cubicBezTo>
                  <a:cubicBezTo>
                    <a:pt x="0" y="1060"/>
                    <a:pt x="705" y="1367"/>
                    <a:pt x="1589" y="1367"/>
                  </a:cubicBezTo>
                  <a:cubicBezTo>
                    <a:pt x="2495" y="1367"/>
                    <a:pt x="3199" y="1060"/>
                    <a:pt x="3199" y="684"/>
                  </a:cubicBezTo>
                  <a:cubicBezTo>
                    <a:pt x="3199" y="308"/>
                    <a:pt x="2495" y="1"/>
                    <a:pt x="158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30"/>
            <p:cNvSpPr/>
            <p:nvPr/>
          </p:nvSpPr>
          <p:spPr>
            <a:xfrm>
              <a:off x="6741954" y="1535176"/>
              <a:ext cx="344902" cy="173647"/>
            </a:xfrm>
            <a:custGeom>
              <a:rect b="b" l="l" r="r" t="t"/>
              <a:pathLst>
                <a:path extrusionOk="0" h="8056" w="16001">
                  <a:moveTo>
                    <a:pt x="12334" y="0"/>
                  </a:moveTo>
                  <a:cubicBezTo>
                    <a:pt x="10473" y="0"/>
                    <a:pt x="8158" y="129"/>
                    <a:pt x="6446" y="245"/>
                  </a:cubicBezTo>
                  <a:cubicBezTo>
                    <a:pt x="4990" y="1061"/>
                    <a:pt x="3533" y="2205"/>
                    <a:pt x="2363" y="3820"/>
                  </a:cubicBezTo>
                  <a:cubicBezTo>
                    <a:pt x="1436" y="5054"/>
                    <a:pt x="663" y="6421"/>
                    <a:pt x="1" y="7877"/>
                  </a:cubicBezTo>
                  <a:cubicBezTo>
                    <a:pt x="1055" y="7970"/>
                    <a:pt x="2400" y="8055"/>
                    <a:pt x="3797" y="8055"/>
                  </a:cubicBezTo>
                  <a:cubicBezTo>
                    <a:pt x="4708" y="8055"/>
                    <a:pt x="5642" y="8019"/>
                    <a:pt x="6531" y="7925"/>
                  </a:cubicBezTo>
                  <a:cubicBezTo>
                    <a:pt x="10418" y="7459"/>
                    <a:pt x="16001" y="1347"/>
                    <a:pt x="15492" y="420"/>
                  </a:cubicBezTo>
                  <a:cubicBezTo>
                    <a:pt x="15334" y="106"/>
                    <a:pt x="14020" y="0"/>
                    <a:pt x="1233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30"/>
            <p:cNvSpPr/>
            <p:nvPr/>
          </p:nvSpPr>
          <p:spPr>
            <a:xfrm>
              <a:off x="8536156" y="1809648"/>
              <a:ext cx="35178" cy="27073"/>
            </a:xfrm>
            <a:custGeom>
              <a:rect b="b" l="l" r="r" t="t"/>
              <a:pathLst>
                <a:path extrusionOk="0" h="1256" w="1632">
                  <a:moveTo>
                    <a:pt x="1631" y="1255"/>
                  </a:moveTo>
                  <a:lnTo>
                    <a:pt x="1631" y="1255"/>
                  </a:lnTo>
                  <a:lnTo>
                    <a:pt x="1631" y="1255"/>
                  </a:lnTo>
                  <a:close/>
                  <a:moveTo>
                    <a:pt x="1631" y="1255"/>
                  </a:moveTo>
                  <a:lnTo>
                    <a:pt x="1631" y="1255"/>
                  </a:lnTo>
                  <a:lnTo>
                    <a:pt x="1631" y="1255"/>
                  </a:lnTo>
                  <a:close/>
                  <a:moveTo>
                    <a:pt x="1610" y="1255"/>
                  </a:moveTo>
                  <a:lnTo>
                    <a:pt x="1610" y="1255"/>
                  </a:lnTo>
                  <a:lnTo>
                    <a:pt x="1610" y="1255"/>
                  </a:lnTo>
                  <a:close/>
                  <a:moveTo>
                    <a:pt x="1610" y="1234"/>
                  </a:moveTo>
                  <a:lnTo>
                    <a:pt x="1610" y="1234"/>
                  </a:lnTo>
                  <a:lnTo>
                    <a:pt x="1610" y="1234"/>
                  </a:lnTo>
                  <a:close/>
                  <a:moveTo>
                    <a:pt x="1610" y="1234"/>
                  </a:moveTo>
                  <a:lnTo>
                    <a:pt x="1610" y="1234"/>
                  </a:lnTo>
                  <a:lnTo>
                    <a:pt x="1610" y="1234"/>
                  </a:lnTo>
                  <a:close/>
                  <a:moveTo>
                    <a:pt x="1589" y="1213"/>
                  </a:moveTo>
                  <a:cubicBezTo>
                    <a:pt x="1589" y="1213"/>
                    <a:pt x="1589" y="1234"/>
                    <a:pt x="1610" y="1234"/>
                  </a:cubicBezTo>
                  <a:cubicBezTo>
                    <a:pt x="1589" y="1234"/>
                    <a:pt x="1589" y="1213"/>
                    <a:pt x="1589" y="1213"/>
                  </a:cubicBezTo>
                  <a:close/>
                  <a:moveTo>
                    <a:pt x="1589" y="1213"/>
                  </a:moveTo>
                  <a:lnTo>
                    <a:pt x="1589" y="1213"/>
                  </a:lnTo>
                  <a:lnTo>
                    <a:pt x="1589" y="1213"/>
                  </a:lnTo>
                  <a:close/>
                  <a:moveTo>
                    <a:pt x="1589" y="1213"/>
                  </a:moveTo>
                  <a:lnTo>
                    <a:pt x="1589" y="1213"/>
                  </a:lnTo>
                  <a:lnTo>
                    <a:pt x="1589" y="1213"/>
                  </a:lnTo>
                  <a:close/>
                  <a:moveTo>
                    <a:pt x="1589" y="1192"/>
                  </a:moveTo>
                  <a:lnTo>
                    <a:pt x="1589" y="1192"/>
                  </a:lnTo>
                  <a:lnTo>
                    <a:pt x="1589" y="1192"/>
                  </a:lnTo>
                  <a:close/>
                  <a:moveTo>
                    <a:pt x="1563" y="1192"/>
                  </a:moveTo>
                  <a:lnTo>
                    <a:pt x="1563" y="1192"/>
                  </a:lnTo>
                  <a:lnTo>
                    <a:pt x="1563" y="1192"/>
                  </a:lnTo>
                  <a:close/>
                  <a:moveTo>
                    <a:pt x="1563" y="1192"/>
                  </a:moveTo>
                  <a:lnTo>
                    <a:pt x="1563" y="1192"/>
                  </a:lnTo>
                  <a:lnTo>
                    <a:pt x="1563" y="1192"/>
                  </a:lnTo>
                  <a:close/>
                  <a:moveTo>
                    <a:pt x="1563" y="1171"/>
                  </a:moveTo>
                  <a:lnTo>
                    <a:pt x="1563" y="1171"/>
                  </a:lnTo>
                  <a:lnTo>
                    <a:pt x="1563" y="1171"/>
                  </a:lnTo>
                  <a:close/>
                  <a:moveTo>
                    <a:pt x="1541" y="1171"/>
                  </a:moveTo>
                  <a:lnTo>
                    <a:pt x="1563" y="1171"/>
                  </a:lnTo>
                  <a:lnTo>
                    <a:pt x="1541" y="1171"/>
                  </a:lnTo>
                  <a:close/>
                  <a:moveTo>
                    <a:pt x="1541" y="1149"/>
                  </a:moveTo>
                  <a:lnTo>
                    <a:pt x="1541" y="1171"/>
                  </a:lnTo>
                  <a:lnTo>
                    <a:pt x="1541" y="1149"/>
                  </a:lnTo>
                  <a:close/>
                  <a:moveTo>
                    <a:pt x="1541" y="1149"/>
                  </a:moveTo>
                  <a:lnTo>
                    <a:pt x="1541" y="1149"/>
                  </a:lnTo>
                  <a:lnTo>
                    <a:pt x="1541" y="1149"/>
                  </a:lnTo>
                  <a:close/>
                  <a:moveTo>
                    <a:pt x="1520" y="1149"/>
                  </a:moveTo>
                  <a:lnTo>
                    <a:pt x="1541" y="1149"/>
                  </a:lnTo>
                  <a:lnTo>
                    <a:pt x="1520" y="1149"/>
                  </a:lnTo>
                  <a:close/>
                  <a:moveTo>
                    <a:pt x="85" y="21"/>
                  </a:moveTo>
                  <a:lnTo>
                    <a:pt x="85" y="21"/>
                  </a:lnTo>
                  <a:cubicBezTo>
                    <a:pt x="662" y="286"/>
                    <a:pt x="1144" y="662"/>
                    <a:pt x="1520" y="1149"/>
                  </a:cubicBezTo>
                  <a:cubicBezTo>
                    <a:pt x="1144" y="662"/>
                    <a:pt x="662" y="286"/>
                    <a:pt x="85" y="21"/>
                  </a:cubicBezTo>
                  <a:lnTo>
                    <a:pt x="85" y="21"/>
                  </a:lnTo>
                  <a:close/>
                  <a:moveTo>
                    <a:pt x="64" y="21"/>
                  </a:moveTo>
                  <a:lnTo>
                    <a:pt x="64" y="21"/>
                  </a:lnTo>
                  <a:lnTo>
                    <a:pt x="64" y="21"/>
                  </a:lnTo>
                  <a:close/>
                  <a:moveTo>
                    <a:pt x="64" y="21"/>
                  </a:moveTo>
                  <a:lnTo>
                    <a:pt x="64" y="21"/>
                  </a:lnTo>
                  <a:lnTo>
                    <a:pt x="64" y="21"/>
                  </a:lnTo>
                  <a:close/>
                  <a:moveTo>
                    <a:pt x="43" y="21"/>
                  </a:moveTo>
                  <a:lnTo>
                    <a:pt x="43" y="21"/>
                  </a:lnTo>
                  <a:lnTo>
                    <a:pt x="43" y="21"/>
                  </a:lnTo>
                  <a:close/>
                  <a:moveTo>
                    <a:pt x="43" y="21"/>
                  </a:moveTo>
                  <a:lnTo>
                    <a:pt x="43" y="21"/>
                  </a:lnTo>
                  <a:lnTo>
                    <a:pt x="43" y="21"/>
                  </a:lnTo>
                  <a:close/>
                  <a:moveTo>
                    <a:pt x="43" y="21"/>
                  </a:moveTo>
                  <a:lnTo>
                    <a:pt x="43" y="21"/>
                  </a:lnTo>
                  <a:lnTo>
                    <a:pt x="43" y="21"/>
                  </a:lnTo>
                  <a:close/>
                  <a:moveTo>
                    <a:pt x="21" y="0"/>
                  </a:moveTo>
                  <a:lnTo>
                    <a:pt x="21" y="0"/>
                  </a:lnTo>
                  <a:lnTo>
                    <a:pt x="21" y="0"/>
                  </a:lnTo>
                  <a:close/>
                  <a:moveTo>
                    <a:pt x="0" y="0"/>
                  </a:moveTo>
                  <a:lnTo>
                    <a:pt x="0" y="0"/>
                  </a:lnTo>
                  <a:lnTo>
                    <a:pt x="0" y="0"/>
                  </a:lnTo>
                  <a:close/>
                  <a:moveTo>
                    <a:pt x="0" y="0"/>
                  </a:moveTo>
                  <a:lnTo>
                    <a:pt x="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30"/>
            <p:cNvSpPr/>
            <p:nvPr/>
          </p:nvSpPr>
          <p:spPr>
            <a:xfrm>
              <a:off x="8403835" y="1777338"/>
              <a:ext cx="195137" cy="141228"/>
            </a:xfrm>
            <a:custGeom>
              <a:rect b="b" l="l" r="r" t="t"/>
              <a:pathLst>
                <a:path extrusionOk="0" h="6552" w="9053">
                  <a:moveTo>
                    <a:pt x="377" y="0"/>
                  </a:moveTo>
                  <a:cubicBezTo>
                    <a:pt x="112" y="503"/>
                    <a:pt x="1" y="1165"/>
                    <a:pt x="684" y="1875"/>
                  </a:cubicBezTo>
                  <a:cubicBezTo>
                    <a:pt x="2035" y="3310"/>
                    <a:pt x="5938" y="6552"/>
                    <a:pt x="7484" y="6552"/>
                  </a:cubicBezTo>
                  <a:lnTo>
                    <a:pt x="7659" y="6552"/>
                  </a:lnTo>
                  <a:cubicBezTo>
                    <a:pt x="8125" y="6440"/>
                    <a:pt x="8607" y="6308"/>
                    <a:pt x="9052" y="6176"/>
                  </a:cubicBezTo>
                  <a:cubicBezTo>
                    <a:pt x="8851" y="4852"/>
                    <a:pt x="8454" y="3660"/>
                    <a:pt x="7770" y="2754"/>
                  </a:cubicBezTo>
                  <a:lnTo>
                    <a:pt x="7749" y="2754"/>
                  </a:lnTo>
                  <a:lnTo>
                    <a:pt x="7749" y="2733"/>
                  </a:lnTo>
                  <a:cubicBezTo>
                    <a:pt x="7728" y="2733"/>
                    <a:pt x="7728" y="2712"/>
                    <a:pt x="7728" y="2712"/>
                  </a:cubicBezTo>
                  <a:lnTo>
                    <a:pt x="7728" y="2691"/>
                  </a:lnTo>
                  <a:lnTo>
                    <a:pt x="7702" y="2691"/>
                  </a:lnTo>
                  <a:lnTo>
                    <a:pt x="7702" y="2670"/>
                  </a:lnTo>
                  <a:lnTo>
                    <a:pt x="7680" y="2670"/>
                  </a:lnTo>
                  <a:lnTo>
                    <a:pt x="7680" y="2648"/>
                  </a:lnTo>
                  <a:lnTo>
                    <a:pt x="7659" y="2648"/>
                  </a:lnTo>
                  <a:cubicBezTo>
                    <a:pt x="7283" y="2161"/>
                    <a:pt x="6801" y="1785"/>
                    <a:pt x="6224" y="1520"/>
                  </a:cubicBezTo>
                  <a:lnTo>
                    <a:pt x="6182" y="1520"/>
                  </a:lnTo>
                  <a:cubicBezTo>
                    <a:pt x="6182" y="1499"/>
                    <a:pt x="6160" y="1499"/>
                    <a:pt x="6160" y="1499"/>
                  </a:cubicBezTo>
                  <a:lnTo>
                    <a:pt x="6139" y="1499"/>
                  </a:lnTo>
                  <a:cubicBezTo>
                    <a:pt x="4768" y="927"/>
                    <a:pt x="2670" y="419"/>
                    <a:pt x="377" y="0"/>
                  </a:cubicBezTo>
                  <a:close/>
                </a:path>
              </a:pathLst>
            </a:custGeom>
            <a:solidFill>
              <a:srgbClr val="FFFFFF">
                <a:alpha val="610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30"/>
            <p:cNvSpPr/>
            <p:nvPr/>
          </p:nvSpPr>
          <p:spPr>
            <a:xfrm>
              <a:off x="6697208" y="1753930"/>
              <a:ext cx="104714" cy="101395"/>
            </a:xfrm>
            <a:custGeom>
              <a:rect b="b" l="l" r="r" t="t"/>
              <a:pathLst>
                <a:path extrusionOk="0" h="4704" w="4858">
                  <a:moveTo>
                    <a:pt x="1192" y="0"/>
                  </a:moveTo>
                  <a:cubicBezTo>
                    <a:pt x="663" y="1526"/>
                    <a:pt x="287" y="3115"/>
                    <a:pt x="1" y="4704"/>
                  </a:cubicBezTo>
                  <a:cubicBezTo>
                    <a:pt x="1637" y="4682"/>
                    <a:pt x="4857" y="4439"/>
                    <a:pt x="4857" y="3136"/>
                  </a:cubicBezTo>
                  <a:cubicBezTo>
                    <a:pt x="4857" y="1854"/>
                    <a:pt x="2474" y="578"/>
                    <a:pt x="119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7" name="Google Shape;767;p30"/>
          <p:cNvSpPr/>
          <p:nvPr/>
        </p:nvSpPr>
        <p:spPr>
          <a:xfrm>
            <a:off x="4763872" y="2005597"/>
            <a:ext cx="645170" cy="154789"/>
          </a:xfrm>
          <a:custGeom>
            <a:rect b="b" l="l" r="r" t="t"/>
            <a:pathLst>
              <a:path extrusionOk="0" h="1440" w="6002">
                <a:moveTo>
                  <a:pt x="2475" y="0"/>
                </a:moveTo>
                <a:cubicBezTo>
                  <a:pt x="2353" y="0"/>
                  <a:pt x="2221" y="79"/>
                  <a:pt x="2141" y="179"/>
                </a:cubicBezTo>
                <a:cubicBezTo>
                  <a:pt x="1987" y="332"/>
                  <a:pt x="1876" y="555"/>
                  <a:pt x="1812" y="777"/>
                </a:cubicBezTo>
                <a:cubicBezTo>
                  <a:pt x="1739" y="738"/>
                  <a:pt x="1665" y="703"/>
                  <a:pt x="1594" y="703"/>
                </a:cubicBezTo>
                <a:cubicBezTo>
                  <a:pt x="1578" y="703"/>
                  <a:pt x="1563" y="704"/>
                  <a:pt x="1547" y="708"/>
                </a:cubicBezTo>
                <a:cubicBezTo>
                  <a:pt x="1436" y="708"/>
                  <a:pt x="1346" y="798"/>
                  <a:pt x="1346" y="909"/>
                </a:cubicBezTo>
                <a:cubicBezTo>
                  <a:pt x="1249" y="796"/>
                  <a:pt x="1125" y="737"/>
                  <a:pt x="1002" y="737"/>
                </a:cubicBezTo>
                <a:cubicBezTo>
                  <a:pt x="931" y="737"/>
                  <a:pt x="860" y="757"/>
                  <a:pt x="795" y="798"/>
                </a:cubicBezTo>
                <a:cubicBezTo>
                  <a:pt x="621" y="909"/>
                  <a:pt x="531" y="1105"/>
                  <a:pt x="377" y="1238"/>
                </a:cubicBezTo>
                <a:cubicBezTo>
                  <a:pt x="287" y="1328"/>
                  <a:pt x="91" y="1391"/>
                  <a:pt x="1" y="1418"/>
                </a:cubicBezTo>
                <a:lnTo>
                  <a:pt x="6002" y="1439"/>
                </a:lnTo>
                <a:cubicBezTo>
                  <a:pt x="5763" y="1391"/>
                  <a:pt x="5498" y="1328"/>
                  <a:pt x="5366" y="1105"/>
                </a:cubicBezTo>
                <a:cubicBezTo>
                  <a:pt x="5318" y="994"/>
                  <a:pt x="5276" y="888"/>
                  <a:pt x="5207" y="819"/>
                </a:cubicBezTo>
                <a:cubicBezTo>
                  <a:pt x="5176" y="807"/>
                  <a:pt x="5145" y="802"/>
                  <a:pt x="5113" y="802"/>
                </a:cubicBezTo>
                <a:cubicBezTo>
                  <a:pt x="5038" y="802"/>
                  <a:pt x="4964" y="832"/>
                  <a:pt x="4900" y="862"/>
                </a:cubicBezTo>
                <a:cubicBezTo>
                  <a:pt x="4885" y="881"/>
                  <a:pt x="4859" y="897"/>
                  <a:pt x="4836" y="897"/>
                </a:cubicBezTo>
                <a:cubicBezTo>
                  <a:pt x="4826" y="897"/>
                  <a:pt x="4817" y="894"/>
                  <a:pt x="4810" y="888"/>
                </a:cubicBezTo>
                <a:cubicBezTo>
                  <a:pt x="4789" y="888"/>
                  <a:pt x="4789" y="862"/>
                  <a:pt x="4768" y="841"/>
                </a:cubicBezTo>
                <a:cubicBezTo>
                  <a:pt x="4704" y="708"/>
                  <a:pt x="4656" y="533"/>
                  <a:pt x="4572" y="422"/>
                </a:cubicBezTo>
                <a:cubicBezTo>
                  <a:pt x="4503" y="327"/>
                  <a:pt x="4408" y="283"/>
                  <a:pt x="4314" y="283"/>
                </a:cubicBezTo>
                <a:cubicBezTo>
                  <a:pt x="4256" y="283"/>
                  <a:pt x="4198" y="300"/>
                  <a:pt x="4148" y="332"/>
                </a:cubicBezTo>
                <a:cubicBezTo>
                  <a:pt x="3994" y="401"/>
                  <a:pt x="3910" y="555"/>
                  <a:pt x="3862" y="729"/>
                </a:cubicBezTo>
                <a:cubicBezTo>
                  <a:pt x="3751" y="623"/>
                  <a:pt x="3618" y="512"/>
                  <a:pt x="3486" y="465"/>
                </a:cubicBezTo>
                <a:cubicBezTo>
                  <a:pt x="3431" y="442"/>
                  <a:pt x="3377" y="430"/>
                  <a:pt x="3324" y="430"/>
                </a:cubicBezTo>
                <a:cubicBezTo>
                  <a:pt x="3228" y="430"/>
                  <a:pt x="3139" y="469"/>
                  <a:pt x="3067" y="555"/>
                </a:cubicBezTo>
                <a:cubicBezTo>
                  <a:pt x="2935" y="290"/>
                  <a:pt x="2781" y="25"/>
                  <a:pt x="2517" y="4"/>
                </a:cubicBezTo>
                <a:cubicBezTo>
                  <a:pt x="2503" y="2"/>
                  <a:pt x="2489" y="0"/>
                  <a:pt x="247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1" name="Shape 771"/>
        <p:cNvGrpSpPr/>
        <p:nvPr/>
      </p:nvGrpSpPr>
      <p:grpSpPr>
        <a:xfrm>
          <a:off x="0" y="0"/>
          <a:ext cx="0" cy="0"/>
          <a:chOff x="0" y="0"/>
          <a:chExt cx="0" cy="0"/>
        </a:xfrm>
      </p:grpSpPr>
      <p:sp>
        <p:nvSpPr>
          <p:cNvPr id="772" name="Google Shape;772;p31"/>
          <p:cNvSpPr txBox="1"/>
          <p:nvPr>
            <p:ph type="title"/>
          </p:nvPr>
        </p:nvSpPr>
        <p:spPr>
          <a:xfrm>
            <a:off x="1207075" y="685350"/>
            <a:ext cx="5766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Methodology</a:t>
            </a:r>
            <a:endParaRPr/>
          </a:p>
        </p:txBody>
      </p:sp>
      <p:sp>
        <p:nvSpPr>
          <p:cNvPr id="773" name="Google Shape;773;p31"/>
          <p:cNvSpPr txBox="1"/>
          <p:nvPr>
            <p:ph idx="1" type="subTitle"/>
          </p:nvPr>
        </p:nvSpPr>
        <p:spPr>
          <a:xfrm>
            <a:off x="1024700" y="1410452"/>
            <a:ext cx="3862500" cy="21087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000000"/>
              </a:buClr>
              <a:buSzPts val="1600"/>
              <a:buFont typeface="Calibri"/>
              <a:buChar char="●"/>
            </a:pPr>
            <a:r>
              <a:rPr lang="en" sz="1600">
                <a:solidFill>
                  <a:srgbClr val="000000"/>
                </a:solidFill>
                <a:latin typeface="Calibri"/>
                <a:ea typeface="Calibri"/>
                <a:cs typeface="Calibri"/>
                <a:sym typeface="Calibri"/>
              </a:rPr>
              <a:t>Data Collection</a:t>
            </a:r>
            <a:endParaRPr sz="1600">
              <a:solidFill>
                <a:srgbClr val="000000"/>
              </a:solidFill>
              <a:latin typeface="Calibri"/>
              <a:ea typeface="Calibri"/>
              <a:cs typeface="Calibri"/>
              <a:sym typeface="Calibri"/>
            </a:endParaRPr>
          </a:p>
          <a:p>
            <a:pPr indent="-330200" lvl="0" marL="457200" rtl="0" algn="l">
              <a:spcBef>
                <a:spcPts val="0"/>
              </a:spcBef>
              <a:spcAft>
                <a:spcPts val="0"/>
              </a:spcAft>
              <a:buClr>
                <a:srgbClr val="000000"/>
              </a:buClr>
              <a:buSzPts val="1600"/>
              <a:buFont typeface="Calibri"/>
              <a:buChar char="●"/>
            </a:pPr>
            <a:r>
              <a:rPr lang="en" sz="1600">
                <a:solidFill>
                  <a:srgbClr val="000000"/>
                </a:solidFill>
                <a:latin typeface="Calibri"/>
                <a:ea typeface="Calibri"/>
                <a:cs typeface="Calibri"/>
                <a:sym typeface="Calibri"/>
              </a:rPr>
              <a:t>Data Cleaning and Preprocessing</a:t>
            </a:r>
            <a:endParaRPr sz="1600">
              <a:solidFill>
                <a:srgbClr val="000000"/>
              </a:solidFill>
              <a:latin typeface="Calibri"/>
              <a:ea typeface="Calibri"/>
              <a:cs typeface="Calibri"/>
              <a:sym typeface="Calibri"/>
            </a:endParaRPr>
          </a:p>
          <a:p>
            <a:pPr indent="-330200" lvl="0" marL="457200" rtl="0" algn="l">
              <a:spcBef>
                <a:spcPts val="0"/>
              </a:spcBef>
              <a:spcAft>
                <a:spcPts val="0"/>
              </a:spcAft>
              <a:buClr>
                <a:srgbClr val="000000"/>
              </a:buClr>
              <a:buSzPts val="1600"/>
              <a:buFont typeface="Calibri"/>
              <a:buChar char="●"/>
            </a:pPr>
            <a:r>
              <a:rPr lang="en" sz="1600">
                <a:solidFill>
                  <a:srgbClr val="000000"/>
                </a:solidFill>
                <a:latin typeface="Calibri"/>
                <a:ea typeface="Calibri"/>
                <a:cs typeface="Calibri"/>
                <a:sym typeface="Calibri"/>
              </a:rPr>
              <a:t>Exploratory Data Analysis (EDA)</a:t>
            </a:r>
            <a:endParaRPr sz="1600">
              <a:solidFill>
                <a:srgbClr val="000000"/>
              </a:solidFill>
              <a:latin typeface="Calibri"/>
              <a:ea typeface="Calibri"/>
              <a:cs typeface="Calibri"/>
              <a:sym typeface="Calibri"/>
            </a:endParaRPr>
          </a:p>
          <a:p>
            <a:pPr indent="-330200" lvl="0" marL="457200" rtl="0" algn="l">
              <a:spcBef>
                <a:spcPts val="0"/>
              </a:spcBef>
              <a:spcAft>
                <a:spcPts val="0"/>
              </a:spcAft>
              <a:buClr>
                <a:srgbClr val="000000"/>
              </a:buClr>
              <a:buSzPts val="1600"/>
              <a:buFont typeface="Calibri"/>
              <a:buChar char="●"/>
            </a:pPr>
            <a:r>
              <a:rPr lang="en" sz="1600">
                <a:solidFill>
                  <a:srgbClr val="000000"/>
                </a:solidFill>
                <a:latin typeface="Calibri"/>
                <a:ea typeface="Calibri"/>
                <a:cs typeface="Calibri"/>
                <a:sym typeface="Calibri"/>
              </a:rPr>
              <a:t>Demand and Supply Gap Analysis</a:t>
            </a:r>
            <a:endParaRPr sz="1600">
              <a:solidFill>
                <a:srgbClr val="000000"/>
              </a:solidFill>
              <a:latin typeface="Calibri"/>
              <a:ea typeface="Calibri"/>
              <a:cs typeface="Calibri"/>
              <a:sym typeface="Calibri"/>
            </a:endParaRPr>
          </a:p>
          <a:p>
            <a:pPr indent="-330200" lvl="0" marL="457200" rtl="0" algn="l">
              <a:spcBef>
                <a:spcPts val="0"/>
              </a:spcBef>
              <a:spcAft>
                <a:spcPts val="0"/>
              </a:spcAft>
              <a:buClr>
                <a:srgbClr val="000000"/>
              </a:buClr>
              <a:buSzPts val="1600"/>
              <a:buFont typeface="Calibri"/>
              <a:buChar char="●"/>
            </a:pPr>
            <a:r>
              <a:rPr lang="en" sz="1600">
                <a:solidFill>
                  <a:srgbClr val="000000"/>
                </a:solidFill>
                <a:latin typeface="Calibri"/>
                <a:ea typeface="Calibri"/>
                <a:cs typeface="Calibri"/>
                <a:sym typeface="Calibri"/>
              </a:rPr>
              <a:t>Insights Extraction</a:t>
            </a:r>
            <a:endParaRPr sz="1600">
              <a:solidFill>
                <a:srgbClr val="000000"/>
              </a:solidFill>
              <a:latin typeface="Calibri"/>
              <a:ea typeface="Calibri"/>
              <a:cs typeface="Calibri"/>
              <a:sym typeface="Calibri"/>
            </a:endParaRPr>
          </a:p>
          <a:p>
            <a:pPr indent="-330200" lvl="0" marL="457200" rtl="0" algn="l">
              <a:spcBef>
                <a:spcPts val="0"/>
              </a:spcBef>
              <a:spcAft>
                <a:spcPts val="0"/>
              </a:spcAft>
              <a:buClr>
                <a:srgbClr val="000000"/>
              </a:buClr>
              <a:buSzPts val="1600"/>
              <a:buFont typeface="Calibri"/>
              <a:buChar char="●"/>
            </a:pPr>
            <a:r>
              <a:rPr lang="en" sz="1600">
                <a:solidFill>
                  <a:srgbClr val="000000"/>
                </a:solidFill>
                <a:latin typeface="Calibri"/>
                <a:ea typeface="Calibri"/>
                <a:cs typeface="Calibri"/>
                <a:sym typeface="Calibri"/>
              </a:rPr>
              <a:t>Recommendations</a:t>
            </a:r>
            <a:endParaRPr sz="1600">
              <a:solidFill>
                <a:srgbClr val="000000"/>
              </a:solidFill>
              <a:latin typeface="Calibri"/>
              <a:ea typeface="Calibri"/>
              <a:cs typeface="Calibri"/>
              <a:sym typeface="Calibri"/>
            </a:endParaRPr>
          </a:p>
          <a:p>
            <a:pPr indent="-330200" lvl="0" marL="457200" rtl="0" algn="l">
              <a:spcBef>
                <a:spcPts val="0"/>
              </a:spcBef>
              <a:spcAft>
                <a:spcPts val="0"/>
              </a:spcAft>
              <a:buClr>
                <a:srgbClr val="000000"/>
              </a:buClr>
              <a:buSzPts val="1600"/>
              <a:buFont typeface="Calibri"/>
              <a:buChar char="●"/>
            </a:pPr>
            <a:r>
              <a:rPr lang="en" sz="1600">
                <a:solidFill>
                  <a:srgbClr val="000000"/>
                </a:solidFill>
                <a:latin typeface="Calibri"/>
                <a:ea typeface="Calibri"/>
                <a:cs typeface="Calibri"/>
                <a:sym typeface="Calibri"/>
              </a:rPr>
              <a:t>Reporting</a:t>
            </a:r>
            <a:endParaRPr sz="1600">
              <a:solidFill>
                <a:srgbClr val="000000"/>
              </a:solidFill>
              <a:latin typeface="Calibri"/>
              <a:ea typeface="Calibri"/>
              <a:cs typeface="Calibri"/>
              <a:sym typeface="Calibri"/>
            </a:endParaRPr>
          </a:p>
          <a:p>
            <a:pPr indent="-330200" lvl="0" marL="457200" rtl="0" algn="l">
              <a:spcBef>
                <a:spcPts val="0"/>
              </a:spcBef>
              <a:spcAft>
                <a:spcPts val="0"/>
              </a:spcAft>
              <a:buClr>
                <a:srgbClr val="000000"/>
              </a:buClr>
              <a:buSzPts val="1600"/>
              <a:buFont typeface="Calibri"/>
              <a:buChar char="●"/>
            </a:pPr>
            <a:r>
              <a:rPr lang="en" sz="1600">
                <a:solidFill>
                  <a:srgbClr val="000000"/>
                </a:solidFill>
                <a:latin typeface="Calibri"/>
                <a:ea typeface="Calibri"/>
                <a:cs typeface="Calibri"/>
                <a:sym typeface="Calibri"/>
              </a:rPr>
              <a:t>Validation</a:t>
            </a:r>
            <a:endParaRPr sz="1600">
              <a:solidFill>
                <a:srgbClr val="000000"/>
              </a:solidFill>
              <a:latin typeface="Calibri"/>
              <a:ea typeface="Calibri"/>
              <a:cs typeface="Calibri"/>
              <a:sym typeface="Calibri"/>
            </a:endParaRPr>
          </a:p>
          <a:p>
            <a:pPr indent="0" lvl="0" marL="457200" rtl="0" algn="l">
              <a:spcBef>
                <a:spcPts val="0"/>
              </a:spcBef>
              <a:spcAft>
                <a:spcPts val="0"/>
              </a:spcAft>
              <a:buNone/>
            </a:pPr>
            <a:r>
              <a:t/>
            </a:r>
            <a:endParaRPr sz="1600">
              <a:latin typeface="Calibri"/>
              <a:ea typeface="Calibri"/>
              <a:cs typeface="Calibri"/>
              <a:sym typeface="Calibri"/>
            </a:endParaRPr>
          </a:p>
        </p:txBody>
      </p:sp>
      <p:pic>
        <p:nvPicPr>
          <p:cNvPr id="774" name="Google Shape;774;p31"/>
          <p:cNvPicPr preferRelativeResize="0"/>
          <p:nvPr>
            <p:ph idx="2" type="pic"/>
          </p:nvPr>
        </p:nvPicPr>
        <p:blipFill rotWithShape="1">
          <a:blip r:embed="rId3">
            <a:alphaModFix/>
          </a:blip>
          <a:srcRect b="7613" l="875" r="3931" t="6261"/>
          <a:stretch/>
        </p:blipFill>
        <p:spPr>
          <a:xfrm>
            <a:off x="5591353" y="711857"/>
            <a:ext cx="2682669" cy="3406413"/>
          </a:xfrm>
          <a:prstGeom prst="rect">
            <a:avLst/>
          </a:prstGeom>
          <a:effectLst>
            <a:outerShdw rotWithShape="0" algn="bl" dir="2760000" dist="142875">
              <a:schemeClr val="lt2">
                <a:alpha val="41000"/>
              </a:schemeClr>
            </a:outerShdw>
          </a:effectLst>
        </p:spPr>
      </p:pic>
      <p:sp>
        <p:nvSpPr>
          <p:cNvPr id="775" name="Google Shape;775;p31"/>
          <p:cNvSpPr/>
          <p:nvPr/>
        </p:nvSpPr>
        <p:spPr>
          <a:xfrm>
            <a:off x="2105930" y="4866986"/>
            <a:ext cx="3044743" cy="146165"/>
          </a:xfrm>
          <a:custGeom>
            <a:rect b="b" l="l" r="r" t="t"/>
            <a:pathLst>
              <a:path extrusionOk="0" h="2273" w="36476">
                <a:moveTo>
                  <a:pt x="18246" y="1"/>
                </a:moveTo>
                <a:cubicBezTo>
                  <a:pt x="8162" y="1"/>
                  <a:pt x="0" y="504"/>
                  <a:pt x="0" y="1123"/>
                </a:cubicBezTo>
                <a:cubicBezTo>
                  <a:pt x="0" y="1764"/>
                  <a:pt x="8162" y="2273"/>
                  <a:pt x="18246" y="2273"/>
                </a:cubicBezTo>
                <a:cubicBezTo>
                  <a:pt x="28309" y="2273"/>
                  <a:pt x="36476" y="1764"/>
                  <a:pt x="36476" y="1123"/>
                </a:cubicBezTo>
                <a:cubicBezTo>
                  <a:pt x="36476" y="504"/>
                  <a:pt x="28309" y="1"/>
                  <a:pt x="1824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76" name="Google Shape;776;p31"/>
          <p:cNvGrpSpPr/>
          <p:nvPr/>
        </p:nvGrpSpPr>
        <p:grpSpPr>
          <a:xfrm>
            <a:off x="2054150" y="3757500"/>
            <a:ext cx="3148300" cy="1263895"/>
            <a:chOff x="6676775" y="1493468"/>
            <a:chExt cx="1935510" cy="777064"/>
          </a:xfrm>
        </p:grpSpPr>
        <p:sp>
          <p:nvSpPr>
            <p:cNvPr id="777" name="Google Shape;777;p31"/>
            <p:cNvSpPr/>
            <p:nvPr/>
          </p:nvSpPr>
          <p:spPr>
            <a:xfrm>
              <a:off x="6676775" y="1496292"/>
              <a:ext cx="1935510" cy="621948"/>
            </a:xfrm>
            <a:custGeom>
              <a:rect b="b" l="l" r="r" t="t"/>
              <a:pathLst>
                <a:path extrusionOk="0" h="28854" w="89794">
                  <a:moveTo>
                    <a:pt x="35306" y="0"/>
                  </a:moveTo>
                  <a:cubicBezTo>
                    <a:pt x="27062" y="0"/>
                    <a:pt x="16779" y="217"/>
                    <a:pt x="15561" y="217"/>
                  </a:cubicBezTo>
                  <a:cubicBezTo>
                    <a:pt x="13728" y="217"/>
                    <a:pt x="8565" y="1319"/>
                    <a:pt x="5387" y="5624"/>
                  </a:cubicBezTo>
                  <a:cubicBezTo>
                    <a:pt x="2188" y="9904"/>
                    <a:pt x="705" y="15661"/>
                    <a:pt x="467" y="21201"/>
                  </a:cubicBezTo>
                  <a:cubicBezTo>
                    <a:pt x="398" y="22594"/>
                    <a:pt x="91" y="23981"/>
                    <a:pt x="43" y="25395"/>
                  </a:cubicBezTo>
                  <a:cubicBezTo>
                    <a:pt x="0" y="27445"/>
                    <a:pt x="154" y="28748"/>
                    <a:pt x="2474" y="28748"/>
                  </a:cubicBezTo>
                  <a:cubicBezTo>
                    <a:pt x="19040" y="28748"/>
                    <a:pt x="35606" y="28853"/>
                    <a:pt x="52172" y="28853"/>
                  </a:cubicBezTo>
                  <a:cubicBezTo>
                    <a:pt x="55599" y="28853"/>
                    <a:pt x="59027" y="28849"/>
                    <a:pt x="62454" y="28838"/>
                  </a:cubicBezTo>
                  <a:cubicBezTo>
                    <a:pt x="66712" y="28817"/>
                    <a:pt x="70949" y="28796"/>
                    <a:pt x="75186" y="28769"/>
                  </a:cubicBezTo>
                  <a:cubicBezTo>
                    <a:pt x="77570" y="28748"/>
                    <a:pt x="79953" y="28727"/>
                    <a:pt x="82315" y="28684"/>
                  </a:cubicBezTo>
                  <a:cubicBezTo>
                    <a:pt x="82665" y="28684"/>
                    <a:pt x="83062" y="28706"/>
                    <a:pt x="83486" y="28727"/>
                  </a:cubicBezTo>
                  <a:cubicBezTo>
                    <a:pt x="83853" y="28748"/>
                    <a:pt x="84234" y="28768"/>
                    <a:pt x="84612" y="28768"/>
                  </a:cubicBezTo>
                  <a:cubicBezTo>
                    <a:pt x="85821" y="28768"/>
                    <a:pt x="87011" y="28565"/>
                    <a:pt x="87696" y="27556"/>
                  </a:cubicBezTo>
                  <a:cubicBezTo>
                    <a:pt x="88051" y="27027"/>
                    <a:pt x="88358" y="26322"/>
                    <a:pt x="88602" y="25549"/>
                  </a:cubicBezTo>
                  <a:cubicBezTo>
                    <a:pt x="89794" y="21842"/>
                    <a:pt x="89661" y="15995"/>
                    <a:pt x="86351" y="14559"/>
                  </a:cubicBezTo>
                  <a:cubicBezTo>
                    <a:pt x="82050" y="12727"/>
                    <a:pt x="70023" y="11625"/>
                    <a:pt x="68810" y="11493"/>
                  </a:cubicBezTo>
                  <a:cubicBezTo>
                    <a:pt x="67570" y="11381"/>
                    <a:pt x="63889" y="10523"/>
                    <a:pt x="60950" y="8315"/>
                  </a:cubicBezTo>
                  <a:cubicBezTo>
                    <a:pt x="57995" y="6106"/>
                    <a:pt x="49918" y="699"/>
                    <a:pt x="44754" y="217"/>
                  </a:cubicBezTo>
                  <a:cubicBezTo>
                    <a:pt x="43040" y="55"/>
                    <a:pt x="39428" y="0"/>
                    <a:pt x="3530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31"/>
            <p:cNvSpPr/>
            <p:nvPr/>
          </p:nvSpPr>
          <p:spPr>
            <a:xfrm>
              <a:off x="6677680" y="1918540"/>
              <a:ext cx="1901841" cy="199686"/>
            </a:xfrm>
            <a:custGeom>
              <a:rect b="b" l="l" r="r" t="t"/>
              <a:pathLst>
                <a:path extrusionOk="0" h="9264" w="88232">
                  <a:moveTo>
                    <a:pt x="16049" y="1"/>
                  </a:moveTo>
                  <a:cubicBezTo>
                    <a:pt x="11965" y="1"/>
                    <a:pt x="8523" y="2892"/>
                    <a:pt x="7506" y="6865"/>
                  </a:cubicBezTo>
                  <a:lnTo>
                    <a:pt x="1" y="6865"/>
                  </a:lnTo>
                  <a:cubicBezTo>
                    <a:pt x="91" y="8300"/>
                    <a:pt x="530" y="9158"/>
                    <a:pt x="2432" y="9158"/>
                  </a:cubicBezTo>
                  <a:cubicBezTo>
                    <a:pt x="18998" y="9158"/>
                    <a:pt x="35564" y="9263"/>
                    <a:pt x="52130" y="9263"/>
                  </a:cubicBezTo>
                  <a:cubicBezTo>
                    <a:pt x="55557" y="9263"/>
                    <a:pt x="58985" y="9259"/>
                    <a:pt x="62412" y="9248"/>
                  </a:cubicBezTo>
                  <a:cubicBezTo>
                    <a:pt x="66670" y="9227"/>
                    <a:pt x="70907" y="9206"/>
                    <a:pt x="75144" y="9179"/>
                  </a:cubicBezTo>
                  <a:cubicBezTo>
                    <a:pt x="77528" y="9158"/>
                    <a:pt x="79911" y="9137"/>
                    <a:pt x="82273" y="9094"/>
                  </a:cubicBezTo>
                  <a:cubicBezTo>
                    <a:pt x="82305" y="9094"/>
                    <a:pt x="82338" y="9094"/>
                    <a:pt x="82371" y="9094"/>
                  </a:cubicBezTo>
                  <a:cubicBezTo>
                    <a:pt x="83036" y="9094"/>
                    <a:pt x="83812" y="9172"/>
                    <a:pt x="84578" y="9172"/>
                  </a:cubicBezTo>
                  <a:cubicBezTo>
                    <a:pt x="85792" y="9172"/>
                    <a:pt x="86979" y="8976"/>
                    <a:pt x="87654" y="7966"/>
                  </a:cubicBezTo>
                  <a:cubicBezTo>
                    <a:pt x="87855" y="7638"/>
                    <a:pt x="88051" y="7262"/>
                    <a:pt x="88232" y="6865"/>
                  </a:cubicBezTo>
                  <a:lnTo>
                    <a:pt x="83486" y="6865"/>
                  </a:lnTo>
                  <a:cubicBezTo>
                    <a:pt x="82469" y="2892"/>
                    <a:pt x="79027" y="1"/>
                    <a:pt x="74922" y="1"/>
                  </a:cubicBezTo>
                  <a:cubicBezTo>
                    <a:pt x="70839" y="1"/>
                    <a:pt x="67396" y="2892"/>
                    <a:pt x="66384" y="6865"/>
                  </a:cubicBezTo>
                  <a:lnTo>
                    <a:pt x="24607" y="6865"/>
                  </a:lnTo>
                  <a:cubicBezTo>
                    <a:pt x="23596" y="2892"/>
                    <a:pt x="20153" y="1"/>
                    <a:pt x="1604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31"/>
            <p:cNvSpPr/>
            <p:nvPr/>
          </p:nvSpPr>
          <p:spPr>
            <a:xfrm>
              <a:off x="8134669" y="1954277"/>
              <a:ext cx="316363" cy="316255"/>
            </a:xfrm>
            <a:custGeom>
              <a:rect b="b" l="l" r="r" t="t"/>
              <a:pathLst>
                <a:path extrusionOk="0" h="14672" w="14677">
                  <a:moveTo>
                    <a:pt x="7325" y="0"/>
                  </a:moveTo>
                  <a:cubicBezTo>
                    <a:pt x="3289" y="0"/>
                    <a:pt x="0" y="3284"/>
                    <a:pt x="0" y="7325"/>
                  </a:cubicBezTo>
                  <a:cubicBezTo>
                    <a:pt x="0" y="11387"/>
                    <a:pt x="3289" y="14671"/>
                    <a:pt x="7325" y="14671"/>
                  </a:cubicBezTo>
                  <a:cubicBezTo>
                    <a:pt x="11387" y="14671"/>
                    <a:pt x="14676" y="11387"/>
                    <a:pt x="14676" y="7325"/>
                  </a:cubicBezTo>
                  <a:cubicBezTo>
                    <a:pt x="14676" y="3284"/>
                    <a:pt x="11387" y="0"/>
                    <a:pt x="732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31"/>
            <p:cNvSpPr/>
            <p:nvPr/>
          </p:nvSpPr>
          <p:spPr>
            <a:xfrm>
              <a:off x="8204525" y="2024135"/>
              <a:ext cx="176514" cy="176514"/>
            </a:xfrm>
            <a:custGeom>
              <a:rect b="b" l="l" r="r" t="t"/>
              <a:pathLst>
                <a:path extrusionOk="0" h="8189" w="8189">
                  <a:moveTo>
                    <a:pt x="4084" y="1"/>
                  </a:moveTo>
                  <a:cubicBezTo>
                    <a:pt x="1833" y="1"/>
                    <a:pt x="1" y="1833"/>
                    <a:pt x="1" y="4084"/>
                  </a:cubicBezTo>
                  <a:cubicBezTo>
                    <a:pt x="1" y="6356"/>
                    <a:pt x="1833" y="8189"/>
                    <a:pt x="4084" y="8189"/>
                  </a:cubicBezTo>
                  <a:cubicBezTo>
                    <a:pt x="6356" y="8189"/>
                    <a:pt x="8189" y="6356"/>
                    <a:pt x="8189" y="4084"/>
                  </a:cubicBezTo>
                  <a:cubicBezTo>
                    <a:pt x="8189" y="1833"/>
                    <a:pt x="6356" y="1"/>
                    <a:pt x="4084" y="1"/>
                  </a:cubicBezTo>
                  <a:close/>
                </a:path>
              </a:pathLst>
            </a:custGeom>
            <a:solidFill>
              <a:srgbClr val="FFFFFF">
                <a:alpha val="610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31"/>
            <p:cNvSpPr/>
            <p:nvPr/>
          </p:nvSpPr>
          <p:spPr>
            <a:xfrm>
              <a:off x="8264467" y="2084077"/>
              <a:ext cx="56172" cy="56172"/>
            </a:xfrm>
            <a:custGeom>
              <a:rect b="b" l="l" r="r" t="t"/>
              <a:pathLst>
                <a:path extrusionOk="0" h="2606" w="2606">
                  <a:moveTo>
                    <a:pt x="1303" y="0"/>
                  </a:moveTo>
                  <a:cubicBezTo>
                    <a:pt x="599" y="0"/>
                    <a:pt x="0" y="599"/>
                    <a:pt x="0" y="1303"/>
                  </a:cubicBezTo>
                  <a:cubicBezTo>
                    <a:pt x="0" y="2029"/>
                    <a:pt x="599" y="2606"/>
                    <a:pt x="1303" y="2606"/>
                  </a:cubicBezTo>
                  <a:cubicBezTo>
                    <a:pt x="2034" y="2606"/>
                    <a:pt x="2606" y="2029"/>
                    <a:pt x="2606" y="1303"/>
                  </a:cubicBezTo>
                  <a:cubicBezTo>
                    <a:pt x="2606" y="599"/>
                    <a:pt x="2034" y="0"/>
                    <a:pt x="130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31"/>
            <p:cNvSpPr/>
            <p:nvPr/>
          </p:nvSpPr>
          <p:spPr>
            <a:xfrm>
              <a:off x="6865588" y="1954277"/>
              <a:ext cx="316363" cy="316255"/>
            </a:xfrm>
            <a:custGeom>
              <a:rect b="b" l="l" r="r" t="t"/>
              <a:pathLst>
                <a:path extrusionOk="0" h="14672" w="14677">
                  <a:moveTo>
                    <a:pt x="7331" y="0"/>
                  </a:moveTo>
                  <a:cubicBezTo>
                    <a:pt x="3290" y="0"/>
                    <a:pt x="1" y="3284"/>
                    <a:pt x="1" y="7325"/>
                  </a:cubicBezTo>
                  <a:cubicBezTo>
                    <a:pt x="1" y="11387"/>
                    <a:pt x="3290" y="14671"/>
                    <a:pt x="7331" y="14671"/>
                  </a:cubicBezTo>
                  <a:cubicBezTo>
                    <a:pt x="11388" y="14671"/>
                    <a:pt x="14677" y="11387"/>
                    <a:pt x="14677" y="7325"/>
                  </a:cubicBezTo>
                  <a:cubicBezTo>
                    <a:pt x="14677" y="3284"/>
                    <a:pt x="11388" y="0"/>
                    <a:pt x="73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31"/>
            <p:cNvSpPr/>
            <p:nvPr/>
          </p:nvSpPr>
          <p:spPr>
            <a:xfrm>
              <a:off x="6935574" y="2024135"/>
              <a:ext cx="176514" cy="176514"/>
            </a:xfrm>
            <a:custGeom>
              <a:rect b="b" l="l" r="r" t="t"/>
              <a:pathLst>
                <a:path extrusionOk="0" h="8189" w="8189">
                  <a:moveTo>
                    <a:pt x="4084" y="1"/>
                  </a:moveTo>
                  <a:cubicBezTo>
                    <a:pt x="1833" y="1"/>
                    <a:pt x="0" y="1833"/>
                    <a:pt x="0" y="4084"/>
                  </a:cubicBezTo>
                  <a:cubicBezTo>
                    <a:pt x="0" y="6356"/>
                    <a:pt x="1833" y="8189"/>
                    <a:pt x="4084" y="8189"/>
                  </a:cubicBezTo>
                  <a:cubicBezTo>
                    <a:pt x="6356" y="8189"/>
                    <a:pt x="8188" y="6356"/>
                    <a:pt x="8188" y="4084"/>
                  </a:cubicBezTo>
                  <a:cubicBezTo>
                    <a:pt x="8188" y="1833"/>
                    <a:pt x="6356" y="1"/>
                    <a:pt x="4084" y="1"/>
                  </a:cubicBezTo>
                  <a:close/>
                </a:path>
              </a:pathLst>
            </a:custGeom>
            <a:solidFill>
              <a:srgbClr val="FFFFFF">
                <a:alpha val="610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31"/>
            <p:cNvSpPr/>
            <p:nvPr/>
          </p:nvSpPr>
          <p:spPr>
            <a:xfrm>
              <a:off x="6995495" y="2084077"/>
              <a:ext cx="56086" cy="56172"/>
            </a:xfrm>
            <a:custGeom>
              <a:rect b="b" l="l" r="r" t="t"/>
              <a:pathLst>
                <a:path extrusionOk="0" h="2606" w="2602">
                  <a:moveTo>
                    <a:pt x="1304" y="0"/>
                  </a:moveTo>
                  <a:cubicBezTo>
                    <a:pt x="594" y="0"/>
                    <a:pt x="1" y="599"/>
                    <a:pt x="1" y="1303"/>
                  </a:cubicBezTo>
                  <a:cubicBezTo>
                    <a:pt x="1" y="2029"/>
                    <a:pt x="594" y="2606"/>
                    <a:pt x="1304" y="2606"/>
                  </a:cubicBezTo>
                  <a:cubicBezTo>
                    <a:pt x="2029" y="2606"/>
                    <a:pt x="2601" y="2029"/>
                    <a:pt x="2601" y="1303"/>
                  </a:cubicBezTo>
                  <a:cubicBezTo>
                    <a:pt x="2601" y="599"/>
                    <a:pt x="2029" y="0"/>
                    <a:pt x="130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31"/>
            <p:cNvSpPr/>
            <p:nvPr/>
          </p:nvSpPr>
          <p:spPr>
            <a:xfrm>
              <a:off x="7535337" y="1518083"/>
              <a:ext cx="484750" cy="239972"/>
            </a:xfrm>
            <a:custGeom>
              <a:rect b="b" l="l" r="r" t="t"/>
              <a:pathLst>
                <a:path extrusionOk="0" h="11133" w="22489">
                  <a:moveTo>
                    <a:pt x="1185" y="0"/>
                  </a:moveTo>
                  <a:cubicBezTo>
                    <a:pt x="1044" y="0"/>
                    <a:pt x="906" y="11"/>
                    <a:pt x="774" y="43"/>
                  </a:cubicBezTo>
                  <a:cubicBezTo>
                    <a:pt x="1" y="196"/>
                    <a:pt x="1" y="1256"/>
                    <a:pt x="64" y="1854"/>
                  </a:cubicBezTo>
                  <a:cubicBezTo>
                    <a:pt x="266" y="4301"/>
                    <a:pt x="462" y="6753"/>
                    <a:pt x="1150" y="9136"/>
                  </a:cubicBezTo>
                  <a:cubicBezTo>
                    <a:pt x="1235" y="9422"/>
                    <a:pt x="1346" y="9730"/>
                    <a:pt x="1547" y="9952"/>
                  </a:cubicBezTo>
                  <a:cubicBezTo>
                    <a:pt x="1897" y="10349"/>
                    <a:pt x="2739" y="10280"/>
                    <a:pt x="3242" y="10349"/>
                  </a:cubicBezTo>
                  <a:cubicBezTo>
                    <a:pt x="3952" y="10439"/>
                    <a:pt x="4656" y="10482"/>
                    <a:pt x="5387" y="10545"/>
                  </a:cubicBezTo>
                  <a:cubicBezTo>
                    <a:pt x="7924" y="10746"/>
                    <a:pt x="10461" y="10879"/>
                    <a:pt x="12998" y="10969"/>
                  </a:cubicBezTo>
                  <a:cubicBezTo>
                    <a:pt x="14927" y="11023"/>
                    <a:pt x="16841" y="11081"/>
                    <a:pt x="18766" y="11081"/>
                  </a:cubicBezTo>
                  <a:cubicBezTo>
                    <a:pt x="19108" y="11081"/>
                    <a:pt x="19450" y="11079"/>
                    <a:pt x="19793" y="11075"/>
                  </a:cubicBezTo>
                  <a:cubicBezTo>
                    <a:pt x="19809" y="11074"/>
                    <a:pt x="19827" y="11074"/>
                    <a:pt x="19845" y="11074"/>
                  </a:cubicBezTo>
                  <a:cubicBezTo>
                    <a:pt x="20113" y="11074"/>
                    <a:pt x="20595" y="11133"/>
                    <a:pt x="21072" y="11133"/>
                  </a:cubicBezTo>
                  <a:cubicBezTo>
                    <a:pt x="21724" y="11133"/>
                    <a:pt x="22367" y="11023"/>
                    <a:pt x="22441" y="10503"/>
                  </a:cubicBezTo>
                  <a:cubicBezTo>
                    <a:pt x="22489" y="10175"/>
                    <a:pt x="22203" y="9910"/>
                    <a:pt x="21938" y="9687"/>
                  </a:cubicBezTo>
                  <a:cubicBezTo>
                    <a:pt x="21165" y="9089"/>
                    <a:pt x="20413" y="8496"/>
                    <a:pt x="19618" y="7924"/>
                  </a:cubicBezTo>
                  <a:cubicBezTo>
                    <a:pt x="14566" y="4190"/>
                    <a:pt x="8803" y="1102"/>
                    <a:pt x="2517" y="154"/>
                  </a:cubicBezTo>
                  <a:cubicBezTo>
                    <a:pt x="2209" y="112"/>
                    <a:pt x="1897" y="64"/>
                    <a:pt x="1611" y="22"/>
                  </a:cubicBezTo>
                  <a:cubicBezTo>
                    <a:pt x="1468" y="11"/>
                    <a:pt x="1325" y="0"/>
                    <a:pt x="118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31"/>
            <p:cNvSpPr/>
            <p:nvPr/>
          </p:nvSpPr>
          <p:spPr>
            <a:xfrm>
              <a:off x="7055436" y="1517480"/>
              <a:ext cx="461342" cy="219926"/>
            </a:xfrm>
            <a:custGeom>
              <a:rect b="b" l="l" r="r" t="t"/>
              <a:pathLst>
                <a:path extrusionOk="0" h="10203" w="21403">
                  <a:moveTo>
                    <a:pt x="18650" y="1"/>
                  </a:moveTo>
                  <a:cubicBezTo>
                    <a:pt x="18555" y="1"/>
                    <a:pt x="18457" y="3"/>
                    <a:pt x="18357" y="7"/>
                  </a:cubicBezTo>
                  <a:cubicBezTo>
                    <a:pt x="15206" y="140"/>
                    <a:pt x="12049" y="293"/>
                    <a:pt x="8871" y="447"/>
                  </a:cubicBezTo>
                  <a:cubicBezTo>
                    <a:pt x="7855" y="489"/>
                    <a:pt x="6705" y="537"/>
                    <a:pt x="5757" y="1040"/>
                  </a:cubicBezTo>
                  <a:cubicBezTo>
                    <a:pt x="5143" y="1374"/>
                    <a:pt x="4587" y="1882"/>
                    <a:pt x="4105" y="2391"/>
                  </a:cubicBezTo>
                  <a:cubicBezTo>
                    <a:pt x="2892" y="3646"/>
                    <a:pt x="1939" y="5192"/>
                    <a:pt x="1213" y="6760"/>
                  </a:cubicBezTo>
                  <a:cubicBezTo>
                    <a:pt x="991" y="7242"/>
                    <a:pt x="0" y="9096"/>
                    <a:pt x="482" y="9625"/>
                  </a:cubicBezTo>
                  <a:cubicBezTo>
                    <a:pt x="860" y="10014"/>
                    <a:pt x="6898" y="10203"/>
                    <a:pt x="12354" y="10203"/>
                  </a:cubicBezTo>
                  <a:cubicBezTo>
                    <a:pt x="16846" y="10203"/>
                    <a:pt x="20944" y="10075"/>
                    <a:pt x="21164" y="9826"/>
                  </a:cubicBezTo>
                  <a:cubicBezTo>
                    <a:pt x="21207" y="9805"/>
                    <a:pt x="21207" y="9758"/>
                    <a:pt x="21228" y="9715"/>
                  </a:cubicBezTo>
                  <a:cubicBezTo>
                    <a:pt x="21402" y="9276"/>
                    <a:pt x="21318" y="8656"/>
                    <a:pt x="21297" y="8190"/>
                  </a:cubicBezTo>
                  <a:cubicBezTo>
                    <a:pt x="21249" y="7374"/>
                    <a:pt x="21185" y="6537"/>
                    <a:pt x="21095" y="5722"/>
                  </a:cubicBezTo>
                  <a:cubicBezTo>
                    <a:pt x="21032" y="4880"/>
                    <a:pt x="20921" y="4064"/>
                    <a:pt x="20830" y="3227"/>
                  </a:cubicBezTo>
                  <a:cubicBezTo>
                    <a:pt x="20767" y="2740"/>
                    <a:pt x="20788" y="2057"/>
                    <a:pt x="20656" y="1437"/>
                  </a:cubicBezTo>
                  <a:cubicBezTo>
                    <a:pt x="20433" y="268"/>
                    <a:pt x="19689" y="1"/>
                    <a:pt x="1865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31"/>
            <p:cNvSpPr/>
            <p:nvPr/>
          </p:nvSpPr>
          <p:spPr>
            <a:xfrm>
              <a:off x="7506993" y="1493468"/>
              <a:ext cx="62165" cy="627725"/>
            </a:xfrm>
            <a:custGeom>
              <a:rect b="b" l="l" r="r" t="t"/>
              <a:pathLst>
                <a:path extrusionOk="0" h="29122" w="2884">
                  <a:moveTo>
                    <a:pt x="169" y="1"/>
                  </a:moveTo>
                  <a:cubicBezTo>
                    <a:pt x="87" y="1"/>
                    <a:pt x="0" y="65"/>
                    <a:pt x="13" y="168"/>
                  </a:cubicBezTo>
                  <a:cubicBezTo>
                    <a:pt x="188" y="1254"/>
                    <a:pt x="368" y="2355"/>
                    <a:pt x="521" y="3436"/>
                  </a:cubicBezTo>
                  <a:cubicBezTo>
                    <a:pt x="1183" y="7784"/>
                    <a:pt x="1824" y="12153"/>
                    <a:pt x="2243" y="16544"/>
                  </a:cubicBezTo>
                  <a:cubicBezTo>
                    <a:pt x="2661" y="20670"/>
                    <a:pt x="2682" y="24864"/>
                    <a:pt x="2486" y="28990"/>
                  </a:cubicBezTo>
                  <a:cubicBezTo>
                    <a:pt x="2486" y="29078"/>
                    <a:pt x="2558" y="29121"/>
                    <a:pt x="2629" y="29121"/>
                  </a:cubicBezTo>
                  <a:cubicBezTo>
                    <a:pt x="2701" y="29121"/>
                    <a:pt x="2772" y="29078"/>
                    <a:pt x="2772" y="28990"/>
                  </a:cubicBezTo>
                  <a:cubicBezTo>
                    <a:pt x="2883" y="26850"/>
                    <a:pt x="2883" y="24711"/>
                    <a:pt x="2836" y="22571"/>
                  </a:cubicBezTo>
                  <a:cubicBezTo>
                    <a:pt x="2772" y="17958"/>
                    <a:pt x="2221" y="13409"/>
                    <a:pt x="1581" y="8864"/>
                  </a:cubicBezTo>
                  <a:cubicBezTo>
                    <a:pt x="1183" y="5930"/>
                    <a:pt x="765" y="3017"/>
                    <a:pt x="299" y="104"/>
                  </a:cubicBezTo>
                  <a:cubicBezTo>
                    <a:pt x="281" y="32"/>
                    <a:pt x="226" y="1"/>
                    <a:pt x="1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31"/>
            <p:cNvSpPr/>
            <p:nvPr/>
          </p:nvSpPr>
          <p:spPr>
            <a:xfrm>
              <a:off x="8014570" y="1741644"/>
              <a:ext cx="64406" cy="379540"/>
            </a:xfrm>
            <a:custGeom>
              <a:rect b="b" l="l" r="r" t="t"/>
              <a:pathLst>
                <a:path extrusionOk="0" h="17608" w="2988">
                  <a:moveTo>
                    <a:pt x="197" y="1"/>
                  </a:moveTo>
                  <a:cubicBezTo>
                    <a:pt x="96" y="1"/>
                    <a:pt x="0" y="107"/>
                    <a:pt x="75" y="200"/>
                  </a:cubicBezTo>
                  <a:cubicBezTo>
                    <a:pt x="1754" y="2514"/>
                    <a:pt x="2394" y="5364"/>
                    <a:pt x="2527" y="8165"/>
                  </a:cubicBezTo>
                  <a:cubicBezTo>
                    <a:pt x="2659" y="11295"/>
                    <a:pt x="1955" y="14367"/>
                    <a:pt x="1621" y="17476"/>
                  </a:cubicBezTo>
                  <a:cubicBezTo>
                    <a:pt x="1611" y="17564"/>
                    <a:pt x="1677" y="17607"/>
                    <a:pt x="1748" y="17607"/>
                  </a:cubicBezTo>
                  <a:cubicBezTo>
                    <a:pt x="1820" y="17607"/>
                    <a:pt x="1897" y="17564"/>
                    <a:pt x="1907" y="17476"/>
                  </a:cubicBezTo>
                  <a:cubicBezTo>
                    <a:pt x="2241" y="14256"/>
                    <a:pt x="2988" y="11099"/>
                    <a:pt x="2792" y="7853"/>
                  </a:cubicBezTo>
                  <a:cubicBezTo>
                    <a:pt x="2638" y="5099"/>
                    <a:pt x="1976" y="2318"/>
                    <a:pt x="318" y="67"/>
                  </a:cubicBezTo>
                  <a:cubicBezTo>
                    <a:pt x="285" y="20"/>
                    <a:pt x="241" y="1"/>
                    <a:pt x="19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31"/>
            <p:cNvSpPr/>
            <p:nvPr/>
          </p:nvSpPr>
          <p:spPr>
            <a:xfrm>
              <a:off x="7050630" y="1722202"/>
              <a:ext cx="215572" cy="398983"/>
            </a:xfrm>
            <a:custGeom>
              <a:rect b="b" l="l" r="r" t="t"/>
              <a:pathLst>
                <a:path extrusionOk="0" h="18510" w="10001">
                  <a:moveTo>
                    <a:pt x="706" y="0"/>
                  </a:moveTo>
                  <a:cubicBezTo>
                    <a:pt x="664" y="0"/>
                    <a:pt x="624" y="19"/>
                    <a:pt x="599" y="64"/>
                  </a:cubicBezTo>
                  <a:cubicBezTo>
                    <a:pt x="1" y="943"/>
                    <a:pt x="202" y="2203"/>
                    <a:pt x="705" y="3088"/>
                  </a:cubicBezTo>
                  <a:cubicBezTo>
                    <a:pt x="1457" y="4412"/>
                    <a:pt x="2824" y="5423"/>
                    <a:pt x="3952" y="6440"/>
                  </a:cubicBezTo>
                  <a:cubicBezTo>
                    <a:pt x="5255" y="7632"/>
                    <a:pt x="6558" y="8824"/>
                    <a:pt x="7569" y="10259"/>
                  </a:cubicBezTo>
                  <a:cubicBezTo>
                    <a:pt x="8676" y="11827"/>
                    <a:pt x="9094" y="13611"/>
                    <a:pt x="9402" y="15465"/>
                  </a:cubicBezTo>
                  <a:cubicBezTo>
                    <a:pt x="9576" y="16434"/>
                    <a:pt x="9709" y="17409"/>
                    <a:pt x="9709" y="18378"/>
                  </a:cubicBezTo>
                  <a:cubicBezTo>
                    <a:pt x="9709" y="18466"/>
                    <a:pt x="9782" y="18509"/>
                    <a:pt x="9855" y="18509"/>
                  </a:cubicBezTo>
                  <a:cubicBezTo>
                    <a:pt x="9927" y="18509"/>
                    <a:pt x="10000" y="18466"/>
                    <a:pt x="10000" y="18378"/>
                  </a:cubicBezTo>
                  <a:cubicBezTo>
                    <a:pt x="10000" y="17277"/>
                    <a:pt x="9820" y="16170"/>
                    <a:pt x="9624" y="15110"/>
                  </a:cubicBezTo>
                  <a:cubicBezTo>
                    <a:pt x="9312" y="13368"/>
                    <a:pt x="8893" y="11694"/>
                    <a:pt x="7882" y="10238"/>
                  </a:cubicBezTo>
                  <a:cubicBezTo>
                    <a:pt x="6928" y="8866"/>
                    <a:pt x="5715" y="7696"/>
                    <a:pt x="4503" y="6573"/>
                  </a:cubicBezTo>
                  <a:cubicBezTo>
                    <a:pt x="3353" y="5514"/>
                    <a:pt x="1966" y="4497"/>
                    <a:pt x="1102" y="3194"/>
                  </a:cubicBezTo>
                  <a:cubicBezTo>
                    <a:pt x="552" y="2357"/>
                    <a:pt x="223" y="1102"/>
                    <a:pt x="838" y="217"/>
                  </a:cubicBezTo>
                  <a:cubicBezTo>
                    <a:pt x="916" y="109"/>
                    <a:pt x="807" y="0"/>
                    <a:pt x="7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31"/>
            <p:cNvSpPr/>
            <p:nvPr/>
          </p:nvSpPr>
          <p:spPr>
            <a:xfrm>
              <a:off x="7602349" y="1792965"/>
              <a:ext cx="69084" cy="29487"/>
            </a:xfrm>
            <a:custGeom>
              <a:rect b="b" l="l" r="r" t="t"/>
              <a:pathLst>
                <a:path extrusionOk="0" h="1368" w="3205">
                  <a:moveTo>
                    <a:pt x="1590" y="1"/>
                  </a:moveTo>
                  <a:cubicBezTo>
                    <a:pt x="710" y="1"/>
                    <a:pt x="1" y="308"/>
                    <a:pt x="1" y="684"/>
                  </a:cubicBezTo>
                  <a:cubicBezTo>
                    <a:pt x="1" y="1060"/>
                    <a:pt x="710" y="1367"/>
                    <a:pt x="1590" y="1367"/>
                  </a:cubicBezTo>
                  <a:cubicBezTo>
                    <a:pt x="2495" y="1367"/>
                    <a:pt x="3205" y="1060"/>
                    <a:pt x="3205" y="684"/>
                  </a:cubicBezTo>
                  <a:cubicBezTo>
                    <a:pt x="3205" y="308"/>
                    <a:pt x="2495" y="1"/>
                    <a:pt x="159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31"/>
            <p:cNvSpPr/>
            <p:nvPr/>
          </p:nvSpPr>
          <p:spPr>
            <a:xfrm>
              <a:off x="7167647" y="1792965"/>
              <a:ext cx="68976" cy="29487"/>
            </a:xfrm>
            <a:custGeom>
              <a:rect b="b" l="l" r="r" t="t"/>
              <a:pathLst>
                <a:path extrusionOk="0" h="1368" w="3200">
                  <a:moveTo>
                    <a:pt x="1589" y="1"/>
                  </a:moveTo>
                  <a:cubicBezTo>
                    <a:pt x="705" y="1"/>
                    <a:pt x="0" y="308"/>
                    <a:pt x="0" y="684"/>
                  </a:cubicBezTo>
                  <a:cubicBezTo>
                    <a:pt x="0" y="1060"/>
                    <a:pt x="705" y="1367"/>
                    <a:pt x="1589" y="1367"/>
                  </a:cubicBezTo>
                  <a:cubicBezTo>
                    <a:pt x="2495" y="1367"/>
                    <a:pt x="3199" y="1060"/>
                    <a:pt x="3199" y="684"/>
                  </a:cubicBezTo>
                  <a:cubicBezTo>
                    <a:pt x="3199" y="308"/>
                    <a:pt x="2495" y="1"/>
                    <a:pt x="158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31"/>
            <p:cNvSpPr/>
            <p:nvPr/>
          </p:nvSpPr>
          <p:spPr>
            <a:xfrm>
              <a:off x="6741954" y="1535176"/>
              <a:ext cx="344902" cy="173647"/>
            </a:xfrm>
            <a:custGeom>
              <a:rect b="b" l="l" r="r" t="t"/>
              <a:pathLst>
                <a:path extrusionOk="0" h="8056" w="16001">
                  <a:moveTo>
                    <a:pt x="12334" y="0"/>
                  </a:moveTo>
                  <a:cubicBezTo>
                    <a:pt x="10473" y="0"/>
                    <a:pt x="8158" y="129"/>
                    <a:pt x="6446" y="245"/>
                  </a:cubicBezTo>
                  <a:cubicBezTo>
                    <a:pt x="4990" y="1061"/>
                    <a:pt x="3533" y="2205"/>
                    <a:pt x="2363" y="3820"/>
                  </a:cubicBezTo>
                  <a:cubicBezTo>
                    <a:pt x="1436" y="5054"/>
                    <a:pt x="663" y="6421"/>
                    <a:pt x="1" y="7877"/>
                  </a:cubicBezTo>
                  <a:cubicBezTo>
                    <a:pt x="1055" y="7970"/>
                    <a:pt x="2400" y="8055"/>
                    <a:pt x="3797" y="8055"/>
                  </a:cubicBezTo>
                  <a:cubicBezTo>
                    <a:pt x="4708" y="8055"/>
                    <a:pt x="5642" y="8019"/>
                    <a:pt x="6531" y="7925"/>
                  </a:cubicBezTo>
                  <a:cubicBezTo>
                    <a:pt x="10418" y="7459"/>
                    <a:pt x="16001" y="1347"/>
                    <a:pt x="15492" y="420"/>
                  </a:cubicBezTo>
                  <a:cubicBezTo>
                    <a:pt x="15334" y="106"/>
                    <a:pt x="14020" y="0"/>
                    <a:pt x="1233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31"/>
            <p:cNvSpPr/>
            <p:nvPr/>
          </p:nvSpPr>
          <p:spPr>
            <a:xfrm>
              <a:off x="8536156" y="1809648"/>
              <a:ext cx="35178" cy="27073"/>
            </a:xfrm>
            <a:custGeom>
              <a:rect b="b" l="l" r="r" t="t"/>
              <a:pathLst>
                <a:path extrusionOk="0" h="1256" w="1632">
                  <a:moveTo>
                    <a:pt x="1631" y="1255"/>
                  </a:moveTo>
                  <a:lnTo>
                    <a:pt x="1631" y="1255"/>
                  </a:lnTo>
                  <a:lnTo>
                    <a:pt x="1631" y="1255"/>
                  </a:lnTo>
                  <a:close/>
                  <a:moveTo>
                    <a:pt x="1631" y="1255"/>
                  </a:moveTo>
                  <a:lnTo>
                    <a:pt x="1631" y="1255"/>
                  </a:lnTo>
                  <a:lnTo>
                    <a:pt x="1631" y="1255"/>
                  </a:lnTo>
                  <a:close/>
                  <a:moveTo>
                    <a:pt x="1610" y="1255"/>
                  </a:moveTo>
                  <a:lnTo>
                    <a:pt x="1610" y="1255"/>
                  </a:lnTo>
                  <a:lnTo>
                    <a:pt x="1610" y="1255"/>
                  </a:lnTo>
                  <a:close/>
                  <a:moveTo>
                    <a:pt x="1610" y="1234"/>
                  </a:moveTo>
                  <a:lnTo>
                    <a:pt x="1610" y="1234"/>
                  </a:lnTo>
                  <a:lnTo>
                    <a:pt x="1610" y="1234"/>
                  </a:lnTo>
                  <a:close/>
                  <a:moveTo>
                    <a:pt x="1610" y="1234"/>
                  </a:moveTo>
                  <a:lnTo>
                    <a:pt x="1610" y="1234"/>
                  </a:lnTo>
                  <a:lnTo>
                    <a:pt x="1610" y="1234"/>
                  </a:lnTo>
                  <a:close/>
                  <a:moveTo>
                    <a:pt x="1589" y="1213"/>
                  </a:moveTo>
                  <a:cubicBezTo>
                    <a:pt x="1589" y="1213"/>
                    <a:pt x="1589" y="1234"/>
                    <a:pt x="1610" y="1234"/>
                  </a:cubicBezTo>
                  <a:cubicBezTo>
                    <a:pt x="1589" y="1234"/>
                    <a:pt x="1589" y="1213"/>
                    <a:pt x="1589" y="1213"/>
                  </a:cubicBezTo>
                  <a:close/>
                  <a:moveTo>
                    <a:pt x="1589" y="1213"/>
                  </a:moveTo>
                  <a:lnTo>
                    <a:pt x="1589" y="1213"/>
                  </a:lnTo>
                  <a:lnTo>
                    <a:pt x="1589" y="1213"/>
                  </a:lnTo>
                  <a:close/>
                  <a:moveTo>
                    <a:pt x="1589" y="1213"/>
                  </a:moveTo>
                  <a:lnTo>
                    <a:pt x="1589" y="1213"/>
                  </a:lnTo>
                  <a:lnTo>
                    <a:pt x="1589" y="1213"/>
                  </a:lnTo>
                  <a:close/>
                  <a:moveTo>
                    <a:pt x="1589" y="1192"/>
                  </a:moveTo>
                  <a:lnTo>
                    <a:pt x="1589" y="1192"/>
                  </a:lnTo>
                  <a:lnTo>
                    <a:pt x="1589" y="1192"/>
                  </a:lnTo>
                  <a:close/>
                  <a:moveTo>
                    <a:pt x="1563" y="1192"/>
                  </a:moveTo>
                  <a:lnTo>
                    <a:pt x="1563" y="1192"/>
                  </a:lnTo>
                  <a:lnTo>
                    <a:pt x="1563" y="1192"/>
                  </a:lnTo>
                  <a:close/>
                  <a:moveTo>
                    <a:pt x="1563" y="1192"/>
                  </a:moveTo>
                  <a:lnTo>
                    <a:pt x="1563" y="1192"/>
                  </a:lnTo>
                  <a:lnTo>
                    <a:pt x="1563" y="1192"/>
                  </a:lnTo>
                  <a:close/>
                  <a:moveTo>
                    <a:pt x="1563" y="1171"/>
                  </a:moveTo>
                  <a:lnTo>
                    <a:pt x="1563" y="1171"/>
                  </a:lnTo>
                  <a:lnTo>
                    <a:pt x="1563" y="1171"/>
                  </a:lnTo>
                  <a:close/>
                  <a:moveTo>
                    <a:pt x="1541" y="1171"/>
                  </a:moveTo>
                  <a:lnTo>
                    <a:pt x="1563" y="1171"/>
                  </a:lnTo>
                  <a:lnTo>
                    <a:pt x="1541" y="1171"/>
                  </a:lnTo>
                  <a:close/>
                  <a:moveTo>
                    <a:pt x="1541" y="1149"/>
                  </a:moveTo>
                  <a:lnTo>
                    <a:pt x="1541" y="1171"/>
                  </a:lnTo>
                  <a:lnTo>
                    <a:pt x="1541" y="1149"/>
                  </a:lnTo>
                  <a:close/>
                  <a:moveTo>
                    <a:pt x="1541" y="1149"/>
                  </a:moveTo>
                  <a:lnTo>
                    <a:pt x="1541" y="1149"/>
                  </a:lnTo>
                  <a:lnTo>
                    <a:pt x="1541" y="1149"/>
                  </a:lnTo>
                  <a:close/>
                  <a:moveTo>
                    <a:pt x="1520" y="1149"/>
                  </a:moveTo>
                  <a:lnTo>
                    <a:pt x="1541" y="1149"/>
                  </a:lnTo>
                  <a:lnTo>
                    <a:pt x="1520" y="1149"/>
                  </a:lnTo>
                  <a:close/>
                  <a:moveTo>
                    <a:pt x="85" y="21"/>
                  </a:moveTo>
                  <a:lnTo>
                    <a:pt x="85" y="21"/>
                  </a:lnTo>
                  <a:cubicBezTo>
                    <a:pt x="662" y="286"/>
                    <a:pt x="1144" y="662"/>
                    <a:pt x="1520" y="1149"/>
                  </a:cubicBezTo>
                  <a:cubicBezTo>
                    <a:pt x="1144" y="662"/>
                    <a:pt x="662" y="286"/>
                    <a:pt x="85" y="21"/>
                  </a:cubicBezTo>
                  <a:lnTo>
                    <a:pt x="85" y="21"/>
                  </a:lnTo>
                  <a:close/>
                  <a:moveTo>
                    <a:pt x="64" y="21"/>
                  </a:moveTo>
                  <a:lnTo>
                    <a:pt x="64" y="21"/>
                  </a:lnTo>
                  <a:lnTo>
                    <a:pt x="64" y="21"/>
                  </a:lnTo>
                  <a:close/>
                  <a:moveTo>
                    <a:pt x="64" y="21"/>
                  </a:moveTo>
                  <a:lnTo>
                    <a:pt x="64" y="21"/>
                  </a:lnTo>
                  <a:lnTo>
                    <a:pt x="64" y="21"/>
                  </a:lnTo>
                  <a:close/>
                  <a:moveTo>
                    <a:pt x="43" y="21"/>
                  </a:moveTo>
                  <a:lnTo>
                    <a:pt x="43" y="21"/>
                  </a:lnTo>
                  <a:lnTo>
                    <a:pt x="43" y="21"/>
                  </a:lnTo>
                  <a:close/>
                  <a:moveTo>
                    <a:pt x="43" y="21"/>
                  </a:moveTo>
                  <a:lnTo>
                    <a:pt x="43" y="21"/>
                  </a:lnTo>
                  <a:lnTo>
                    <a:pt x="43" y="21"/>
                  </a:lnTo>
                  <a:close/>
                  <a:moveTo>
                    <a:pt x="43" y="21"/>
                  </a:moveTo>
                  <a:lnTo>
                    <a:pt x="43" y="21"/>
                  </a:lnTo>
                  <a:lnTo>
                    <a:pt x="43" y="21"/>
                  </a:lnTo>
                  <a:close/>
                  <a:moveTo>
                    <a:pt x="21" y="0"/>
                  </a:moveTo>
                  <a:lnTo>
                    <a:pt x="21" y="0"/>
                  </a:lnTo>
                  <a:lnTo>
                    <a:pt x="21" y="0"/>
                  </a:lnTo>
                  <a:close/>
                  <a:moveTo>
                    <a:pt x="0" y="0"/>
                  </a:moveTo>
                  <a:lnTo>
                    <a:pt x="0" y="0"/>
                  </a:lnTo>
                  <a:lnTo>
                    <a:pt x="0" y="0"/>
                  </a:lnTo>
                  <a:close/>
                  <a:moveTo>
                    <a:pt x="0" y="0"/>
                  </a:moveTo>
                  <a:lnTo>
                    <a:pt x="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31"/>
            <p:cNvSpPr/>
            <p:nvPr/>
          </p:nvSpPr>
          <p:spPr>
            <a:xfrm>
              <a:off x="8403835" y="1777338"/>
              <a:ext cx="195137" cy="141228"/>
            </a:xfrm>
            <a:custGeom>
              <a:rect b="b" l="l" r="r" t="t"/>
              <a:pathLst>
                <a:path extrusionOk="0" h="6552" w="9053">
                  <a:moveTo>
                    <a:pt x="377" y="0"/>
                  </a:moveTo>
                  <a:cubicBezTo>
                    <a:pt x="112" y="503"/>
                    <a:pt x="1" y="1165"/>
                    <a:pt x="684" y="1875"/>
                  </a:cubicBezTo>
                  <a:cubicBezTo>
                    <a:pt x="2035" y="3310"/>
                    <a:pt x="5938" y="6552"/>
                    <a:pt x="7484" y="6552"/>
                  </a:cubicBezTo>
                  <a:lnTo>
                    <a:pt x="7659" y="6552"/>
                  </a:lnTo>
                  <a:cubicBezTo>
                    <a:pt x="8125" y="6440"/>
                    <a:pt x="8607" y="6308"/>
                    <a:pt x="9052" y="6176"/>
                  </a:cubicBezTo>
                  <a:cubicBezTo>
                    <a:pt x="8851" y="4852"/>
                    <a:pt x="8454" y="3660"/>
                    <a:pt x="7770" y="2754"/>
                  </a:cubicBezTo>
                  <a:lnTo>
                    <a:pt x="7749" y="2754"/>
                  </a:lnTo>
                  <a:lnTo>
                    <a:pt x="7749" y="2733"/>
                  </a:lnTo>
                  <a:cubicBezTo>
                    <a:pt x="7728" y="2733"/>
                    <a:pt x="7728" y="2712"/>
                    <a:pt x="7728" y="2712"/>
                  </a:cubicBezTo>
                  <a:lnTo>
                    <a:pt x="7728" y="2691"/>
                  </a:lnTo>
                  <a:lnTo>
                    <a:pt x="7702" y="2691"/>
                  </a:lnTo>
                  <a:lnTo>
                    <a:pt x="7702" y="2670"/>
                  </a:lnTo>
                  <a:lnTo>
                    <a:pt x="7680" y="2670"/>
                  </a:lnTo>
                  <a:lnTo>
                    <a:pt x="7680" y="2648"/>
                  </a:lnTo>
                  <a:lnTo>
                    <a:pt x="7659" y="2648"/>
                  </a:lnTo>
                  <a:cubicBezTo>
                    <a:pt x="7283" y="2161"/>
                    <a:pt x="6801" y="1785"/>
                    <a:pt x="6224" y="1520"/>
                  </a:cubicBezTo>
                  <a:lnTo>
                    <a:pt x="6182" y="1520"/>
                  </a:lnTo>
                  <a:cubicBezTo>
                    <a:pt x="6182" y="1499"/>
                    <a:pt x="6160" y="1499"/>
                    <a:pt x="6160" y="1499"/>
                  </a:cubicBezTo>
                  <a:lnTo>
                    <a:pt x="6139" y="1499"/>
                  </a:lnTo>
                  <a:cubicBezTo>
                    <a:pt x="4768" y="927"/>
                    <a:pt x="2670" y="419"/>
                    <a:pt x="377" y="0"/>
                  </a:cubicBezTo>
                  <a:close/>
                </a:path>
              </a:pathLst>
            </a:custGeom>
            <a:solidFill>
              <a:srgbClr val="FFFFFF">
                <a:alpha val="610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31"/>
            <p:cNvSpPr/>
            <p:nvPr/>
          </p:nvSpPr>
          <p:spPr>
            <a:xfrm>
              <a:off x="6697208" y="1753930"/>
              <a:ext cx="104714" cy="101395"/>
            </a:xfrm>
            <a:custGeom>
              <a:rect b="b" l="l" r="r" t="t"/>
              <a:pathLst>
                <a:path extrusionOk="0" h="4704" w="4858">
                  <a:moveTo>
                    <a:pt x="1192" y="0"/>
                  </a:moveTo>
                  <a:cubicBezTo>
                    <a:pt x="663" y="1526"/>
                    <a:pt x="287" y="3115"/>
                    <a:pt x="1" y="4704"/>
                  </a:cubicBezTo>
                  <a:cubicBezTo>
                    <a:pt x="1637" y="4682"/>
                    <a:pt x="4857" y="4439"/>
                    <a:pt x="4857" y="3136"/>
                  </a:cubicBezTo>
                  <a:cubicBezTo>
                    <a:pt x="4857" y="1854"/>
                    <a:pt x="2474" y="578"/>
                    <a:pt x="119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96" name="Google Shape;796;p31"/>
          <p:cNvSpPr/>
          <p:nvPr/>
        </p:nvSpPr>
        <p:spPr>
          <a:xfrm>
            <a:off x="4763872" y="2005597"/>
            <a:ext cx="645170" cy="154789"/>
          </a:xfrm>
          <a:custGeom>
            <a:rect b="b" l="l" r="r" t="t"/>
            <a:pathLst>
              <a:path extrusionOk="0" h="1440" w="6002">
                <a:moveTo>
                  <a:pt x="2475" y="0"/>
                </a:moveTo>
                <a:cubicBezTo>
                  <a:pt x="2353" y="0"/>
                  <a:pt x="2221" y="79"/>
                  <a:pt x="2141" y="179"/>
                </a:cubicBezTo>
                <a:cubicBezTo>
                  <a:pt x="1987" y="332"/>
                  <a:pt x="1876" y="555"/>
                  <a:pt x="1812" y="777"/>
                </a:cubicBezTo>
                <a:cubicBezTo>
                  <a:pt x="1739" y="738"/>
                  <a:pt x="1665" y="703"/>
                  <a:pt x="1594" y="703"/>
                </a:cubicBezTo>
                <a:cubicBezTo>
                  <a:pt x="1578" y="703"/>
                  <a:pt x="1563" y="704"/>
                  <a:pt x="1547" y="708"/>
                </a:cubicBezTo>
                <a:cubicBezTo>
                  <a:pt x="1436" y="708"/>
                  <a:pt x="1346" y="798"/>
                  <a:pt x="1346" y="909"/>
                </a:cubicBezTo>
                <a:cubicBezTo>
                  <a:pt x="1249" y="796"/>
                  <a:pt x="1125" y="737"/>
                  <a:pt x="1002" y="737"/>
                </a:cubicBezTo>
                <a:cubicBezTo>
                  <a:pt x="931" y="737"/>
                  <a:pt x="860" y="757"/>
                  <a:pt x="795" y="798"/>
                </a:cubicBezTo>
                <a:cubicBezTo>
                  <a:pt x="621" y="909"/>
                  <a:pt x="531" y="1105"/>
                  <a:pt x="377" y="1238"/>
                </a:cubicBezTo>
                <a:cubicBezTo>
                  <a:pt x="287" y="1328"/>
                  <a:pt x="91" y="1391"/>
                  <a:pt x="1" y="1418"/>
                </a:cubicBezTo>
                <a:lnTo>
                  <a:pt x="6002" y="1439"/>
                </a:lnTo>
                <a:cubicBezTo>
                  <a:pt x="5763" y="1391"/>
                  <a:pt x="5498" y="1328"/>
                  <a:pt x="5366" y="1105"/>
                </a:cubicBezTo>
                <a:cubicBezTo>
                  <a:pt x="5318" y="994"/>
                  <a:pt x="5276" y="888"/>
                  <a:pt x="5207" y="819"/>
                </a:cubicBezTo>
                <a:cubicBezTo>
                  <a:pt x="5176" y="807"/>
                  <a:pt x="5145" y="802"/>
                  <a:pt x="5113" y="802"/>
                </a:cubicBezTo>
                <a:cubicBezTo>
                  <a:pt x="5038" y="802"/>
                  <a:pt x="4964" y="832"/>
                  <a:pt x="4900" y="862"/>
                </a:cubicBezTo>
                <a:cubicBezTo>
                  <a:pt x="4885" y="881"/>
                  <a:pt x="4859" y="897"/>
                  <a:pt x="4836" y="897"/>
                </a:cubicBezTo>
                <a:cubicBezTo>
                  <a:pt x="4826" y="897"/>
                  <a:pt x="4817" y="894"/>
                  <a:pt x="4810" y="888"/>
                </a:cubicBezTo>
                <a:cubicBezTo>
                  <a:pt x="4789" y="888"/>
                  <a:pt x="4789" y="862"/>
                  <a:pt x="4768" y="841"/>
                </a:cubicBezTo>
                <a:cubicBezTo>
                  <a:pt x="4704" y="708"/>
                  <a:pt x="4656" y="533"/>
                  <a:pt x="4572" y="422"/>
                </a:cubicBezTo>
                <a:cubicBezTo>
                  <a:pt x="4503" y="327"/>
                  <a:pt x="4408" y="283"/>
                  <a:pt x="4314" y="283"/>
                </a:cubicBezTo>
                <a:cubicBezTo>
                  <a:pt x="4256" y="283"/>
                  <a:pt x="4198" y="300"/>
                  <a:pt x="4148" y="332"/>
                </a:cubicBezTo>
                <a:cubicBezTo>
                  <a:pt x="3994" y="401"/>
                  <a:pt x="3910" y="555"/>
                  <a:pt x="3862" y="729"/>
                </a:cubicBezTo>
                <a:cubicBezTo>
                  <a:pt x="3751" y="623"/>
                  <a:pt x="3618" y="512"/>
                  <a:pt x="3486" y="465"/>
                </a:cubicBezTo>
                <a:cubicBezTo>
                  <a:pt x="3431" y="442"/>
                  <a:pt x="3377" y="430"/>
                  <a:pt x="3324" y="430"/>
                </a:cubicBezTo>
                <a:cubicBezTo>
                  <a:pt x="3228" y="430"/>
                  <a:pt x="3139" y="469"/>
                  <a:pt x="3067" y="555"/>
                </a:cubicBezTo>
                <a:cubicBezTo>
                  <a:pt x="2935" y="290"/>
                  <a:pt x="2781" y="25"/>
                  <a:pt x="2517" y="4"/>
                </a:cubicBezTo>
                <a:cubicBezTo>
                  <a:pt x="2503" y="2"/>
                  <a:pt x="2489" y="0"/>
                  <a:pt x="247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0" name="Shape 800"/>
        <p:cNvGrpSpPr/>
        <p:nvPr/>
      </p:nvGrpSpPr>
      <p:grpSpPr>
        <a:xfrm>
          <a:off x="0" y="0"/>
          <a:ext cx="0" cy="0"/>
          <a:chOff x="0" y="0"/>
          <a:chExt cx="0" cy="0"/>
        </a:xfrm>
      </p:grpSpPr>
      <p:sp>
        <p:nvSpPr>
          <p:cNvPr id="801" name="Google Shape;801;p32"/>
          <p:cNvSpPr txBox="1"/>
          <p:nvPr>
            <p:ph type="title"/>
          </p:nvPr>
        </p:nvSpPr>
        <p:spPr>
          <a:xfrm>
            <a:off x="720000" y="218738"/>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000"/>
              <a:t>Goals </a:t>
            </a:r>
            <a:endParaRPr sz="4000"/>
          </a:p>
        </p:txBody>
      </p:sp>
      <p:sp>
        <p:nvSpPr>
          <p:cNvPr id="802" name="Google Shape;802;p32"/>
          <p:cNvSpPr txBox="1"/>
          <p:nvPr>
            <p:ph idx="2" type="subTitle"/>
          </p:nvPr>
        </p:nvSpPr>
        <p:spPr>
          <a:xfrm>
            <a:off x="1785500" y="1179675"/>
            <a:ext cx="5784300" cy="30912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rgbClr val="000000"/>
              </a:buClr>
              <a:buSzPts val="1200"/>
              <a:buFont typeface="Calibri"/>
              <a:buChar char="●"/>
            </a:pPr>
            <a:r>
              <a:rPr b="1" lang="en">
                <a:solidFill>
                  <a:srgbClr val="000000"/>
                </a:solidFill>
                <a:latin typeface="Calibri"/>
                <a:ea typeface="Calibri"/>
                <a:cs typeface="Calibri"/>
                <a:sym typeface="Calibri"/>
              </a:rPr>
              <a:t>Analyze Demand Patterns</a:t>
            </a:r>
            <a:br>
              <a:rPr b="1" lang="en">
                <a:solidFill>
                  <a:srgbClr val="000000"/>
                </a:solidFill>
                <a:latin typeface="Calibri"/>
                <a:ea typeface="Calibri"/>
                <a:cs typeface="Calibri"/>
                <a:sym typeface="Calibri"/>
              </a:rPr>
            </a:br>
            <a:r>
              <a:rPr lang="en">
                <a:solidFill>
                  <a:srgbClr val="000000"/>
                </a:solidFill>
                <a:latin typeface="Calibri"/>
                <a:ea typeface="Calibri"/>
                <a:cs typeface="Calibri"/>
                <a:sym typeface="Calibri"/>
              </a:rPr>
              <a:t>Investigate how ride requests change over time to identify peak demand periods and influencing factors.</a:t>
            </a:r>
            <a:endParaRPr>
              <a:solidFill>
                <a:srgbClr val="000000"/>
              </a:solidFill>
              <a:latin typeface="Calibri"/>
              <a:ea typeface="Calibri"/>
              <a:cs typeface="Calibri"/>
              <a:sym typeface="Calibri"/>
            </a:endParaRPr>
          </a:p>
          <a:p>
            <a:pPr indent="-304800" lvl="0" marL="457200" rtl="0" algn="l">
              <a:spcBef>
                <a:spcPts val="0"/>
              </a:spcBef>
              <a:spcAft>
                <a:spcPts val="0"/>
              </a:spcAft>
              <a:buClr>
                <a:srgbClr val="000000"/>
              </a:buClr>
              <a:buSzPts val="1200"/>
              <a:buFont typeface="Calibri"/>
              <a:buChar char="●"/>
            </a:pPr>
            <a:r>
              <a:rPr b="1" lang="en">
                <a:solidFill>
                  <a:srgbClr val="000000"/>
                </a:solidFill>
                <a:latin typeface="Calibri"/>
                <a:ea typeface="Calibri"/>
                <a:cs typeface="Calibri"/>
                <a:sym typeface="Calibri"/>
              </a:rPr>
              <a:t>Evaluate Supply Levels</a:t>
            </a:r>
            <a:br>
              <a:rPr b="1" lang="en">
                <a:solidFill>
                  <a:srgbClr val="000000"/>
                </a:solidFill>
                <a:latin typeface="Calibri"/>
                <a:ea typeface="Calibri"/>
                <a:cs typeface="Calibri"/>
                <a:sym typeface="Calibri"/>
              </a:rPr>
            </a:br>
            <a:r>
              <a:rPr lang="en">
                <a:solidFill>
                  <a:srgbClr val="000000"/>
                </a:solidFill>
                <a:latin typeface="Calibri"/>
                <a:ea typeface="Calibri"/>
                <a:cs typeface="Calibri"/>
                <a:sym typeface="Calibri"/>
              </a:rPr>
              <a:t>Assess driver availability against customer requests to find times of potential driver shortages.</a:t>
            </a:r>
            <a:endParaRPr>
              <a:solidFill>
                <a:srgbClr val="000000"/>
              </a:solidFill>
              <a:latin typeface="Calibri"/>
              <a:ea typeface="Calibri"/>
              <a:cs typeface="Calibri"/>
              <a:sym typeface="Calibri"/>
            </a:endParaRPr>
          </a:p>
          <a:p>
            <a:pPr indent="-304800" lvl="0" marL="457200" rtl="0" algn="l">
              <a:spcBef>
                <a:spcPts val="0"/>
              </a:spcBef>
              <a:spcAft>
                <a:spcPts val="0"/>
              </a:spcAft>
              <a:buClr>
                <a:srgbClr val="000000"/>
              </a:buClr>
              <a:buSzPts val="1200"/>
              <a:buFont typeface="Calibri"/>
              <a:buChar char="●"/>
            </a:pPr>
            <a:r>
              <a:rPr b="1" lang="en">
                <a:solidFill>
                  <a:srgbClr val="000000"/>
                </a:solidFill>
                <a:latin typeface="Calibri"/>
                <a:ea typeface="Calibri"/>
                <a:cs typeface="Calibri"/>
                <a:sym typeface="Calibri"/>
              </a:rPr>
              <a:t>Measure Customer Experience</a:t>
            </a:r>
            <a:br>
              <a:rPr b="1" lang="en">
                <a:solidFill>
                  <a:srgbClr val="000000"/>
                </a:solidFill>
                <a:latin typeface="Calibri"/>
                <a:ea typeface="Calibri"/>
                <a:cs typeface="Calibri"/>
                <a:sym typeface="Calibri"/>
              </a:rPr>
            </a:br>
            <a:r>
              <a:rPr lang="en">
                <a:solidFill>
                  <a:srgbClr val="000000"/>
                </a:solidFill>
                <a:latin typeface="Calibri"/>
                <a:ea typeface="Calibri"/>
                <a:cs typeface="Calibri"/>
                <a:sym typeface="Calibri"/>
              </a:rPr>
              <a:t>Understand rider satisfaction by analyzing metrics like app openings and instances of zero available cars.</a:t>
            </a:r>
            <a:endParaRPr>
              <a:solidFill>
                <a:srgbClr val="000000"/>
              </a:solidFill>
              <a:latin typeface="Calibri"/>
              <a:ea typeface="Calibri"/>
              <a:cs typeface="Calibri"/>
              <a:sym typeface="Calibri"/>
            </a:endParaRPr>
          </a:p>
          <a:p>
            <a:pPr indent="-304800" lvl="0" marL="457200" rtl="0" algn="l">
              <a:spcBef>
                <a:spcPts val="0"/>
              </a:spcBef>
              <a:spcAft>
                <a:spcPts val="0"/>
              </a:spcAft>
              <a:buClr>
                <a:srgbClr val="000000"/>
              </a:buClr>
              <a:buSzPts val="1200"/>
              <a:buFont typeface="Calibri"/>
              <a:buChar char="●"/>
            </a:pPr>
            <a:r>
              <a:rPr b="1" lang="en">
                <a:solidFill>
                  <a:srgbClr val="000000"/>
                </a:solidFill>
                <a:latin typeface="Calibri"/>
                <a:ea typeface="Calibri"/>
                <a:cs typeface="Calibri"/>
                <a:sym typeface="Calibri"/>
              </a:rPr>
              <a:t>Optimize Resource Allocation</a:t>
            </a:r>
            <a:br>
              <a:rPr b="1" lang="en">
                <a:solidFill>
                  <a:srgbClr val="000000"/>
                </a:solidFill>
                <a:latin typeface="Calibri"/>
                <a:ea typeface="Calibri"/>
                <a:cs typeface="Calibri"/>
                <a:sym typeface="Calibri"/>
              </a:rPr>
            </a:br>
            <a:r>
              <a:rPr lang="en">
                <a:solidFill>
                  <a:srgbClr val="000000"/>
                </a:solidFill>
                <a:latin typeface="Calibri"/>
                <a:ea typeface="Calibri"/>
                <a:cs typeface="Calibri"/>
                <a:sym typeface="Calibri"/>
              </a:rPr>
              <a:t>Recommend strategies to align driver availability with demand to improve response times and service efficiency.</a:t>
            </a:r>
            <a:endParaRPr>
              <a:solidFill>
                <a:srgbClr val="000000"/>
              </a:solidFill>
              <a:latin typeface="Calibri"/>
              <a:ea typeface="Calibri"/>
              <a:cs typeface="Calibri"/>
              <a:sym typeface="Calibri"/>
            </a:endParaRPr>
          </a:p>
          <a:p>
            <a:pPr indent="-304800" lvl="0" marL="457200" rtl="0" algn="l">
              <a:spcBef>
                <a:spcPts val="0"/>
              </a:spcBef>
              <a:spcAft>
                <a:spcPts val="0"/>
              </a:spcAft>
              <a:buClr>
                <a:srgbClr val="000000"/>
              </a:buClr>
              <a:buSzPts val="1200"/>
              <a:buFont typeface="Calibri"/>
              <a:buChar char="●"/>
            </a:pPr>
            <a:r>
              <a:rPr b="1" lang="en">
                <a:solidFill>
                  <a:srgbClr val="000000"/>
                </a:solidFill>
                <a:latin typeface="Calibri"/>
                <a:ea typeface="Calibri"/>
                <a:cs typeface="Calibri"/>
                <a:sym typeface="Calibri"/>
              </a:rPr>
              <a:t>Identify Improvement Areas</a:t>
            </a:r>
            <a:br>
              <a:rPr b="1" lang="en">
                <a:solidFill>
                  <a:srgbClr val="000000"/>
                </a:solidFill>
                <a:latin typeface="Calibri"/>
                <a:ea typeface="Calibri"/>
                <a:cs typeface="Calibri"/>
                <a:sym typeface="Calibri"/>
              </a:rPr>
            </a:br>
            <a:r>
              <a:rPr lang="en">
                <a:solidFill>
                  <a:srgbClr val="000000"/>
                </a:solidFill>
                <a:latin typeface="Calibri"/>
                <a:ea typeface="Calibri"/>
                <a:cs typeface="Calibri"/>
                <a:sym typeface="Calibri"/>
              </a:rPr>
              <a:t>Highlight operational challenges and propose recommendations to enhance service quality and effectiveness.</a:t>
            </a:r>
            <a:endParaRPr>
              <a:solidFill>
                <a:srgbClr val="000000"/>
              </a:solidFill>
              <a:latin typeface="Calibri"/>
              <a:ea typeface="Calibri"/>
              <a:cs typeface="Calibri"/>
              <a:sym typeface="Calibri"/>
            </a:endParaRPr>
          </a:p>
          <a:p>
            <a:pPr indent="0" lvl="0" marL="457200" rtl="0" algn="l">
              <a:spcBef>
                <a:spcPts val="0"/>
              </a:spcBef>
              <a:spcAft>
                <a:spcPts val="0"/>
              </a:spcAft>
              <a:buNone/>
            </a:pPr>
            <a:r>
              <a:t/>
            </a:r>
            <a:endParaRPr b="1">
              <a:solidFill>
                <a:srgbClr val="000000"/>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6" name="Shape 806"/>
        <p:cNvGrpSpPr/>
        <p:nvPr/>
      </p:nvGrpSpPr>
      <p:grpSpPr>
        <a:xfrm>
          <a:off x="0" y="0"/>
          <a:ext cx="0" cy="0"/>
          <a:chOff x="0" y="0"/>
          <a:chExt cx="0" cy="0"/>
        </a:xfrm>
      </p:grpSpPr>
      <p:sp>
        <p:nvSpPr>
          <p:cNvPr id="807" name="Google Shape;807;p33"/>
          <p:cNvSpPr txBox="1"/>
          <p:nvPr>
            <p:ph idx="6" type="subTitle"/>
          </p:nvPr>
        </p:nvSpPr>
        <p:spPr>
          <a:xfrm>
            <a:off x="1589999" y="2938625"/>
            <a:ext cx="2811000" cy="411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1365</a:t>
            </a:r>
            <a:endParaRPr/>
          </a:p>
        </p:txBody>
      </p:sp>
      <p:sp>
        <p:nvSpPr>
          <p:cNvPr id="808" name="Google Shape;808;p33"/>
          <p:cNvSpPr txBox="1"/>
          <p:nvPr>
            <p:ph type="title"/>
          </p:nvPr>
        </p:nvSpPr>
        <p:spPr>
          <a:xfrm>
            <a:off x="720000" y="3688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Key Performance indicator(KPI)</a:t>
            </a:r>
            <a:endParaRPr/>
          </a:p>
        </p:txBody>
      </p:sp>
      <p:sp>
        <p:nvSpPr>
          <p:cNvPr id="809" name="Google Shape;809;p33"/>
          <p:cNvSpPr txBox="1"/>
          <p:nvPr>
            <p:ph idx="1" type="subTitle"/>
          </p:nvPr>
        </p:nvSpPr>
        <p:spPr>
          <a:xfrm>
            <a:off x="1589999" y="1537175"/>
            <a:ext cx="2811000" cy="95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Calibri"/>
                <a:ea typeface="Calibri"/>
                <a:cs typeface="Calibri"/>
                <a:sym typeface="Calibri"/>
              </a:rPr>
              <a:t>Total Zeroes</a:t>
            </a:r>
            <a:endParaRPr b="1" sz="1800">
              <a:latin typeface="Calibri"/>
              <a:ea typeface="Calibri"/>
              <a:cs typeface="Calibri"/>
              <a:sym typeface="Calibri"/>
            </a:endParaRPr>
          </a:p>
        </p:txBody>
      </p:sp>
      <p:sp>
        <p:nvSpPr>
          <p:cNvPr id="810" name="Google Shape;810;p33"/>
          <p:cNvSpPr txBox="1"/>
          <p:nvPr>
            <p:ph idx="2" type="subTitle"/>
          </p:nvPr>
        </p:nvSpPr>
        <p:spPr>
          <a:xfrm>
            <a:off x="5568951" y="1537175"/>
            <a:ext cx="2811000" cy="95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Calibri"/>
                <a:ea typeface="Calibri"/>
                <a:cs typeface="Calibri"/>
                <a:sym typeface="Calibri"/>
              </a:rPr>
              <a:t>Total Request</a:t>
            </a:r>
            <a:endParaRPr b="1" sz="1800">
              <a:latin typeface="Calibri"/>
              <a:ea typeface="Calibri"/>
              <a:cs typeface="Calibri"/>
              <a:sym typeface="Calibri"/>
            </a:endParaRPr>
          </a:p>
        </p:txBody>
      </p:sp>
      <p:sp>
        <p:nvSpPr>
          <p:cNvPr id="811" name="Google Shape;811;p33"/>
          <p:cNvSpPr txBox="1"/>
          <p:nvPr>
            <p:ph idx="3" type="subTitle"/>
          </p:nvPr>
        </p:nvSpPr>
        <p:spPr>
          <a:xfrm>
            <a:off x="1589999" y="3197825"/>
            <a:ext cx="2811000" cy="95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Calibri"/>
                <a:ea typeface="Calibri"/>
                <a:cs typeface="Calibri"/>
                <a:sym typeface="Calibri"/>
              </a:rPr>
              <a:t>Completed Trips</a:t>
            </a:r>
            <a:endParaRPr b="1" sz="1800">
              <a:latin typeface="Calibri"/>
              <a:ea typeface="Calibri"/>
              <a:cs typeface="Calibri"/>
              <a:sym typeface="Calibri"/>
            </a:endParaRPr>
          </a:p>
        </p:txBody>
      </p:sp>
      <p:sp>
        <p:nvSpPr>
          <p:cNvPr id="812" name="Google Shape;812;p33"/>
          <p:cNvSpPr txBox="1"/>
          <p:nvPr>
            <p:ph idx="4" type="subTitle"/>
          </p:nvPr>
        </p:nvSpPr>
        <p:spPr>
          <a:xfrm>
            <a:off x="5568951" y="3197825"/>
            <a:ext cx="2811000" cy="95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Calibri"/>
                <a:ea typeface="Calibri"/>
                <a:cs typeface="Calibri"/>
                <a:sym typeface="Calibri"/>
              </a:rPr>
              <a:t>Total Drivers</a:t>
            </a:r>
            <a:endParaRPr b="1" sz="1800">
              <a:latin typeface="Calibri"/>
              <a:ea typeface="Calibri"/>
              <a:cs typeface="Calibri"/>
              <a:sym typeface="Calibri"/>
            </a:endParaRPr>
          </a:p>
        </p:txBody>
      </p:sp>
      <p:sp>
        <p:nvSpPr>
          <p:cNvPr id="813" name="Google Shape;813;p33"/>
          <p:cNvSpPr txBox="1"/>
          <p:nvPr>
            <p:ph idx="5" type="subTitle"/>
          </p:nvPr>
        </p:nvSpPr>
        <p:spPr>
          <a:xfrm>
            <a:off x="1589999" y="1277975"/>
            <a:ext cx="2811000" cy="411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1429</a:t>
            </a:r>
            <a:endParaRPr/>
          </a:p>
        </p:txBody>
      </p:sp>
      <p:sp>
        <p:nvSpPr>
          <p:cNvPr id="814" name="Google Shape;814;p33"/>
          <p:cNvSpPr txBox="1"/>
          <p:nvPr>
            <p:ph idx="7" type="subTitle"/>
          </p:nvPr>
        </p:nvSpPr>
        <p:spPr>
          <a:xfrm>
            <a:off x="5568924" y="1277975"/>
            <a:ext cx="2811000" cy="411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1858</a:t>
            </a:r>
            <a:endParaRPr/>
          </a:p>
        </p:txBody>
      </p:sp>
      <p:sp>
        <p:nvSpPr>
          <p:cNvPr id="815" name="Google Shape;815;p33"/>
          <p:cNvSpPr txBox="1"/>
          <p:nvPr>
            <p:ph idx="8" type="subTitle"/>
          </p:nvPr>
        </p:nvSpPr>
        <p:spPr>
          <a:xfrm>
            <a:off x="5568924" y="2938625"/>
            <a:ext cx="2811000" cy="411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2653</a:t>
            </a:r>
            <a:endParaRPr/>
          </a:p>
        </p:txBody>
      </p:sp>
      <p:sp>
        <p:nvSpPr>
          <p:cNvPr id="816" name="Google Shape;816;p33"/>
          <p:cNvSpPr/>
          <p:nvPr/>
        </p:nvSpPr>
        <p:spPr>
          <a:xfrm>
            <a:off x="796212" y="1277975"/>
            <a:ext cx="641400" cy="641400"/>
          </a:xfrm>
          <a:prstGeom prst="rect">
            <a:avLst/>
          </a:prstGeom>
          <a:solidFill>
            <a:schemeClr val="accent6"/>
          </a:solidFill>
          <a:ln>
            <a:noFill/>
          </a:ln>
          <a:effectLst>
            <a:outerShdw rotWithShape="0" algn="bl" dir="2760000" dist="104775">
              <a:schemeClr val="lt2">
                <a:alpha val="41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33"/>
          <p:cNvSpPr/>
          <p:nvPr/>
        </p:nvSpPr>
        <p:spPr>
          <a:xfrm>
            <a:off x="4775162" y="1277975"/>
            <a:ext cx="641400" cy="641400"/>
          </a:xfrm>
          <a:prstGeom prst="rect">
            <a:avLst/>
          </a:prstGeom>
          <a:solidFill>
            <a:schemeClr val="accent6"/>
          </a:solidFill>
          <a:ln>
            <a:noFill/>
          </a:ln>
          <a:effectLst>
            <a:outerShdw rotWithShape="0" algn="bl" dir="2760000" dist="104775">
              <a:schemeClr val="lt2">
                <a:alpha val="41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33"/>
          <p:cNvSpPr/>
          <p:nvPr/>
        </p:nvSpPr>
        <p:spPr>
          <a:xfrm>
            <a:off x="796212" y="2938625"/>
            <a:ext cx="641400" cy="641400"/>
          </a:xfrm>
          <a:prstGeom prst="rect">
            <a:avLst/>
          </a:prstGeom>
          <a:solidFill>
            <a:schemeClr val="accent6"/>
          </a:solidFill>
          <a:ln>
            <a:noFill/>
          </a:ln>
          <a:effectLst>
            <a:outerShdw rotWithShape="0" algn="bl" dir="2760000" dist="104775">
              <a:schemeClr val="lt2">
                <a:alpha val="41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33"/>
          <p:cNvSpPr/>
          <p:nvPr/>
        </p:nvSpPr>
        <p:spPr>
          <a:xfrm>
            <a:off x="4775162" y="2938625"/>
            <a:ext cx="641400" cy="641400"/>
          </a:xfrm>
          <a:prstGeom prst="rect">
            <a:avLst/>
          </a:prstGeom>
          <a:solidFill>
            <a:schemeClr val="accent6"/>
          </a:solidFill>
          <a:ln>
            <a:noFill/>
          </a:ln>
          <a:effectLst>
            <a:outerShdw rotWithShape="0" algn="bl" dir="2760000" dist="104775">
              <a:schemeClr val="lt2">
                <a:alpha val="41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20" name="Google Shape;820;p33"/>
          <p:cNvGrpSpPr/>
          <p:nvPr/>
        </p:nvGrpSpPr>
        <p:grpSpPr>
          <a:xfrm>
            <a:off x="4957501" y="3071533"/>
            <a:ext cx="276711" cy="375592"/>
            <a:chOff x="4001851" y="3226433"/>
            <a:chExt cx="276711" cy="375592"/>
          </a:xfrm>
        </p:grpSpPr>
        <p:sp>
          <p:nvSpPr>
            <p:cNvPr id="821" name="Google Shape;821;p33"/>
            <p:cNvSpPr/>
            <p:nvPr/>
          </p:nvSpPr>
          <p:spPr>
            <a:xfrm>
              <a:off x="4012500" y="3424226"/>
              <a:ext cx="36354" cy="26326"/>
            </a:xfrm>
            <a:custGeom>
              <a:rect b="b" l="l" r="r" t="t"/>
              <a:pathLst>
                <a:path extrusionOk="0" h="848" w="1171">
                  <a:moveTo>
                    <a:pt x="243" y="1"/>
                  </a:moveTo>
                  <a:cubicBezTo>
                    <a:pt x="162" y="1"/>
                    <a:pt x="1" y="101"/>
                    <a:pt x="1" y="263"/>
                  </a:cubicBezTo>
                  <a:lnTo>
                    <a:pt x="1" y="343"/>
                  </a:lnTo>
                  <a:cubicBezTo>
                    <a:pt x="1" y="605"/>
                    <a:pt x="243" y="847"/>
                    <a:pt x="505" y="847"/>
                  </a:cubicBezTo>
                  <a:lnTo>
                    <a:pt x="1170" y="847"/>
                  </a:lnTo>
                  <a:lnTo>
                    <a:pt x="1170" y="505"/>
                  </a:lnTo>
                  <a:cubicBezTo>
                    <a:pt x="1170" y="263"/>
                    <a:pt x="908" y="1"/>
                    <a:pt x="666" y="1"/>
                  </a:cubicBezTo>
                  <a:close/>
                </a:path>
              </a:pathLst>
            </a:custGeom>
            <a:solidFill>
              <a:srgbClr val="FC5C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33"/>
            <p:cNvSpPr/>
            <p:nvPr/>
          </p:nvSpPr>
          <p:spPr>
            <a:xfrm>
              <a:off x="4046309" y="3359123"/>
              <a:ext cx="164011" cy="102076"/>
            </a:xfrm>
            <a:custGeom>
              <a:rect b="b" l="l" r="r" t="t"/>
              <a:pathLst>
                <a:path extrusionOk="0" h="3288" w="5283">
                  <a:moveTo>
                    <a:pt x="928" y="1"/>
                  </a:moveTo>
                  <a:cubicBezTo>
                    <a:pt x="666" y="1"/>
                    <a:pt x="504" y="182"/>
                    <a:pt x="424" y="424"/>
                  </a:cubicBezTo>
                  <a:lnTo>
                    <a:pt x="81" y="2944"/>
                  </a:lnTo>
                  <a:lnTo>
                    <a:pt x="0" y="3206"/>
                  </a:lnTo>
                  <a:lnTo>
                    <a:pt x="5283" y="3287"/>
                  </a:lnTo>
                  <a:lnTo>
                    <a:pt x="5283" y="2944"/>
                  </a:lnTo>
                  <a:lnTo>
                    <a:pt x="4859" y="424"/>
                  </a:lnTo>
                  <a:cubicBezTo>
                    <a:pt x="4859" y="182"/>
                    <a:pt x="4698" y="1"/>
                    <a:pt x="4456" y="1"/>
                  </a:cubicBezTo>
                  <a:close/>
                </a:path>
              </a:pathLst>
            </a:custGeom>
            <a:solidFill>
              <a:srgbClr val="E391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33"/>
            <p:cNvSpPr/>
            <p:nvPr/>
          </p:nvSpPr>
          <p:spPr>
            <a:xfrm>
              <a:off x="4181514" y="3359123"/>
              <a:ext cx="52590" cy="102076"/>
            </a:xfrm>
            <a:custGeom>
              <a:rect b="b" l="l" r="r" t="t"/>
              <a:pathLst>
                <a:path extrusionOk="0" h="3288" w="1694">
                  <a:moveTo>
                    <a:pt x="0" y="1"/>
                  </a:moveTo>
                  <a:cubicBezTo>
                    <a:pt x="262" y="1"/>
                    <a:pt x="424" y="182"/>
                    <a:pt x="504" y="424"/>
                  </a:cubicBezTo>
                  <a:lnTo>
                    <a:pt x="847" y="2944"/>
                  </a:lnTo>
                  <a:lnTo>
                    <a:pt x="928" y="3287"/>
                  </a:lnTo>
                  <a:lnTo>
                    <a:pt x="1694" y="3287"/>
                  </a:lnTo>
                  <a:lnTo>
                    <a:pt x="1613" y="2944"/>
                  </a:lnTo>
                  <a:lnTo>
                    <a:pt x="1271" y="424"/>
                  </a:lnTo>
                  <a:cubicBezTo>
                    <a:pt x="1190" y="182"/>
                    <a:pt x="1008" y="1"/>
                    <a:pt x="766" y="1"/>
                  </a:cubicBezTo>
                  <a:close/>
                </a:path>
              </a:pathLst>
            </a:custGeom>
            <a:solidFill>
              <a:srgbClr val="FC5C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33"/>
            <p:cNvSpPr/>
            <p:nvPr/>
          </p:nvSpPr>
          <p:spPr>
            <a:xfrm>
              <a:off x="4071984" y="3382904"/>
              <a:ext cx="135853" cy="67647"/>
            </a:xfrm>
            <a:custGeom>
              <a:rect b="b" l="l" r="r" t="t"/>
              <a:pathLst>
                <a:path extrusionOk="0" h="2179" w="4376">
                  <a:moveTo>
                    <a:pt x="423" y="1"/>
                  </a:moveTo>
                  <a:cubicBezTo>
                    <a:pt x="343" y="1"/>
                    <a:pt x="262" y="1"/>
                    <a:pt x="262" y="82"/>
                  </a:cubicBezTo>
                  <a:lnTo>
                    <a:pt x="0" y="2178"/>
                  </a:lnTo>
                  <a:lnTo>
                    <a:pt x="4375" y="2178"/>
                  </a:lnTo>
                  <a:lnTo>
                    <a:pt x="4133" y="82"/>
                  </a:lnTo>
                  <a:cubicBezTo>
                    <a:pt x="4032" y="1"/>
                    <a:pt x="4032" y="1"/>
                    <a:pt x="395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33"/>
            <p:cNvSpPr/>
            <p:nvPr/>
          </p:nvSpPr>
          <p:spPr>
            <a:xfrm>
              <a:off x="4015015" y="3450522"/>
              <a:ext cx="229112" cy="93911"/>
            </a:xfrm>
            <a:custGeom>
              <a:rect b="b" l="l" r="r" t="t"/>
              <a:pathLst>
                <a:path extrusionOk="0" h="3025" w="7380">
                  <a:moveTo>
                    <a:pt x="1089" y="0"/>
                  </a:moveTo>
                  <a:cubicBezTo>
                    <a:pt x="1008" y="0"/>
                    <a:pt x="928" y="81"/>
                    <a:pt x="827" y="81"/>
                  </a:cubicBezTo>
                  <a:lnTo>
                    <a:pt x="504" y="424"/>
                  </a:lnTo>
                  <a:cubicBezTo>
                    <a:pt x="162" y="767"/>
                    <a:pt x="0" y="1170"/>
                    <a:pt x="0" y="1674"/>
                  </a:cubicBezTo>
                  <a:lnTo>
                    <a:pt x="0" y="2863"/>
                  </a:lnTo>
                  <a:lnTo>
                    <a:pt x="7379" y="3025"/>
                  </a:lnTo>
                  <a:lnTo>
                    <a:pt x="7379" y="1674"/>
                  </a:lnTo>
                  <a:cubicBezTo>
                    <a:pt x="7379" y="1170"/>
                    <a:pt x="7218" y="767"/>
                    <a:pt x="6875" y="424"/>
                  </a:cubicBezTo>
                  <a:lnTo>
                    <a:pt x="6553" y="81"/>
                  </a:lnTo>
                  <a:cubicBezTo>
                    <a:pt x="6472" y="81"/>
                    <a:pt x="6371" y="0"/>
                    <a:pt x="6291" y="0"/>
                  </a:cubicBezTo>
                  <a:close/>
                </a:path>
              </a:pathLst>
            </a:custGeom>
            <a:solidFill>
              <a:srgbClr val="9C570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33"/>
            <p:cNvSpPr/>
            <p:nvPr/>
          </p:nvSpPr>
          <p:spPr>
            <a:xfrm>
              <a:off x="4207809" y="3450522"/>
              <a:ext cx="57588" cy="93911"/>
            </a:xfrm>
            <a:custGeom>
              <a:rect b="b" l="l" r="r" t="t"/>
              <a:pathLst>
                <a:path extrusionOk="0" h="3025" w="1855">
                  <a:moveTo>
                    <a:pt x="0" y="0"/>
                  </a:moveTo>
                  <a:cubicBezTo>
                    <a:pt x="161" y="0"/>
                    <a:pt x="262" y="81"/>
                    <a:pt x="343" y="81"/>
                  </a:cubicBezTo>
                  <a:lnTo>
                    <a:pt x="665" y="424"/>
                  </a:lnTo>
                  <a:cubicBezTo>
                    <a:pt x="928" y="767"/>
                    <a:pt x="1169" y="1170"/>
                    <a:pt x="1169" y="1674"/>
                  </a:cubicBezTo>
                  <a:lnTo>
                    <a:pt x="1169" y="3025"/>
                  </a:lnTo>
                  <a:lnTo>
                    <a:pt x="1855" y="2863"/>
                  </a:lnTo>
                  <a:lnTo>
                    <a:pt x="1855" y="1674"/>
                  </a:lnTo>
                  <a:cubicBezTo>
                    <a:pt x="1855" y="1170"/>
                    <a:pt x="1674" y="767"/>
                    <a:pt x="1351" y="424"/>
                  </a:cubicBezTo>
                  <a:lnTo>
                    <a:pt x="1008" y="81"/>
                  </a:lnTo>
                  <a:cubicBezTo>
                    <a:pt x="1008" y="81"/>
                    <a:pt x="847" y="0"/>
                    <a:pt x="766" y="0"/>
                  </a:cubicBezTo>
                  <a:close/>
                </a:path>
              </a:pathLst>
            </a:custGeom>
            <a:solidFill>
              <a:srgbClr val="E391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33"/>
            <p:cNvSpPr/>
            <p:nvPr/>
          </p:nvSpPr>
          <p:spPr>
            <a:xfrm>
              <a:off x="4197161" y="3476818"/>
              <a:ext cx="34460" cy="33808"/>
            </a:xfrm>
            <a:custGeom>
              <a:rect b="b" l="l" r="r" t="t"/>
              <a:pathLst>
                <a:path extrusionOk="0" h="1089" w="1110">
                  <a:moveTo>
                    <a:pt x="504" y="0"/>
                  </a:moveTo>
                  <a:cubicBezTo>
                    <a:pt x="262" y="0"/>
                    <a:pt x="0" y="242"/>
                    <a:pt x="0" y="585"/>
                  </a:cubicBezTo>
                  <a:cubicBezTo>
                    <a:pt x="0" y="827"/>
                    <a:pt x="262" y="1089"/>
                    <a:pt x="504" y="1089"/>
                  </a:cubicBezTo>
                  <a:cubicBezTo>
                    <a:pt x="847" y="1089"/>
                    <a:pt x="1109" y="827"/>
                    <a:pt x="1109" y="585"/>
                  </a:cubicBezTo>
                  <a:cubicBezTo>
                    <a:pt x="1109" y="242"/>
                    <a:pt x="847" y="0"/>
                    <a:pt x="50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33"/>
            <p:cNvSpPr/>
            <p:nvPr/>
          </p:nvSpPr>
          <p:spPr>
            <a:xfrm>
              <a:off x="4048824" y="3476818"/>
              <a:ext cx="33808" cy="33808"/>
            </a:xfrm>
            <a:custGeom>
              <a:rect b="b" l="l" r="r" t="t"/>
              <a:pathLst>
                <a:path extrusionOk="0" h="1089" w="1089">
                  <a:moveTo>
                    <a:pt x="504" y="0"/>
                  </a:moveTo>
                  <a:cubicBezTo>
                    <a:pt x="242" y="0"/>
                    <a:pt x="0" y="242"/>
                    <a:pt x="0" y="585"/>
                  </a:cubicBezTo>
                  <a:cubicBezTo>
                    <a:pt x="0" y="827"/>
                    <a:pt x="242" y="1089"/>
                    <a:pt x="504" y="1089"/>
                  </a:cubicBezTo>
                  <a:cubicBezTo>
                    <a:pt x="847" y="1089"/>
                    <a:pt x="1089" y="827"/>
                    <a:pt x="1089" y="585"/>
                  </a:cubicBezTo>
                  <a:cubicBezTo>
                    <a:pt x="1089" y="242"/>
                    <a:pt x="847" y="0"/>
                    <a:pt x="50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33"/>
            <p:cNvSpPr/>
            <p:nvPr/>
          </p:nvSpPr>
          <p:spPr>
            <a:xfrm>
              <a:off x="4106383" y="3476818"/>
              <a:ext cx="67647" cy="33808"/>
            </a:xfrm>
            <a:custGeom>
              <a:rect b="b" l="l" r="r" t="t"/>
              <a:pathLst>
                <a:path extrusionOk="0" h="1089" w="2179">
                  <a:moveTo>
                    <a:pt x="243" y="0"/>
                  </a:moveTo>
                  <a:cubicBezTo>
                    <a:pt x="82" y="0"/>
                    <a:pt x="1" y="81"/>
                    <a:pt x="1" y="242"/>
                  </a:cubicBezTo>
                  <a:lnTo>
                    <a:pt x="1" y="827"/>
                  </a:lnTo>
                  <a:cubicBezTo>
                    <a:pt x="1" y="1008"/>
                    <a:pt x="82" y="1089"/>
                    <a:pt x="243" y="1089"/>
                  </a:cubicBezTo>
                  <a:lnTo>
                    <a:pt x="505" y="1089"/>
                  </a:lnTo>
                  <a:lnTo>
                    <a:pt x="666" y="928"/>
                  </a:lnTo>
                  <a:lnTo>
                    <a:pt x="908" y="1089"/>
                  </a:lnTo>
                  <a:lnTo>
                    <a:pt x="1251" y="1089"/>
                  </a:lnTo>
                  <a:lnTo>
                    <a:pt x="1412" y="928"/>
                  </a:lnTo>
                  <a:lnTo>
                    <a:pt x="1674" y="1089"/>
                  </a:lnTo>
                  <a:lnTo>
                    <a:pt x="1916" y="1089"/>
                  </a:lnTo>
                  <a:cubicBezTo>
                    <a:pt x="2098" y="1089"/>
                    <a:pt x="2178" y="1008"/>
                    <a:pt x="2178" y="827"/>
                  </a:cubicBezTo>
                  <a:lnTo>
                    <a:pt x="2178" y="242"/>
                  </a:lnTo>
                  <a:cubicBezTo>
                    <a:pt x="2178" y="81"/>
                    <a:pt x="2098" y="0"/>
                    <a:pt x="1916" y="0"/>
                  </a:cubicBezTo>
                  <a:lnTo>
                    <a:pt x="1674" y="0"/>
                  </a:lnTo>
                  <a:lnTo>
                    <a:pt x="1412" y="161"/>
                  </a:lnTo>
                  <a:lnTo>
                    <a:pt x="1251" y="0"/>
                  </a:lnTo>
                  <a:lnTo>
                    <a:pt x="828" y="0"/>
                  </a:lnTo>
                  <a:lnTo>
                    <a:pt x="747" y="161"/>
                  </a:lnTo>
                  <a:lnTo>
                    <a:pt x="505" y="0"/>
                  </a:lnTo>
                  <a:close/>
                </a:path>
              </a:pathLst>
            </a:custGeom>
            <a:solidFill>
              <a:srgbClr val="FACD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33"/>
            <p:cNvSpPr/>
            <p:nvPr/>
          </p:nvSpPr>
          <p:spPr>
            <a:xfrm>
              <a:off x="4231591" y="3424226"/>
              <a:ext cx="36323" cy="26326"/>
            </a:xfrm>
            <a:custGeom>
              <a:rect b="b" l="l" r="r" t="t"/>
              <a:pathLst>
                <a:path extrusionOk="0" h="848" w="1170">
                  <a:moveTo>
                    <a:pt x="504" y="1"/>
                  </a:moveTo>
                  <a:cubicBezTo>
                    <a:pt x="162" y="1"/>
                    <a:pt x="0" y="263"/>
                    <a:pt x="0" y="505"/>
                  </a:cubicBezTo>
                  <a:lnTo>
                    <a:pt x="0" y="847"/>
                  </a:lnTo>
                  <a:lnTo>
                    <a:pt x="666" y="847"/>
                  </a:lnTo>
                  <a:cubicBezTo>
                    <a:pt x="908" y="847"/>
                    <a:pt x="1170" y="605"/>
                    <a:pt x="1170" y="343"/>
                  </a:cubicBezTo>
                  <a:lnTo>
                    <a:pt x="1170" y="263"/>
                  </a:lnTo>
                  <a:cubicBezTo>
                    <a:pt x="1170" y="101"/>
                    <a:pt x="1008" y="1"/>
                    <a:pt x="908" y="1"/>
                  </a:cubicBezTo>
                  <a:close/>
                </a:path>
              </a:pathLst>
            </a:custGeom>
            <a:solidFill>
              <a:srgbClr val="FC5C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33"/>
            <p:cNvSpPr/>
            <p:nvPr/>
          </p:nvSpPr>
          <p:spPr>
            <a:xfrm>
              <a:off x="4210293" y="3557568"/>
              <a:ext cx="36975" cy="44456"/>
            </a:xfrm>
            <a:custGeom>
              <a:rect b="b" l="l" r="r" t="t"/>
              <a:pathLst>
                <a:path extrusionOk="0" h="1432" w="1191">
                  <a:moveTo>
                    <a:pt x="1190" y="0"/>
                  </a:moveTo>
                  <a:lnTo>
                    <a:pt x="1" y="242"/>
                  </a:lnTo>
                  <a:lnTo>
                    <a:pt x="1" y="1089"/>
                  </a:lnTo>
                  <a:cubicBezTo>
                    <a:pt x="1" y="1250"/>
                    <a:pt x="81" y="1351"/>
                    <a:pt x="263" y="1431"/>
                  </a:cubicBezTo>
                  <a:cubicBezTo>
                    <a:pt x="505" y="1431"/>
                    <a:pt x="1190" y="0"/>
                    <a:pt x="1190" y="0"/>
                  </a:cubicBezTo>
                  <a:close/>
                </a:path>
              </a:pathLst>
            </a:custGeom>
            <a:solidFill>
              <a:srgbClr val="2A2E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33"/>
            <p:cNvSpPr/>
            <p:nvPr/>
          </p:nvSpPr>
          <p:spPr>
            <a:xfrm>
              <a:off x="4218427" y="3557568"/>
              <a:ext cx="28841" cy="44456"/>
            </a:xfrm>
            <a:custGeom>
              <a:rect b="b" l="l" r="r" t="t"/>
              <a:pathLst>
                <a:path extrusionOk="0" h="1432" w="929">
                  <a:moveTo>
                    <a:pt x="162" y="0"/>
                  </a:moveTo>
                  <a:lnTo>
                    <a:pt x="162" y="1089"/>
                  </a:lnTo>
                  <a:cubicBezTo>
                    <a:pt x="162" y="1250"/>
                    <a:pt x="82" y="1351"/>
                    <a:pt x="1" y="1431"/>
                  </a:cubicBezTo>
                  <a:lnTo>
                    <a:pt x="586" y="1431"/>
                  </a:lnTo>
                  <a:cubicBezTo>
                    <a:pt x="747" y="1431"/>
                    <a:pt x="928" y="1250"/>
                    <a:pt x="928" y="1089"/>
                  </a:cubicBezTo>
                  <a:lnTo>
                    <a:pt x="928" y="242"/>
                  </a:lnTo>
                  <a:lnTo>
                    <a:pt x="162" y="0"/>
                  </a:lnTo>
                  <a:close/>
                </a:path>
              </a:pathLst>
            </a:custGeom>
            <a:solidFill>
              <a:srgbClr val="2A2E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33"/>
            <p:cNvSpPr/>
            <p:nvPr/>
          </p:nvSpPr>
          <p:spPr>
            <a:xfrm>
              <a:off x="4033177" y="3557568"/>
              <a:ext cx="33808" cy="44456"/>
            </a:xfrm>
            <a:custGeom>
              <a:rect b="b" l="l" r="r" t="t"/>
              <a:pathLst>
                <a:path extrusionOk="0" h="1432" w="1089">
                  <a:moveTo>
                    <a:pt x="0" y="0"/>
                  </a:moveTo>
                  <a:lnTo>
                    <a:pt x="0" y="1089"/>
                  </a:lnTo>
                  <a:cubicBezTo>
                    <a:pt x="0" y="1250"/>
                    <a:pt x="81" y="1351"/>
                    <a:pt x="161" y="1431"/>
                  </a:cubicBezTo>
                  <a:cubicBezTo>
                    <a:pt x="746" y="1431"/>
                    <a:pt x="1089" y="242"/>
                    <a:pt x="1089" y="242"/>
                  </a:cubicBezTo>
                  <a:lnTo>
                    <a:pt x="0" y="0"/>
                  </a:lnTo>
                  <a:close/>
                </a:path>
              </a:pathLst>
            </a:custGeom>
            <a:solidFill>
              <a:srgbClr val="2A2E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33"/>
            <p:cNvSpPr/>
            <p:nvPr/>
          </p:nvSpPr>
          <p:spPr>
            <a:xfrm>
              <a:off x="4038175" y="3557568"/>
              <a:ext cx="28810" cy="44456"/>
            </a:xfrm>
            <a:custGeom>
              <a:rect b="b" l="l" r="r" t="t"/>
              <a:pathLst>
                <a:path extrusionOk="0" h="1432" w="928">
                  <a:moveTo>
                    <a:pt x="262" y="0"/>
                  </a:moveTo>
                  <a:lnTo>
                    <a:pt x="262" y="1089"/>
                  </a:lnTo>
                  <a:cubicBezTo>
                    <a:pt x="262" y="1250"/>
                    <a:pt x="182" y="1351"/>
                    <a:pt x="0" y="1431"/>
                  </a:cubicBezTo>
                  <a:lnTo>
                    <a:pt x="585" y="1431"/>
                  </a:lnTo>
                  <a:cubicBezTo>
                    <a:pt x="766" y="1431"/>
                    <a:pt x="928" y="1250"/>
                    <a:pt x="928" y="1089"/>
                  </a:cubicBezTo>
                  <a:lnTo>
                    <a:pt x="928" y="242"/>
                  </a:lnTo>
                  <a:lnTo>
                    <a:pt x="262" y="0"/>
                  </a:lnTo>
                  <a:close/>
                </a:path>
              </a:pathLst>
            </a:custGeom>
            <a:solidFill>
              <a:srgbClr val="2A2E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33"/>
            <p:cNvSpPr/>
            <p:nvPr/>
          </p:nvSpPr>
          <p:spPr>
            <a:xfrm>
              <a:off x="4145190" y="3476818"/>
              <a:ext cx="10679" cy="33808"/>
            </a:xfrm>
            <a:custGeom>
              <a:rect b="b" l="l" r="r" t="t"/>
              <a:pathLst>
                <a:path extrusionOk="0" h="1089" w="344">
                  <a:moveTo>
                    <a:pt x="1" y="0"/>
                  </a:moveTo>
                  <a:lnTo>
                    <a:pt x="1" y="1089"/>
                  </a:lnTo>
                  <a:lnTo>
                    <a:pt x="344" y="1089"/>
                  </a:lnTo>
                  <a:lnTo>
                    <a:pt x="344" y="0"/>
                  </a:lnTo>
                  <a:close/>
                </a:path>
              </a:pathLst>
            </a:custGeom>
            <a:solidFill>
              <a:srgbClr val="2A2E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33"/>
            <p:cNvSpPr/>
            <p:nvPr/>
          </p:nvSpPr>
          <p:spPr>
            <a:xfrm>
              <a:off x="4124544" y="3476818"/>
              <a:ext cx="10059" cy="33808"/>
            </a:xfrm>
            <a:custGeom>
              <a:rect b="b" l="l" r="r" t="t"/>
              <a:pathLst>
                <a:path extrusionOk="0" h="1089" w="324">
                  <a:moveTo>
                    <a:pt x="1" y="0"/>
                  </a:moveTo>
                  <a:lnTo>
                    <a:pt x="1" y="1089"/>
                  </a:lnTo>
                  <a:lnTo>
                    <a:pt x="323" y="1089"/>
                  </a:lnTo>
                  <a:lnTo>
                    <a:pt x="323" y="0"/>
                  </a:lnTo>
                  <a:close/>
                </a:path>
              </a:pathLst>
            </a:custGeom>
            <a:solidFill>
              <a:srgbClr val="2A2E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33"/>
            <p:cNvSpPr/>
            <p:nvPr/>
          </p:nvSpPr>
          <p:spPr>
            <a:xfrm>
              <a:off x="4066954" y="3226433"/>
              <a:ext cx="122721" cy="169661"/>
            </a:xfrm>
            <a:custGeom>
              <a:rect b="b" l="l" r="r" t="t"/>
              <a:pathLst>
                <a:path extrusionOk="0" h="5465" w="3953">
                  <a:moveTo>
                    <a:pt x="666" y="1"/>
                  </a:moveTo>
                  <a:cubicBezTo>
                    <a:pt x="344" y="1"/>
                    <a:pt x="1" y="242"/>
                    <a:pt x="1" y="585"/>
                  </a:cubicBezTo>
                  <a:lnTo>
                    <a:pt x="1" y="3529"/>
                  </a:lnTo>
                  <a:cubicBezTo>
                    <a:pt x="1" y="3690"/>
                    <a:pt x="81" y="3851"/>
                    <a:pt x="263" y="3952"/>
                  </a:cubicBezTo>
                  <a:lnTo>
                    <a:pt x="2017" y="5464"/>
                  </a:lnTo>
                  <a:lnTo>
                    <a:pt x="3791" y="3952"/>
                  </a:lnTo>
                  <a:lnTo>
                    <a:pt x="3872" y="3952"/>
                  </a:lnTo>
                  <a:cubicBezTo>
                    <a:pt x="3952" y="3952"/>
                    <a:pt x="3952" y="3771"/>
                    <a:pt x="3952" y="3690"/>
                  </a:cubicBezTo>
                  <a:lnTo>
                    <a:pt x="3952" y="323"/>
                  </a:lnTo>
                  <a:cubicBezTo>
                    <a:pt x="3952" y="162"/>
                    <a:pt x="3791" y="1"/>
                    <a:pt x="3610" y="1"/>
                  </a:cubicBezTo>
                  <a:close/>
                </a:path>
              </a:pathLst>
            </a:custGeom>
            <a:solidFill>
              <a:srgbClr val="FB9A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33"/>
            <p:cNvSpPr/>
            <p:nvPr/>
          </p:nvSpPr>
          <p:spPr>
            <a:xfrm>
              <a:off x="4127059" y="3226433"/>
              <a:ext cx="83263" cy="173417"/>
            </a:xfrm>
            <a:custGeom>
              <a:rect b="b" l="l" r="r" t="t"/>
              <a:pathLst>
                <a:path extrusionOk="0" h="5586" w="2682">
                  <a:moveTo>
                    <a:pt x="1351" y="1"/>
                  </a:moveTo>
                  <a:cubicBezTo>
                    <a:pt x="1674" y="1"/>
                    <a:pt x="2016" y="242"/>
                    <a:pt x="2016" y="585"/>
                  </a:cubicBezTo>
                  <a:lnTo>
                    <a:pt x="2016" y="3529"/>
                  </a:lnTo>
                  <a:cubicBezTo>
                    <a:pt x="2016" y="3690"/>
                    <a:pt x="1936" y="3851"/>
                    <a:pt x="1754" y="3952"/>
                  </a:cubicBezTo>
                  <a:lnTo>
                    <a:pt x="0" y="5464"/>
                  </a:lnTo>
                  <a:lnTo>
                    <a:pt x="81" y="5464"/>
                  </a:lnTo>
                  <a:cubicBezTo>
                    <a:pt x="162" y="5545"/>
                    <a:pt x="267" y="5585"/>
                    <a:pt x="383" y="5585"/>
                  </a:cubicBezTo>
                  <a:cubicBezTo>
                    <a:pt x="499" y="5585"/>
                    <a:pt x="625" y="5545"/>
                    <a:pt x="746" y="5464"/>
                  </a:cubicBezTo>
                  <a:lnTo>
                    <a:pt x="2520" y="3952"/>
                  </a:lnTo>
                  <a:cubicBezTo>
                    <a:pt x="2682" y="3851"/>
                    <a:pt x="2682" y="3690"/>
                    <a:pt x="2682" y="3529"/>
                  </a:cubicBezTo>
                  <a:lnTo>
                    <a:pt x="2682" y="585"/>
                  </a:lnTo>
                  <a:cubicBezTo>
                    <a:pt x="2682" y="242"/>
                    <a:pt x="2440" y="1"/>
                    <a:pt x="2097" y="1"/>
                  </a:cubicBezTo>
                  <a:close/>
                </a:path>
              </a:pathLst>
            </a:custGeom>
            <a:solidFill>
              <a:srgbClr val="FC5C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33"/>
            <p:cNvSpPr/>
            <p:nvPr/>
          </p:nvSpPr>
          <p:spPr>
            <a:xfrm>
              <a:off x="4111412" y="3242080"/>
              <a:ext cx="57620" cy="114587"/>
            </a:xfrm>
            <a:custGeom>
              <a:rect b="b" l="l" r="r" t="t"/>
              <a:pathLst>
                <a:path extrusionOk="0" h="3691" w="1856">
                  <a:moveTo>
                    <a:pt x="746" y="747"/>
                  </a:moveTo>
                  <a:lnTo>
                    <a:pt x="746" y="1432"/>
                  </a:lnTo>
                  <a:cubicBezTo>
                    <a:pt x="666" y="1432"/>
                    <a:pt x="585" y="1331"/>
                    <a:pt x="585" y="1331"/>
                  </a:cubicBezTo>
                  <a:cubicBezTo>
                    <a:pt x="504" y="1251"/>
                    <a:pt x="424" y="1170"/>
                    <a:pt x="504" y="1089"/>
                  </a:cubicBezTo>
                  <a:cubicBezTo>
                    <a:pt x="504" y="928"/>
                    <a:pt x="585" y="827"/>
                    <a:pt x="746" y="747"/>
                  </a:cubicBezTo>
                  <a:close/>
                  <a:moveTo>
                    <a:pt x="1089" y="2017"/>
                  </a:moveTo>
                  <a:cubicBezTo>
                    <a:pt x="1432" y="2097"/>
                    <a:pt x="1432" y="2440"/>
                    <a:pt x="1432" y="2521"/>
                  </a:cubicBezTo>
                  <a:cubicBezTo>
                    <a:pt x="1432" y="2682"/>
                    <a:pt x="1250" y="2843"/>
                    <a:pt x="1089" y="2944"/>
                  </a:cubicBezTo>
                  <a:lnTo>
                    <a:pt x="1089" y="2017"/>
                  </a:lnTo>
                  <a:close/>
                  <a:moveTo>
                    <a:pt x="928" y="1"/>
                  </a:moveTo>
                  <a:cubicBezTo>
                    <a:pt x="847" y="1"/>
                    <a:pt x="746" y="81"/>
                    <a:pt x="746" y="162"/>
                  </a:cubicBezTo>
                  <a:lnTo>
                    <a:pt x="746" y="323"/>
                  </a:lnTo>
                  <a:lnTo>
                    <a:pt x="666" y="424"/>
                  </a:lnTo>
                  <a:cubicBezTo>
                    <a:pt x="343" y="505"/>
                    <a:pt x="162" y="666"/>
                    <a:pt x="81" y="1009"/>
                  </a:cubicBezTo>
                  <a:cubicBezTo>
                    <a:pt x="81" y="1251"/>
                    <a:pt x="162" y="1513"/>
                    <a:pt x="343" y="1593"/>
                  </a:cubicBezTo>
                  <a:cubicBezTo>
                    <a:pt x="424" y="1674"/>
                    <a:pt x="746" y="1835"/>
                    <a:pt x="746" y="1835"/>
                  </a:cubicBezTo>
                  <a:lnTo>
                    <a:pt x="746" y="2944"/>
                  </a:lnTo>
                  <a:cubicBezTo>
                    <a:pt x="746" y="2944"/>
                    <a:pt x="504" y="2944"/>
                    <a:pt x="343" y="2763"/>
                  </a:cubicBezTo>
                  <a:cubicBezTo>
                    <a:pt x="242" y="2763"/>
                    <a:pt x="81" y="2763"/>
                    <a:pt x="81" y="2843"/>
                  </a:cubicBezTo>
                  <a:cubicBezTo>
                    <a:pt x="0" y="2944"/>
                    <a:pt x="0" y="3025"/>
                    <a:pt x="81" y="3105"/>
                  </a:cubicBezTo>
                  <a:cubicBezTo>
                    <a:pt x="343" y="3267"/>
                    <a:pt x="504" y="3267"/>
                    <a:pt x="746" y="3267"/>
                  </a:cubicBezTo>
                  <a:lnTo>
                    <a:pt x="746" y="3529"/>
                  </a:lnTo>
                  <a:cubicBezTo>
                    <a:pt x="746" y="3610"/>
                    <a:pt x="847" y="3690"/>
                    <a:pt x="928" y="3690"/>
                  </a:cubicBezTo>
                  <a:cubicBezTo>
                    <a:pt x="1008" y="3690"/>
                    <a:pt x="1089" y="3529"/>
                    <a:pt x="1089" y="3529"/>
                  </a:cubicBezTo>
                  <a:lnTo>
                    <a:pt x="1089" y="3267"/>
                  </a:lnTo>
                  <a:cubicBezTo>
                    <a:pt x="1089" y="3267"/>
                    <a:pt x="1754" y="2843"/>
                    <a:pt x="1754" y="2601"/>
                  </a:cubicBezTo>
                  <a:cubicBezTo>
                    <a:pt x="1855" y="2178"/>
                    <a:pt x="1674" y="1755"/>
                    <a:pt x="1250" y="1674"/>
                  </a:cubicBezTo>
                  <a:cubicBezTo>
                    <a:pt x="1170" y="1674"/>
                    <a:pt x="1089" y="1593"/>
                    <a:pt x="1089" y="1593"/>
                  </a:cubicBezTo>
                  <a:lnTo>
                    <a:pt x="1089" y="747"/>
                  </a:lnTo>
                  <a:cubicBezTo>
                    <a:pt x="1170" y="747"/>
                    <a:pt x="1250" y="827"/>
                    <a:pt x="1250" y="827"/>
                  </a:cubicBezTo>
                  <a:cubicBezTo>
                    <a:pt x="1301" y="878"/>
                    <a:pt x="1366" y="903"/>
                    <a:pt x="1419" y="903"/>
                  </a:cubicBezTo>
                  <a:cubicBezTo>
                    <a:pt x="1472" y="903"/>
                    <a:pt x="1512" y="878"/>
                    <a:pt x="1512" y="827"/>
                  </a:cubicBezTo>
                  <a:cubicBezTo>
                    <a:pt x="1593" y="747"/>
                    <a:pt x="1593" y="666"/>
                    <a:pt x="1512" y="585"/>
                  </a:cubicBezTo>
                  <a:cubicBezTo>
                    <a:pt x="1512" y="585"/>
                    <a:pt x="1351" y="424"/>
                    <a:pt x="1089" y="323"/>
                  </a:cubicBezTo>
                  <a:lnTo>
                    <a:pt x="1089" y="162"/>
                  </a:lnTo>
                  <a:cubicBezTo>
                    <a:pt x="1089" y="81"/>
                    <a:pt x="1008" y="1"/>
                    <a:pt x="928" y="1"/>
                  </a:cubicBezTo>
                  <a:close/>
                </a:path>
              </a:pathLst>
            </a:custGeom>
            <a:solidFill>
              <a:srgbClr val="C33C1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33"/>
            <p:cNvSpPr/>
            <p:nvPr/>
          </p:nvSpPr>
          <p:spPr>
            <a:xfrm>
              <a:off x="4001851" y="3536892"/>
              <a:ext cx="252924" cy="28189"/>
            </a:xfrm>
            <a:custGeom>
              <a:rect b="b" l="l" r="r" t="t"/>
              <a:pathLst>
                <a:path extrusionOk="0" h="908" w="8147">
                  <a:moveTo>
                    <a:pt x="243" y="1"/>
                  </a:moveTo>
                  <a:cubicBezTo>
                    <a:pt x="162" y="1"/>
                    <a:pt x="1" y="162"/>
                    <a:pt x="1" y="243"/>
                  </a:cubicBezTo>
                  <a:lnTo>
                    <a:pt x="1" y="666"/>
                  </a:lnTo>
                  <a:cubicBezTo>
                    <a:pt x="1" y="747"/>
                    <a:pt x="162" y="908"/>
                    <a:pt x="243" y="908"/>
                  </a:cubicBezTo>
                  <a:lnTo>
                    <a:pt x="7985" y="908"/>
                  </a:lnTo>
                  <a:cubicBezTo>
                    <a:pt x="8066" y="908"/>
                    <a:pt x="8146" y="747"/>
                    <a:pt x="8146" y="666"/>
                  </a:cubicBezTo>
                  <a:lnTo>
                    <a:pt x="8146" y="243"/>
                  </a:lnTo>
                  <a:cubicBezTo>
                    <a:pt x="8146" y="162"/>
                    <a:pt x="8066" y="1"/>
                    <a:pt x="7985" y="1"/>
                  </a:cubicBezTo>
                  <a:close/>
                </a:path>
              </a:pathLst>
            </a:custGeom>
            <a:solidFill>
              <a:srgbClr val="FDB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33"/>
            <p:cNvSpPr/>
            <p:nvPr/>
          </p:nvSpPr>
          <p:spPr>
            <a:xfrm>
              <a:off x="4247238" y="3536892"/>
              <a:ext cx="31324" cy="28189"/>
            </a:xfrm>
            <a:custGeom>
              <a:rect b="b" l="l" r="r" t="t"/>
              <a:pathLst>
                <a:path extrusionOk="0" h="908" w="1009">
                  <a:moveTo>
                    <a:pt x="0" y="1"/>
                  </a:moveTo>
                  <a:cubicBezTo>
                    <a:pt x="162" y="1"/>
                    <a:pt x="242" y="162"/>
                    <a:pt x="242" y="243"/>
                  </a:cubicBezTo>
                  <a:lnTo>
                    <a:pt x="242" y="666"/>
                  </a:lnTo>
                  <a:cubicBezTo>
                    <a:pt x="242" y="747"/>
                    <a:pt x="162" y="908"/>
                    <a:pt x="0" y="908"/>
                  </a:cubicBezTo>
                  <a:lnTo>
                    <a:pt x="746" y="908"/>
                  </a:lnTo>
                  <a:cubicBezTo>
                    <a:pt x="827" y="908"/>
                    <a:pt x="1008" y="747"/>
                    <a:pt x="1008" y="666"/>
                  </a:cubicBezTo>
                  <a:lnTo>
                    <a:pt x="1008" y="243"/>
                  </a:lnTo>
                  <a:cubicBezTo>
                    <a:pt x="1008" y="162"/>
                    <a:pt x="827" y="1"/>
                    <a:pt x="746" y="1"/>
                  </a:cubicBezTo>
                  <a:close/>
                </a:path>
              </a:pathLst>
            </a:custGeom>
            <a:solidFill>
              <a:srgbClr val="FDB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42" name="Google Shape;842;p33"/>
          <p:cNvGrpSpPr/>
          <p:nvPr/>
        </p:nvGrpSpPr>
        <p:grpSpPr>
          <a:xfrm>
            <a:off x="4913381" y="1410883"/>
            <a:ext cx="364943" cy="375592"/>
            <a:chOff x="3167494" y="3226433"/>
            <a:chExt cx="364943" cy="375592"/>
          </a:xfrm>
        </p:grpSpPr>
        <p:sp>
          <p:nvSpPr>
            <p:cNvPr id="843" name="Google Shape;843;p33"/>
            <p:cNvSpPr/>
            <p:nvPr/>
          </p:nvSpPr>
          <p:spPr>
            <a:xfrm>
              <a:off x="3219433" y="3244595"/>
              <a:ext cx="127719" cy="33808"/>
            </a:xfrm>
            <a:custGeom>
              <a:rect b="b" l="l" r="r" t="t"/>
              <a:pathLst>
                <a:path extrusionOk="0" h="1089" w="4114">
                  <a:moveTo>
                    <a:pt x="344" y="0"/>
                  </a:moveTo>
                  <a:cubicBezTo>
                    <a:pt x="162" y="0"/>
                    <a:pt x="1" y="162"/>
                    <a:pt x="1" y="343"/>
                  </a:cubicBezTo>
                  <a:lnTo>
                    <a:pt x="1" y="746"/>
                  </a:lnTo>
                  <a:lnTo>
                    <a:pt x="4114" y="1089"/>
                  </a:lnTo>
                  <a:lnTo>
                    <a:pt x="4114" y="343"/>
                  </a:lnTo>
                  <a:cubicBezTo>
                    <a:pt x="4114" y="162"/>
                    <a:pt x="3953" y="0"/>
                    <a:pt x="3771" y="0"/>
                  </a:cubicBezTo>
                  <a:close/>
                </a:path>
              </a:pathLst>
            </a:custGeom>
            <a:solidFill>
              <a:srgbClr val="2A2E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33"/>
            <p:cNvSpPr/>
            <p:nvPr/>
          </p:nvSpPr>
          <p:spPr>
            <a:xfrm>
              <a:off x="3333993" y="3244595"/>
              <a:ext cx="33839" cy="33808"/>
            </a:xfrm>
            <a:custGeom>
              <a:rect b="b" l="l" r="r" t="t"/>
              <a:pathLst>
                <a:path extrusionOk="0" h="1089" w="1090">
                  <a:moveTo>
                    <a:pt x="1" y="0"/>
                  </a:moveTo>
                  <a:cubicBezTo>
                    <a:pt x="182" y="0"/>
                    <a:pt x="343" y="162"/>
                    <a:pt x="343" y="343"/>
                  </a:cubicBezTo>
                  <a:lnTo>
                    <a:pt x="343" y="1089"/>
                  </a:lnTo>
                  <a:lnTo>
                    <a:pt x="1089" y="746"/>
                  </a:lnTo>
                  <a:lnTo>
                    <a:pt x="1089" y="343"/>
                  </a:lnTo>
                  <a:cubicBezTo>
                    <a:pt x="1089" y="162"/>
                    <a:pt x="928" y="0"/>
                    <a:pt x="767" y="0"/>
                  </a:cubicBezTo>
                  <a:close/>
                </a:path>
              </a:pathLst>
            </a:custGeom>
            <a:solidFill>
              <a:srgbClr val="2A2E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33"/>
            <p:cNvSpPr/>
            <p:nvPr/>
          </p:nvSpPr>
          <p:spPr>
            <a:xfrm>
              <a:off x="3167494" y="3267755"/>
              <a:ext cx="231627" cy="334262"/>
            </a:xfrm>
            <a:custGeom>
              <a:rect b="b" l="l" r="r" t="t"/>
              <a:pathLst>
                <a:path extrusionOk="0" h="10767" w="7461">
                  <a:moveTo>
                    <a:pt x="666" y="0"/>
                  </a:moveTo>
                  <a:cubicBezTo>
                    <a:pt x="323" y="0"/>
                    <a:pt x="1" y="262"/>
                    <a:pt x="1" y="605"/>
                  </a:cubicBezTo>
                  <a:lnTo>
                    <a:pt x="1" y="10182"/>
                  </a:lnTo>
                  <a:cubicBezTo>
                    <a:pt x="1" y="10504"/>
                    <a:pt x="323" y="10766"/>
                    <a:pt x="666" y="10766"/>
                  </a:cubicBezTo>
                  <a:lnTo>
                    <a:pt x="6795" y="10766"/>
                  </a:lnTo>
                  <a:cubicBezTo>
                    <a:pt x="7138" y="10766"/>
                    <a:pt x="7460" y="10504"/>
                    <a:pt x="7460" y="10182"/>
                  </a:cubicBezTo>
                  <a:lnTo>
                    <a:pt x="7460" y="605"/>
                  </a:lnTo>
                  <a:cubicBezTo>
                    <a:pt x="7460" y="262"/>
                    <a:pt x="7138" y="0"/>
                    <a:pt x="6795" y="0"/>
                  </a:cubicBezTo>
                  <a:close/>
                </a:path>
              </a:pathLst>
            </a:custGeom>
            <a:solidFill>
              <a:srgbClr val="FC5C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33"/>
            <p:cNvSpPr/>
            <p:nvPr/>
          </p:nvSpPr>
          <p:spPr>
            <a:xfrm>
              <a:off x="3357774" y="3267755"/>
              <a:ext cx="62618" cy="334262"/>
            </a:xfrm>
            <a:custGeom>
              <a:rect b="b" l="l" r="r" t="t"/>
              <a:pathLst>
                <a:path extrusionOk="0" h="10767" w="2017">
                  <a:moveTo>
                    <a:pt x="666" y="0"/>
                  </a:moveTo>
                  <a:cubicBezTo>
                    <a:pt x="1009" y="0"/>
                    <a:pt x="1251" y="262"/>
                    <a:pt x="1251" y="605"/>
                  </a:cubicBezTo>
                  <a:lnTo>
                    <a:pt x="1251" y="847"/>
                  </a:lnTo>
                  <a:lnTo>
                    <a:pt x="1" y="4960"/>
                  </a:lnTo>
                  <a:lnTo>
                    <a:pt x="1251" y="9920"/>
                  </a:lnTo>
                  <a:lnTo>
                    <a:pt x="1251" y="10182"/>
                  </a:lnTo>
                  <a:cubicBezTo>
                    <a:pt x="1251" y="10504"/>
                    <a:pt x="1009" y="10766"/>
                    <a:pt x="666" y="10766"/>
                  </a:cubicBezTo>
                  <a:lnTo>
                    <a:pt x="1432" y="10766"/>
                  </a:lnTo>
                  <a:cubicBezTo>
                    <a:pt x="1755" y="10766"/>
                    <a:pt x="2017" y="10504"/>
                    <a:pt x="2017" y="10182"/>
                  </a:cubicBezTo>
                  <a:lnTo>
                    <a:pt x="2017" y="605"/>
                  </a:lnTo>
                  <a:cubicBezTo>
                    <a:pt x="2017" y="262"/>
                    <a:pt x="1755" y="0"/>
                    <a:pt x="1432" y="0"/>
                  </a:cubicBezTo>
                  <a:close/>
                </a:path>
              </a:pathLst>
            </a:custGeom>
            <a:solidFill>
              <a:srgbClr val="C33C1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33"/>
            <p:cNvSpPr/>
            <p:nvPr/>
          </p:nvSpPr>
          <p:spPr>
            <a:xfrm>
              <a:off x="3461684" y="3560052"/>
              <a:ext cx="28810" cy="41973"/>
            </a:xfrm>
            <a:custGeom>
              <a:rect b="b" l="l" r="r" t="t"/>
              <a:pathLst>
                <a:path extrusionOk="0" h="1352" w="928">
                  <a:moveTo>
                    <a:pt x="847" y="1"/>
                  </a:moveTo>
                  <a:lnTo>
                    <a:pt x="1" y="505"/>
                  </a:lnTo>
                  <a:lnTo>
                    <a:pt x="1" y="1089"/>
                  </a:lnTo>
                  <a:cubicBezTo>
                    <a:pt x="1" y="1271"/>
                    <a:pt x="101" y="1351"/>
                    <a:pt x="182" y="1351"/>
                  </a:cubicBezTo>
                  <a:cubicBezTo>
                    <a:pt x="263" y="1351"/>
                    <a:pt x="767" y="1351"/>
                    <a:pt x="928" y="1089"/>
                  </a:cubicBezTo>
                  <a:lnTo>
                    <a:pt x="847" y="1"/>
                  </a:lnTo>
                  <a:close/>
                </a:path>
              </a:pathLst>
            </a:custGeom>
            <a:solidFill>
              <a:srgbClr val="2A2E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33"/>
            <p:cNvSpPr/>
            <p:nvPr/>
          </p:nvSpPr>
          <p:spPr>
            <a:xfrm>
              <a:off x="3467304" y="3568186"/>
              <a:ext cx="28841" cy="33839"/>
            </a:xfrm>
            <a:custGeom>
              <a:rect b="b" l="l" r="r" t="t"/>
              <a:pathLst>
                <a:path extrusionOk="0" h="1090" w="929">
                  <a:moveTo>
                    <a:pt x="162" y="1"/>
                  </a:moveTo>
                  <a:lnTo>
                    <a:pt x="162" y="827"/>
                  </a:lnTo>
                  <a:cubicBezTo>
                    <a:pt x="162" y="1009"/>
                    <a:pt x="162" y="1089"/>
                    <a:pt x="1" y="1089"/>
                  </a:cubicBezTo>
                  <a:lnTo>
                    <a:pt x="666" y="1089"/>
                  </a:lnTo>
                  <a:cubicBezTo>
                    <a:pt x="828" y="1089"/>
                    <a:pt x="928" y="1009"/>
                    <a:pt x="928" y="827"/>
                  </a:cubicBezTo>
                  <a:lnTo>
                    <a:pt x="928" y="243"/>
                  </a:lnTo>
                  <a:lnTo>
                    <a:pt x="162" y="1"/>
                  </a:lnTo>
                  <a:close/>
                </a:path>
              </a:pathLst>
            </a:custGeom>
            <a:solidFill>
              <a:srgbClr val="2A2E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33"/>
            <p:cNvSpPr/>
            <p:nvPr/>
          </p:nvSpPr>
          <p:spPr>
            <a:xfrm>
              <a:off x="3328994" y="3568186"/>
              <a:ext cx="28810" cy="33839"/>
            </a:xfrm>
            <a:custGeom>
              <a:rect b="b" l="l" r="r" t="t"/>
              <a:pathLst>
                <a:path extrusionOk="0" h="1090" w="928">
                  <a:moveTo>
                    <a:pt x="847" y="1"/>
                  </a:moveTo>
                  <a:lnTo>
                    <a:pt x="0" y="243"/>
                  </a:lnTo>
                  <a:lnTo>
                    <a:pt x="0" y="827"/>
                  </a:lnTo>
                  <a:cubicBezTo>
                    <a:pt x="0" y="1009"/>
                    <a:pt x="0" y="1089"/>
                    <a:pt x="162" y="1089"/>
                  </a:cubicBezTo>
                  <a:lnTo>
                    <a:pt x="928" y="827"/>
                  </a:lnTo>
                  <a:lnTo>
                    <a:pt x="847" y="1"/>
                  </a:lnTo>
                  <a:close/>
                </a:path>
              </a:pathLst>
            </a:custGeom>
            <a:solidFill>
              <a:srgbClr val="2A2E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33"/>
            <p:cNvSpPr/>
            <p:nvPr/>
          </p:nvSpPr>
          <p:spPr>
            <a:xfrm>
              <a:off x="3333993" y="3573215"/>
              <a:ext cx="28810" cy="28810"/>
            </a:xfrm>
            <a:custGeom>
              <a:rect b="b" l="l" r="r" t="t"/>
              <a:pathLst>
                <a:path extrusionOk="0" h="928" w="928">
                  <a:moveTo>
                    <a:pt x="182" y="0"/>
                  </a:moveTo>
                  <a:lnTo>
                    <a:pt x="182" y="665"/>
                  </a:lnTo>
                  <a:cubicBezTo>
                    <a:pt x="182" y="847"/>
                    <a:pt x="81" y="927"/>
                    <a:pt x="1" y="927"/>
                  </a:cubicBezTo>
                  <a:lnTo>
                    <a:pt x="686" y="927"/>
                  </a:lnTo>
                  <a:cubicBezTo>
                    <a:pt x="847" y="927"/>
                    <a:pt x="928" y="847"/>
                    <a:pt x="928" y="665"/>
                  </a:cubicBezTo>
                  <a:lnTo>
                    <a:pt x="928" y="81"/>
                  </a:lnTo>
                  <a:lnTo>
                    <a:pt x="182" y="0"/>
                  </a:lnTo>
                  <a:close/>
                </a:path>
              </a:pathLst>
            </a:custGeom>
            <a:solidFill>
              <a:srgbClr val="2A2E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33"/>
            <p:cNvSpPr/>
            <p:nvPr/>
          </p:nvSpPr>
          <p:spPr>
            <a:xfrm>
              <a:off x="3190654" y="3289021"/>
              <a:ext cx="205953" cy="273569"/>
            </a:xfrm>
            <a:custGeom>
              <a:rect b="b" l="l" r="r" t="t"/>
              <a:pathLst>
                <a:path extrusionOk="0" h="8812" w="6634">
                  <a:moveTo>
                    <a:pt x="81" y="1"/>
                  </a:moveTo>
                  <a:cubicBezTo>
                    <a:pt x="81" y="1"/>
                    <a:pt x="1" y="81"/>
                    <a:pt x="1" y="162"/>
                  </a:cubicBezTo>
                  <a:lnTo>
                    <a:pt x="1" y="8489"/>
                  </a:lnTo>
                  <a:lnTo>
                    <a:pt x="6634" y="8811"/>
                  </a:lnTo>
                  <a:lnTo>
                    <a:pt x="6634" y="162"/>
                  </a:lnTo>
                  <a:cubicBezTo>
                    <a:pt x="6634" y="81"/>
                    <a:pt x="6553" y="1"/>
                    <a:pt x="655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33"/>
            <p:cNvSpPr/>
            <p:nvPr/>
          </p:nvSpPr>
          <p:spPr>
            <a:xfrm>
              <a:off x="3190654" y="3552539"/>
              <a:ext cx="125204" cy="23191"/>
            </a:xfrm>
            <a:custGeom>
              <a:rect b="b" l="l" r="r" t="t"/>
              <a:pathLst>
                <a:path extrusionOk="0" h="747" w="4033">
                  <a:moveTo>
                    <a:pt x="1" y="1"/>
                  </a:moveTo>
                  <a:lnTo>
                    <a:pt x="1" y="666"/>
                  </a:lnTo>
                  <a:lnTo>
                    <a:pt x="81" y="747"/>
                  </a:lnTo>
                  <a:lnTo>
                    <a:pt x="4033" y="747"/>
                  </a:lnTo>
                  <a:lnTo>
                    <a:pt x="4033" y="1"/>
                  </a:lnTo>
                  <a:close/>
                </a:path>
              </a:pathLst>
            </a:custGeom>
            <a:solidFill>
              <a:srgbClr val="FDB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33"/>
            <p:cNvSpPr/>
            <p:nvPr/>
          </p:nvSpPr>
          <p:spPr>
            <a:xfrm>
              <a:off x="3255757" y="3226433"/>
              <a:ext cx="55105" cy="83294"/>
            </a:xfrm>
            <a:custGeom>
              <a:rect b="b" l="l" r="r" t="t"/>
              <a:pathLst>
                <a:path extrusionOk="0" h="2683" w="1775">
                  <a:moveTo>
                    <a:pt x="847" y="1"/>
                  </a:moveTo>
                  <a:cubicBezTo>
                    <a:pt x="585" y="1"/>
                    <a:pt x="424" y="162"/>
                    <a:pt x="343" y="323"/>
                  </a:cubicBezTo>
                  <a:lnTo>
                    <a:pt x="0" y="2259"/>
                  </a:lnTo>
                  <a:cubicBezTo>
                    <a:pt x="0" y="2440"/>
                    <a:pt x="182" y="2682"/>
                    <a:pt x="343" y="2682"/>
                  </a:cubicBezTo>
                  <a:lnTo>
                    <a:pt x="1432" y="2682"/>
                  </a:lnTo>
                  <a:cubicBezTo>
                    <a:pt x="1593" y="2682"/>
                    <a:pt x="1775" y="2440"/>
                    <a:pt x="1775" y="2259"/>
                  </a:cubicBezTo>
                  <a:lnTo>
                    <a:pt x="1432" y="323"/>
                  </a:lnTo>
                  <a:cubicBezTo>
                    <a:pt x="1351" y="162"/>
                    <a:pt x="1190" y="1"/>
                    <a:pt x="928" y="1"/>
                  </a:cubicBezTo>
                  <a:close/>
                </a:path>
              </a:pathLst>
            </a:custGeom>
            <a:solidFill>
              <a:srgbClr val="FDB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33"/>
            <p:cNvSpPr/>
            <p:nvPr/>
          </p:nvSpPr>
          <p:spPr>
            <a:xfrm>
              <a:off x="3284537" y="3226433"/>
              <a:ext cx="49486" cy="83294"/>
            </a:xfrm>
            <a:custGeom>
              <a:rect b="b" l="l" r="r" t="t"/>
              <a:pathLst>
                <a:path extrusionOk="0" h="2683" w="1594">
                  <a:moveTo>
                    <a:pt x="1" y="1"/>
                  </a:moveTo>
                  <a:cubicBezTo>
                    <a:pt x="162" y="1"/>
                    <a:pt x="424" y="162"/>
                    <a:pt x="424" y="323"/>
                  </a:cubicBezTo>
                  <a:lnTo>
                    <a:pt x="767" y="2259"/>
                  </a:lnTo>
                  <a:cubicBezTo>
                    <a:pt x="848" y="2440"/>
                    <a:pt x="666" y="2682"/>
                    <a:pt x="424" y="2682"/>
                  </a:cubicBezTo>
                  <a:lnTo>
                    <a:pt x="1170" y="2682"/>
                  </a:lnTo>
                  <a:cubicBezTo>
                    <a:pt x="1352" y="2682"/>
                    <a:pt x="1594" y="2440"/>
                    <a:pt x="1513" y="2259"/>
                  </a:cubicBezTo>
                  <a:lnTo>
                    <a:pt x="1170" y="323"/>
                  </a:lnTo>
                  <a:cubicBezTo>
                    <a:pt x="1170" y="162"/>
                    <a:pt x="928" y="1"/>
                    <a:pt x="666" y="1"/>
                  </a:cubicBezTo>
                  <a:close/>
                </a:path>
              </a:pathLst>
            </a:custGeom>
            <a:solidFill>
              <a:srgbClr val="FDB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33"/>
            <p:cNvSpPr/>
            <p:nvPr/>
          </p:nvSpPr>
          <p:spPr>
            <a:xfrm>
              <a:off x="3230082" y="3357260"/>
              <a:ext cx="114587" cy="142869"/>
            </a:xfrm>
            <a:custGeom>
              <a:rect b="b" l="l" r="r" t="t"/>
              <a:pathLst>
                <a:path extrusionOk="0" h="4602" w="3691">
                  <a:moveTo>
                    <a:pt x="2047" y="0"/>
                  </a:moveTo>
                  <a:cubicBezTo>
                    <a:pt x="1941" y="0"/>
                    <a:pt x="1835" y="20"/>
                    <a:pt x="1755" y="61"/>
                  </a:cubicBezTo>
                  <a:lnTo>
                    <a:pt x="1" y="1654"/>
                  </a:lnTo>
                  <a:lnTo>
                    <a:pt x="1" y="2581"/>
                  </a:lnTo>
                  <a:cubicBezTo>
                    <a:pt x="1" y="3589"/>
                    <a:pt x="747" y="4436"/>
                    <a:pt x="1674" y="4597"/>
                  </a:cubicBezTo>
                  <a:cubicBezTo>
                    <a:pt x="1696" y="4600"/>
                    <a:pt x="1719" y="4602"/>
                    <a:pt x="1744" y="4602"/>
                  </a:cubicBezTo>
                  <a:cubicBezTo>
                    <a:pt x="2365" y="4602"/>
                    <a:pt x="3690" y="3629"/>
                    <a:pt x="3690" y="2581"/>
                  </a:cubicBezTo>
                  <a:lnTo>
                    <a:pt x="3690" y="1250"/>
                  </a:lnTo>
                  <a:lnTo>
                    <a:pt x="2339" y="61"/>
                  </a:lnTo>
                  <a:cubicBezTo>
                    <a:pt x="2259" y="20"/>
                    <a:pt x="2153" y="0"/>
                    <a:pt x="2047" y="0"/>
                  </a:cubicBezTo>
                  <a:close/>
                </a:path>
              </a:pathLst>
            </a:custGeom>
            <a:solidFill>
              <a:srgbClr val="FC5C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33"/>
            <p:cNvSpPr/>
            <p:nvPr/>
          </p:nvSpPr>
          <p:spPr>
            <a:xfrm>
              <a:off x="3282053" y="3390417"/>
              <a:ext cx="75750" cy="109589"/>
            </a:xfrm>
            <a:custGeom>
              <a:rect b="b" l="l" r="r" t="t"/>
              <a:pathLst>
                <a:path extrusionOk="0" h="3530" w="2440">
                  <a:moveTo>
                    <a:pt x="1674" y="1"/>
                  </a:moveTo>
                  <a:lnTo>
                    <a:pt x="1674" y="1513"/>
                  </a:lnTo>
                  <a:cubicBezTo>
                    <a:pt x="1674" y="2521"/>
                    <a:pt x="928" y="3368"/>
                    <a:pt x="0" y="3529"/>
                  </a:cubicBezTo>
                  <a:lnTo>
                    <a:pt x="424" y="3529"/>
                  </a:lnTo>
                  <a:cubicBezTo>
                    <a:pt x="1512" y="3529"/>
                    <a:pt x="2440" y="2602"/>
                    <a:pt x="2440" y="1513"/>
                  </a:cubicBezTo>
                  <a:lnTo>
                    <a:pt x="2440" y="586"/>
                  </a:lnTo>
                  <a:lnTo>
                    <a:pt x="2016" y="1"/>
                  </a:lnTo>
                  <a:close/>
                </a:path>
              </a:pathLst>
            </a:custGeom>
            <a:solidFill>
              <a:srgbClr val="C33C1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33"/>
            <p:cNvSpPr/>
            <p:nvPr/>
          </p:nvSpPr>
          <p:spPr>
            <a:xfrm>
              <a:off x="3230082" y="3341613"/>
              <a:ext cx="114587" cy="66995"/>
            </a:xfrm>
            <a:custGeom>
              <a:rect b="b" l="l" r="r" t="t"/>
              <a:pathLst>
                <a:path extrusionOk="0" h="2158" w="3691">
                  <a:moveTo>
                    <a:pt x="2047" y="0"/>
                  </a:moveTo>
                  <a:cubicBezTo>
                    <a:pt x="1941" y="0"/>
                    <a:pt x="1835" y="20"/>
                    <a:pt x="1755" y="61"/>
                  </a:cubicBezTo>
                  <a:lnTo>
                    <a:pt x="81" y="1250"/>
                  </a:lnTo>
                  <a:cubicBezTo>
                    <a:pt x="81" y="1331"/>
                    <a:pt x="1" y="1412"/>
                    <a:pt x="1" y="1492"/>
                  </a:cubicBezTo>
                  <a:lnTo>
                    <a:pt x="1" y="2158"/>
                  </a:lnTo>
                  <a:lnTo>
                    <a:pt x="2017" y="746"/>
                  </a:lnTo>
                  <a:lnTo>
                    <a:pt x="2098" y="746"/>
                  </a:lnTo>
                  <a:lnTo>
                    <a:pt x="3348" y="1654"/>
                  </a:lnTo>
                  <a:lnTo>
                    <a:pt x="3690" y="1492"/>
                  </a:lnTo>
                  <a:lnTo>
                    <a:pt x="3348" y="827"/>
                  </a:lnTo>
                  <a:lnTo>
                    <a:pt x="2339" y="61"/>
                  </a:lnTo>
                  <a:cubicBezTo>
                    <a:pt x="2259" y="20"/>
                    <a:pt x="2153" y="0"/>
                    <a:pt x="2047" y="0"/>
                  </a:cubicBezTo>
                  <a:close/>
                </a:path>
              </a:pathLst>
            </a:custGeom>
            <a:solidFill>
              <a:srgbClr val="C33C1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33"/>
            <p:cNvSpPr/>
            <p:nvPr/>
          </p:nvSpPr>
          <p:spPr>
            <a:xfrm>
              <a:off x="3333993" y="3367257"/>
              <a:ext cx="23812" cy="41352"/>
            </a:xfrm>
            <a:custGeom>
              <a:rect b="b" l="l" r="r" t="t"/>
              <a:pathLst>
                <a:path extrusionOk="0" h="1332" w="767">
                  <a:moveTo>
                    <a:pt x="1" y="1"/>
                  </a:moveTo>
                  <a:lnTo>
                    <a:pt x="1" y="828"/>
                  </a:lnTo>
                  <a:lnTo>
                    <a:pt x="767" y="1332"/>
                  </a:lnTo>
                  <a:lnTo>
                    <a:pt x="767" y="666"/>
                  </a:lnTo>
                  <a:cubicBezTo>
                    <a:pt x="767" y="586"/>
                    <a:pt x="686" y="505"/>
                    <a:pt x="686" y="424"/>
                  </a:cubicBezTo>
                  <a:lnTo>
                    <a:pt x="1" y="1"/>
                  </a:lnTo>
                  <a:close/>
                </a:path>
              </a:pathLst>
            </a:custGeom>
            <a:solidFill>
              <a:srgbClr val="C33C1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33"/>
            <p:cNvSpPr/>
            <p:nvPr/>
          </p:nvSpPr>
          <p:spPr>
            <a:xfrm>
              <a:off x="3255757" y="3412336"/>
              <a:ext cx="78264" cy="56378"/>
            </a:xfrm>
            <a:custGeom>
              <a:rect b="b" l="l" r="r" t="t"/>
              <a:pathLst>
                <a:path extrusionOk="0" h="1816" w="2521">
                  <a:moveTo>
                    <a:pt x="2349" y="1"/>
                  </a:moveTo>
                  <a:cubicBezTo>
                    <a:pt x="2299" y="1"/>
                    <a:pt x="2238" y="21"/>
                    <a:pt x="2198" y="61"/>
                  </a:cubicBezTo>
                  <a:lnTo>
                    <a:pt x="928" y="1311"/>
                  </a:lnTo>
                  <a:lnTo>
                    <a:pt x="343" y="726"/>
                  </a:lnTo>
                  <a:cubicBezTo>
                    <a:pt x="303" y="686"/>
                    <a:pt x="262" y="666"/>
                    <a:pt x="220" y="666"/>
                  </a:cubicBezTo>
                  <a:cubicBezTo>
                    <a:pt x="177" y="666"/>
                    <a:pt x="131" y="686"/>
                    <a:pt x="81" y="726"/>
                  </a:cubicBezTo>
                  <a:cubicBezTo>
                    <a:pt x="0" y="807"/>
                    <a:pt x="0" y="888"/>
                    <a:pt x="81" y="988"/>
                  </a:cubicBezTo>
                  <a:lnTo>
                    <a:pt x="767" y="1734"/>
                  </a:lnTo>
                  <a:cubicBezTo>
                    <a:pt x="847" y="1734"/>
                    <a:pt x="847" y="1815"/>
                    <a:pt x="928" y="1815"/>
                  </a:cubicBezTo>
                  <a:cubicBezTo>
                    <a:pt x="1008" y="1815"/>
                    <a:pt x="1008" y="1734"/>
                    <a:pt x="1008" y="1734"/>
                  </a:cubicBezTo>
                  <a:lnTo>
                    <a:pt x="2440" y="303"/>
                  </a:lnTo>
                  <a:cubicBezTo>
                    <a:pt x="2521" y="222"/>
                    <a:pt x="2521" y="142"/>
                    <a:pt x="2440" y="61"/>
                  </a:cubicBezTo>
                  <a:cubicBezTo>
                    <a:pt x="2440" y="21"/>
                    <a:pt x="2400" y="1"/>
                    <a:pt x="234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33"/>
            <p:cNvSpPr/>
            <p:nvPr/>
          </p:nvSpPr>
          <p:spPr>
            <a:xfrm>
              <a:off x="3323965" y="3439873"/>
              <a:ext cx="177174" cy="62618"/>
            </a:xfrm>
            <a:custGeom>
              <a:rect b="b" l="l" r="r" t="t"/>
              <a:pathLst>
                <a:path extrusionOk="0" h="2017" w="5707">
                  <a:moveTo>
                    <a:pt x="1009" y="1"/>
                  </a:moveTo>
                  <a:cubicBezTo>
                    <a:pt x="747" y="1"/>
                    <a:pt x="586" y="182"/>
                    <a:pt x="505" y="343"/>
                  </a:cubicBezTo>
                  <a:lnTo>
                    <a:pt x="1" y="2017"/>
                  </a:lnTo>
                  <a:lnTo>
                    <a:pt x="5707" y="2017"/>
                  </a:lnTo>
                  <a:lnTo>
                    <a:pt x="5203" y="343"/>
                  </a:lnTo>
                  <a:cubicBezTo>
                    <a:pt x="5122" y="182"/>
                    <a:pt x="4941" y="1"/>
                    <a:pt x="469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33"/>
            <p:cNvSpPr/>
            <p:nvPr/>
          </p:nvSpPr>
          <p:spPr>
            <a:xfrm>
              <a:off x="3292671" y="3481816"/>
              <a:ext cx="31324" cy="23812"/>
            </a:xfrm>
            <a:custGeom>
              <a:rect b="b" l="l" r="r" t="t"/>
              <a:pathLst>
                <a:path extrusionOk="0" h="767" w="1009">
                  <a:moveTo>
                    <a:pt x="404" y="0"/>
                  </a:moveTo>
                  <a:cubicBezTo>
                    <a:pt x="162" y="0"/>
                    <a:pt x="1" y="263"/>
                    <a:pt x="82" y="504"/>
                  </a:cubicBezTo>
                  <a:cubicBezTo>
                    <a:pt x="82" y="666"/>
                    <a:pt x="243" y="767"/>
                    <a:pt x="404" y="767"/>
                  </a:cubicBezTo>
                  <a:lnTo>
                    <a:pt x="1009" y="767"/>
                  </a:lnTo>
                  <a:lnTo>
                    <a:pt x="1009" y="424"/>
                  </a:lnTo>
                  <a:cubicBezTo>
                    <a:pt x="1009" y="162"/>
                    <a:pt x="828" y="0"/>
                    <a:pt x="666" y="0"/>
                  </a:cubicBezTo>
                  <a:close/>
                </a:path>
              </a:pathLst>
            </a:custGeom>
            <a:solidFill>
              <a:srgbClr val="2A2E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33"/>
            <p:cNvSpPr/>
            <p:nvPr/>
          </p:nvSpPr>
          <p:spPr>
            <a:xfrm>
              <a:off x="3501113" y="3481816"/>
              <a:ext cx="31324" cy="23812"/>
            </a:xfrm>
            <a:custGeom>
              <a:rect b="b" l="l" r="r" t="t"/>
              <a:pathLst>
                <a:path extrusionOk="0" h="767" w="1009">
                  <a:moveTo>
                    <a:pt x="343" y="0"/>
                  </a:moveTo>
                  <a:cubicBezTo>
                    <a:pt x="162" y="0"/>
                    <a:pt x="1" y="162"/>
                    <a:pt x="1" y="424"/>
                  </a:cubicBezTo>
                  <a:lnTo>
                    <a:pt x="1" y="767"/>
                  </a:lnTo>
                  <a:lnTo>
                    <a:pt x="585" y="767"/>
                  </a:lnTo>
                  <a:cubicBezTo>
                    <a:pt x="747" y="767"/>
                    <a:pt x="928" y="666"/>
                    <a:pt x="928" y="504"/>
                  </a:cubicBezTo>
                  <a:cubicBezTo>
                    <a:pt x="1009" y="263"/>
                    <a:pt x="847" y="0"/>
                    <a:pt x="585" y="0"/>
                  </a:cubicBezTo>
                  <a:close/>
                </a:path>
              </a:pathLst>
            </a:custGeom>
            <a:solidFill>
              <a:srgbClr val="2A2E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33"/>
            <p:cNvSpPr/>
            <p:nvPr/>
          </p:nvSpPr>
          <p:spPr>
            <a:xfrm>
              <a:off x="3318346" y="3434875"/>
              <a:ext cx="187791" cy="73266"/>
            </a:xfrm>
            <a:custGeom>
              <a:rect b="b" l="l" r="r" t="t"/>
              <a:pathLst>
                <a:path extrusionOk="0" h="2360" w="6049">
                  <a:moveTo>
                    <a:pt x="1190" y="0"/>
                  </a:moveTo>
                  <a:cubicBezTo>
                    <a:pt x="928" y="0"/>
                    <a:pt x="585" y="262"/>
                    <a:pt x="505" y="504"/>
                  </a:cubicBezTo>
                  <a:lnTo>
                    <a:pt x="1" y="2097"/>
                  </a:lnTo>
                  <a:cubicBezTo>
                    <a:pt x="1" y="2178"/>
                    <a:pt x="1" y="2279"/>
                    <a:pt x="81" y="2359"/>
                  </a:cubicBezTo>
                  <a:cubicBezTo>
                    <a:pt x="263" y="2359"/>
                    <a:pt x="343" y="2359"/>
                    <a:pt x="343" y="2178"/>
                  </a:cubicBezTo>
                  <a:lnTo>
                    <a:pt x="928" y="585"/>
                  </a:lnTo>
                  <a:cubicBezTo>
                    <a:pt x="928" y="504"/>
                    <a:pt x="1009" y="424"/>
                    <a:pt x="1190" y="424"/>
                  </a:cubicBezTo>
                  <a:lnTo>
                    <a:pt x="4880" y="424"/>
                  </a:lnTo>
                  <a:cubicBezTo>
                    <a:pt x="5041" y="424"/>
                    <a:pt x="5122" y="504"/>
                    <a:pt x="5122" y="585"/>
                  </a:cubicBezTo>
                  <a:lnTo>
                    <a:pt x="5726" y="2178"/>
                  </a:lnTo>
                  <a:cubicBezTo>
                    <a:pt x="5726" y="2279"/>
                    <a:pt x="5807" y="2359"/>
                    <a:pt x="5888" y="2359"/>
                  </a:cubicBezTo>
                  <a:cubicBezTo>
                    <a:pt x="6049" y="2359"/>
                    <a:pt x="6049" y="2178"/>
                    <a:pt x="6049" y="2097"/>
                  </a:cubicBezTo>
                  <a:lnTo>
                    <a:pt x="5545" y="504"/>
                  </a:lnTo>
                  <a:cubicBezTo>
                    <a:pt x="5384" y="262"/>
                    <a:pt x="5122" y="0"/>
                    <a:pt x="4880" y="0"/>
                  </a:cubicBezTo>
                  <a:close/>
                </a:path>
              </a:pathLst>
            </a:custGeom>
            <a:solidFill>
              <a:srgbClr val="2A2E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33"/>
            <p:cNvSpPr/>
            <p:nvPr/>
          </p:nvSpPr>
          <p:spPr>
            <a:xfrm>
              <a:off x="3305213" y="3502462"/>
              <a:ext cx="193441" cy="73266"/>
            </a:xfrm>
            <a:custGeom>
              <a:rect b="b" l="l" r="r" t="t"/>
              <a:pathLst>
                <a:path extrusionOk="0" h="2360" w="6231">
                  <a:moveTo>
                    <a:pt x="847" y="1"/>
                  </a:moveTo>
                  <a:cubicBezTo>
                    <a:pt x="343" y="1"/>
                    <a:pt x="0" y="424"/>
                    <a:pt x="0" y="848"/>
                  </a:cubicBezTo>
                  <a:lnTo>
                    <a:pt x="0" y="2017"/>
                  </a:lnTo>
                  <a:cubicBezTo>
                    <a:pt x="0" y="2198"/>
                    <a:pt x="182" y="2360"/>
                    <a:pt x="343" y="2360"/>
                  </a:cubicBezTo>
                  <a:lnTo>
                    <a:pt x="5807" y="2360"/>
                  </a:lnTo>
                  <a:cubicBezTo>
                    <a:pt x="6049" y="2360"/>
                    <a:pt x="6230" y="2198"/>
                    <a:pt x="6230" y="2017"/>
                  </a:cubicBezTo>
                  <a:lnTo>
                    <a:pt x="6230" y="848"/>
                  </a:lnTo>
                  <a:cubicBezTo>
                    <a:pt x="6230" y="424"/>
                    <a:pt x="5807" y="1"/>
                    <a:pt x="5383" y="1"/>
                  </a:cubicBezTo>
                  <a:close/>
                </a:path>
              </a:pathLst>
            </a:custGeom>
            <a:solidFill>
              <a:srgbClr val="9C570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33"/>
            <p:cNvSpPr/>
            <p:nvPr/>
          </p:nvSpPr>
          <p:spPr>
            <a:xfrm>
              <a:off x="3469818" y="3502462"/>
              <a:ext cx="49486" cy="73266"/>
            </a:xfrm>
            <a:custGeom>
              <a:rect b="b" l="l" r="r" t="t"/>
              <a:pathLst>
                <a:path extrusionOk="0" h="2360" w="1594">
                  <a:moveTo>
                    <a:pt x="1" y="1"/>
                  </a:moveTo>
                  <a:cubicBezTo>
                    <a:pt x="505" y="1"/>
                    <a:pt x="847" y="424"/>
                    <a:pt x="847" y="848"/>
                  </a:cubicBezTo>
                  <a:lnTo>
                    <a:pt x="747" y="928"/>
                  </a:lnTo>
                  <a:lnTo>
                    <a:pt x="847" y="1190"/>
                  </a:lnTo>
                  <a:lnTo>
                    <a:pt x="847" y="2017"/>
                  </a:lnTo>
                  <a:cubicBezTo>
                    <a:pt x="847" y="2198"/>
                    <a:pt x="666" y="2360"/>
                    <a:pt x="505" y="2360"/>
                  </a:cubicBezTo>
                  <a:lnTo>
                    <a:pt x="1251" y="2360"/>
                  </a:lnTo>
                  <a:cubicBezTo>
                    <a:pt x="1432" y="2360"/>
                    <a:pt x="1593" y="2198"/>
                    <a:pt x="1593" y="2017"/>
                  </a:cubicBezTo>
                  <a:lnTo>
                    <a:pt x="1593" y="848"/>
                  </a:lnTo>
                  <a:cubicBezTo>
                    <a:pt x="1593" y="424"/>
                    <a:pt x="1251" y="1"/>
                    <a:pt x="747" y="1"/>
                  </a:cubicBezTo>
                  <a:close/>
                </a:path>
              </a:pathLst>
            </a:custGeom>
            <a:solidFill>
              <a:srgbClr val="FC5C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33"/>
            <p:cNvSpPr/>
            <p:nvPr/>
          </p:nvSpPr>
          <p:spPr>
            <a:xfrm>
              <a:off x="3461684" y="3526243"/>
              <a:ext cx="34460" cy="26326"/>
            </a:xfrm>
            <a:custGeom>
              <a:rect b="b" l="l" r="r" t="t"/>
              <a:pathLst>
                <a:path extrusionOk="0" h="848" w="1110">
                  <a:moveTo>
                    <a:pt x="505" y="1"/>
                  </a:moveTo>
                  <a:cubicBezTo>
                    <a:pt x="263" y="1"/>
                    <a:pt x="1" y="162"/>
                    <a:pt x="1" y="505"/>
                  </a:cubicBezTo>
                  <a:lnTo>
                    <a:pt x="1" y="747"/>
                  </a:lnTo>
                  <a:cubicBezTo>
                    <a:pt x="1" y="848"/>
                    <a:pt x="101" y="848"/>
                    <a:pt x="182" y="848"/>
                  </a:cubicBezTo>
                  <a:lnTo>
                    <a:pt x="605" y="848"/>
                  </a:lnTo>
                  <a:cubicBezTo>
                    <a:pt x="928" y="848"/>
                    <a:pt x="1109" y="666"/>
                    <a:pt x="1109" y="424"/>
                  </a:cubicBezTo>
                  <a:lnTo>
                    <a:pt x="1109" y="82"/>
                  </a:lnTo>
                  <a:cubicBezTo>
                    <a:pt x="1109" y="82"/>
                    <a:pt x="1109" y="1"/>
                    <a:pt x="1009" y="1"/>
                  </a:cubicBezTo>
                  <a:close/>
                </a:path>
              </a:pathLst>
            </a:custGeom>
            <a:solidFill>
              <a:srgbClr val="FDB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33"/>
            <p:cNvSpPr/>
            <p:nvPr/>
          </p:nvSpPr>
          <p:spPr>
            <a:xfrm>
              <a:off x="3328994" y="3526243"/>
              <a:ext cx="33808" cy="26326"/>
            </a:xfrm>
            <a:custGeom>
              <a:rect b="b" l="l" r="r" t="t"/>
              <a:pathLst>
                <a:path extrusionOk="0" h="848" w="1089">
                  <a:moveTo>
                    <a:pt x="81" y="1"/>
                  </a:moveTo>
                  <a:cubicBezTo>
                    <a:pt x="0" y="1"/>
                    <a:pt x="0" y="82"/>
                    <a:pt x="0" y="82"/>
                  </a:cubicBezTo>
                  <a:lnTo>
                    <a:pt x="0" y="424"/>
                  </a:lnTo>
                  <a:cubicBezTo>
                    <a:pt x="0" y="666"/>
                    <a:pt x="162" y="848"/>
                    <a:pt x="504" y="848"/>
                  </a:cubicBezTo>
                  <a:lnTo>
                    <a:pt x="928" y="848"/>
                  </a:lnTo>
                  <a:cubicBezTo>
                    <a:pt x="1008" y="848"/>
                    <a:pt x="1089" y="848"/>
                    <a:pt x="1089" y="747"/>
                  </a:cubicBezTo>
                  <a:lnTo>
                    <a:pt x="1089" y="505"/>
                  </a:lnTo>
                  <a:cubicBezTo>
                    <a:pt x="1089" y="162"/>
                    <a:pt x="847" y="1"/>
                    <a:pt x="585" y="1"/>
                  </a:cubicBezTo>
                  <a:close/>
                </a:path>
              </a:pathLst>
            </a:custGeom>
            <a:solidFill>
              <a:srgbClr val="FDB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33"/>
            <p:cNvSpPr/>
            <p:nvPr/>
          </p:nvSpPr>
          <p:spPr>
            <a:xfrm>
              <a:off x="3430390" y="3528758"/>
              <a:ext cx="10679" cy="21949"/>
            </a:xfrm>
            <a:custGeom>
              <a:rect b="b" l="l" r="r" t="t"/>
              <a:pathLst>
                <a:path extrusionOk="0" h="707" w="344">
                  <a:moveTo>
                    <a:pt x="182" y="1"/>
                  </a:moveTo>
                  <a:cubicBezTo>
                    <a:pt x="0" y="1"/>
                    <a:pt x="0" y="81"/>
                    <a:pt x="0" y="162"/>
                  </a:cubicBezTo>
                  <a:lnTo>
                    <a:pt x="0" y="505"/>
                  </a:lnTo>
                  <a:cubicBezTo>
                    <a:pt x="0" y="585"/>
                    <a:pt x="0" y="666"/>
                    <a:pt x="182" y="666"/>
                  </a:cubicBezTo>
                  <a:cubicBezTo>
                    <a:pt x="204" y="694"/>
                    <a:pt x="227" y="706"/>
                    <a:pt x="247" y="706"/>
                  </a:cubicBezTo>
                  <a:cubicBezTo>
                    <a:pt x="301" y="706"/>
                    <a:pt x="343" y="621"/>
                    <a:pt x="343" y="505"/>
                  </a:cubicBezTo>
                  <a:lnTo>
                    <a:pt x="343" y="162"/>
                  </a:lnTo>
                  <a:cubicBezTo>
                    <a:pt x="343" y="81"/>
                    <a:pt x="263" y="1"/>
                    <a:pt x="182" y="1"/>
                  </a:cubicBezTo>
                  <a:close/>
                </a:path>
              </a:pathLst>
            </a:custGeom>
            <a:solidFill>
              <a:srgbClr val="FC5C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33"/>
            <p:cNvSpPr/>
            <p:nvPr/>
          </p:nvSpPr>
          <p:spPr>
            <a:xfrm>
              <a:off x="3407230" y="3528758"/>
              <a:ext cx="10679" cy="21949"/>
            </a:xfrm>
            <a:custGeom>
              <a:rect b="b" l="l" r="r" t="t"/>
              <a:pathLst>
                <a:path extrusionOk="0" h="707" w="344">
                  <a:moveTo>
                    <a:pt x="162" y="1"/>
                  </a:moveTo>
                  <a:cubicBezTo>
                    <a:pt x="81" y="1"/>
                    <a:pt x="0" y="81"/>
                    <a:pt x="0" y="162"/>
                  </a:cubicBezTo>
                  <a:lnTo>
                    <a:pt x="0" y="505"/>
                  </a:lnTo>
                  <a:cubicBezTo>
                    <a:pt x="0" y="585"/>
                    <a:pt x="81" y="666"/>
                    <a:pt x="162" y="666"/>
                  </a:cubicBezTo>
                  <a:cubicBezTo>
                    <a:pt x="184" y="694"/>
                    <a:pt x="208" y="706"/>
                    <a:pt x="231" y="706"/>
                  </a:cubicBezTo>
                  <a:cubicBezTo>
                    <a:pt x="290" y="706"/>
                    <a:pt x="343" y="621"/>
                    <a:pt x="343" y="505"/>
                  </a:cubicBezTo>
                  <a:lnTo>
                    <a:pt x="343" y="162"/>
                  </a:lnTo>
                  <a:cubicBezTo>
                    <a:pt x="343" y="81"/>
                    <a:pt x="242" y="1"/>
                    <a:pt x="162" y="1"/>
                  </a:cubicBezTo>
                  <a:close/>
                </a:path>
              </a:pathLst>
            </a:custGeom>
            <a:solidFill>
              <a:srgbClr val="FC5C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33"/>
            <p:cNvSpPr/>
            <p:nvPr/>
          </p:nvSpPr>
          <p:spPr>
            <a:xfrm>
              <a:off x="3383449" y="3528758"/>
              <a:ext cx="10679" cy="21949"/>
            </a:xfrm>
            <a:custGeom>
              <a:rect b="b" l="l" r="r" t="t"/>
              <a:pathLst>
                <a:path extrusionOk="0" h="707" w="344">
                  <a:moveTo>
                    <a:pt x="182" y="1"/>
                  </a:moveTo>
                  <a:cubicBezTo>
                    <a:pt x="101" y="1"/>
                    <a:pt x="0" y="81"/>
                    <a:pt x="0" y="162"/>
                  </a:cubicBezTo>
                  <a:lnTo>
                    <a:pt x="0" y="505"/>
                  </a:lnTo>
                  <a:cubicBezTo>
                    <a:pt x="0" y="585"/>
                    <a:pt x="101" y="666"/>
                    <a:pt x="182" y="666"/>
                  </a:cubicBezTo>
                  <a:cubicBezTo>
                    <a:pt x="204" y="694"/>
                    <a:pt x="226" y="706"/>
                    <a:pt x="247" y="706"/>
                  </a:cubicBezTo>
                  <a:cubicBezTo>
                    <a:pt x="301" y="706"/>
                    <a:pt x="343" y="621"/>
                    <a:pt x="343" y="505"/>
                  </a:cubicBezTo>
                  <a:lnTo>
                    <a:pt x="343" y="162"/>
                  </a:lnTo>
                  <a:cubicBezTo>
                    <a:pt x="343" y="81"/>
                    <a:pt x="262" y="1"/>
                    <a:pt x="182" y="1"/>
                  </a:cubicBezTo>
                  <a:close/>
                </a:path>
              </a:pathLst>
            </a:custGeom>
            <a:solidFill>
              <a:srgbClr val="FC5C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1" name="Google Shape;871;p33"/>
          <p:cNvGrpSpPr/>
          <p:nvPr/>
        </p:nvGrpSpPr>
        <p:grpSpPr>
          <a:xfrm>
            <a:off x="926607" y="3110647"/>
            <a:ext cx="380589" cy="297355"/>
            <a:chOff x="2353782" y="3226433"/>
            <a:chExt cx="380589" cy="297355"/>
          </a:xfrm>
        </p:grpSpPr>
        <p:sp>
          <p:nvSpPr>
            <p:cNvPr id="872" name="Google Shape;872;p33"/>
            <p:cNvSpPr/>
            <p:nvPr/>
          </p:nvSpPr>
          <p:spPr>
            <a:xfrm>
              <a:off x="2353782" y="3294051"/>
              <a:ext cx="328642" cy="195925"/>
            </a:xfrm>
            <a:custGeom>
              <a:rect b="b" l="l" r="r" t="t"/>
              <a:pathLst>
                <a:path extrusionOk="0" h="6311" w="10586">
                  <a:moveTo>
                    <a:pt x="3347" y="0"/>
                  </a:moveTo>
                  <a:cubicBezTo>
                    <a:pt x="3105" y="0"/>
                    <a:pt x="2763" y="161"/>
                    <a:pt x="2682" y="504"/>
                  </a:cubicBezTo>
                  <a:lnTo>
                    <a:pt x="2017" y="2681"/>
                  </a:lnTo>
                  <a:cubicBezTo>
                    <a:pt x="1916" y="2944"/>
                    <a:pt x="1755" y="3105"/>
                    <a:pt x="1593" y="3186"/>
                  </a:cubicBezTo>
                  <a:lnTo>
                    <a:pt x="323" y="3609"/>
                  </a:lnTo>
                  <a:cubicBezTo>
                    <a:pt x="162" y="3690"/>
                    <a:pt x="1" y="3871"/>
                    <a:pt x="1" y="4113"/>
                  </a:cubicBezTo>
                  <a:lnTo>
                    <a:pt x="1" y="4798"/>
                  </a:lnTo>
                  <a:lnTo>
                    <a:pt x="747" y="6311"/>
                  </a:lnTo>
                  <a:lnTo>
                    <a:pt x="1412" y="6311"/>
                  </a:lnTo>
                  <a:lnTo>
                    <a:pt x="6130" y="5887"/>
                  </a:lnTo>
                  <a:lnTo>
                    <a:pt x="9739" y="6311"/>
                  </a:lnTo>
                  <a:lnTo>
                    <a:pt x="10323" y="6311"/>
                  </a:lnTo>
                  <a:lnTo>
                    <a:pt x="10585" y="4798"/>
                  </a:lnTo>
                  <a:lnTo>
                    <a:pt x="10585" y="766"/>
                  </a:lnTo>
                  <a:cubicBezTo>
                    <a:pt x="10585" y="343"/>
                    <a:pt x="10243" y="0"/>
                    <a:pt x="9819" y="0"/>
                  </a:cubicBezTo>
                  <a:close/>
                </a:path>
              </a:pathLst>
            </a:custGeom>
            <a:solidFill>
              <a:srgbClr val="FDB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33"/>
            <p:cNvSpPr/>
            <p:nvPr/>
          </p:nvSpPr>
          <p:spPr>
            <a:xfrm>
              <a:off x="2651108" y="3294051"/>
              <a:ext cx="46971" cy="182793"/>
            </a:xfrm>
            <a:custGeom>
              <a:rect b="b" l="l" r="r" t="t"/>
              <a:pathLst>
                <a:path extrusionOk="0" h="5888" w="1513">
                  <a:moveTo>
                    <a:pt x="0" y="0"/>
                  </a:moveTo>
                  <a:cubicBezTo>
                    <a:pt x="404" y="0"/>
                    <a:pt x="746" y="343"/>
                    <a:pt x="746" y="766"/>
                  </a:cubicBezTo>
                  <a:lnTo>
                    <a:pt x="746" y="847"/>
                  </a:lnTo>
                  <a:lnTo>
                    <a:pt x="323" y="1593"/>
                  </a:lnTo>
                  <a:lnTo>
                    <a:pt x="746" y="2782"/>
                  </a:lnTo>
                  <a:lnTo>
                    <a:pt x="746" y="5040"/>
                  </a:lnTo>
                  <a:lnTo>
                    <a:pt x="1008" y="5887"/>
                  </a:lnTo>
                  <a:lnTo>
                    <a:pt x="1512" y="4798"/>
                  </a:lnTo>
                  <a:lnTo>
                    <a:pt x="1512" y="766"/>
                  </a:lnTo>
                  <a:cubicBezTo>
                    <a:pt x="1512" y="343"/>
                    <a:pt x="1170" y="0"/>
                    <a:pt x="746" y="0"/>
                  </a:cubicBezTo>
                  <a:close/>
                </a:path>
              </a:pathLst>
            </a:custGeom>
            <a:solidFill>
              <a:srgbClr val="FB9A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33"/>
            <p:cNvSpPr/>
            <p:nvPr/>
          </p:nvSpPr>
          <p:spPr>
            <a:xfrm>
              <a:off x="2582869" y="3314696"/>
              <a:ext cx="91428" cy="68237"/>
            </a:xfrm>
            <a:custGeom>
              <a:rect b="b" l="l" r="r" t="t"/>
              <a:pathLst>
                <a:path extrusionOk="0" h="2198" w="2945">
                  <a:moveTo>
                    <a:pt x="81" y="0"/>
                  </a:moveTo>
                  <a:cubicBezTo>
                    <a:pt x="1" y="0"/>
                    <a:pt x="1" y="101"/>
                    <a:pt x="1" y="182"/>
                  </a:cubicBezTo>
                  <a:lnTo>
                    <a:pt x="1" y="2117"/>
                  </a:lnTo>
                  <a:cubicBezTo>
                    <a:pt x="1" y="2117"/>
                    <a:pt x="1" y="2198"/>
                    <a:pt x="81" y="2198"/>
                  </a:cubicBezTo>
                  <a:lnTo>
                    <a:pt x="2783" y="2198"/>
                  </a:lnTo>
                  <a:cubicBezTo>
                    <a:pt x="2864" y="2198"/>
                    <a:pt x="2944" y="2117"/>
                    <a:pt x="2944" y="2117"/>
                  </a:cubicBezTo>
                  <a:lnTo>
                    <a:pt x="2944" y="182"/>
                  </a:lnTo>
                  <a:cubicBezTo>
                    <a:pt x="2944" y="101"/>
                    <a:pt x="2864" y="0"/>
                    <a:pt x="278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33"/>
            <p:cNvSpPr/>
            <p:nvPr/>
          </p:nvSpPr>
          <p:spPr>
            <a:xfrm>
              <a:off x="2447664" y="3466169"/>
              <a:ext cx="187822" cy="23812"/>
            </a:xfrm>
            <a:custGeom>
              <a:rect b="b" l="l" r="r" t="t"/>
              <a:pathLst>
                <a:path extrusionOk="0" h="767" w="6050">
                  <a:moveTo>
                    <a:pt x="162" y="0"/>
                  </a:moveTo>
                  <a:lnTo>
                    <a:pt x="1" y="767"/>
                  </a:lnTo>
                  <a:lnTo>
                    <a:pt x="6049" y="767"/>
                  </a:lnTo>
                  <a:lnTo>
                    <a:pt x="5202" y="0"/>
                  </a:lnTo>
                  <a:close/>
                </a:path>
              </a:pathLst>
            </a:custGeom>
            <a:solidFill>
              <a:srgbClr val="FDB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33"/>
            <p:cNvSpPr/>
            <p:nvPr/>
          </p:nvSpPr>
          <p:spPr>
            <a:xfrm>
              <a:off x="2397587" y="3455520"/>
              <a:ext cx="55136" cy="65753"/>
            </a:xfrm>
            <a:custGeom>
              <a:rect b="b" l="l" r="r" t="t"/>
              <a:pathLst>
                <a:path extrusionOk="0" h="2118" w="1776">
                  <a:moveTo>
                    <a:pt x="767" y="1"/>
                  </a:moveTo>
                  <a:cubicBezTo>
                    <a:pt x="344" y="182"/>
                    <a:pt x="1" y="606"/>
                    <a:pt x="1" y="1110"/>
                  </a:cubicBezTo>
                  <a:cubicBezTo>
                    <a:pt x="1" y="1513"/>
                    <a:pt x="344" y="1936"/>
                    <a:pt x="767" y="2118"/>
                  </a:cubicBezTo>
                  <a:cubicBezTo>
                    <a:pt x="848" y="2118"/>
                    <a:pt x="1271" y="1936"/>
                    <a:pt x="1352" y="1936"/>
                  </a:cubicBezTo>
                  <a:cubicBezTo>
                    <a:pt x="1352" y="1936"/>
                    <a:pt x="1775" y="1694"/>
                    <a:pt x="1775" y="1110"/>
                  </a:cubicBezTo>
                  <a:cubicBezTo>
                    <a:pt x="1775" y="424"/>
                    <a:pt x="848" y="1"/>
                    <a:pt x="767" y="1"/>
                  </a:cubicBezTo>
                  <a:close/>
                </a:path>
              </a:pathLst>
            </a:custGeom>
            <a:solidFill>
              <a:srgbClr val="2A2E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33"/>
            <p:cNvSpPr/>
            <p:nvPr/>
          </p:nvSpPr>
          <p:spPr>
            <a:xfrm>
              <a:off x="2421368" y="3455520"/>
              <a:ext cx="44487" cy="68268"/>
            </a:xfrm>
            <a:custGeom>
              <a:rect b="b" l="l" r="r" t="t"/>
              <a:pathLst>
                <a:path extrusionOk="0" h="2199" w="1433">
                  <a:moveTo>
                    <a:pt x="1" y="1"/>
                  </a:moveTo>
                  <a:cubicBezTo>
                    <a:pt x="162" y="101"/>
                    <a:pt x="344" y="182"/>
                    <a:pt x="424" y="263"/>
                  </a:cubicBezTo>
                  <a:cubicBezTo>
                    <a:pt x="586" y="505"/>
                    <a:pt x="747" y="767"/>
                    <a:pt x="747" y="1110"/>
                  </a:cubicBezTo>
                  <a:cubicBezTo>
                    <a:pt x="747" y="1513"/>
                    <a:pt x="424" y="1936"/>
                    <a:pt x="1" y="2118"/>
                  </a:cubicBezTo>
                  <a:cubicBezTo>
                    <a:pt x="82" y="2118"/>
                    <a:pt x="243" y="2198"/>
                    <a:pt x="344" y="2198"/>
                  </a:cubicBezTo>
                  <a:cubicBezTo>
                    <a:pt x="1009" y="2198"/>
                    <a:pt x="1432" y="1694"/>
                    <a:pt x="1432" y="1110"/>
                  </a:cubicBezTo>
                  <a:cubicBezTo>
                    <a:pt x="1432" y="767"/>
                    <a:pt x="1352" y="505"/>
                    <a:pt x="1170" y="263"/>
                  </a:cubicBezTo>
                  <a:cubicBezTo>
                    <a:pt x="928" y="101"/>
                    <a:pt x="666" y="1"/>
                    <a:pt x="344" y="1"/>
                  </a:cubicBezTo>
                  <a:close/>
                </a:path>
              </a:pathLst>
            </a:custGeom>
            <a:solidFill>
              <a:srgbClr val="2A2E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33"/>
            <p:cNvSpPr/>
            <p:nvPr/>
          </p:nvSpPr>
          <p:spPr>
            <a:xfrm>
              <a:off x="2421368" y="3476818"/>
              <a:ext cx="23191" cy="23191"/>
            </a:xfrm>
            <a:custGeom>
              <a:rect b="b" l="l" r="r" t="t"/>
              <a:pathLst>
                <a:path extrusionOk="0" h="747" w="747">
                  <a:moveTo>
                    <a:pt x="344" y="0"/>
                  </a:moveTo>
                  <a:cubicBezTo>
                    <a:pt x="162" y="0"/>
                    <a:pt x="1" y="161"/>
                    <a:pt x="1" y="424"/>
                  </a:cubicBezTo>
                  <a:cubicBezTo>
                    <a:pt x="1" y="585"/>
                    <a:pt x="162" y="746"/>
                    <a:pt x="344" y="746"/>
                  </a:cubicBezTo>
                  <a:cubicBezTo>
                    <a:pt x="586" y="746"/>
                    <a:pt x="747" y="585"/>
                    <a:pt x="747" y="424"/>
                  </a:cubicBezTo>
                  <a:cubicBezTo>
                    <a:pt x="747" y="161"/>
                    <a:pt x="586" y="0"/>
                    <a:pt x="344" y="0"/>
                  </a:cubicBezTo>
                  <a:close/>
                </a:path>
              </a:pathLst>
            </a:custGeom>
            <a:solidFill>
              <a:srgbClr val="FDB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33"/>
            <p:cNvSpPr/>
            <p:nvPr/>
          </p:nvSpPr>
          <p:spPr>
            <a:xfrm>
              <a:off x="2588519" y="3455520"/>
              <a:ext cx="59482" cy="65753"/>
            </a:xfrm>
            <a:custGeom>
              <a:rect b="b" l="l" r="r" t="t"/>
              <a:pathLst>
                <a:path extrusionOk="0" h="2118" w="1916">
                  <a:moveTo>
                    <a:pt x="665" y="1"/>
                  </a:moveTo>
                  <a:cubicBezTo>
                    <a:pt x="242" y="182"/>
                    <a:pt x="0" y="606"/>
                    <a:pt x="0" y="1110"/>
                  </a:cubicBezTo>
                  <a:cubicBezTo>
                    <a:pt x="0" y="1513"/>
                    <a:pt x="242" y="1936"/>
                    <a:pt x="665" y="2118"/>
                  </a:cubicBezTo>
                  <a:cubicBezTo>
                    <a:pt x="827" y="2118"/>
                    <a:pt x="1915" y="1694"/>
                    <a:pt x="1915" y="1110"/>
                  </a:cubicBezTo>
                  <a:cubicBezTo>
                    <a:pt x="1915" y="424"/>
                    <a:pt x="827" y="1"/>
                    <a:pt x="665" y="1"/>
                  </a:cubicBezTo>
                  <a:close/>
                </a:path>
              </a:pathLst>
            </a:custGeom>
            <a:solidFill>
              <a:srgbClr val="2A2E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33"/>
            <p:cNvSpPr/>
            <p:nvPr/>
          </p:nvSpPr>
          <p:spPr>
            <a:xfrm>
              <a:off x="2609165" y="3455520"/>
              <a:ext cx="46971" cy="68268"/>
            </a:xfrm>
            <a:custGeom>
              <a:rect b="b" l="l" r="r" t="t"/>
              <a:pathLst>
                <a:path extrusionOk="0" h="2199" w="1513">
                  <a:moveTo>
                    <a:pt x="0" y="1"/>
                  </a:moveTo>
                  <a:cubicBezTo>
                    <a:pt x="162" y="101"/>
                    <a:pt x="343" y="182"/>
                    <a:pt x="424" y="263"/>
                  </a:cubicBezTo>
                  <a:cubicBezTo>
                    <a:pt x="666" y="505"/>
                    <a:pt x="746" y="767"/>
                    <a:pt x="746" y="1110"/>
                  </a:cubicBezTo>
                  <a:cubicBezTo>
                    <a:pt x="746" y="1513"/>
                    <a:pt x="504" y="1936"/>
                    <a:pt x="0" y="2118"/>
                  </a:cubicBezTo>
                  <a:cubicBezTo>
                    <a:pt x="162" y="2118"/>
                    <a:pt x="242" y="2198"/>
                    <a:pt x="424" y="2198"/>
                  </a:cubicBezTo>
                  <a:cubicBezTo>
                    <a:pt x="1009" y="2198"/>
                    <a:pt x="1513" y="1694"/>
                    <a:pt x="1513" y="1110"/>
                  </a:cubicBezTo>
                  <a:cubicBezTo>
                    <a:pt x="1513" y="767"/>
                    <a:pt x="1351" y="505"/>
                    <a:pt x="1170" y="263"/>
                  </a:cubicBezTo>
                  <a:cubicBezTo>
                    <a:pt x="1009" y="101"/>
                    <a:pt x="666" y="1"/>
                    <a:pt x="424" y="1"/>
                  </a:cubicBezTo>
                  <a:close/>
                </a:path>
              </a:pathLst>
            </a:custGeom>
            <a:solidFill>
              <a:srgbClr val="2A2E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33"/>
            <p:cNvSpPr/>
            <p:nvPr/>
          </p:nvSpPr>
          <p:spPr>
            <a:xfrm>
              <a:off x="2609165" y="3476818"/>
              <a:ext cx="23191" cy="23191"/>
            </a:xfrm>
            <a:custGeom>
              <a:rect b="b" l="l" r="r" t="t"/>
              <a:pathLst>
                <a:path extrusionOk="0" h="747" w="747">
                  <a:moveTo>
                    <a:pt x="424" y="0"/>
                  </a:moveTo>
                  <a:cubicBezTo>
                    <a:pt x="162" y="0"/>
                    <a:pt x="0" y="161"/>
                    <a:pt x="0" y="424"/>
                  </a:cubicBezTo>
                  <a:cubicBezTo>
                    <a:pt x="0" y="585"/>
                    <a:pt x="162" y="746"/>
                    <a:pt x="424" y="746"/>
                  </a:cubicBezTo>
                  <a:cubicBezTo>
                    <a:pt x="585" y="746"/>
                    <a:pt x="746" y="585"/>
                    <a:pt x="746" y="424"/>
                  </a:cubicBezTo>
                  <a:cubicBezTo>
                    <a:pt x="746" y="161"/>
                    <a:pt x="585" y="0"/>
                    <a:pt x="424" y="0"/>
                  </a:cubicBezTo>
                  <a:close/>
                </a:path>
              </a:pathLst>
            </a:custGeom>
            <a:solidFill>
              <a:srgbClr val="FDB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33"/>
            <p:cNvSpPr/>
            <p:nvPr/>
          </p:nvSpPr>
          <p:spPr>
            <a:xfrm>
              <a:off x="2437047" y="3314696"/>
              <a:ext cx="62618" cy="68237"/>
            </a:xfrm>
            <a:custGeom>
              <a:rect b="b" l="l" r="r" t="t"/>
              <a:pathLst>
                <a:path extrusionOk="0" h="2198" w="2017">
                  <a:moveTo>
                    <a:pt x="746" y="0"/>
                  </a:moveTo>
                  <a:lnTo>
                    <a:pt x="665" y="101"/>
                  </a:lnTo>
                  <a:lnTo>
                    <a:pt x="81" y="2016"/>
                  </a:lnTo>
                  <a:cubicBezTo>
                    <a:pt x="0" y="2117"/>
                    <a:pt x="81" y="2198"/>
                    <a:pt x="161" y="2198"/>
                  </a:cubicBezTo>
                  <a:lnTo>
                    <a:pt x="1855" y="2198"/>
                  </a:lnTo>
                  <a:cubicBezTo>
                    <a:pt x="1936" y="2198"/>
                    <a:pt x="2016" y="2117"/>
                    <a:pt x="2016" y="2117"/>
                  </a:cubicBezTo>
                  <a:lnTo>
                    <a:pt x="2016" y="182"/>
                  </a:lnTo>
                  <a:cubicBezTo>
                    <a:pt x="2016" y="101"/>
                    <a:pt x="1936" y="0"/>
                    <a:pt x="185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33"/>
            <p:cNvSpPr/>
            <p:nvPr/>
          </p:nvSpPr>
          <p:spPr>
            <a:xfrm>
              <a:off x="2520281" y="3314696"/>
              <a:ext cx="39458" cy="68237"/>
            </a:xfrm>
            <a:custGeom>
              <a:rect b="b" l="l" r="r" t="t"/>
              <a:pathLst>
                <a:path extrusionOk="0" h="2198" w="1271">
                  <a:moveTo>
                    <a:pt x="182" y="0"/>
                  </a:moveTo>
                  <a:cubicBezTo>
                    <a:pt x="81" y="0"/>
                    <a:pt x="1" y="101"/>
                    <a:pt x="1" y="182"/>
                  </a:cubicBezTo>
                  <a:lnTo>
                    <a:pt x="1" y="2117"/>
                  </a:lnTo>
                  <a:cubicBezTo>
                    <a:pt x="1" y="2117"/>
                    <a:pt x="81" y="2198"/>
                    <a:pt x="182" y="2198"/>
                  </a:cubicBezTo>
                  <a:lnTo>
                    <a:pt x="1190" y="2198"/>
                  </a:lnTo>
                  <a:lnTo>
                    <a:pt x="1271" y="2117"/>
                  </a:lnTo>
                  <a:lnTo>
                    <a:pt x="1271" y="182"/>
                  </a:lnTo>
                  <a:cubicBezTo>
                    <a:pt x="1271" y="101"/>
                    <a:pt x="1190" y="0"/>
                    <a:pt x="119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33"/>
            <p:cNvSpPr/>
            <p:nvPr/>
          </p:nvSpPr>
          <p:spPr>
            <a:xfrm>
              <a:off x="2674268" y="3458656"/>
              <a:ext cx="23812" cy="28189"/>
            </a:xfrm>
            <a:custGeom>
              <a:rect b="b" l="l" r="r" t="t"/>
              <a:pathLst>
                <a:path extrusionOk="0" h="908" w="767">
                  <a:moveTo>
                    <a:pt x="343" y="0"/>
                  </a:moveTo>
                  <a:lnTo>
                    <a:pt x="0" y="242"/>
                  </a:lnTo>
                  <a:lnTo>
                    <a:pt x="0" y="908"/>
                  </a:lnTo>
                  <a:lnTo>
                    <a:pt x="504" y="908"/>
                  </a:lnTo>
                  <a:cubicBezTo>
                    <a:pt x="585" y="908"/>
                    <a:pt x="766" y="827"/>
                    <a:pt x="766" y="746"/>
                  </a:cubicBezTo>
                  <a:lnTo>
                    <a:pt x="766" y="242"/>
                  </a:lnTo>
                  <a:lnTo>
                    <a:pt x="343" y="0"/>
                  </a:lnTo>
                  <a:close/>
                </a:path>
              </a:pathLst>
            </a:custGeom>
            <a:solidFill>
              <a:srgbClr val="FB9A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33"/>
            <p:cNvSpPr/>
            <p:nvPr/>
          </p:nvSpPr>
          <p:spPr>
            <a:xfrm>
              <a:off x="2674268" y="3443009"/>
              <a:ext cx="23812" cy="23191"/>
            </a:xfrm>
            <a:custGeom>
              <a:rect b="b" l="l" r="r" t="t"/>
              <a:pathLst>
                <a:path extrusionOk="0" h="747" w="767">
                  <a:moveTo>
                    <a:pt x="262" y="0"/>
                  </a:moveTo>
                  <a:cubicBezTo>
                    <a:pt x="81" y="0"/>
                    <a:pt x="0" y="162"/>
                    <a:pt x="0" y="242"/>
                  </a:cubicBezTo>
                  <a:lnTo>
                    <a:pt x="0" y="746"/>
                  </a:lnTo>
                  <a:lnTo>
                    <a:pt x="766" y="746"/>
                  </a:lnTo>
                  <a:lnTo>
                    <a:pt x="766" y="0"/>
                  </a:lnTo>
                  <a:close/>
                </a:path>
              </a:pathLst>
            </a:custGeom>
            <a:solidFill>
              <a:srgbClr val="FFD2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33"/>
            <p:cNvSpPr/>
            <p:nvPr/>
          </p:nvSpPr>
          <p:spPr>
            <a:xfrm>
              <a:off x="2481473" y="3401066"/>
              <a:ext cx="23191" cy="10679"/>
            </a:xfrm>
            <a:custGeom>
              <a:rect b="b" l="l" r="r" t="t"/>
              <a:pathLst>
                <a:path extrusionOk="0" h="344" w="747">
                  <a:moveTo>
                    <a:pt x="162" y="1"/>
                  </a:moveTo>
                  <a:cubicBezTo>
                    <a:pt x="81" y="1"/>
                    <a:pt x="0" y="81"/>
                    <a:pt x="0" y="162"/>
                  </a:cubicBezTo>
                  <a:cubicBezTo>
                    <a:pt x="0" y="243"/>
                    <a:pt x="81" y="343"/>
                    <a:pt x="162" y="343"/>
                  </a:cubicBezTo>
                  <a:lnTo>
                    <a:pt x="505" y="343"/>
                  </a:lnTo>
                  <a:cubicBezTo>
                    <a:pt x="666" y="343"/>
                    <a:pt x="746" y="243"/>
                    <a:pt x="746" y="162"/>
                  </a:cubicBezTo>
                  <a:cubicBezTo>
                    <a:pt x="746" y="81"/>
                    <a:pt x="666" y="1"/>
                    <a:pt x="505" y="1"/>
                  </a:cubicBezTo>
                  <a:close/>
                </a:path>
              </a:pathLst>
            </a:custGeom>
            <a:solidFill>
              <a:srgbClr val="FB9A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33"/>
            <p:cNvSpPr/>
            <p:nvPr/>
          </p:nvSpPr>
          <p:spPr>
            <a:xfrm>
              <a:off x="2629810" y="3325345"/>
              <a:ext cx="41973" cy="41942"/>
            </a:xfrm>
            <a:custGeom>
              <a:rect b="b" l="l" r="r" t="t"/>
              <a:pathLst>
                <a:path extrusionOk="0" h="1351" w="1352">
                  <a:moveTo>
                    <a:pt x="505" y="0"/>
                  </a:moveTo>
                  <a:lnTo>
                    <a:pt x="1" y="504"/>
                  </a:lnTo>
                  <a:lnTo>
                    <a:pt x="848" y="1351"/>
                  </a:lnTo>
                  <a:lnTo>
                    <a:pt x="1352" y="847"/>
                  </a:lnTo>
                  <a:lnTo>
                    <a:pt x="505" y="0"/>
                  </a:lnTo>
                  <a:close/>
                </a:path>
              </a:pathLst>
            </a:custGeom>
            <a:solidFill>
              <a:srgbClr val="FC5C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33"/>
            <p:cNvSpPr/>
            <p:nvPr/>
          </p:nvSpPr>
          <p:spPr>
            <a:xfrm>
              <a:off x="2522795" y="3233946"/>
              <a:ext cx="135853" cy="127098"/>
            </a:xfrm>
            <a:custGeom>
              <a:rect b="b" l="l" r="r" t="t"/>
              <a:pathLst>
                <a:path extrusionOk="0" h="4094" w="4376">
                  <a:moveTo>
                    <a:pt x="1512" y="0"/>
                  </a:moveTo>
                  <a:cubicBezTo>
                    <a:pt x="1432" y="81"/>
                    <a:pt x="686" y="505"/>
                    <a:pt x="605" y="686"/>
                  </a:cubicBezTo>
                  <a:cubicBezTo>
                    <a:pt x="0" y="1513"/>
                    <a:pt x="101" y="2702"/>
                    <a:pt x="847" y="3448"/>
                  </a:cubicBezTo>
                  <a:cubicBezTo>
                    <a:pt x="1279" y="3880"/>
                    <a:pt x="1838" y="4094"/>
                    <a:pt x="2396" y="4094"/>
                  </a:cubicBezTo>
                  <a:cubicBezTo>
                    <a:pt x="2829" y="4094"/>
                    <a:pt x="3260" y="3965"/>
                    <a:pt x="3629" y="3710"/>
                  </a:cubicBezTo>
                  <a:cubicBezTo>
                    <a:pt x="3710" y="3609"/>
                    <a:pt x="4032" y="3206"/>
                    <a:pt x="4133" y="3105"/>
                  </a:cubicBezTo>
                  <a:cubicBezTo>
                    <a:pt x="4133" y="3105"/>
                    <a:pt x="4375" y="1271"/>
                    <a:pt x="3528" y="424"/>
                  </a:cubicBezTo>
                  <a:lnTo>
                    <a:pt x="1512" y="0"/>
                  </a:lnTo>
                  <a:close/>
                </a:path>
              </a:pathLst>
            </a:custGeom>
            <a:solidFill>
              <a:srgbClr val="9C570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33"/>
            <p:cNvSpPr/>
            <p:nvPr/>
          </p:nvSpPr>
          <p:spPr>
            <a:xfrm>
              <a:off x="2541578" y="3226433"/>
              <a:ext cx="122069" cy="122721"/>
            </a:xfrm>
            <a:custGeom>
              <a:rect b="b" l="l" r="r" t="t"/>
              <a:pathLst>
                <a:path extrusionOk="0" h="3953" w="3932">
                  <a:moveTo>
                    <a:pt x="1754" y="1"/>
                  </a:moveTo>
                  <a:cubicBezTo>
                    <a:pt x="1250" y="1"/>
                    <a:pt x="665" y="162"/>
                    <a:pt x="242" y="585"/>
                  </a:cubicBezTo>
                  <a:cubicBezTo>
                    <a:pt x="161" y="666"/>
                    <a:pt x="81" y="747"/>
                    <a:pt x="0" y="928"/>
                  </a:cubicBezTo>
                  <a:cubicBezTo>
                    <a:pt x="403" y="585"/>
                    <a:pt x="827" y="505"/>
                    <a:pt x="1250" y="505"/>
                  </a:cubicBezTo>
                  <a:cubicBezTo>
                    <a:pt x="1835" y="505"/>
                    <a:pt x="2339" y="666"/>
                    <a:pt x="2762" y="1089"/>
                  </a:cubicBezTo>
                  <a:cubicBezTo>
                    <a:pt x="3266" y="1513"/>
                    <a:pt x="3427" y="2097"/>
                    <a:pt x="3427" y="2682"/>
                  </a:cubicBezTo>
                  <a:cubicBezTo>
                    <a:pt x="3427" y="3105"/>
                    <a:pt x="3266" y="3529"/>
                    <a:pt x="3024" y="3952"/>
                  </a:cubicBezTo>
                  <a:cubicBezTo>
                    <a:pt x="3105" y="3851"/>
                    <a:pt x="3266" y="3771"/>
                    <a:pt x="3347" y="3690"/>
                  </a:cubicBezTo>
                  <a:cubicBezTo>
                    <a:pt x="3770" y="3267"/>
                    <a:pt x="3932" y="2682"/>
                    <a:pt x="3932" y="2097"/>
                  </a:cubicBezTo>
                  <a:cubicBezTo>
                    <a:pt x="3932" y="1593"/>
                    <a:pt x="3770" y="1009"/>
                    <a:pt x="3347" y="585"/>
                  </a:cubicBezTo>
                  <a:cubicBezTo>
                    <a:pt x="2923" y="162"/>
                    <a:pt x="2339" y="1"/>
                    <a:pt x="1754" y="1"/>
                  </a:cubicBezTo>
                  <a:close/>
                </a:path>
              </a:pathLst>
            </a:custGeom>
            <a:solidFill>
              <a:srgbClr val="E391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33"/>
            <p:cNvSpPr/>
            <p:nvPr/>
          </p:nvSpPr>
          <p:spPr>
            <a:xfrm>
              <a:off x="2651108" y="3359123"/>
              <a:ext cx="78264" cy="69199"/>
            </a:xfrm>
            <a:custGeom>
              <a:rect b="b" l="l" r="r" t="t"/>
              <a:pathLst>
                <a:path extrusionOk="0" h="2229" w="2521">
                  <a:moveTo>
                    <a:pt x="162" y="1"/>
                  </a:moveTo>
                  <a:lnTo>
                    <a:pt x="81" y="182"/>
                  </a:lnTo>
                  <a:cubicBezTo>
                    <a:pt x="0" y="263"/>
                    <a:pt x="0" y="424"/>
                    <a:pt x="81" y="505"/>
                  </a:cubicBezTo>
                  <a:lnTo>
                    <a:pt x="1250" y="1936"/>
                  </a:lnTo>
                  <a:cubicBezTo>
                    <a:pt x="1372" y="2134"/>
                    <a:pt x="1597" y="2228"/>
                    <a:pt x="1812" y="2228"/>
                  </a:cubicBezTo>
                  <a:cubicBezTo>
                    <a:pt x="1882" y="2228"/>
                    <a:pt x="1952" y="2218"/>
                    <a:pt x="2016" y="2198"/>
                  </a:cubicBezTo>
                  <a:cubicBezTo>
                    <a:pt x="2178" y="2098"/>
                    <a:pt x="2520" y="1432"/>
                    <a:pt x="2178" y="1090"/>
                  </a:cubicBezTo>
                  <a:lnTo>
                    <a:pt x="162" y="1"/>
                  </a:lnTo>
                  <a:close/>
                </a:path>
              </a:pathLst>
            </a:custGeom>
            <a:solidFill>
              <a:srgbClr val="9C570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33"/>
            <p:cNvSpPr/>
            <p:nvPr/>
          </p:nvSpPr>
          <p:spPr>
            <a:xfrm>
              <a:off x="2653591" y="3346767"/>
              <a:ext cx="80779" cy="80624"/>
            </a:xfrm>
            <a:custGeom>
              <a:rect b="b" l="l" r="r" t="t"/>
              <a:pathLst>
                <a:path extrusionOk="0" h="2597" w="2602">
                  <a:moveTo>
                    <a:pt x="49" y="532"/>
                  </a:moveTo>
                  <a:lnTo>
                    <a:pt x="49" y="532"/>
                  </a:lnTo>
                  <a:cubicBezTo>
                    <a:pt x="33" y="544"/>
                    <a:pt x="17" y="560"/>
                    <a:pt x="1" y="580"/>
                  </a:cubicBezTo>
                  <a:lnTo>
                    <a:pt x="49" y="532"/>
                  </a:lnTo>
                  <a:close/>
                  <a:moveTo>
                    <a:pt x="626" y="1"/>
                  </a:moveTo>
                  <a:cubicBezTo>
                    <a:pt x="586" y="1"/>
                    <a:pt x="545" y="26"/>
                    <a:pt x="505" y="76"/>
                  </a:cubicBezTo>
                  <a:lnTo>
                    <a:pt x="49" y="532"/>
                  </a:lnTo>
                  <a:lnTo>
                    <a:pt x="49" y="532"/>
                  </a:lnTo>
                  <a:cubicBezTo>
                    <a:pt x="74" y="514"/>
                    <a:pt x="98" y="505"/>
                    <a:pt x="122" y="505"/>
                  </a:cubicBezTo>
                  <a:cubicBezTo>
                    <a:pt x="162" y="505"/>
                    <a:pt x="203" y="530"/>
                    <a:pt x="243" y="580"/>
                  </a:cubicBezTo>
                  <a:lnTo>
                    <a:pt x="1755" y="1750"/>
                  </a:lnTo>
                  <a:cubicBezTo>
                    <a:pt x="1936" y="1992"/>
                    <a:pt x="2017" y="2254"/>
                    <a:pt x="1936" y="2596"/>
                  </a:cubicBezTo>
                  <a:cubicBezTo>
                    <a:pt x="2098" y="2496"/>
                    <a:pt x="2178" y="2496"/>
                    <a:pt x="2259" y="2334"/>
                  </a:cubicBezTo>
                  <a:cubicBezTo>
                    <a:pt x="2602" y="2092"/>
                    <a:pt x="2602" y="1588"/>
                    <a:pt x="2259" y="1246"/>
                  </a:cubicBezTo>
                  <a:lnTo>
                    <a:pt x="747" y="76"/>
                  </a:lnTo>
                  <a:cubicBezTo>
                    <a:pt x="707" y="26"/>
                    <a:pt x="666" y="1"/>
                    <a:pt x="626" y="1"/>
                  </a:cubicBezTo>
                  <a:close/>
                </a:path>
              </a:pathLst>
            </a:custGeom>
            <a:solidFill>
              <a:srgbClr val="E391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33"/>
            <p:cNvSpPr/>
            <p:nvPr/>
          </p:nvSpPr>
          <p:spPr>
            <a:xfrm>
              <a:off x="2549060" y="3248507"/>
              <a:ext cx="96426" cy="88602"/>
            </a:xfrm>
            <a:custGeom>
              <a:rect b="b" l="l" r="r" t="t"/>
              <a:pathLst>
                <a:path extrusionOk="0" h="2854" w="3106">
                  <a:moveTo>
                    <a:pt x="1543" y="0"/>
                  </a:moveTo>
                  <a:cubicBezTo>
                    <a:pt x="1175" y="0"/>
                    <a:pt x="797" y="126"/>
                    <a:pt x="505" y="378"/>
                  </a:cubicBezTo>
                  <a:cubicBezTo>
                    <a:pt x="1" y="963"/>
                    <a:pt x="1" y="1890"/>
                    <a:pt x="505" y="2475"/>
                  </a:cubicBezTo>
                  <a:cubicBezTo>
                    <a:pt x="797" y="2727"/>
                    <a:pt x="1175" y="2853"/>
                    <a:pt x="1543" y="2853"/>
                  </a:cubicBezTo>
                  <a:cubicBezTo>
                    <a:pt x="1911" y="2853"/>
                    <a:pt x="2269" y="2727"/>
                    <a:pt x="2521" y="2475"/>
                  </a:cubicBezTo>
                  <a:cubicBezTo>
                    <a:pt x="3106" y="1890"/>
                    <a:pt x="3106" y="963"/>
                    <a:pt x="2521" y="378"/>
                  </a:cubicBezTo>
                  <a:cubicBezTo>
                    <a:pt x="2269" y="126"/>
                    <a:pt x="1911" y="0"/>
                    <a:pt x="1543" y="0"/>
                  </a:cubicBezTo>
                  <a:close/>
                </a:path>
              </a:pathLst>
            </a:custGeom>
            <a:solidFill>
              <a:srgbClr val="FACD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33"/>
            <p:cNvSpPr/>
            <p:nvPr/>
          </p:nvSpPr>
          <p:spPr>
            <a:xfrm>
              <a:off x="2353782" y="3458656"/>
              <a:ext cx="23191" cy="28189"/>
            </a:xfrm>
            <a:custGeom>
              <a:rect b="b" l="l" r="r" t="t"/>
              <a:pathLst>
                <a:path extrusionOk="0" h="908" w="747">
                  <a:moveTo>
                    <a:pt x="404" y="0"/>
                  </a:moveTo>
                  <a:lnTo>
                    <a:pt x="1" y="242"/>
                  </a:lnTo>
                  <a:lnTo>
                    <a:pt x="1" y="746"/>
                  </a:lnTo>
                  <a:cubicBezTo>
                    <a:pt x="1" y="827"/>
                    <a:pt x="162" y="908"/>
                    <a:pt x="242" y="908"/>
                  </a:cubicBezTo>
                  <a:lnTo>
                    <a:pt x="747" y="908"/>
                  </a:lnTo>
                  <a:lnTo>
                    <a:pt x="747" y="242"/>
                  </a:lnTo>
                  <a:lnTo>
                    <a:pt x="40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33"/>
            <p:cNvSpPr/>
            <p:nvPr/>
          </p:nvSpPr>
          <p:spPr>
            <a:xfrm>
              <a:off x="2353782" y="3443009"/>
              <a:ext cx="23191" cy="23191"/>
            </a:xfrm>
            <a:custGeom>
              <a:rect b="b" l="l" r="r" t="t"/>
              <a:pathLst>
                <a:path extrusionOk="0" h="747" w="747">
                  <a:moveTo>
                    <a:pt x="1" y="0"/>
                  </a:moveTo>
                  <a:lnTo>
                    <a:pt x="1" y="746"/>
                  </a:lnTo>
                  <a:lnTo>
                    <a:pt x="747" y="746"/>
                  </a:lnTo>
                  <a:lnTo>
                    <a:pt x="747" y="242"/>
                  </a:lnTo>
                  <a:cubicBezTo>
                    <a:pt x="747" y="162"/>
                    <a:pt x="666" y="0"/>
                    <a:pt x="505" y="0"/>
                  </a:cubicBezTo>
                  <a:close/>
                </a:path>
              </a:pathLst>
            </a:custGeom>
            <a:solidFill>
              <a:srgbClr val="FDB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5" name="Google Shape;895;p33"/>
          <p:cNvGrpSpPr/>
          <p:nvPr/>
        </p:nvGrpSpPr>
        <p:grpSpPr>
          <a:xfrm>
            <a:off x="944758" y="1410879"/>
            <a:ext cx="344298" cy="375592"/>
            <a:chOff x="3170008" y="2026510"/>
            <a:chExt cx="344298" cy="375592"/>
          </a:xfrm>
        </p:grpSpPr>
        <p:sp>
          <p:nvSpPr>
            <p:cNvPr id="896" name="Google Shape;896;p33"/>
            <p:cNvSpPr/>
            <p:nvPr/>
          </p:nvSpPr>
          <p:spPr>
            <a:xfrm>
              <a:off x="3237595" y="2368294"/>
              <a:ext cx="65132" cy="33808"/>
            </a:xfrm>
            <a:custGeom>
              <a:rect b="b" l="l" r="r" t="t"/>
              <a:pathLst>
                <a:path extrusionOk="0" h="1089" w="2098">
                  <a:moveTo>
                    <a:pt x="2097" y="0"/>
                  </a:moveTo>
                  <a:lnTo>
                    <a:pt x="1" y="423"/>
                  </a:lnTo>
                  <a:lnTo>
                    <a:pt x="1" y="746"/>
                  </a:lnTo>
                  <a:cubicBezTo>
                    <a:pt x="1" y="928"/>
                    <a:pt x="162" y="1089"/>
                    <a:pt x="343" y="1089"/>
                  </a:cubicBezTo>
                  <a:lnTo>
                    <a:pt x="1674" y="1089"/>
                  </a:lnTo>
                  <a:cubicBezTo>
                    <a:pt x="1936" y="1089"/>
                    <a:pt x="2097" y="928"/>
                    <a:pt x="2097" y="746"/>
                  </a:cubicBezTo>
                  <a:lnTo>
                    <a:pt x="2097" y="0"/>
                  </a:lnTo>
                  <a:close/>
                </a:path>
              </a:pathLst>
            </a:custGeom>
            <a:solidFill>
              <a:srgbClr val="C33C1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33"/>
            <p:cNvSpPr/>
            <p:nvPr/>
          </p:nvSpPr>
          <p:spPr>
            <a:xfrm>
              <a:off x="3287051" y="2370778"/>
              <a:ext cx="36944" cy="31324"/>
            </a:xfrm>
            <a:custGeom>
              <a:rect b="b" l="l" r="r" t="t"/>
              <a:pathLst>
                <a:path extrusionOk="0" h="1009" w="1190">
                  <a:moveTo>
                    <a:pt x="424" y="1"/>
                  </a:moveTo>
                  <a:lnTo>
                    <a:pt x="424" y="666"/>
                  </a:lnTo>
                  <a:cubicBezTo>
                    <a:pt x="424" y="848"/>
                    <a:pt x="263" y="1009"/>
                    <a:pt x="0" y="1009"/>
                  </a:cubicBezTo>
                  <a:lnTo>
                    <a:pt x="767" y="1009"/>
                  </a:lnTo>
                  <a:cubicBezTo>
                    <a:pt x="1009" y="1009"/>
                    <a:pt x="1190" y="848"/>
                    <a:pt x="1190" y="666"/>
                  </a:cubicBezTo>
                  <a:lnTo>
                    <a:pt x="1190" y="343"/>
                  </a:lnTo>
                  <a:lnTo>
                    <a:pt x="424" y="1"/>
                  </a:lnTo>
                  <a:close/>
                </a:path>
              </a:pathLst>
            </a:custGeom>
            <a:solidFill>
              <a:srgbClr val="2A2E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33"/>
            <p:cNvSpPr/>
            <p:nvPr/>
          </p:nvSpPr>
          <p:spPr>
            <a:xfrm>
              <a:off x="3170008" y="2026510"/>
              <a:ext cx="203438" cy="354937"/>
            </a:xfrm>
            <a:custGeom>
              <a:rect b="b" l="l" r="r" t="t"/>
              <a:pathLst>
                <a:path extrusionOk="0" h="11433" w="6553">
                  <a:moveTo>
                    <a:pt x="1936" y="1"/>
                  </a:moveTo>
                  <a:cubicBezTo>
                    <a:pt x="1754" y="1"/>
                    <a:pt x="1593" y="82"/>
                    <a:pt x="1512" y="263"/>
                  </a:cubicBezTo>
                  <a:lnTo>
                    <a:pt x="1432" y="505"/>
                  </a:lnTo>
                  <a:cubicBezTo>
                    <a:pt x="1432" y="666"/>
                    <a:pt x="1331" y="666"/>
                    <a:pt x="1170" y="666"/>
                  </a:cubicBezTo>
                  <a:lnTo>
                    <a:pt x="504" y="666"/>
                  </a:lnTo>
                  <a:cubicBezTo>
                    <a:pt x="242" y="666"/>
                    <a:pt x="0" y="928"/>
                    <a:pt x="0" y="1271"/>
                  </a:cubicBezTo>
                  <a:lnTo>
                    <a:pt x="0" y="6392"/>
                  </a:lnTo>
                  <a:cubicBezTo>
                    <a:pt x="0" y="6896"/>
                    <a:pt x="242" y="7400"/>
                    <a:pt x="666" y="7561"/>
                  </a:cubicBezTo>
                  <a:cubicBezTo>
                    <a:pt x="928" y="7723"/>
                    <a:pt x="1170" y="7985"/>
                    <a:pt x="1170" y="8328"/>
                  </a:cubicBezTo>
                  <a:lnTo>
                    <a:pt x="1170" y="11009"/>
                  </a:lnTo>
                  <a:cubicBezTo>
                    <a:pt x="1170" y="11251"/>
                    <a:pt x="1331" y="11432"/>
                    <a:pt x="1512" y="11432"/>
                  </a:cubicBezTo>
                  <a:lnTo>
                    <a:pt x="4859" y="11432"/>
                  </a:lnTo>
                  <a:cubicBezTo>
                    <a:pt x="5121" y="11432"/>
                    <a:pt x="5363" y="11170"/>
                    <a:pt x="5363" y="10928"/>
                  </a:cubicBezTo>
                  <a:lnTo>
                    <a:pt x="5363" y="8328"/>
                  </a:lnTo>
                  <a:cubicBezTo>
                    <a:pt x="5283" y="7904"/>
                    <a:pt x="5706" y="7642"/>
                    <a:pt x="5706" y="7642"/>
                  </a:cubicBezTo>
                  <a:cubicBezTo>
                    <a:pt x="6210" y="7320"/>
                    <a:pt x="6553" y="6815"/>
                    <a:pt x="6553" y="6211"/>
                  </a:cubicBezTo>
                  <a:lnTo>
                    <a:pt x="6553" y="1432"/>
                  </a:lnTo>
                  <a:cubicBezTo>
                    <a:pt x="6553" y="1009"/>
                    <a:pt x="6210" y="666"/>
                    <a:pt x="5787" y="666"/>
                  </a:cubicBezTo>
                  <a:lnTo>
                    <a:pt x="5202" y="666"/>
                  </a:lnTo>
                  <a:cubicBezTo>
                    <a:pt x="5121" y="666"/>
                    <a:pt x="5041" y="666"/>
                    <a:pt x="5041" y="505"/>
                  </a:cubicBezTo>
                  <a:lnTo>
                    <a:pt x="4859" y="263"/>
                  </a:lnTo>
                  <a:cubicBezTo>
                    <a:pt x="4859" y="82"/>
                    <a:pt x="4698" y="1"/>
                    <a:pt x="4537" y="1"/>
                  </a:cubicBezTo>
                  <a:close/>
                </a:path>
              </a:pathLst>
            </a:custGeom>
            <a:solidFill>
              <a:srgbClr val="FC5C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33"/>
            <p:cNvSpPr/>
            <p:nvPr/>
          </p:nvSpPr>
          <p:spPr>
            <a:xfrm>
              <a:off x="3308318" y="2026510"/>
              <a:ext cx="83294" cy="354937"/>
            </a:xfrm>
            <a:custGeom>
              <a:rect b="b" l="l" r="r" t="t"/>
              <a:pathLst>
                <a:path extrusionOk="0" h="11433" w="2683">
                  <a:moveTo>
                    <a:pt x="1" y="1"/>
                  </a:moveTo>
                  <a:cubicBezTo>
                    <a:pt x="162" y="1"/>
                    <a:pt x="324" y="82"/>
                    <a:pt x="404" y="263"/>
                  </a:cubicBezTo>
                  <a:lnTo>
                    <a:pt x="505" y="505"/>
                  </a:lnTo>
                  <a:cubicBezTo>
                    <a:pt x="505" y="666"/>
                    <a:pt x="586" y="666"/>
                    <a:pt x="747" y="666"/>
                  </a:cubicBezTo>
                  <a:lnTo>
                    <a:pt x="1251" y="666"/>
                  </a:lnTo>
                  <a:cubicBezTo>
                    <a:pt x="1674" y="666"/>
                    <a:pt x="2017" y="1009"/>
                    <a:pt x="2017" y="1432"/>
                  </a:cubicBezTo>
                  <a:lnTo>
                    <a:pt x="2017" y="1594"/>
                  </a:lnTo>
                  <a:lnTo>
                    <a:pt x="666" y="4033"/>
                  </a:lnTo>
                  <a:lnTo>
                    <a:pt x="2017" y="6211"/>
                  </a:lnTo>
                  <a:cubicBezTo>
                    <a:pt x="2017" y="6473"/>
                    <a:pt x="1916" y="6815"/>
                    <a:pt x="1755" y="6977"/>
                  </a:cubicBezTo>
                  <a:cubicBezTo>
                    <a:pt x="1674" y="7219"/>
                    <a:pt x="1412" y="7481"/>
                    <a:pt x="1170" y="7642"/>
                  </a:cubicBezTo>
                  <a:cubicBezTo>
                    <a:pt x="908" y="7723"/>
                    <a:pt x="828" y="8066"/>
                    <a:pt x="828" y="8328"/>
                  </a:cubicBezTo>
                  <a:lnTo>
                    <a:pt x="828" y="10928"/>
                  </a:lnTo>
                  <a:cubicBezTo>
                    <a:pt x="828" y="11170"/>
                    <a:pt x="586" y="11432"/>
                    <a:pt x="324" y="11432"/>
                  </a:cubicBezTo>
                  <a:lnTo>
                    <a:pt x="1009" y="11432"/>
                  </a:lnTo>
                  <a:cubicBezTo>
                    <a:pt x="1332" y="11432"/>
                    <a:pt x="1513" y="11170"/>
                    <a:pt x="1513" y="10928"/>
                  </a:cubicBezTo>
                  <a:lnTo>
                    <a:pt x="1513" y="8328"/>
                  </a:lnTo>
                  <a:cubicBezTo>
                    <a:pt x="1513" y="8066"/>
                    <a:pt x="1674" y="7723"/>
                    <a:pt x="1916" y="7642"/>
                  </a:cubicBezTo>
                  <a:cubicBezTo>
                    <a:pt x="2178" y="7481"/>
                    <a:pt x="2340" y="7219"/>
                    <a:pt x="2521" y="6977"/>
                  </a:cubicBezTo>
                  <a:cubicBezTo>
                    <a:pt x="2682" y="6815"/>
                    <a:pt x="2682" y="6473"/>
                    <a:pt x="2682" y="6211"/>
                  </a:cubicBezTo>
                  <a:lnTo>
                    <a:pt x="2682" y="1432"/>
                  </a:lnTo>
                  <a:cubicBezTo>
                    <a:pt x="2682" y="1009"/>
                    <a:pt x="2420" y="666"/>
                    <a:pt x="2017" y="666"/>
                  </a:cubicBezTo>
                  <a:lnTo>
                    <a:pt x="1412" y="666"/>
                  </a:lnTo>
                  <a:cubicBezTo>
                    <a:pt x="1332" y="666"/>
                    <a:pt x="1251" y="666"/>
                    <a:pt x="1251" y="505"/>
                  </a:cubicBezTo>
                  <a:lnTo>
                    <a:pt x="1090" y="263"/>
                  </a:lnTo>
                  <a:cubicBezTo>
                    <a:pt x="1090" y="82"/>
                    <a:pt x="908" y="1"/>
                    <a:pt x="747" y="1"/>
                  </a:cubicBezTo>
                  <a:close/>
                </a:path>
              </a:pathLst>
            </a:custGeom>
            <a:solidFill>
              <a:srgbClr val="C33C1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33"/>
            <p:cNvSpPr/>
            <p:nvPr/>
          </p:nvSpPr>
          <p:spPr>
            <a:xfrm>
              <a:off x="3190654" y="2070968"/>
              <a:ext cx="180309" cy="112072"/>
            </a:xfrm>
            <a:custGeom>
              <a:rect b="b" l="l" r="r" t="t"/>
              <a:pathLst>
                <a:path extrusionOk="0" h="3610" w="5808">
                  <a:moveTo>
                    <a:pt x="81" y="0"/>
                  </a:moveTo>
                  <a:cubicBezTo>
                    <a:pt x="81" y="0"/>
                    <a:pt x="1" y="81"/>
                    <a:pt x="1" y="162"/>
                  </a:cubicBezTo>
                  <a:lnTo>
                    <a:pt x="1" y="3529"/>
                  </a:lnTo>
                  <a:cubicBezTo>
                    <a:pt x="1" y="3609"/>
                    <a:pt x="81" y="3609"/>
                    <a:pt x="81" y="3609"/>
                  </a:cubicBezTo>
                  <a:lnTo>
                    <a:pt x="5626" y="3609"/>
                  </a:lnTo>
                  <a:cubicBezTo>
                    <a:pt x="5706" y="3609"/>
                    <a:pt x="5807" y="3609"/>
                    <a:pt x="5807" y="3529"/>
                  </a:cubicBezTo>
                  <a:lnTo>
                    <a:pt x="5807" y="162"/>
                  </a:lnTo>
                  <a:cubicBezTo>
                    <a:pt x="5807" y="81"/>
                    <a:pt x="5706" y="0"/>
                    <a:pt x="562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33"/>
            <p:cNvSpPr/>
            <p:nvPr/>
          </p:nvSpPr>
          <p:spPr>
            <a:xfrm>
              <a:off x="3263891" y="2104777"/>
              <a:ext cx="172145" cy="127719"/>
            </a:xfrm>
            <a:custGeom>
              <a:rect b="b" l="l" r="r" t="t"/>
              <a:pathLst>
                <a:path extrusionOk="0" h="4114" w="5545">
                  <a:moveTo>
                    <a:pt x="323" y="0"/>
                  </a:moveTo>
                  <a:cubicBezTo>
                    <a:pt x="162" y="0"/>
                    <a:pt x="0" y="161"/>
                    <a:pt x="0" y="343"/>
                  </a:cubicBezTo>
                  <a:lnTo>
                    <a:pt x="0" y="1089"/>
                  </a:lnTo>
                  <a:lnTo>
                    <a:pt x="505" y="1512"/>
                  </a:lnTo>
                  <a:lnTo>
                    <a:pt x="0" y="1855"/>
                  </a:lnTo>
                  <a:lnTo>
                    <a:pt x="0" y="3790"/>
                  </a:lnTo>
                  <a:cubicBezTo>
                    <a:pt x="0" y="3952"/>
                    <a:pt x="162" y="4113"/>
                    <a:pt x="323" y="4113"/>
                  </a:cubicBezTo>
                  <a:lnTo>
                    <a:pt x="5202" y="4113"/>
                  </a:lnTo>
                  <a:cubicBezTo>
                    <a:pt x="5363" y="4113"/>
                    <a:pt x="5545" y="3952"/>
                    <a:pt x="5545" y="3790"/>
                  </a:cubicBezTo>
                  <a:lnTo>
                    <a:pt x="5545" y="343"/>
                  </a:lnTo>
                  <a:cubicBezTo>
                    <a:pt x="5545" y="161"/>
                    <a:pt x="5363" y="0"/>
                    <a:pt x="5202" y="0"/>
                  </a:cubicBezTo>
                  <a:close/>
                </a:path>
              </a:pathLst>
            </a:custGeom>
            <a:solidFill>
              <a:srgbClr val="9C570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33"/>
            <p:cNvSpPr/>
            <p:nvPr/>
          </p:nvSpPr>
          <p:spPr>
            <a:xfrm>
              <a:off x="3422877" y="2104777"/>
              <a:ext cx="46971" cy="127719"/>
            </a:xfrm>
            <a:custGeom>
              <a:rect b="b" l="l" r="r" t="t"/>
              <a:pathLst>
                <a:path extrusionOk="0" h="4114" w="1513">
                  <a:moveTo>
                    <a:pt x="1" y="0"/>
                  </a:moveTo>
                  <a:cubicBezTo>
                    <a:pt x="242" y="0"/>
                    <a:pt x="424" y="161"/>
                    <a:pt x="424" y="343"/>
                  </a:cubicBezTo>
                  <a:lnTo>
                    <a:pt x="424" y="1089"/>
                  </a:lnTo>
                  <a:lnTo>
                    <a:pt x="585" y="1512"/>
                  </a:lnTo>
                  <a:lnTo>
                    <a:pt x="424" y="1855"/>
                  </a:lnTo>
                  <a:lnTo>
                    <a:pt x="424" y="3790"/>
                  </a:lnTo>
                  <a:cubicBezTo>
                    <a:pt x="424" y="3952"/>
                    <a:pt x="242" y="4113"/>
                    <a:pt x="1" y="4113"/>
                  </a:cubicBezTo>
                  <a:lnTo>
                    <a:pt x="746" y="4113"/>
                  </a:lnTo>
                  <a:cubicBezTo>
                    <a:pt x="928" y="4113"/>
                    <a:pt x="1089" y="3952"/>
                    <a:pt x="1089" y="3790"/>
                  </a:cubicBezTo>
                  <a:lnTo>
                    <a:pt x="1513" y="2601"/>
                  </a:lnTo>
                  <a:lnTo>
                    <a:pt x="1089" y="1089"/>
                  </a:lnTo>
                  <a:lnTo>
                    <a:pt x="1089" y="343"/>
                  </a:lnTo>
                  <a:cubicBezTo>
                    <a:pt x="1089" y="161"/>
                    <a:pt x="928" y="0"/>
                    <a:pt x="746" y="0"/>
                  </a:cubicBezTo>
                  <a:close/>
                </a:path>
              </a:pathLst>
            </a:custGeom>
            <a:solidFill>
              <a:srgbClr val="FC5C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33"/>
            <p:cNvSpPr/>
            <p:nvPr/>
          </p:nvSpPr>
          <p:spPr>
            <a:xfrm>
              <a:off x="3263891" y="2138555"/>
              <a:ext cx="182172" cy="23812"/>
            </a:xfrm>
            <a:custGeom>
              <a:rect b="b" l="l" r="r" t="t"/>
              <a:pathLst>
                <a:path extrusionOk="0" h="767" w="5868">
                  <a:moveTo>
                    <a:pt x="0" y="1"/>
                  </a:moveTo>
                  <a:lnTo>
                    <a:pt x="0" y="767"/>
                  </a:lnTo>
                  <a:lnTo>
                    <a:pt x="5545" y="767"/>
                  </a:lnTo>
                  <a:lnTo>
                    <a:pt x="5867" y="344"/>
                  </a:lnTo>
                  <a:lnTo>
                    <a:pt x="5545" y="1"/>
                  </a:lnTo>
                  <a:close/>
                </a:path>
              </a:pathLst>
            </a:custGeom>
            <a:solidFill>
              <a:srgbClr val="FACD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33"/>
            <p:cNvSpPr/>
            <p:nvPr/>
          </p:nvSpPr>
          <p:spPr>
            <a:xfrm>
              <a:off x="3436009" y="2138555"/>
              <a:ext cx="20707" cy="23812"/>
            </a:xfrm>
            <a:custGeom>
              <a:rect b="b" l="l" r="r" t="t"/>
              <a:pathLst>
                <a:path extrusionOk="0" h="767" w="667">
                  <a:moveTo>
                    <a:pt x="1" y="1"/>
                  </a:moveTo>
                  <a:lnTo>
                    <a:pt x="1" y="767"/>
                  </a:lnTo>
                  <a:lnTo>
                    <a:pt x="666" y="767"/>
                  </a:lnTo>
                  <a:lnTo>
                    <a:pt x="666" y="1"/>
                  </a:lnTo>
                  <a:close/>
                </a:path>
              </a:pathLst>
            </a:custGeom>
            <a:solidFill>
              <a:srgbClr val="FACD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33"/>
            <p:cNvSpPr/>
            <p:nvPr/>
          </p:nvSpPr>
          <p:spPr>
            <a:xfrm>
              <a:off x="3292671" y="2323837"/>
              <a:ext cx="18192" cy="23812"/>
            </a:xfrm>
            <a:custGeom>
              <a:rect b="b" l="l" r="r" t="t"/>
              <a:pathLst>
                <a:path extrusionOk="0" h="767" w="586">
                  <a:moveTo>
                    <a:pt x="82" y="1"/>
                  </a:moveTo>
                  <a:cubicBezTo>
                    <a:pt x="1" y="1"/>
                    <a:pt x="1" y="1"/>
                    <a:pt x="1" y="81"/>
                  </a:cubicBezTo>
                  <a:lnTo>
                    <a:pt x="1" y="585"/>
                  </a:lnTo>
                  <a:cubicBezTo>
                    <a:pt x="1" y="666"/>
                    <a:pt x="1" y="767"/>
                    <a:pt x="82" y="767"/>
                  </a:cubicBezTo>
                  <a:lnTo>
                    <a:pt x="505" y="767"/>
                  </a:lnTo>
                  <a:cubicBezTo>
                    <a:pt x="586" y="767"/>
                    <a:pt x="586" y="666"/>
                    <a:pt x="586" y="585"/>
                  </a:cubicBezTo>
                  <a:lnTo>
                    <a:pt x="586" y="81"/>
                  </a:lnTo>
                  <a:cubicBezTo>
                    <a:pt x="586" y="1"/>
                    <a:pt x="586" y="1"/>
                    <a:pt x="50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33"/>
            <p:cNvSpPr/>
            <p:nvPr/>
          </p:nvSpPr>
          <p:spPr>
            <a:xfrm>
              <a:off x="3305213" y="2323837"/>
              <a:ext cx="28810" cy="23812"/>
            </a:xfrm>
            <a:custGeom>
              <a:rect b="b" l="l" r="r" t="t"/>
              <a:pathLst>
                <a:path extrusionOk="0" h="767" w="928">
                  <a:moveTo>
                    <a:pt x="0" y="1"/>
                  </a:moveTo>
                  <a:cubicBezTo>
                    <a:pt x="101" y="1"/>
                    <a:pt x="182" y="1"/>
                    <a:pt x="182" y="81"/>
                  </a:cubicBezTo>
                  <a:lnTo>
                    <a:pt x="182" y="585"/>
                  </a:lnTo>
                  <a:cubicBezTo>
                    <a:pt x="182" y="666"/>
                    <a:pt x="101" y="767"/>
                    <a:pt x="0" y="767"/>
                  </a:cubicBezTo>
                  <a:lnTo>
                    <a:pt x="766" y="767"/>
                  </a:lnTo>
                  <a:cubicBezTo>
                    <a:pt x="847" y="767"/>
                    <a:pt x="928" y="666"/>
                    <a:pt x="928" y="585"/>
                  </a:cubicBezTo>
                  <a:lnTo>
                    <a:pt x="928" y="81"/>
                  </a:lnTo>
                  <a:cubicBezTo>
                    <a:pt x="928" y="1"/>
                    <a:pt x="847" y="1"/>
                    <a:pt x="766" y="1"/>
                  </a:cubicBezTo>
                  <a:close/>
                </a:path>
              </a:pathLst>
            </a:custGeom>
            <a:solidFill>
              <a:srgbClr val="FDB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33"/>
            <p:cNvSpPr/>
            <p:nvPr/>
          </p:nvSpPr>
          <p:spPr>
            <a:xfrm>
              <a:off x="3226946" y="2323837"/>
              <a:ext cx="21328" cy="23812"/>
            </a:xfrm>
            <a:custGeom>
              <a:rect b="b" l="l" r="r" t="t"/>
              <a:pathLst>
                <a:path extrusionOk="0" h="767" w="687">
                  <a:moveTo>
                    <a:pt x="182" y="1"/>
                  </a:moveTo>
                  <a:cubicBezTo>
                    <a:pt x="102" y="1"/>
                    <a:pt x="1" y="1"/>
                    <a:pt x="1" y="81"/>
                  </a:cubicBezTo>
                  <a:lnTo>
                    <a:pt x="1" y="585"/>
                  </a:lnTo>
                  <a:cubicBezTo>
                    <a:pt x="1" y="666"/>
                    <a:pt x="102" y="767"/>
                    <a:pt x="182" y="767"/>
                  </a:cubicBezTo>
                  <a:lnTo>
                    <a:pt x="606" y="767"/>
                  </a:lnTo>
                  <a:cubicBezTo>
                    <a:pt x="606" y="767"/>
                    <a:pt x="686" y="666"/>
                    <a:pt x="686" y="585"/>
                  </a:cubicBezTo>
                  <a:lnTo>
                    <a:pt x="686" y="81"/>
                  </a:lnTo>
                  <a:cubicBezTo>
                    <a:pt x="686" y="1"/>
                    <a:pt x="606" y="1"/>
                    <a:pt x="60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33"/>
            <p:cNvSpPr/>
            <p:nvPr/>
          </p:nvSpPr>
          <p:spPr>
            <a:xfrm>
              <a:off x="3242594" y="2323837"/>
              <a:ext cx="26326" cy="23812"/>
            </a:xfrm>
            <a:custGeom>
              <a:rect b="b" l="l" r="r" t="t"/>
              <a:pathLst>
                <a:path extrusionOk="0" h="767" w="848">
                  <a:moveTo>
                    <a:pt x="1" y="1"/>
                  </a:moveTo>
                  <a:cubicBezTo>
                    <a:pt x="102" y="1"/>
                    <a:pt x="102" y="1"/>
                    <a:pt x="102" y="81"/>
                  </a:cubicBezTo>
                  <a:lnTo>
                    <a:pt x="102" y="585"/>
                  </a:lnTo>
                  <a:cubicBezTo>
                    <a:pt x="102" y="666"/>
                    <a:pt x="102" y="767"/>
                    <a:pt x="1" y="767"/>
                  </a:cubicBezTo>
                  <a:lnTo>
                    <a:pt x="767" y="767"/>
                  </a:lnTo>
                  <a:cubicBezTo>
                    <a:pt x="767" y="767"/>
                    <a:pt x="848" y="666"/>
                    <a:pt x="848" y="585"/>
                  </a:cubicBezTo>
                  <a:lnTo>
                    <a:pt x="848" y="81"/>
                  </a:lnTo>
                  <a:cubicBezTo>
                    <a:pt x="848" y="1"/>
                    <a:pt x="767" y="1"/>
                    <a:pt x="767" y="1"/>
                  </a:cubicBezTo>
                  <a:close/>
                </a:path>
              </a:pathLst>
            </a:custGeom>
            <a:solidFill>
              <a:srgbClr val="FDB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33"/>
            <p:cNvSpPr/>
            <p:nvPr/>
          </p:nvSpPr>
          <p:spPr>
            <a:xfrm>
              <a:off x="3292671" y="2276895"/>
              <a:ext cx="18192" cy="23812"/>
            </a:xfrm>
            <a:custGeom>
              <a:rect b="b" l="l" r="r" t="t"/>
              <a:pathLst>
                <a:path extrusionOk="0" h="767" w="586">
                  <a:moveTo>
                    <a:pt x="82" y="1"/>
                  </a:moveTo>
                  <a:cubicBezTo>
                    <a:pt x="1" y="1"/>
                    <a:pt x="1" y="81"/>
                    <a:pt x="1" y="162"/>
                  </a:cubicBezTo>
                  <a:lnTo>
                    <a:pt x="1" y="666"/>
                  </a:lnTo>
                  <a:cubicBezTo>
                    <a:pt x="1" y="666"/>
                    <a:pt x="1" y="767"/>
                    <a:pt x="82" y="767"/>
                  </a:cubicBezTo>
                  <a:lnTo>
                    <a:pt x="505" y="767"/>
                  </a:lnTo>
                  <a:cubicBezTo>
                    <a:pt x="586" y="767"/>
                    <a:pt x="586" y="666"/>
                    <a:pt x="586" y="666"/>
                  </a:cubicBezTo>
                  <a:lnTo>
                    <a:pt x="586" y="162"/>
                  </a:lnTo>
                  <a:cubicBezTo>
                    <a:pt x="586" y="81"/>
                    <a:pt x="586" y="1"/>
                    <a:pt x="50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33"/>
            <p:cNvSpPr/>
            <p:nvPr/>
          </p:nvSpPr>
          <p:spPr>
            <a:xfrm>
              <a:off x="3305213" y="2276895"/>
              <a:ext cx="28810" cy="23812"/>
            </a:xfrm>
            <a:custGeom>
              <a:rect b="b" l="l" r="r" t="t"/>
              <a:pathLst>
                <a:path extrusionOk="0" h="767" w="928">
                  <a:moveTo>
                    <a:pt x="0" y="1"/>
                  </a:moveTo>
                  <a:cubicBezTo>
                    <a:pt x="101" y="1"/>
                    <a:pt x="182" y="81"/>
                    <a:pt x="182" y="162"/>
                  </a:cubicBezTo>
                  <a:lnTo>
                    <a:pt x="182" y="666"/>
                  </a:lnTo>
                  <a:cubicBezTo>
                    <a:pt x="182" y="666"/>
                    <a:pt x="101" y="767"/>
                    <a:pt x="0" y="767"/>
                  </a:cubicBezTo>
                  <a:lnTo>
                    <a:pt x="766" y="767"/>
                  </a:lnTo>
                  <a:cubicBezTo>
                    <a:pt x="847" y="767"/>
                    <a:pt x="928" y="666"/>
                    <a:pt x="928" y="666"/>
                  </a:cubicBezTo>
                  <a:lnTo>
                    <a:pt x="928" y="162"/>
                  </a:lnTo>
                  <a:cubicBezTo>
                    <a:pt x="928" y="81"/>
                    <a:pt x="847" y="1"/>
                    <a:pt x="766" y="1"/>
                  </a:cubicBezTo>
                  <a:close/>
                </a:path>
              </a:pathLst>
            </a:custGeom>
            <a:solidFill>
              <a:srgbClr val="FDB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33"/>
            <p:cNvSpPr/>
            <p:nvPr/>
          </p:nvSpPr>
          <p:spPr>
            <a:xfrm>
              <a:off x="3226946" y="2276895"/>
              <a:ext cx="21328" cy="23812"/>
            </a:xfrm>
            <a:custGeom>
              <a:rect b="b" l="l" r="r" t="t"/>
              <a:pathLst>
                <a:path extrusionOk="0" h="767" w="687">
                  <a:moveTo>
                    <a:pt x="182" y="1"/>
                  </a:moveTo>
                  <a:cubicBezTo>
                    <a:pt x="102" y="1"/>
                    <a:pt x="1" y="81"/>
                    <a:pt x="1" y="162"/>
                  </a:cubicBezTo>
                  <a:lnTo>
                    <a:pt x="1" y="666"/>
                  </a:lnTo>
                  <a:cubicBezTo>
                    <a:pt x="1" y="666"/>
                    <a:pt x="102" y="767"/>
                    <a:pt x="182" y="767"/>
                  </a:cubicBezTo>
                  <a:lnTo>
                    <a:pt x="606" y="767"/>
                  </a:lnTo>
                  <a:lnTo>
                    <a:pt x="686" y="666"/>
                  </a:lnTo>
                  <a:lnTo>
                    <a:pt x="686" y="162"/>
                  </a:lnTo>
                  <a:cubicBezTo>
                    <a:pt x="686" y="81"/>
                    <a:pt x="606" y="1"/>
                    <a:pt x="60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33"/>
            <p:cNvSpPr/>
            <p:nvPr/>
          </p:nvSpPr>
          <p:spPr>
            <a:xfrm>
              <a:off x="3242594" y="2276895"/>
              <a:ext cx="26326" cy="23812"/>
            </a:xfrm>
            <a:custGeom>
              <a:rect b="b" l="l" r="r" t="t"/>
              <a:pathLst>
                <a:path extrusionOk="0" h="767" w="848">
                  <a:moveTo>
                    <a:pt x="1" y="1"/>
                  </a:moveTo>
                  <a:cubicBezTo>
                    <a:pt x="102" y="1"/>
                    <a:pt x="102" y="81"/>
                    <a:pt x="102" y="162"/>
                  </a:cubicBezTo>
                  <a:lnTo>
                    <a:pt x="102" y="666"/>
                  </a:lnTo>
                  <a:cubicBezTo>
                    <a:pt x="102" y="666"/>
                    <a:pt x="102" y="767"/>
                    <a:pt x="1" y="767"/>
                  </a:cubicBezTo>
                  <a:lnTo>
                    <a:pt x="767" y="767"/>
                  </a:lnTo>
                  <a:lnTo>
                    <a:pt x="848" y="666"/>
                  </a:lnTo>
                  <a:lnTo>
                    <a:pt x="848" y="162"/>
                  </a:lnTo>
                  <a:cubicBezTo>
                    <a:pt x="848" y="81"/>
                    <a:pt x="767" y="1"/>
                    <a:pt x="767" y="1"/>
                  </a:cubicBezTo>
                  <a:close/>
                </a:path>
              </a:pathLst>
            </a:custGeom>
            <a:solidFill>
              <a:srgbClr val="FDB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33"/>
            <p:cNvSpPr/>
            <p:nvPr/>
          </p:nvSpPr>
          <p:spPr>
            <a:xfrm>
              <a:off x="3245729" y="2042157"/>
              <a:ext cx="70131" cy="10679"/>
            </a:xfrm>
            <a:custGeom>
              <a:rect b="b" l="l" r="r" t="t"/>
              <a:pathLst>
                <a:path extrusionOk="0" h="344" w="2259">
                  <a:moveTo>
                    <a:pt x="162" y="1"/>
                  </a:moveTo>
                  <a:cubicBezTo>
                    <a:pt x="1" y="1"/>
                    <a:pt x="1" y="82"/>
                    <a:pt x="1" y="162"/>
                  </a:cubicBezTo>
                  <a:cubicBezTo>
                    <a:pt x="1" y="263"/>
                    <a:pt x="81" y="344"/>
                    <a:pt x="162" y="344"/>
                  </a:cubicBezTo>
                  <a:lnTo>
                    <a:pt x="2098" y="344"/>
                  </a:lnTo>
                  <a:cubicBezTo>
                    <a:pt x="2178" y="344"/>
                    <a:pt x="2259" y="263"/>
                    <a:pt x="2259" y="162"/>
                  </a:cubicBezTo>
                  <a:cubicBezTo>
                    <a:pt x="2259" y="82"/>
                    <a:pt x="2178" y="1"/>
                    <a:pt x="2098" y="1"/>
                  </a:cubicBezTo>
                  <a:close/>
                </a:path>
              </a:pathLst>
            </a:custGeom>
            <a:solidFill>
              <a:srgbClr val="C33C1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33"/>
            <p:cNvSpPr/>
            <p:nvPr/>
          </p:nvSpPr>
          <p:spPr>
            <a:xfrm>
              <a:off x="3380934" y="2144205"/>
              <a:ext cx="102076" cy="177143"/>
            </a:xfrm>
            <a:custGeom>
              <a:rect b="b" l="l" r="r" t="t"/>
              <a:pathLst>
                <a:path extrusionOk="0" h="5706" w="3288">
                  <a:moveTo>
                    <a:pt x="2440" y="0"/>
                  </a:moveTo>
                  <a:lnTo>
                    <a:pt x="2440" y="3024"/>
                  </a:lnTo>
                  <a:cubicBezTo>
                    <a:pt x="2440" y="3105"/>
                    <a:pt x="2360" y="3105"/>
                    <a:pt x="2279" y="3105"/>
                  </a:cubicBezTo>
                  <a:lnTo>
                    <a:pt x="1271" y="2097"/>
                  </a:lnTo>
                  <a:cubicBezTo>
                    <a:pt x="1120" y="1946"/>
                    <a:pt x="916" y="1856"/>
                    <a:pt x="708" y="1856"/>
                  </a:cubicBezTo>
                  <a:cubicBezTo>
                    <a:pt x="555" y="1856"/>
                    <a:pt x="400" y="1905"/>
                    <a:pt x="263" y="2016"/>
                  </a:cubicBezTo>
                  <a:cubicBezTo>
                    <a:pt x="1" y="2258"/>
                    <a:pt x="1" y="2762"/>
                    <a:pt x="263" y="3024"/>
                  </a:cubicBezTo>
                  <a:lnTo>
                    <a:pt x="1694" y="4355"/>
                  </a:lnTo>
                  <a:cubicBezTo>
                    <a:pt x="1856" y="4617"/>
                    <a:pt x="1936" y="4859"/>
                    <a:pt x="1936" y="5121"/>
                  </a:cubicBezTo>
                  <a:lnTo>
                    <a:pt x="1936" y="5706"/>
                  </a:lnTo>
                  <a:lnTo>
                    <a:pt x="3287" y="5706"/>
                  </a:lnTo>
                  <a:lnTo>
                    <a:pt x="3287" y="1089"/>
                  </a:lnTo>
                  <a:cubicBezTo>
                    <a:pt x="3206" y="81"/>
                    <a:pt x="2440" y="0"/>
                    <a:pt x="2440" y="0"/>
                  </a:cubicBezTo>
                  <a:close/>
                </a:path>
              </a:pathLst>
            </a:custGeom>
            <a:solidFill>
              <a:srgbClr val="9C570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33"/>
            <p:cNvSpPr/>
            <p:nvPr/>
          </p:nvSpPr>
          <p:spPr>
            <a:xfrm>
              <a:off x="3456686" y="2138555"/>
              <a:ext cx="41973" cy="182793"/>
            </a:xfrm>
            <a:custGeom>
              <a:rect b="b" l="l" r="r" t="t"/>
              <a:pathLst>
                <a:path extrusionOk="0" h="5888" w="1352">
                  <a:moveTo>
                    <a:pt x="0" y="1"/>
                  </a:moveTo>
                  <a:lnTo>
                    <a:pt x="0" y="182"/>
                  </a:lnTo>
                  <a:cubicBezTo>
                    <a:pt x="424" y="424"/>
                    <a:pt x="666" y="767"/>
                    <a:pt x="666" y="1271"/>
                  </a:cubicBezTo>
                  <a:lnTo>
                    <a:pt x="666" y="5888"/>
                  </a:lnTo>
                  <a:lnTo>
                    <a:pt x="1351" y="5888"/>
                  </a:lnTo>
                  <a:lnTo>
                    <a:pt x="1351" y="1271"/>
                  </a:lnTo>
                  <a:cubicBezTo>
                    <a:pt x="1351" y="585"/>
                    <a:pt x="847" y="1"/>
                    <a:pt x="162" y="1"/>
                  </a:cubicBezTo>
                  <a:close/>
                </a:path>
              </a:pathLst>
            </a:custGeom>
            <a:solidFill>
              <a:srgbClr val="2A2E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33"/>
            <p:cNvSpPr/>
            <p:nvPr/>
          </p:nvSpPr>
          <p:spPr>
            <a:xfrm>
              <a:off x="3425392" y="2313188"/>
              <a:ext cx="67616" cy="88913"/>
            </a:xfrm>
            <a:custGeom>
              <a:rect b="b" l="l" r="r" t="t"/>
              <a:pathLst>
                <a:path extrusionOk="0" h="2864" w="2178">
                  <a:moveTo>
                    <a:pt x="262" y="1"/>
                  </a:moveTo>
                  <a:cubicBezTo>
                    <a:pt x="161" y="1"/>
                    <a:pt x="0" y="182"/>
                    <a:pt x="0" y="263"/>
                  </a:cubicBezTo>
                  <a:lnTo>
                    <a:pt x="0" y="2622"/>
                  </a:lnTo>
                  <a:cubicBezTo>
                    <a:pt x="0" y="2783"/>
                    <a:pt x="161" y="2864"/>
                    <a:pt x="262" y="2864"/>
                  </a:cubicBezTo>
                  <a:lnTo>
                    <a:pt x="1936" y="2864"/>
                  </a:lnTo>
                  <a:cubicBezTo>
                    <a:pt x="2097" y="2864"/>
                    <a:pt x="2178" y="2783"/>
                    <a:pt x="2178" y="2622"/>
                  </a:cubicBezTo>
                  <a:lnTo>
                    <a:pt x="2178" y="263"/>
                  </a:lnTo>
                  <a:cubicBezTo>
                    <a:pt x="2178" y="182"/>
                    <a:pt x="2097" y="1"/>
                    <a:pt x="1936" y="1"/>
                  </a:cubicBezTo>
                  <a:close/>
                </a:path>
              </a:pathLst>
            </a:custGeom>
            <a:solidFill>
              <a:srgbClr val="9C570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33"/>
            <p:cNvSpPr/>
            <p:nvPr/>
          </p:nvSpPr>
          <p:spPr>
            <a:xfrm>
              <a:off x="3482982" y="2313188"/>
              <a:ext cx="31324" cy="88913"/>
            </a:xfrm>
            <a:custGeom>
              <a:rect b="b" l="l" r="r" t="t"/>
              <a:pathLst>
                <a:path extrusionOk="0" h="2864" w="1009">
                  <a:moveTo>
                    <a:pt x="0" y="1"/>
                  </a:moveTo>
                  <a:cubicBezTo>
                    <a:pt x="161" y="1"/>
                    <a:pt x="242" y="182"/>
                    <a:pt x="242" y="263"/>
                  </a:cubicBezTo>
                  <a:lnTo>
                    <a:pt x="242" y="2622"/>
                  </a:lnTo>
                  <a:cubicBezTo>
                    <a:pt x="242" y="2783"/>
                    <a:pt x="161" y="2864"/>
                    <a:pt x="0" y="2864"/>
                  </a:cubicBezTo>
                  <a:lnTo>
                    <a:pt x="746" y="2864"/>
                  </a:lnTo>
                  <a:cubicBezTo>
                    <a:pt x="927" y="2864"/>
                    <a:pt x="1008" y="2783"/>
                    <a:pt x="1008" y="2622"/>
                  </a:cubicBezTo>
                  <a:lnTo>
                    <a:pt x="1008" y="263"/>
                  </a:lnTo>
                  <a:cubicBezTo>
                    <a:pt x="1008" y="182"/>
                    <a:pt x="927" y="1"/>
                    <a:pt x="746" y="1"/>
                  </a:cubicBezTo>
                  <a:close/>
                </a:path>
              </a:pathLst>
            </a:custGeom>
            <a:solidFill>
              <a:srgbClr val="E391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1" name="Shape 921"/>
        <p:cNvGrpSpPr/>
        <p:nvPr/>
      </p:nvGrpSpPr>
      <p:grpSpPr>
        <a:xfrm>
          <a:off x="0" y="0"/>
          <a:ext cx="0" cy="0"/>
          <a:chOff x="0" y="0"/>
          <a:chExt cx="0" cy="0"/>
        </a:xfrm>
      </p:grpSpPr>
      <p:sp>
        <p:nvSpPr>
          <p:cNvPr id="922" name="Google Shape;922;p34"/>
          <p:cNvSpPr txBox="1"/>
          <p:nvPr>
            <p:ph type="title"/>
          </p:nvPr>
        </p:nvSpPr>
        <p:spPr>
          <a:xfrm>
            <a:off x="1207075" y="685350"/>
            <a:ext cx="5766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Key Insights</a:t>
            </a:r>
            <a:endParaRPr/>
          </a:p>
        </p:txBody>
      </p:sp>
      <p:sp>
        <p:nvSpPr>
          <p:cNvPr id="923" name="Google Shape;923;p34"/>
          <p:cNvSpPr txBox="1"/>
          <p:nvPr>
            <p:ph idx="1" type="subTitle"/>
          </p:nvPr>
        </p:nvSpPr>
        <p:spPr>
          <a:xfrm>
            <a:off x="1100900" y="1334250"/>
            <a:ext cx="3862500" cy="1464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rgbClr val="000000"/>
              </a:buClr>
              <a:buSzPts val="1300"/>
              <a:buFont typeface="Calibri"/>
              <a:buChar char="●"/>
            </a:pPr>
            <a:r>
              <a:rPr b="1" lang="en" sz="1300">
                <a:solidFill>
                  <a:srgbClr val="000000"/>
                </a:solidFill>
                <a:latin typeface="Calibri"/>
                <a:ea typeface="Calibri"/>
                <a:cs typeface="Calibri"/>
                <a:sym typeface="Calibri"/>
              </a:rPr>
              <a:t>High Demand on Weekends:</a:t>
            </a:r>
            <a:r>
              <a:rPr lang="en" sz="1300">
                <a:solidFill>
                  <a:srgbClr val="000000"/>
                </a:solidFill>
                <a:latin typeface="Calibri"/>
                <a:ea typeface="Calibri"/>
                <a:cs typeface="Calibri"/>
                <a:sym typeface="Calibri"/>
              </a:rPr>
              <a:t> Saturdays see the highest percentage of customers (52.05%) unable to secure rides, indicating a significant supply-demand gap.</a:t>
            </a:r>
            <a:endParaRPr sz="1300">
              <a:solidFill>
                <a:srgbClr val="000000"/>
              </a:solidFill>
              <a:latin typeface="Calibri"/>
              <a:ea typeface="Calibri"/>
              <a:cs typeface="Calibri"/>
              <a:sym typeface="Calibri"/>
            </a:endParaRPr>
          </a:p>
          <a:p>
            <a:pPr indent="-311150" lvl="0" marL="457200" rtl="0" algn="l">
              <a:spcBef>
                <a:spcPts val="0"/>
              </a:spcBef>
              <a:spcAft>
                <a:spcPts val="0"/>
              </a:spcAft>
              <a:buClr>
                <a:srgbClr val="000000"/>
              </a:buClr>
              <a:buSzPts val="1300"/>
              <a:buFont typeface="Calibri"/>
              <a:buChar char="●"/>
            </a:pPr>
            <a:r>
              <a:rPr b="1" lang="en" sz="1300">
                <a:solidFill>
                  <a:srgbClr val="000000"/>
                </a:solidFill>
                <a:latin typeface="Calibri"/>
                <a:ea typeface="Calibri"/>
                <a:cs typeface="Calibri"/>
                <a:sym typeface="Calibri"/>
              </a:rPr>
              <a:t>Friday and Sunday Trends:</a:t>
            </a:r>
            <a:r>
              <a:rPr lang="en" sz="1300">
                <a:solidFill>
                  <a:srgbClr val="000000"/>
                </a:solidFill>
                <a:latin typeface="Calibri"/>
                <a:ea typeface="Calibri"/>
                <a:cs typeface="Calibri"/>
                <a:sym typeface="Calibri"/>
              </a:rPr>
              <a:t> Fridays and Sundays also face availability issues, with 27.61% and 20.34% of customers, respectively, unable to find cars.</a:t>
            </a:r>
            <a:endParaRPr sz="1300">
              <a:solidFill>
                <a:srgbClr val="000000"/>
              </a:solidFill>
              <a:latin typeface="Calibri"/>
              <a:ea typeface="Calibri"/>
              <a:cs typeface="Calibri"/>
              <a:sym typeface="Calibri"/>
            </a:endParaRPr>
          </a:p>
          <a:p>
            <a:pPr indent="0" lvl="0" marL="914400" rtl="0" algn="l">
              <a:spcBef>
                <a:spcPts val="0"/>
              </a:spcBef>
              <a:spcAft>
                <a:spcPts val="0"/>
              </a:spcAft>
              <a:buNone/>
            </a:pPr>
            <a:r>
              <a:t/>
            </a:r>
            <a:endParaRPr sz="1300">
              <a:solidFill>
                <a:srgbClr val="000000"/>
              </a:solidFill>
              <a:latin typeface="Calibri"/>
              <a:ea typeface="Calibri"/>
              <a:cs typeface="Calibri"/>
              <a:sym typeface="Calibri"/>
            </a:endParaRPr>
          </a:p>
        </p:txBody>
      </p:sp>
      <p:pic>
        <p:nvPicPr>
          <p:cNvPr id="924" name="Google Shape;924;p34"/>
          <p:cNvPicPr preferRelativeResize="0"/>
          <p:nvPr>
            <p:ph idx="2" type="pic"/>
          </p:nvPr>
        </p:nvPicPr>
        <p:blipFill rotWithShape="1">
          <a:blip r:embed="rId3">
            <a:alphaModFix/>
          </a:blip>
          <a:srcRect b="7613" l="875" r="3931" t="6261"/>
          <a:stretch/>
        </p:blipFill>
        <p:spPr>
          <a:xfrm>
            <a:off x="5591353" y="711857"/>
            <a:ext cx="2682669" cy="3406413"/>
          </a:xfrm>
          <a:prstGeom prst="rect">
            <a:avLst/>
          </a:prstGeom>
          <a:effectLst>
            <a:outerShdw rotWithShape="0" algn="bl" dir="2760000" dist="142875">
              <a:schemeClr val="lt2">
                <a:alpha val="41000"/>
              </a:schemeClr>
            </a:outerShdw>
          </a:effectLst>
        </p:spPr>
      </p:pic>
      <p:sp>
        <p:nvSpPr>
          <p:cNvPr id="925" name="Google Shape;925;p34"/>
          <p:cNvSpPr/>
          <p:nvPr/>
        </p:nvSpPr>
        <p:spPr>
          <a:xfrm>
            <a:off x="2105930" y="4866986"/>
            <a:ext cx="3044743" cy="146165"/>
          </a:xfrm>
          <a:custGeom>
            <a:rect b="b" l="l" r="r" t="t"/>
            <a:pathLst>
              <a:path extrusionOk="0" h="2273" w="36476">
                <a:moveTo>
                  <a:pt x="18246" y="1"/>
                </a:moveTo>
                <a:cubicBezTo>
                  <a:pt x="8162" y="1"/>
                  <a:pt x="0" y="504"/>
                  <a:pt x="0" y="1123"/>
                </a:cubicBezTo>
                <a:cubicBezTo>
                  <a:pt x="0" y="1764"/>
                  <a:pt x="8162" y="2273"/>
                  <a:pt x="18246" y="2273"/>
                </a:cubicBezTo>
                <a:cubicBezTo>
                  <a:pt x="28309" y="2273"/>
                  <a:pt x="36476" y="1764"/>
                  <a:pt x="36476" y="1123"/>
                </a:cubicBezTo>
                <a:cubicBezTo>
                  <a:pt x="36476" y="504"/>
                  <a:pt x="28309" y="1"/>
                  <a:pt x="1824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34"/>
          <p:cNvSpPr/>
          <p:nvPr/>
        </p:nvSpPr>
        <p:spPr>
          <a:xfrm>
            <a:off x="4763872" y="2005597"/>
            <a:ext cx="645170" cy="154789"/>
          </a:xfrm>
          <a:custGeom>
            <a:rect b="b" l="l" r="r" t="t"/>
            <a:pathLst>
              <a:path extrusionOk="0" h="1440" w="6002">
                <a:moveTo>
                  <a:pt x="2475" y="0"/>
                </a:moveTo>
                <a:cubicBezTo>
                  <a:pt x="2353" y="0"/>
                  <a:pt x="2221" y="79"/>
                  <a:pt x="2141" y="179"/>
                </a:cubicBezTo>
                <a:cubicBezTo>
                  <a:pt x="1987" y="332"/>
                  <a:pt x="1876" y="555"/>
                  <a:pt x="1812" y="777"/>
                </a:cubicBezTo>
                <a:cubicBezTo>
                  <a:pt x="1739" y="738"/>
                  <a:pt x="1665" y="703"/>
                  <a:pt x="1594" y="703"/>
                </a:cubicBezTo>
                <a:cubicBezTo>
                  <a:pt x="1578" y="703"/>
                  <a:pt x="1563" y="704"/>
                  <a:pt x="1547" y="708"/>
                </a:cubicBezTo>
                <a:cubicBezTo>
                  <a:pt x="1436" y="708"/>
                  <a:pt x="1346" y="798"/>
                  <a:pt x="1346" y="909"/>
                </a:cubicBezTo>
                <a:cubicBezTo>
                  <a:pt x="1249" y="796"/>
                  <a:pt x="1125" y="737"/>
                  <a:pt x="1002" y="737"/>
                </a:cubicBezTo>
                <a:cubicBezTo>
                  <a:pt x="931" y="737"/>
                  <a:pt x="860" y="757"/>
                  <a:pt x="795" y="798"/>
                </a:cubicBezTo>
                <a:cubicBezTo>
                  <a:pt x="621" y="909"/>
                  <a:pt x="531" y="1105"/>
                  <a:pt x="377" y="1238"/>
                </a:cubicBezTo>
                <a:cubicBezTo>
                  <a:pt x="287" y="1328"/>
                  <a:pt x="91" y="1391"/>
                  <a:pt x="1" y="1418"/>
                </a:cubicBezTo>
                <a:lnTo>
                  <a:pt x="6002" y="1439"/>
                </a:lnTo>
                <a:cubicBezTo>
                  <a:pt x="5763" y="1391"/>
                  <a:pt x="5498" y="1328"/>
                  <a:pt x="5366" y="1105"/>
                </a:cubicBezTo>
                <a:cubicBezTo>
                  <a:pt x="5318" y="994"/>
                  <a:pt x="5276" y="888"/>
                  <a:pt x="5207" y="819"/>
                </a:cubicBezTo>
                <a:cubicBezTo>
                  <a:pt x="5176" y="807"/>
                  <a:pt x="5145" y="802"/>
                  <a:pt x="5113" y="802"/>
                </a:cubicBezTo>
                <a:cubicBezTo>
                  <a:pt x="5038" y="802"/>
                  <a:pt x="4964" y="832"/>
                  <a:pt x="4900" y="862"/>
                </a:cubicBezTo>
                <a:cubicBezTo>
                  <a:pt x="4885" y="881"/>
                  <a:pt x="4859" y="897"/>
                  <a:pt x="4836" y="897"/>
                </a:cubicBezTo>
                <a:cubicBezTo>
                  <a:pt x="4826" y="897"/>
                  <a:pt x="4817" y="894"/>
                  <a:pt x="4810" y="888"/>
                </a:cubicBezTo>
                <a:cubicBezTo>
                  <a:pt x="4789" y="888"/>
                  <a:pt x="4789" y="862"/>
                  <a:pt x="4768" y="841"/>
                </a:cubicBezTo>
                <a:cubicBezTo>
                  <a:pt x="4704" y="708"/>
                  <a:pt x="4656" y="533"/>
                  <a:pt x="4572" y="422"/>
                </a:cubicBezTo>
                <a:cubicBezTo>
                  <a:pt x="4503" y="327"/>
                  <a:pt x="4408" y="283"/>
                  <a:pt x="4314" y="283"/>
                </a:cubicBezTo>
                <a:cubicBezTo>
                  <a:pt x="4256" y="283"/>
                  <a:pt x="4198" y="300"/>
                  <a:pt x="4148" y="332"/>
                </a:cubicBezTo>
                <a:cubicBezTo>
                  <a:pt x="3994" y="401"/>
                  <a:pt x="3910" y="555"/>
                  <a:pt x="3862" y="729"/>
                </a:cubicBezTo>
                <a:cubicBezTo>
                  <a:pt x="3751" y="623"/>
                  <a:pt x="3618" y="512"/>
                  <a:pt x="3486" y="465"/>
                </a:cubicBezTo>
                <a:cubicBezTo>
                  <a:pt x="3431" y="442"/>
                  <a:pt x="3377" y="430"/>
                  <a:pt x="3324" y="430"/>
                </a:cubicBezTo>
                <a:cubicBezTo>
                  <a:pt x="3228" y="430"/>
                  <a:pt x="3139" y="469"/>
                  <a:pt x="3067" y="555"/>
                </a:cubicBezTo>
                <a:cubicBezTo>
                  <a:pt x="2935" y="290"/>
                  <a:pt x="2781" y="25"/>
                  <a:pt x="2517" y="4"/>
                </a:cubicBezTo>
                <a:cubicBezTo>
                  <a:pt x="2503" y="2"/>
                  <a:pt x="2489" y="0"/>
                  <a:pt x="247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34"/>
          <p:cNvSpPr txBox="1"/>
          <p:nvPr/>
        </p:nvSpPr>
        <p:spPr>
          <a:xfrm>
            <a:off x="1074950" y="3028575"/>
            <a:ext cx="3602700" cy="11853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SzPts val="1300"/>
              <a:buFont typeface="Calibri"/>
              <a:buChar char="●"/>
            </a:pPr>
            <a:r>
              <a:rPr b="1" lang="en" sz="1300">
                <a:latin typeface="Calibri"/>
                <a:ea typeface="Calibri"/>
                <a:cs typeface="Calibri"/>
                <a:sym typeface="Calibri"/>
              </a:rPr>
              <a:t>Ride availability drops significantly on weekends, especially on Saturdays. Increasing driver supply during these peak times can bridge the gap and improve customer satisfaction.</a:t>
            </a:r>
            <a:endParaRPr b="1" sz="130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ar Dealership Business Plan by Slidesgo">
  <a:themeElements>
    <a:clrScheme name="Simple Light">
      <a:dk1>
        <a:srgbClr val="2A2E3F"/>
      </a:dk1>
      <a:lt1>
        <a:srgbClr val="F9E4D1"/>
      </a:lt1>
      <a:dk2>
        <a:srgbClr val="FACDAE"/>
      </a:dk2>
      <a:lt2>
        <a:srgbClr val="FB9A6E"/>
      </a:lt2>
      <a:accent1>
        <a:srgbClr val="FC5C30"/>
      </a:accent1>
      <a:accent2>
        <a:srgbClr val="C33C13"/>
      </a:accent2>
      <a:accent3>
        <a:srgbClr val="FDB43D"/>
      </a:accent3>
      <a:accent4>
        <a:srgbClr val="E3911C"/>
      </a:accent4>
      <a:accent5>
        <a:srgbClr val="9C570E"/>
      </a:accent5>
      <a:accent6>
        <a:srgbClr val="FFFFFF"/>
      </a:accent6>
      <a:hlink>
        <a:srgbClr val="2A2E3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