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DDD0370-473C-4BFA-B6CD-58FDCBA84A9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806CC3C-3652-42B2-B30F-DD8A4A188FF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06-04-2024 11:49:33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F372E30-2CCE-440E-8152-1006F64102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2024-04-06T18:19:34Z</dcterms:created>
  <dcterms:modified xsi:type="dcterms:W3CDTF">2024-04-06T18:19:34Z</dcterms:modified>
</cp:coreProperties>
</file>