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ACBF141-0292-49A6-AA16-76B27379C84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67BE35B-F7A9-429A-AB9B-0767853B376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06-04-2024 11:50:09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0B1A907-DCE3-4AB8-BCB0-EE914C86D4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2024-04-06T18:20:09Z</dcterms:created>
  <dcterms:modified xsi:type="dcterms:W3CDTF">2024-04-06T18:20:09Z</dcterms:modified>
</cp:coreProperties>
</file>