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DFB1F52-E2F4-437B-815A-D47B9750C97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2559813-45C2-44EF-8936-6F7E0AF5EC2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06-04-2024 11:45:42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D7E890E-940B-4335-BEC8-9E4C13A4B6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2024-04-06T18:15:42Z</dcterms:created>
  <dcterms:modified xsi:type="dcterms:W3CDTF">2024-04-06T18:15:42Z</dcterms:modified>
</cp:coreProperties>
</file>