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2273E-063A-4044-8072-F58BBEBC38B3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E67A707-C8C3-471B-9EC8-428502808DDD}">
      <dgm:prSet phldrT="[Text]"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</a:rPr>
            <a:t>TECHNOLOGIES</a:t>
          </a:r>
        </a:p>
      </dgm:t>
    </dgm:pt>
    <dgm:pt modelId="{47F672F6-92BF-4DCC-AF83-BAD6B48A6EB0}" type="parTrans" cxnId="{0F37A11F-77C5-4942-B5DA-9A8D0D8760B1}">
      <dgm:prSet/>
      <dgm:spPr/>
      <dgm:t>
        <a:bodyPr/>
        <a:lstStyle/>
        <a:p>
          <a:endParaRPr lang="en-IN"/>
        </a:p>
      </dgm:t>
    </dgm:pt>
    <dgm:pt modelId="{5AAE327E-D0BB-4029-A979-25F94FA0D18A}" type="sibTrans" cxnId="{0F37A11F-77C5-4942-B5DA-9A8D0D8760B1}">
      <dgm:prSet/>
      <dgm:spPr/>
      <dgm:t>
        <a:bodyPr/>
        <a:lstStyle/>
        <a:p>
          <a:endParaRPr lang="en-IN"/>
        </a:p>
      </dgm:t>
    </dgm:pt>
    <dgm:pt modelId="{88A5A2BC-4559-4FA8-8210-D20E8D882D71}">
      <dgm:prSet phldrT="[Text]"/>
      <dgm:spPr/>
      <dgm:t>
        <a:bodyPr/>
        <a:lstStyle/>
        <a:p>
          <a:r>
            <a:rPr lang="en-IN" b="1" dirty="0"/>
            <a:t>HTML</a:t>
          </a:r>
        </a:p>
        <a:p>
          <a:r>
            <a:rPr lang="en-IN" dirty="0">
              <a:solidFill>
                <a:srgbClr val="FFFF00"/>
              </a:solidFill>
            </a:rPr>
            <a:t>(used while making EJS templates)</a:t>
          </a:r>
        </a:p>
      </dgm:t>
    </dgm:pt>
    <dgm:pt modelId="{A9763196-390C-4C90-9266-93F5A6B0470F}" type="parTrans" cxnId="{429BDCA6-4DA2-46E1-8444-23821C8B9AAB}">
      <dgm:prSet/>
      <dgm:spPr/>
      <dgm:t>
        <a:bodyPr/>
        <a:lstStyle/>
        <a:p>
          <a:endParaRPr lang="en-IN"/>
        </a:p>
      </dgm:t>
    </dgm:pt>
    <dgm:pt modelId="{3F99D708-10A2-4D34-9FFE-E7BAACC31BE2}" type="sibTrans" cxnId="{429BDCA6-4DA2-46E1-8444-23821C8B9AAB}">
      <dgm:prSet/>
      <dgm:spPr/>
      <dgm:t>
        <a:bodyPr/>
        <a:lstStyle/>
        <a:p>
          <a:endParaRPr lang="en-IN"/>
        </a:p>
      </dgm:t>
    </dgm:pt>
    <dgm:pt modelId="{9BBE4C13-BB13-4862-8D6D-0E2EFCE8AAE4}">
      <dgm:prSet phldrT="[Text]"/>
      <dgm:spPr/>
      <dgm:t>
        <a:bodyPr/>
        <a:lstStyle/>
        <a:p>
          <a:r>
            <a:rPr lang="en-IN" b="1" dirty="0"/>
            <a:t>CSS</a:t>
          </a:r>
        </a:p>
        <a:p>
          <a:r>
            <a:rPr lang="en-IN" dirty="0">
              <a:solidFill>
                <a:schemeClr val="bg2">
                  <a:lumMod val="50000"/>
                </a:schemeClr>
              </a:solidFill>
            </a:rPr>
            <a:t>(to improve UI)</a:t>
          </a:r>
        </a:p>
      </dgm:t>
    </dgm:pt>
    <dgm:pt modelId="{F429D277-99D3-4A52-A1C6-7965C1F289D4}" type="parTrans" cxnId="{3B6497F7-47BD-4D9C-AF45-8BFF9652ADFC}">
      <dgm:prSet/>
      <dgm:spPr/>
      <dgm:t>
        <a:bodyPr/>
        <a:lstStyle/>
        <a:p>
          <a:endParaRPr lang="en-IN"/>
        </a:p>
      </dgm:t>
    </dgm:pt>
    <dgm:pt modelId="{CB35A525-0940-4AC5-9DF5-66B1AE78C89A}" type="sibTrans" cxnId="{3B6497F7-47BD-4D9C-AF45-8BFF9652ADFC}">
      <dgm:prSet/>
      <dgm:spPr/>
      <dgm:t>
        <a:bodyPr/>
        <a:lstStyle/>
        <a:p>
          <a:endParaRPr lang="en-IN"/>
        </a:p>
      </dgm:t>
    </dgm:pt>
    <dgm:pt modelId="{E8B7A9C0-FC04-422F-A0DB-B27FAECF9075}">
      <dgm:prSet phldrT="[Text]"/>
      <dgm:spPr/>
      <dgm:t>
        <a:bodyPr/>
        <a:lstStyle/>
        <a:p>
          <a:r>
            <a:rPr lang="en-IN" b="1" dirty="0"/>
            <a:t>Node JS</a:t>
          </a:r>
        </a:p>
        <a:p>
          <a:r>
            <a:rPr lang="en-IN" dirty="0">
              <a:solidFill>
                <a:schemeClr val="tx2"/>
              </a:solidFill>
            </a:rPr>
            <a:t>( to run JavaScript in server side)</a:t>
          </a:r>
        </a:p>
      </dgm:t>
    </dgm:pt>
    <dgm:pt modelId="{E7F3757B-5249-4D8E-9C38-9F725D0F6D9E}" type="parTrans" cxnId="{86850B0D-83F9-4337-ACF5-B5FF5504ADDD}">
      <dgm:prSet/>
      <dgm:spPr/>
      <dgm:t>
        <a:bodyPr/>
        <a:lstStyle/>
        <a:p>
          <a:endParaRPr lang="en-IN"/>
        </a:p>
      </dgm:t>
    </dgm:pt>
    <dgm:pt modelId="{A197A49E-CEFC-4DC5-A2FF-6F5B853A37B2}" type="sibTrans" cxnId="{86850B0D-83F9-4337-ACF5-B5FF5504ADDD}">
      <dgm:prSet/>
      <dgm:spPr/>
      <dgm:t>
        <a:bodyPr/>
        <a:lstStyle/>
        <a:p>
          <a:endParaRPr lang="en-IN"/>
        </a:p>
      </dgm:t>
    </dgm:pt>
    <dgm:pt modelId="{62F29DD0-A447-4699-971E-8E5252128761}">
      <dgm:prSet phldrT="[Text]"/>
      <dgm:spPr/>
      <dgm:t>
        <a:bodyPr/>
        <a:lstStyle/>
        <a:p>
          <a:r>
            <a:rPr lang="en-IN" b="1" dirty="0"/>
            <a:t>EXPRESS</a:t>
          </a:r>
        </a:p>
        <a:p>
          <a:r>
            <a:rPr lang="en-IN" dirty="0">
              <a:solidFill>
                <a:srgbClr val="FFC000"/>
              </a:solidFill>
            </a:rPr>
            <a:t>(to handle HTTP requests)</a:t>
          </a:r>
        </a:p>
      </dgm:t>
    </dgm:pt>
    <dgm:pt modelId="{4B2B6F1D-F410-45C7-82A2-7392A3BEB53F}" type="parTrans" cxnId="{902CC42A-B8B4-4AA6-B4E6-160031AFD1E4}">
      <dgm:prSet/>
      <dgm:spPr/>
      <dgm:t>
        <a:bodyPr/>
        <a:lstStyle/>
        <a:p>
          <a:endParaRPr lang="en-IN"/>
        </a:p>
      </dgm:t>
    </dgm:pt>
    <dgm:pt modelId="{19396D28-9D5B-4D64-B0A2-FAAD6AF3D530}" type="sibTrans" cxnId="{902CC42A-B8B4-4AA6-B4E6-160031AFD1E4}">
      <dgm:prSet/>
      <dgm:spPr/>
      <dgm:t>
        <a:bodyPr/>
        <a:lstStyle/>
        <a:p>
          <a:endParaRPr lang="en-IN"/>
        </a:p>
      </dgm:t>
    </dgm:pt>
    <dgm:pt modelId="{4CDC1B57-5AAD-4590-A6E3-71AED066B7CD}">
      <dgm:prSet phldrT="[Text]"/>
      <dgm:spPr/>
      <dgm:t>
        <a:bodyPr/>
        <a:lstStyle/>
        <a:p>
          <a:r>
            <a:rPr lang="en-IN" b="1" dirty="0"/>
            <a:t>EJS</a:t>
          </a:r>
        </a:p>
        <a:p>
          <a:r>
            <a:rPr lang="en-IN" dirty="0">
              <a:solidFill>
                <a:schemeClr val="tx1">
                  <a:lumMod val="65000"/>
                  <a:lumOff val="35000"/>
                </a:schemeClr>
              </a:solidFill>
            </a:rPr>
            <a:t>(to create dynamic web pages)</a:t>
          </a:r>
        </a:p>
      </dgm:t>
    </dgm:pt>
    <dgm:pt modelId="{173CA2BA-179C-478D-8574-4AD2B83B322D}" type="parTrans" cxnId="{85819148-0186-40AB-95AD-5703B7D3146C}">
      <dgm:prSet/>
      <dgm:spPr/>
      <dgm:t>
        <a:bodyPr/>
        <a:lstStyle/>
        <a:p>
          <a:endParaRPr lang="en-IN"/>
        </a:p>
      </dgm:t>
    </dgm:pt>
    <dgm:pt modelId="{B4A1A98C-DFAC-43C2-ACEB-BE89DA855440}" type="sibTrans" cxnId="{85819148-0186-40AB-95AD-5703B7D3146C}">
      <dgm:prSet/>
      <dgm:spPr/>
      <dgm:t>
        <a:bodyPr/>
        <a:lstStyle/>
        <a:p>
          <a:endParaRPr lang="en-IN"/>
        </a:p>
      </dgm:t>
    </dgm:pt>
    <dgm:pt modelId="{C245FA5F-A227-4255-B84D-A65ED28B2F6E}">
      <dgm:prSet phldrT="[Text]"/>
      <dgm:spPr/>
      <dgm:t>
        <a:bodyPr/>
        <a:lstStyle/>
        <a:p>
          <a:r>
            <a:rPr lang="en-IN" b="1" dirty="0"/>
            <a:t>SQL DATABASE</a:t>
          </a:r>
        </a:p>
        <a:p>
          <a:r>
            <a:rPr lang="en-IN" dirty="0">
              <a:solidFill>
                <a:schemeClr val="accent4"/>
              </a:solidFill>
            </a:rPr>
            <a:t>(to store data)</a:t>
          </a:r>
        </a:p>
      </dgm:t>
    </dgm:pt>
    <dgm:pt modelId="{F5F80B21-7DA4-4D32-A214-8A566D1070CE}" type="parTrans" cxnId="{99F9F210-9A21-4A11-9165-61430E5BA386}">
      <dgm:prSet/>
      <dgm:spPr/>
      <dgm:t>
        <a:bodyPr/>
        <a:lstStyle/>
        <a:p>
          <a:endParaRPr lang="en-IN"/>
        </a:p>
      </dgm:t>
    </dgm:pt>
    <dgm:pt modelId="{256770E4-0ECE-43D4-83F8-697F006B75AE}" type="sibTrans" cxnId="{99F9F210-9A21-4A11-9165-61430E5BA386}">
      <dgm:prSet/>
      <dgm:spPr/>
      <dgm:t>
        <a:bodyPr/>
        <a:lstStyle/>
        <a:p>
          <a:endParaRPr lang="en-IN"/>
        </a:p>
      </dgm:t>
    </dgm:pt>
    <dgm:pt modelId="{91FD05F2-F109-4770-91C8-4BD6890406E3}" type="pres">
      <dgm:prSet presAssocID="{E5E2273E-063A-4044-8072-F58BBEBC38B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2F7EDC7-E5EF-4CC9-9CE3-B7CE01DC4FB4}" type="pres">
      <dgm:prSet presAssocID="{BE67A707-C8C3-471B-9EC8-428502808DDD}" presName="Parent" presStyleLbl="node0" presStyleIdx="0" presStyleCnt="1" custScaleX="154582" custScaleY="143227">
        <dgm:presLayoutVars>
          <dgm:chMax val="6"/>
          <dgm:chPref val="6"/>
        </dgm:presLayoutVars>
      </dgm:prSet>
      <dgm:spPr/>
    </dgm:pt>
    <dgm:pt modelId="{1E152CF9-51CD-4522-B35D-F0AAF10FA74D}" type="pres">
      <dgm:prSet presAssocID="{88A5A2BC-4559-4FA8-8210-D20E8D882D71}" presName="Accent1" presStyleCnt="0"/>
      <dgm:spPr/>
    </dgm:pt>
    <dgm:pt modelId="{D5DD362A-ADC6-4928-82A1-92ADBB9E5F0B}" type="pres">
      <dgm:prSet presAssocID="{88A5A2BC-4559-4FA8-8210-D20E8D882D71}" presName="Accent" presStyleLbl="bgShp" presStyleIdx="0" presStyleCnt="6"/>
      <dgm:spPr/>
    </dgm:pt>
    <dgm:pt modelId="{1389E9A4-5A83-45A8-8FBA-1452A9E99853}" type="pres">
      <dgm:prSet presAssocID="{88A5A2BC-4559-4FA8-8210-D20E8D882D71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DFC7EB7-3641-4B1C-81EC-5094F26C856C}" type="pres">
      <dgm:prSet presAssocID="{9BBE4C13-BB13-4862-8D6D-0E2EFCE8AAE4}" presName="Accent2" presStyleCnt="0"/>
      <dgm:spPr/>
    </dgm:pt>
    <dgm:pt modelId="{CCDF911F-234F-44E2-8187-C6C61D94F2A1}" type="pres">
      <dgm:prSet presAssocID="{9BBE4C13-BB13-4862-8D6D-0E2EFCE8AAE4}" presName="Accent" presStyleLbl="bgShp" presStyleIdx="1" presStyleCnt="6"/>
      <dgm:spPr/>
    </dgm:pt>
    <dgm:pt modelId="{1A4DF4E6-8150-4202-B1AF-B67DECB47DB9}" type="pres">
      <dgm:prSet presAssocID="{9BBE4C13-BB13-4862-8D6D-0E2EFCE8AAE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4C3D820-7D5E-40F1-A893-68299F7A3350}" type="pres">
      <dgm:prSet presAssocID="{E8B7A9C0-FC04-422F-A0DB-B27FAECF9075}" presName="Accent3" presStyleCnt="0"/>
      <dgm:spPr/>
    </dgm:pt>
    <dgm:pt modelId="{6D541A58-5E93-4C13-AE9D-683587BCCE90}" type="pres">
      <dgm:prSet presAssocID="{E8B7A9C0-FC04-422F-A0DB-B27FAECF9075}" presName="Accent" presStyleLbl="bgShp" presStyleIdx="2" presStyleCnt="6"/>
      <dgm:spPr/>
    </dgm:pt>
    <dgm:pt modelId="{69FA8ED1-32FE-4972-BCB1-3E60EF6807F4}" type="pres">
      <dgm:prSet presAssocID="{E8B7A9C0-FC04-422F-A0DB-B27FAECF9075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F24495F-9AA1-4468-AEA0-97E6FCA84C3D}" type="pres">
      <dgm:prSet presAssocID="{62F29DD0-A447-4699-971E-8E5252128761}" presName="Accent4" presStyleCnt="0"/>
      <dgm:spPr/>
    </dgm:pt>
    <dgm:pt modelId="{5BA068F3-9A94-485C-B5B9-954AFDBC03BD}" type="pres">
      <dgm:prSet presAssocID="{62F29DD0-A447-4699-971E-8E5252128761}" presName="Accent" presStyleLbl="bgShp" presStyleIdx="3" presStyleCnt="6"/>
      <dgm:spPr/>
    </dgm:pt>
    <dgm:pt modelId="{A0BFD500-4DBD-4DB5-B568-20B13EDCFA99}" type="pres">
      <dgm:prSet presAssocID="{62F29DD0-A447-4699-971E-8E525212876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9760EB5-E83B-4E6E-B1AB-636979DB685E}" type="pres">
      <dgm:prSet presAssocID="{4CDC1B57-5AAD-4590-A6E3-71AED066B7CD}" presName="Accent5" presStyleCnt="0"/>
      <dgm:spPr/>
    </dgm:pt>
    <dgm:pt modelId="{535037F5-F017-4155-AC97-B04EE7230869}" type="pres">
      <dgm:prSet presAssocID="{4CDC1B57-5AAD-4590-A6E3-71AED066B7CD}" presName="Accent" presStyleLbl="bgShp" presStyleIdx="4" presStyleCnt="6"/>
      <dgm:spPr/>
    </dgm:pt>
    <dgm:pt modelId="{72779A72-6F4F-4CA6-847C-D99C713D7548}" type="pres">
      <dgm:prSet presAssocID="{4CDC1B57-5AAD-4590-A6E3-71AED066B7CD}" presName="Child5" presStyleLbl="node1" presStyleIdx="4" presStyleCnt="6" custLinFactNeighborX="0">
        <dgm:presLayoutVars>
          <dgm:chMax val="0"/>
          <dgm:chPref val="0"/>
          <dgm:bulletEnabled val="1"/>
        </dgm:presLayoutVars>
      </dgm:prSet>
      <dgm:spPr/>
    </dgm:pt>
    <dgm:pt modelId="{57802B12-40C3-45DD-BEAF-D262905BCB4D}" type="pres">
      <dgm:prSet presAssocID="{C245FA5F-A227-4255-B84D-A65ED28B2F6E}" presName="Accent6" presStyleCnt="0"/>
      <dgm:spPr/>
    </dgm:pt>
    <dgm:pt modelId="{E7478D04-B804-4B9B-95AB-5EBF1E3022FA}" type="pres">
      <dgm:prSet presAssocID="{C245FA5F-A227-4255-B84D-A65ED28B2F6E}" presName="Accent" presStyleLbl="bgShp" presStyleIdx="5" presStyleCnt="6"/>
      <dgm:spPr/>
    </dgm:pt>
    <dgm:pt modelId="{88CC021D-46A3-45F5-81E5-426C81198513}" type="pres">
      <dgm:prSet presAssocID="{C245FA5F-A227-4255-B84D-A65ED28B2F6E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6850B0D-83F9-4337-ACF5-B5FF5504ADDD}" srcId="{BE67A707-C8C3-471B-9EC8-428502808DDD}" destId="{E8B7A9C0-FC04-422F-A0DB-B27FAECF9075}" srcOrd="2" destOrd="0" parTransId="{E7F3757B-5249-4D8E-9C38-9F725D0F6D9E}" sibTransId="{A197A49E-CEFC-4DC5-A2FF-6F5B853A37B2}"/>
    <dgm:cxn modelId="{1573F00D-5759-4C49-B962-3DB00419C2AD}" type="presOf" srcId="{4CDC1B57-5AAD-4590-A6E3-71AED066B7CD}" destId="{72779A72-6F4F-4CA6-847C-D99C713D7548}" srcOrd="0" destOrd="0" presId="urn:microsoft.com/office/officeart/2011/layout/HexagonRadial"/>
    <dgm:cxn modelId="{99F9F210-9A21-4A11-9165-61430E5BA386}" srcId="{BE67A707-C8C3-471B-9EC8-428502808DDD}" destId="{C245FA5F-A227-4255-B84D-A65ED28B2F6E}" srcOrd="5" destOrd="0" parTransId="{F5F80B21-7DA4-4D32-A214-8A566D1070CE}" sibTransId="{256770E4-0ECE-43D4-83F8-697F006B75AE}"/>
    <dgm:cxn modelId="{0F37A11F-77C5-4942-B5DA-9A8D0D8760B1}" srcId="{E5E2273E-063A-4044-8072-F58BBEBC38B3}" destId="{BE67A707-C8C3-471B-9EC8-428502808DDD}" srcOrd="0" destOrd="0" parTransId="{47F672F6-92BF-4DCC-AF83-BAD6B48A6EB0}" sibTransId="{5AAE327E-D0BB-4029-A979-25F94FA0D18A}"/>
    <dgm:cxn modelId="{075C8D2A-61C7-45BA-AB66-BF1EC67CBAD2}" type="presOf" srcId="{C245FA5F-A227-4255-B84D-A65ED28B2F6E}" destId="{88CC021D-46A3-45F5-81E5-426C81198513}" srcOrd="0" destOrd="0" presId="urn:microsoft.com/office/officeart/2011/layout/HexagonRadial"/>
    <dgm:cxn modelId="{902CC42A-B8B4-4AA6-B4E6-160031AFD1E4}" srcId="{BE67A707-C8C3-471B-9EC8-428502808DDD}" destId="{62F29DD0-A447-4699-971E-8E5252128761}" srcOrd="3" destOrd="0" parTransId="{4B2B6F1D-F410-45C7-82A2-7392A3BEB53F}" sibTransId="{19396D28-9D5B-4D64-B0A2-FAAD6AF3D530}"/>
    <dgm:cxn modelId="{CCC60431-087F-42A5-A8BB-98782D7FA0DD}" type="presOf" srcId="{BE67A707-C8C3-471B-9EC8-428502808DDD}" destId="{A2F7EDC7-E5EF-4CC9-9CE3-B7CE01DC4FB4}" srcOrd="0" destOrd="0" presId="urn:microsoft.com/office/officeart/2011/layout/HexagonRadial"/>
    <dgm:cxn modelId="{1E961545-1088-4797-83C1-7F02125A3BF4}" type="presOf" srcId="{9BBE4C13-BB13-4862-8D6D-0E2EFCE8AAE4}" destId="{1A4DF4E6-8150-4202-B1AF-B67DECB47DB9}" srcOrd="0" destOrd="0" presId="urn:microsoft.com/office/officeart/2011/layout/HexagonRadial"/>
    <dgm:cxn modelId="{85819148-0186-40AB-95AD-5703B7D3146C}" srcId="{BE67A707-C8C3-471B-9EC8-428502808DDD}" destId="{4CDC1B57-5AAD-4590-A6E3-71AED066B7CD}" srcOrd="4" destOrd="0" parTransId="{173CA2BA-179C-478D-8574-4AD2B83B322D}" sibTransId="{B4A1A98C-DFAC-43C2-ACEB-BE89DA855440}"/>
    <dgm:cxn modelId="{0BF07D79-4250-492B-AD39-999C11D5A358}" type="presOf" srcId="{62F29DD0-A447-4699-971E-8E5252128761}" destId="{A0BFD500-4DBD-4DB5-B568-20B13EDCFA99}" srcOrd="0" destOrd="0" presId="urn:microsoft.com/office/officeart/2011/layout/HexagonRadial"/>
    <dgm:cxn modelId="{429BDCA6-4DA2-46E1-8444-23821C8B9AAB}" srcId="{BE67A707-C8C3-471B-9EC8-428502808DDD}" destId="{88A5A2BC-4559-4FA8-8210-D20E8D882D71}" srcOrd="0" destOrd="0" parTransId="{A9763196-390C-4C90-9266-93F5A6B0470F}" sibTransId="{3F99D708-10A2-4D34-9FFE-E7BAACC31BE2}"/>
    <dgm:cxn modelId="{0A745FBE-BDA4-4BD9-8790-DC3357026906}" type="presOf" srcId="{E5E2273E-063A-4044-8072-F58BBEBC38B3}" destId="{91FD05F2-F109-4770-91C8-4BD6890406E3}" srcOrd="0" destOrd="0" presId="urn:microsoft.com/office/officeart/2011/layout/HexagonRadial"/>
    <dgm:cxn modelId="{882B1DF5-3CC9-4716-A0C1-E8CCBA9B4BA2}" type="presOf" srcId="{88A5A2BC-4559-4FA8-8210-D20E8D882D71}" destId="{1389E9A4-5A83-45A8-8FBA-1452A9E99853}" srcOrd="0" destOrd="0" presId="urn:microsoft.com/office/officeart/2011/layout/HexagonRadial"/>
    <dgm:cxn modelId="{3B6497F7-47BD-4D9C-AF45-8BFF9652ADFC}" srcId="{BE67A707-C8C3-471B-9EC8-428502808DDD}" destId="{9BBE4C13-BB13-4862-8D6D-0E2EFCE8AAE4}" srcOrd="1" destOrd="0" parTransId="{F429D277-99D3-4A52-A1C6-7965C1F289D4}" sibTransId="{CB35A525-0940-4AC5-9DF5-66B1AE78C89A}"/>
    <dgm:cxn modelId="{E9F7EDF7-DB01-483E-8D23-5477F7CF3FC7}" type="presOf" srcId="{E8B7A9C0-FC04-422F-A0DB-B27FAECF9075}" destId="{69FA8ED1-32FE-4972-BCB1-3E60EF6807F4}" srcOrd="0" destOrd="0" presId="urn:microsoft.com/office/officeart/2011/layout/HexagonRadial"/>
    <dgm:cxn modelId="{A4850B12-4470-4E49-8A83-8970BC506676}" type="presParOf" srcId="{91FD05F2-F109-4770-91C8-4BD6890406E3}" destId="{A2F7EDC7-E5EF-4CC9-9CE3-B7CE01DC4FB4}" srcOrd="0" destOrd="0" presId="urn:microsoft.com/office/officeart/2011/layout/HexagonRadial"/>
    <dgm:cxn modelId="{E67F86A8-22A5-4813-B43A-24C75E1EE6F4}" type="presParOf" srcId="{91FD05F2-F109-4770-91C8-4BD6890406E3}" destId="{1E152CF9-51CD-4522-B35D-F0AAF10FA74D}" srcOrd="1" destOrd="0" presId="urn:microsoft.com/office/officeart/2011/layout/HexagonRadial"/>
    <dgm:cxn modelId="{EE2B6032-28BE-4B8F-B392-D6DB3FB7185C}" type="presParOf" srcId="{1E152CF9-51CD-4522-B35D-F0AAF10FA74D}" destId="{D5DD362A-ADC6-4928-82A1-92ADBB9E5F0B}" srcOrd="0" destOrd="0" presId="urn:microsoft.com/office/officeart/2011/layout/HexagonRadial"/>
    <dgm:cxn modelId="{09785E0E-6CE9-4252-8646-193B03FEF8EF}" type="presParOf" srcId="{91FD05F2-F109-4770-91C8-4BD6890406E3}" destId="{1389E9A4-5A83-45A8-8FBA-1452A9E99853}" srcOrd="2" destOrd="0" presId="urn:microsoft.com/office/officeart/2011/layout/HexagonRadial"/>
    <dgm:cxn modelId="{C318CA5B-C765-4902-B6E8-FCD9E80E7FE4}" type="presParOf" srcId="{91FD05F2-F109-4770-91C8-4BD6890406E3}" destId="{7DFC7EB7-3641-4B1C-81EC-5094F26C856C}" srcOrd="3" destOrd="0" presId="urn:microsoft.com/office/officeart/2011/layout/HexagonRadial"/>
    <dgm:cxn modelId="{28CAB977-9E19-4FA3-B403-716F40D183D3}" type="presParOf" srcId="{7DFC7EB7-3641-4B1C-81EC-5094F26C856C}" destId="{CCDF911F-234F-44E2-8187-C6C61D94F2A1}" srcOrd="0" destOrd="0" presId="urn:microsoft.com/office/officeart/2011/layout/HexagonRadial"/>
    <dgm:cxn modelId="{6C5E8E5E-5DDD-4400-8A1A-DD8DB885D165}" type="presParOf" srcId="{91FD05F2-F109-4770-91C8-4BD6890406E3}" destId="{1A4DF4E6-8150-4202-B1AF-B67DECB47DB9}" srcOrd="4" destOrd="0" presId="urn:microsoft.com/office/officeart/2011/layout/HexagonRadial"/>
    <dgm:cxn modelId="{A408EFE5-389B-4C40-BDC3-41E23B86CD77}" type="presParOf" srcId="{91FD05F2-F109-4770-91C8-4BD6890406E3}" destId="{14C3D820-7D5E-40F1-A893-68299F7A3350}" srcOrd="5" destOrd="0" presId="urn:microsoft.com/office/officeart/2011/layout/HexagonRadial"/>
    <dgm:cxn modelId="{5837383C-9654-488B-BF62-923B951C7B6C}" type="presParOf" srcId="{14C3D820-7D5E-40F1-A893-68299F7A3350}" destId="{6D541A58-5E93-4C13-AE9D-683587BCCE90}" srcOrd="0" destOrd="0" presId="urn:microsoft.com/office/officeart/2011/layout/HexagonRadial"/>
    <dgm:cxn modelId="{366B0E6F-5524-4B10-B7AA-B94391F4A89F}" type="presParOf" srcId="{91FD05F2-F109-4770-91C8-4BD6890406E3}" destId="{69FA8ED1-32FE-4972-BCB1-3E60EF6807F4}" srcOrd="6" destOrd="0" presId="urn:microsoft.com/office/officeart/2011/layout/HexagonRadial"/>
    <dgm:cxn modelId="{E0AC3791-278F-48FE-8435-E63A15BA0C6D}" type="presParOf" srcId="{91FD05F2-F109-4770-91C8-4BD6890406E3}" destId="{EF24495F-9AA1-4468-AEA0-97E6FCA84C3D}" srcOrd="7" destOrd="0" presId="urn:microsoft.com/office/officeart/2011/layout/HexagonRadial"/>
    <dgm:cxn modelId="{E58379C7-24AA-44C7-ADA7-50820D923586}" type="presParOf" srcId="{EF24495F-9AA1-4468-AEA0-97E6FCA84C3D}" destId="{5BA068F3-9A94-485C-B5B9-954AFDBC03BD}" srcOrd="0" destOrd="0" presId="urn:microsoft.com/office/officeart/2011/layout/HexagonRadial"/>
    <dgm:cxn modelId="{D4DF40C5-3C90-459E-9216-93FDE2455733}" type="presParOf" srcId="{91FD05F2-F109-4770-91C8-4BD6890406E3}" destId="{A0BFD500-4DBD-4DB5-B568-20B13EDCFA99}" srcOrd="8" destOrd="0" presId="urn:microsoft.com/office/officeart/2011/layout/HexagonRadial"/>
    <dgm:cxn modelId="{A402EB1A-E465-47F5-8138-AF826A82BFCE}" type="presParOf" srcId="{91FD05F2-F109-4770-91C8-4BD6890406E3}" destId="{39760EB5-E83B-4E6E-B1AB-636979DB685E}" srcOrd="9" destOrd="0" presId="urn:microsoft.com/office/officeart/2011/layout/HexagonRadial"/>
    <dgm:cxn modelId="{8326415C-388C-4914-8AE9-268CA2299670}" type="presParOf" srcId="{39760EB5-E83B-4E6E-B1AB-636979DB685E}" destId="{535037F5-F017-4155-AC97-B04EE7230869}" srcOrd="0" destOrd="0" presId="urn:microsoft.com/office/officeart/2011/layout/HexagonRadial"/>
    <dgm:cxn modelId="{FDE46DBB-6328-4200-AF5C-11C4168C985F}" type="presParOf" srcId="{91FD05F2-F109-4770-91C8-4BD6890406E3}" destId="{72779A72-6F4F-4CA6-847C-D99C713D7548}" srcOrd="10" destOrd="0" presId="urn:microsoft.com/office/officeart/2011/layout/HexagonRadial"/>
    <dgm:cxn modelId="{DC11158B-A440-48F3-B115-202A2CB60227}" type="presParOf" srcId="{91FD05F2-F109-4770-91C8-4BD6890406E3}" destId="{57802B12-40C3-45DD-BEAF-D262905BCB4D}" srcOrd="11" destOrd="0" presId="urn:microsoft.com/office/officeart/2011/layout/HexagonRadial"/>
    <dgm:cxn modelId="{6A9DFE0B-C87E-4184-BE26-4E9C141B9AD1}" type="presParOf" srcId="{57802B12-40C3-45DD-BEAF-D262905BCB4D}" destId="{E7478D04-B804-4B9B-95AB-5EBF1E3022FA}" srcOrd="0" destOrd="0" presId="urn:microsoft.com/office/officeart/2011/layout/HexagonRadial"/>
    <dgm:cxn modelId="{BAE18D81-7113-42C8-9559-110455B0A97D}" type="presParOf" srcId="{91FD05F2-F109-4770-91C8-4BD6890406E3}" destId="{88CC021D-46A3-45F5-81E5-426C8119851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7EDC7-E5EF-4CC9-9CE3-B7CE01DC4FB4}">
      <dsp:nvSpPr>
        <dsp:cNvPr id="0" name=""/>
        <dsp:cNvSpPr/>
      </dsp:nvSpPr>
      <dsp:spPr>
        <a:xfrm>
          <a:off x="2346441" y="1332650"/>
          <a:ext cx="3434599" cy="2752824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TECHNOLOGIES</a:t>
          </a:r>
        </a:p>
      </dsp:txBody>
      <dsp:txXfrm>
        <a:off x="2894818" y="1772173"/>
        <a:ext cx="2337845" cy="1873778"/>
      </dsp:txXfrm>
    </dsp:sp>
    <dsp:sp modelId="{CCDF911F-234F-44E2-8187-C6C61D94F2A1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9E9A4-5A83-45A8-8FBA-1452A9E99853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HTML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FFFF00"/>
              </a:solidFill>
            </a:rPr>
            <a:t>(used while making EJS templates)</a:t>
          </a:r>
        </a:p>
      </dsp:txBody>
      <dsp:txXfrm>
        <a:off x="3459220" y="261045"/>
        <a:ext cx="1217310" cy="1053116"/>
      </dsp:txXfrm>
    </dsp:sp>
    <dsp:sp modelId="{6D541A58-5E93-4C13-AE9D-683587BCCE90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DF4E6-8150-4202-B1AF-B67DECB47DB9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611999"/>
            <a:satOff val="9404"/>
            <a:lumOff val="4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CSS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2">
                  <a:lumMod val="50000"/>
                </a:schemeClr>
              </a:solidFill>
            </a:rPr>
            <a:t>(to improve UI)</a:t>
          </a:r>
        </a:p>
      </dsp:txBody>
      <dsp:txXfrm>
        <a:off x="5129106" y="1229902"/>
        <a:ext cx="1217310" cy="1053116"/>
      </dsp:txXfrm>
    </dsp:sp>
    <dsp:sp modelId="{5BA068F3-9A94-485C-B5B9-954AFDBC03BD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A8ED1-32FE-4972-BCB1-3E60EF6807F4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1223998"/>
            <a:satOff val="18808"/>
            <a:lumOff val="8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Node JS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2"/>
              </a:solidFill>
            </a:rPr>
            <a:t>( to run JavaScript in server side)</a:t>
          </a:r>
        </a:p>
      </dsp:txBody>
      <dsp:txXfrm>
        <a:off x="5129106" y="3134564"/>
        <a:ext cx="1217310" cy="1053116"/>
      </dsp:txXfrm>
    </dsp:sp>
    <dsp:sp modelId="{535037F5-F017-4155-AC97-B04EE7230869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FD500-4DBD-4DB5-B568-20B13EDCFA99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1835997"/>
            <a:satOff val="28212"/>
            <a:lumOff val="12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EXPRESS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FFC000"/>
              </a:solidFill>
            </a:rPr>
            <a:t>(to handle HTTP requests)</a:t>
          </a:r>
        </a:p>
      </dsp:txBody>
      <dsp:txXfrm>
        <a:off x="3459220" y="4104505"/>
        <a:ext cx="1217310" cy="1053116"/>
      </dsp:txXfrm>
    </dsp:sp>
    <dsp:sp modelId="{E7478D04-B804-4B9B-95AB-5EBF1E3022FA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79A72-6F4F-4CA6-847C-D99C713D7548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2447996"/>
            <a:satOff val="37616"/>
            <a:lumOff val="16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EJS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>
                  <a:lumMod val="65000"/>
                  <a:lumOff val="35000"/>
                </a:schemeClr>
              </a:solidFill>
            </a:rPr>
            <a:t>(to create dynamic web pages)</a:t>
          </a:r>
        </a:p>
      </dsp:txBody>
      <dsp:txXfrm>
        <a:off x="1781582" y="3135647"/>
        <a:ext cx="1217310" cy="1053116"/>
      </dsp:txXfrm>
    </dsp:sp>
    <dsp:sp modelId="{88CC021D-46A3-45F5-81E5-426C81198513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3059995"/>
            <a:satOff val="47020"/>
            <a:lumOff val="2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SQL DATABASE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accent4"/>
              </a:solidFill>
            </a:rPr>
            <a:t>(to store data)</a:t>
          </a:r>
        </a:p>
      </dsp:txBody>
      <dsp:txXfrm>
        <a:off x="1781582" y="1227735"/>
        <a:ext cx="1217310" cy="105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A5D1D9-551D-4262-89BC-8FC8198585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80400" y="528120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18A437-F0FD-48A4-B70B-2D4535FAC2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60664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A7F86E-0E7F-427C-BF54-8C115131B4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93084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718128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8040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93084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718128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D85CED-7474-416F-96BC-7AFA3B88C7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81D04C-099F-47F0-BC4F-281E4F6082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80400" y="471168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0EC35F-02BC-4989-B3BA-A9ECE1A186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16DE6D-9AAC-457A-A764-17A5058A94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F37E23-B769-47D6-89DA-C207A3D615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E5A711-BE12-4284-B8ED-5726E911F2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80400" y="2078280"/>
            <a:ext cx="96134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20B791-B180-4B66-8DAF-CABE492558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3405AC-CF5A-4517-9CE7-C0C21CE521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471168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F60B71-091B-4285-97DA-39F926234C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60664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74A315-AAA6-4194-AED7-62F1A9E33E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86B54D-00CC-49A2-9016-1AD4AF98BE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80400" y="528120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CEBC99-F815-42B1-AF45-B7C469E891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60664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AA6C0A-9F28-413F-854D-712AB2D8EC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393084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718128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8040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393084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718128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913EBF-B199-4B3F-B3B4-BDB8C519F9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54186A2-3349-4A75-BC66-A4B0C5CC82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80400" y="471168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D233F0B-3529-4C15-8CDB-CCA5B58B4D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F08813-5B05-43A5-ACB1-A3BD45D3ED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D3B44ED-CC47-4C15-91AA-1E2AEE0EA7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5438ED-F152-4C7F-8E65-946EE7E75B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E29777-A151-4537-8818-FAEAAA51A9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80400" y="2078280"/>
            <a:ext cx="96134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785154-AC5A-4D6E-88E4-D7101CFA6F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715D19A-F71A-42F8-9C54-219E29A096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60664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CD799E-2B29-4236-B5B1-85362657C8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0E96561-3079-442D-8BCB-45E5CCD76E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80400" y="528120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EAEB3A-B80D-4B25-9BBA-002B83ADB4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60664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DF8633D-CC08-4FE4-A303-0204F918E2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93084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718128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8040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93084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718128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566EDD0-3A3A-4A35-BF7C-678DC20D30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93FE7F-FA94-4892-9F20-36D316743E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680400" y="471168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CE9F8FB-D002-4525-A8EC-41F31E5375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A85B4F0-D7D8-4EEB-886E-1B964BBCB4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12CCB1-A590-4C21-BE8C-BC02A1CE4E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764A2D9-817C-40CB-97FB-4907E4F0DB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18FDC20-FC7D-43BD-BAA4-27B183DA08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680400" y="2078280"/>
            <a:ext cx="96134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973B6E1-6349-4B3D-AD64-AE69410549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D521855-07E0-4266-995C-205627F07E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60664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09016A8-356A-4A1A-96D9-B07F2660B2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A117334-B8A7-4EA8-AD8F-97722E2B4B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80400" y="528120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9086819-72E4-4140-940C-88AD99DB57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560664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6FCD7A8-98C2-46B4-93CE-C66BB32995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393084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718128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68040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393084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718128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E79B97E-466D-4AAE-B535-7318B34921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A2E0E86-C1AA-4917-B037-2BEF697E8C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EAC361-FC63-4F2F-BF90-B237B58723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80400" y="471168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A3EBAB5-EC3B-42E2-956E-8AC1D9C50B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20ACEE6-9051-4055-90D5-6711150A08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4F4AA21-858E-4704-BA1D-25E7FC8134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F064B38-0C1A-4D94-AB75-8517C60F25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80400" y="2078280"/>
            <a:ext cx="96134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79EF0ED-AECF-41C4-9D66-84C55B293B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C214D8B-63F8-4FCB-B416-5955E4A205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560664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B20C753-BBFF-4C4A-88A2-891948E323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199A11B-E725-4DB9-BA28-22020B92D7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80400" y="528120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C315EC1-E3A7-4277-9744-198BD69968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560664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365C281-791B-4774-8D85-2FFFD91BF1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2078280"/>
            <a:ext cx="96134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67FAD7-311C-4D8D-B201-660F578657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393084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718128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8040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393084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718128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7EE7380-0447-41EE-9F2A-EC01395698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C784AD9-361A-4FF2-BE4F-E246B5DB01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680400" y="471168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A7677D3-75F8-4677-8A86-AC9D77630A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DA04981-16DD-4C7E-9E8D-EE3CE4A933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4D126D5-F745-49A4-A0DD-BBF5AF05EF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A4638D0-818F-486A-872A-60C2B42B63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80400" y="2078280"/>
            <a:ext cx="96134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B0BE48A-9E8E-43D5-A738-BBD5D9304A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B67AF14-D7D3-4DB9-80F8-9A35B2C06B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560664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33F443A-1827-4B5B-BED1-F97CF2AA6A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C17370E-EA53-42B5-9BA0-2D424FB869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890FD7-2A6C-4F1A-9729-E08F812123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80400" y="528120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EC20EE2-EE49-4D1B-AB2D-F93A74D27F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560664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1854C21-BA2C-4998-AF24-C17BE9BCCF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393084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7181280" y="471168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68040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393084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7181280" y="5281200"/>
            <a:ext cx="309528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682D356-A489-4EFC-96A8-E83598971C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10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606640" y="528120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ECB9E7-AD7E-41C3-A727-DC535F6D78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606640" y="4711680"/>
            <a:ext cx="46911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80400" y="5281200"/>
            <a:ext cx="961344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D5EB08-000C-440B-997D-26853F4BDE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673ac"/>
            </a:gs>
            <a:gs pos="100000">
              <a:srgbClr val="b55aab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HD-ShadowLong.png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 w="0">
            <a:noFill/>
          </a:ln>
        </p:spPr>
      </p:pic>
      <p:pic>
        <p:nvPicPr>
          <p:cNvPr id="2" name="Picture 7" descr="HD-ShadowShort.png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 w="0">
            <a:noFill/>
          </a:ln>
        </p:spPr>
      </p:pic>
      <p:sp>
        <p:nvSpPr>
          <p:cNvPr id="3" name="Rectangle 8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9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1050" spc="-1" strike="noStrike">
                <a:solidFill>
                  <a:srgbClr val="ffffff"/>
                </a:solidFill>
                <a:latin typeface="Trebuchet MS"/>
              </a:rPr>
              <a:t> </a:t>
            </a:r>
            <a:endParaRPr b="0" lang="en-IN" sz="105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E072500A-C5BD-42E7-AB46-FA78C8D0D80C}" type="slidenum">
              <a:rPr b="0" lang="en-IN" sz="3600" spc="-1" strike="noStrike">
                <a:solidFill>
                  <a:srgbClr val="ffffff"/>
                </a:solidFill>
                <a:latin typeface="Trebuchet MS"/>
              </a:rPr>
              <a:t>5</a:t>
            </a:fld>
            <a:endParaRPr b="0" lang="en-IN" sz="3600" spc="-1" strike="noStrike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673ac"/>
            </a:gs>
            <a:gs pos="100000">
              <a:srgbClr val="b55aab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7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8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49" name="Rectangle 9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10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868280" y="2336760"/>
            <a:ext cx="5425560" cy="3598920"/>
          </a:xfrm>
          <a:prstGeom prst="rect">
            <a:avLst/>
          </a:prstGeom>
          <a:noFill/>
          <a:ln w="0">
            <a:noFill/>
          </a:ln>
          <a:effectLst>
            <a:outerShdw dist="63332" dir="5047642" blurRad="76320" rotWithShape="0">
              <a:srgbClr val="000000">
                <a:alpha val="41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Click icon to add picture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80400" y="2336760"/>
            <a:ext cx="3875760" cy="359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4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IN" sz="1050" spc="-1" strike="noStrike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5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6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57677FA0-44F7-43BC-AB74-9896CEDC72EF}" type="slidenum">
              <a:rPr b="0" lang="en-IN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IN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673ac"/>
            </a:gs>
            <a:gs pos="100000">
              <a:srgbClr val="b55aab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4" descr="HD-ShadowShort.png"/>
          <p:cNvPicPr/>
          <p:nvPr/>
        </p:nvPicPr>
        <p:blipFill>
          <a:blip r:embed="rId3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5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dt" idx="7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IN" sz="1050" spc="-1" strike="noStrike"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 idx="8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9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D09A2518-8C20-4A9F-83CC-D14BBDA60BC8}" type="slidenum">
              <a:rPr b="0" lang="en-IN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IN" sz="36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673ac"/>
            </a:gs>
            <a:gs pos="100000">
              <a:srgbClr val="b55aab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7" descr="HD-ShadowLong.png"/>
          <p:cNvPicPr/>
          <p:nvPr/>
        </p:nvPicPr>
        <p:blipFill>
          <a:blip r:embed="rId3"/>
          <a:stretch/>
        </p:blipFill>
        <p:spPr>
          <a:xfrm>
            <a:off x="0" y="59284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8" descr="HD-ShadowShort.png"/>
          <p:cNvPicPr/>
          <p:nvPr/>
        </p:nvPicPr>
        <p:blipFill>
          <a:blip r:embed="rId4"/>
          <a:stretch/>
        </p:blipFill>
        <p:spPr>
          <a:xfrm>
            <a:off x="10585800" y="59295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140" name="Rectangle 9"/>
          <p:cNvSpPr/>
          <p:nvPr/>
        </p:nvSpPr>
        <p:spPr>
          <a:xfrm>
            <a:off x="0" y="456804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Rectangle 10"/>
          <p:cNvSpPr/>
          <p:nvPr/>
        </p:nvSpPr>
        <p:spPr>
          <a:xfrm>
            <a:off x="10585800" y="456804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2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0400" y="471168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dt" idx="10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IN" sz="1050" spc="-1" strike="noStrike"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ftr" idx="11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sldNum" idx="12"/>
          </p:nvPr>
        </p:nvSpPr>
        <p:spPr>
          <a:xfrm>
            <a:off x="10729440" y="471168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FC1DC2DE-9FBC-40A5-85CA-5B824E0A51BE}" type="slidenum">
              <a:rPr b="0" lang="en-IN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IN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673ac"/>
            </a:gs>
            <a:gs pos="100000">
              <a:srgbClr val="b55aab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7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8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186" name="Rectangle 9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Rectangle 10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800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594040" y="2336760"/>
            <a:ext cx="469980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dt" idx="13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IN" sz="1050" spc="-1" strike="noStrike">
              <a:latin typeface="Times New Roman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ftr" idx="14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sldNum" idx="15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C04AF3A1-5941-4B62-9BDE-931BFF302D20}" type="slidenum">
              <a:rPr b="0" lang="en-IN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IN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673ac"/>
            </a:gs>
            <a:gs pos="100000">
              <a:srgbClr val="b55aab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231" name="Picture 14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232" name="Picture 15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233" name="Rectangle 16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Rectangle 17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16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IN" sz="105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ftr" idx="17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sldNum" idx="18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F0AB35CB-F801-4FB1-9383-374D4C3CDFDB}" type="slidenum">
              <a:rPr b="0" lang="en-IN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IN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etbootstrap.com/" TargetMode="External"/><Relationship Id="rId2" Type="http://schemas.openxmlformats.org/officeDocument/2006/relationships/hyperlink" Target="https://www.npmjs.com/" TargetMode="External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5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IN" sz="5400" spc="-1" strike="noStrike">
                <a:solidFill>
                  <a:srgbClr val="ffffff"/>
                </a:solidFill>
                <a:latin typeface="Trebuchet MS"/>
              </a:rPr>
              <a:t>Inventory Management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895320" cy="295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ffffff"/>
                </a:solidFill>
                <a:latin typeface="Trebuchet MS"/>
              </a:rPr>
              <a:t>MINI PROJECT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ffffff"/>
                </a:solidFill>
                <a:latin typeface="Trebuchet MS"/>
              </a:rPr>
              <a:t>BY -: </a:t>
            </a:r>
            <a:r>
              <a:rPr b="1" lang="en-IN" sz="2400" spc="-1" strike="noStrike">
                <a:solidFill>
                  <a:srgbClr val="262626"/>
                </a:solidFill>
                <a:latin typeface="Trebuchet MS"/>
              </a:rPr>
              <a:t>Kunal Waldia</a:t>
            </a:r>
            <a:endParaRPr b="0" lang="en-IN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262626"/>
                </a:solidFill>
                <a:latin typeface="Trebuchet MS"/>
              </a:rPr>
              <a:t>Section-A-RQ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itle 1"/>
          <p:cNvSpPr/>
          <p:nvPr/>
        </p:nvSpPr>
        <p:spPr>
          <a:xfrm>
            <a:off x="0" y="182880"/>
            <a:ext cx="4175280" cy="8938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5000"/>
          </a:bodyPr>
          <a:p>
            <a:pPr algn="ctr">
              <a:lnSpc>
                <a:spcPct val="90000"/>
              </a:lnSpc>
              <a:buNone/>
            </a:pP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Update Inventory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900000" y="1440000"/>
            <a:ext cx="1080000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ffffff"/>
                </a:solidFill>
                <a:latin typeface="Trebuchet MS"/>
              </a:rPr>
              <a:t>ADD New Product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1053360" y="2340000"/>
            <a:ext cx="10134360" cy="434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itle 1"/>
          <p:cNvSpPr/>
          <p:nvPr/>
        </p:nvSpPr>
        <p:spPr>
          <a:xfrm>
            <a:off x="0" y="182880"/>
            <a:ext cx="3972240" cy="8938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Add New Product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540000" y="1260000"/>
            <a:ext cx="11160000" cy="54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IN" sz="9600" spc="-1" strike="noStrike">
                <a:solidFill>
                  <a:srgbClr val="d9d9d9"/>
                </a:solidFill>
                <a:latin typeface="comic"/>
              </a:rPr>
              <a:t>THANK YOU!</a:t>
            </a:r>
            <a:endParaRPr b="0" lang="en-US" sz="9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ffffff"/>
                </a:solidFill>
                <a:latin typeface="Trebuchet MS"/>
              </a:rPr>
              <a:t>Refrences:- </a:t>
            </a:r>
            <a:r>
              <a:rPr b="0" lang="en-IN" sz="1400" spc="-1" strike="noStrike">
                <a:solidFill>
                  <a:srgbClr val="ffffff"/>
                </a:solidFill>
                <a:latin typeface="Trebuchet MS"/>
                <a:hlinkClick r:id="rId1"/>
              </a:rPr>
              <a:t>https://getbootstrap.com/</a:t>
            </a:r>
            <a:endParaRPr b="0" lang="en-US" sz="1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ffffff"/>
                </a:solidFill>
                <a:latin typeface="Trebuchet MS"/>
                <a:hlinkClick r:id="rId2"/>
              </a:rPr>
              <a:t>https://www.npmjs.com/</a:t>
            </a:r>
            <a:endParaRPr b="0" lang="en-US" sz="1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ffffff"/>
                </a:solidFill>
                <a:latin typeface="Trebuchet MS"/>
              </a:rPr>
              <a:t>https://developer.mozilla.org/en-US/</a:t>
            </a:r>
            <a:endParaRPr b="0" lang="en-US" sz="1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ffffff"/>
                </a:solidFill>
                <a:latin typeface="Trebuchet MS"/>
              </a:rPr>
              <a:t>Introduction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360000" y="2160000"/>
            <a:ext cx="9399600" cy="90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1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Söhne"/>
              </a:rPr>
              <a:t>Choosing inventory management as a mini-project can be a practical and </a:t>
            </a:r>
            <a:r>
              <a:rPr b="1" lang="en-US" sz="2800" spc="-1" strike="noStrike">
                <a:solidFill>
                  <a:srgbClr val="ffffff"/>
                </a:solidFill>
                <a:latin typeface="Söhne"/>
              </a:rPr>
              <a:t>valuable decision for several reasons:-</a:t>
            </a:r>
            <a:endParaRPr b="0" lang="en-US" sz="28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7740000" y="2520000"/>
            <a:ext cx="4140000" cy="4140000"/>
          </a:xfrm>
          <a:prstGeom prst="rect">
            <a:avLst/>
          </a:prstGeom>
          <a:ln w="0">
            <a:noFill/>
          </a:ln>
        </p:spPr>
      </p:pic>
      <p:sp>
        <p:nvSpPr>
          <p:cNvPr id="281" name=""/>
          <p:cNvSpPr txBox="1"/>
          <p:nvPr/>
        </p:nvSpPr>
        <p:spPr>
          <a:xfrm>
            <a:off x="1080000" y="3600000"/>
            <a:ext cx="26373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Real-world applicability: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894600" y="4140000"/>
            <a:ext cx="2692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Problem-solving skills: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080000" y="4680000"/>
            <a:ext cx="2741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Business understanding: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080000" y="5220000"/>
            <a:ext cx="2919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Integration of technologies: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0" y="2743920"/>
            <a:ext cx="7740000" cy="85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0000"/>
                </a:solidFill>
                <a:latin typeface="Trebuchet MS"/>
              </a:rPr>
              <a:t>Key Features-:</a:t>
            </a:r>
            <a:endParaRPr b="0" lang="en-US" sz="4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6" name="Content Placeholder 2"/>
          <p:cNvSpPr/>
          <p:nvPr/>
        </p:nvSpPr>
        <p:spPr>
          <a:xfrm>
            <a:off x="7740000" y="3960000"/>
            <a:ext cx="7020000" cy="14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404040"/>
                </a:solidFill>
                <a:latin typeface="Trebuchet MS"/>
              </a:rPr>
              <a:t>Show Products</a:t>
            </a:r>
            <a:endParaRPr b="0" lang="en-IN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404040"/>
                </a:solidFill>
                <a:latin typeface="Trebuchet MS"/>
              </a:rPr>
              <a:t>Update items</a:t>
            </a:r>
            <a:endParaRPr b="0" lang="en-IN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404040"/>
                </a:solidFill>
                <a:latin typeface="Trebuchet MS"/>
              </a:rPr>
              <a:t>Add New Product</a:t>
            </a:r>
            <a:endParaRPr b="0" lang="en-IN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b="0" lang="en-IN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802080" y="180000"/>
            <a:ext cx="3337920" cy="333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0" y="604800"/>
            <a:ext cx="9900000" cy="67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0000"/>
                </a:solidFill>
                <a:latin typeface="Trebuchet MS"/>
              </a:rPr>
              <a:t>Problems faced on inventory management</a:t>
            </a:r>
            <a:endParaRPr b="0" lang="en-US" sz="4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360000" y="1800000"/>
            <a:ext cx="1090044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Maintainance of Daily record:- Inventory systems deal with a significant amount of data.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Working on such a project allows you to explore data management techniques, including database design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and data analytic which ulitmately solve the problem of maintainace of  records.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540000" y="3240000"/>
            <a:ext cx="11365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Order Management:-  with the increase in amount of demand and supply its is now very difficult to manage the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Order for business standared and with technology this probllem can be easily solved.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1" name="Title 3"/>
          <p:cNvSpPr txBox="1"/>
          <p:nvPr/>
        </p:nvSpPr>
        <p:spPr>
          <a:xfrm>
            <a:off x="180000" y="4183920"/>
            <a:ext cx="9900000" cy="67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0000"/>
                </a:solidFill>
                <a:latin typeface="Trebuchet MS"/>
              </a:rPr>
              <a:t>Solution</a:t>
            </a:r>
            <a:endParaRPr b="0" lang="en-US" sz="4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720000" y="5220000"/>
            <a:ext cx="113058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With the technology we tried to take glimspe  on the problem and made a project having basic features for the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User to ADD Product ,Update quantity of Products and can view ALL Products at once.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We made a simple web development project to perform different task 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80000" y="294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Technologies Used-: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0" y="1882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HTML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CSS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Node JS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EXPRESS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EJS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SQL DATABASE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UUID V4</a:t>
            </a: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 Nodemon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Method – Override</a:t>
            </a: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316815305"/>
              </p:ext>
            </p:extLst>
          </p:nvPr>
        </p:nvGraphicFramePr>
        <p:xfrm>
          <a:off x="3032280" y="1080000"/>
          <a:ext cx="8127720" cy="5418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95" name="Title 4"/>
          <p:cNvSpPr txBox="1"/>
          <p:nvPr/>
        </p:nvSpPr>
        <p:spPr>
          <a:xfrm>
            <a:off x="180000" y="4860000"/>
            <a:ext cx="9900000" cy="67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0000"/>
                </a:solidFill>
                <a:latin typeface="Trebuchet MS"/>
              </a:rPr>
              <a:t>Package Req:-</a:t>
            </a:r>
            <a:endParaRPr b="0" lang="en-US" sz="4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80400" y="609480"/>
            <a:ext cx="9613440" cy="3592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7200" spc="-1" strike="noStrike">
                <a:solidFill>
                  <a:srgbClr val="262626"/>
                </a:solidFill>
                <a:latin typeface="Trebuchet MS"/>
              </a:rPr>
              <a:t>FEATURES</a:t>
            </a:r>
            <a:endParaRPr b="0" lang="en-US" sz="72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80400" y="4711680"/>
            <a:ext cx="961344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ffffff"/>
                </a:solidFill>
                <a:latin typeface="Trebuchet MS"/>
              </a:rPr>
              <a:t>We have ADD , Update  and show Products features:-</a:t>
            </a:r>
            <a:endParaRPr b="0" lang="en-US" sz="2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ffffff"/>
                </a:solidFill>
                <a:latin typeface="Trebuchet MS"/>
              </a:rPr>
              <a:t>HOME PAGE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299" name="Picture Placeholder 12" descr=""/>
          <p:cNvPicPr/>
          <p:nvPr/>
        </p:nvPicPr>
        <p:blipFill>
          <a:blip r:embed="rId1"/>
          <a:stretch/>
        </p:blipFill>
        <p:spPr>
          <a:xfrm>
            <a:off x="275400" y="2336760"/>
            <a:ext cx="5299200" cy="3598920"/>
          </a:xfrm>
          <a:prstGeom prst="rect">
            <a:avLst/>
          </a:prstGeom>
          <a:ln w="0">
            <a:noFill/>
          </a:ln>
        </p:spPr>
      </p:pic>
      <p:pic>
        <p:nvPicPr>
          <p:cNvPr id="300" name="Content Placeholder 20" descr=""/>
          <p:cNvPicPr/>
          <p:nvPr/>
        </p:nvPicPr>
        <p:blipFill>
          <a:blip r:embed="rId2"/>
          <a:stretch/>
        </p:blipFill>
        <p:spPr>
          <a:xfrm>
            <a:off x="5704560" y="2336760"/>
            <a:ext cx="4480200" cy="3598560"/>
          </a:xfrm>
          <a:prstGeom prst="rect">
            <a:avLst/>
          </a:prstGeom>
          <a:ln w="0">
            <a:noFill/>
          </a:ln>
        </p:spPr>
      </p:pic>
      <p:pic>
        <p:nvPicPr>
          <p:cNvPr id="301" name="" descr=""/>
          <p:cNvPicPr/>
          <p:nvPr/>
        </p:nvPicPr>
        <p:blipFill>
          <a:blip r:embed="rId3"/>
          <a:stretch/>
        </p:blipFill>
        <p:spPr>
          <a:xfrm>
            <a:off x="40320" y="2340000"/>
            <a:ext cx="5899680" cy="3595680"/>
          </a:xfrm>
          <a:prstGeom prst="rect">
            <a:avLst/>
          </a:prstGeom>
          <a:ln w="0">
            <a:noFill/>
          </a:ln>
        </p:spPr>
      </p:pic>
      <p:pic>
        <p:nvPicPr>
          <p:cNvPr id="302" name="" descr=""/>
          <p:cNvPicPr/>
          <p:nvPr/>
        </p:nvPicPr>
        <p:blipFill>
          <a:blip r:embed="rId4"/>
          <a:stretch/>
        </p:blipFill>
        <p:spPr>
          <a:xfrm>
            <a:off x="6024600" y="2336760"/>
            <a:ext cx="5675400" cy="360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0" y="182520"/>
            <a:ext cx="3666600" cy="8935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HOME PAGE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11520000" cy="516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ffffff"/>
                </a:solidFill>
                <a:latin typeface="Trebuchet MS"/>
              </a:rPr>
              <a:t>Update Inventory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3181680" y="2080800"/>
            <a:ext cx="5638320" cy="457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188</TotalTime>
  <Application>LibreOffice/7.3.7.2$Linux_X86_64 LibreOffice_project/30$Build-2</Application>
  <AppVersion>15.0000</AppVersion>
  <Words>194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2023-11-28T15:37:16Z</dcterms:created>
  <dc:creator>Lokesh Negi</dc:creator>
  <dc:description/>
  <dc:language>en-IN</dc:language>
  <cp:lastModifiedBy/>
  <dcterms:modified xsi:type="dcterms:W3CDTF">2023-11-29T14:29:57Z</dcterms:modified>
  <cp:revision>6</cp:revision>
  <dc:subject/>
  <dc:title>Inventory Management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16</vt:i4>
  </property>
</Properties>
</file>