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0" r:id="rId2"/>
    <p:sldId id="265" r:id="rId3"/>
    <p:sldId id="266" r:id="rId4"/>
    <p:sldId id="267" r:id="rId5"/>
    <p:sldId id="278" r:id="rId6"/>
    <p:sldId id="271" r:id="rId7"/>
    <p:sldId id="269" r:id="rId8"/>
    <p:sldId id="263" r:id="rId9"/>
    <p:sldId id="264" r:id="rId10"/>
    <p:sldId id="256" r:id="rId11"/>
    <p:sldId id="257" r:id="rId12"/>
    <p:sldId id="279" r:id="rId13"/>
    <p:sldId id="259" r:id="rId14"/>
    <p:sldId id="258" r:id="rId15"/>
    <p:sldId id="272" r:id="rId16"/>
    <p:sldId id="273" r:id="rId17"/>
    <p:sldId id="270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>
        <p:scale>
          <a:sx n="50" d="100"/>
          <a:sy n="50" d="100"/>
        </p:scale>
        <p:origin x="-1932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NZ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899" y="3429000"/>
            <a:ext cx="5256584" cy="1143000"/>
          </a:xfrm>
        </p:spPr>
        <p:txBody>
          <a:bodyPr>
            <a:noAutofit/>
          </a:bodyPr>
          <a:lstStyle/>
          <a:p>
            <a:r>
              <a:rPr lang="en-NZ" sz="6000" dirty="0" smtClean="0"/>
              <a:t>Save Electricity</a:t>
            </a:r>
            <a:endParaRPr lang="en-NZ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4797152"/>
            <a:ext cx="6880808" cy="1307232"/>
          </a:xfrm>
        </p:spPr>
        <p:txBody>
          <a:bodyPr/>
          <a:lstStyle/>
          <a:p>
            <a:pPr marL="82296" indent="0">
              <a:buNone/>
            </a:pPr>
            <a:r>
              <a:rPr lang="en-NZ" dirty="0" smtClean="0"/>
              <a:t>Educational Android Game for children</a:t>
            </a:r>
          </a:p>
        </p:txBody>
      </p:sp>
      <p:pic>
        <p:nvPicPr>
          <p:cNvPr id="3076" name="Picture 4" descr="C:\Users\Kunal\Desktop\electric-clipart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48680"/>
            <a:ext cx="2638962" cy="288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3848" y="22385"/>
            <a:ext cx="3384376" cy="936105"/>
          </a:xfrm>
        </p:spPr>
        <p:txBody>
          <a:bodyPr/>
          <a:lstStyle/>
          <a:p>
            <a:r>
              <a:rPr lang="en-NZ" dirty="0"/>
              <a:t>Game Menu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6996014" cy="563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50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LEVEL START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66" y="1382920"/>
            <a:ext cx="7682863" cy="463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5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 smtClean="0"/>
              <a:t>Level complete screen</a:t>
            </a:r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799"/>
            <a:ext cx="7817408" cy="367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67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31851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			Flowchart</a:t>
            </a:r>
            <a:endParaRPr lang="en-NZ" dirty="0"/>
          </a:p>
        </p:txBody>
      </p:sp>
      <p:pic>
        <p:nvPicPr>
          <p:cNvPr id="4098" name="Picture 2" descr="C:\Users\Kunal\Desktop\overflo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8172400" cy="6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7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936" y="166237"/>
            <a:ext cx="2232248" cy="940966"/>
          </a:xfrm>
        </p:spPr>
        <p:txBody>
          <a:bodyPr/>
          <a:lstStyle/>
          <a:p>
            <a:r>
              <a:rPr lang="en-NZ" dirty="0"/>
              <a:t>Example </a:t>
            </a:r>
          </a:p>
        </p:txBody>
      </p:sp>
      <p:pic>
        <p:nvPicPr>
          <p:cNvPr id="3074" name="Picture 2" descr="C:\Users\Kunal\Pictures\example 2d ga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46700"/>
            <a:ext cx="7556704" cy="43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3B6483-1F06-4608-8C3A-C2183E86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D03FD5-DCB0-4D1B-8806-AAAC4DDF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Software:</a:t>
            </a:r>
          </a:p>
          <a:p>
            <a:r>
              <a:rPr lang="en-US" dirty="0"/>
              <a:t>Unity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Photoshop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Hardware:</a:t>
            </a:r>
          </a:p>
          <a:p>
            <a:r>
              <a:rPr lang="en-US" dirty="0"/>
              <a:t>PC desktop</a:t>
            </a:r>
          </a:p>
          <a:p>
            <a:r>
              <a:rPr lang="en-US" dirty="0"/>
              <a:t>Android device</a:t>
            </a:r>
          </a:p>
        </p:txBody>
      </p:sp>
    </p:spTree>
    <p:extLst>
      <p:ext uri="{BB962C8B-B14F-4D97-AF65-F5344CB8AC3E}">
        <p14:creationId xmlns:p14="http://schemas.microsoft.com/office/powerpoint/2010/main" val="314308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9D5C69-F391-4C72-87C4-19CC00A8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6B3586-2BF1-4679-AB44-4CAE8D91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game developing experience</a:t>
            </a:r>
          </a:p>
          <a:p>
            <a:r>
              <a:rPr lang="en-US" dirty="0"/>
              <a:t>Dependent on assets</a:t>
            </a:r>
          </a:p>
          <a:p>
            <a:r>
              <a:rPr lang="en-US" dirty="0"/>
              <a:t>Time constraint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4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6808800" cy="1143000"/>
          </a:xfrm>
        </p:spPr>
        <p:txBody>
          <a:bodyPr/>
          <a:lstStyle/>
          <a:p>
            <a:r>
              <a:rPr lang="en-NZ" dirty="0"/>
              <a:t>Our Progress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35F6000-0069-4749-A5A7-5B5D892E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340768"/>
            <a:ext cx="6626926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79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880" y="2420888"/>
            <a:ext cx="2808312" cy="1143000"/>
          </a:xfrm>
        </p:spPr>
        <p:txBody>
          <a:bodyPr/>
          <a:lstStyle/>
          <a:p>
            <a:r>
              <a:rPr lang="en-NZ" dirty="0" smtClean="0"/>
              <a:t>Questions?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6141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Aim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/>
              <a:t>Aim</a:t>
            </a:r>
          </a:p>
          <a:p>
            <a:pPr marL="0" indent="0">
              <a:buNone/>
            </a:pPr>
            <a:r>
              <a:rPr lang="en-NZ" dirty="0"/>
              <a:t>Develop an educational game for children about the concept of saving </a:t>
            </a:r>
            <a:r>
              <a:rPr lang="en-NZ" dirty="0" smtClean="0"/>
              <a:t>electricity.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Scope:</a:t>
            </a:r>
          </a:p>
          <a:p>
            <a:pPr marL="82296" indent="0">
              <a:buNone/>
            </a:pPr>
            <a:r>
              <a:rPr lang="en-NZ" dirty="0" smtClean="0"/>
              <a:t>Develop Android game for 4-6 </a:t>
            </a:r>
            <a:r>
              <a:rPr lang="en-NZ" dirty="0"/>
              <a:t>year </a:t>
            </a:r>
            <a:r>
              <a:rPr lang="en-NZ" dirty="0" smtClean="0"/>
              <a:t>olds with interact-able objects and level progression.</a:t>
            </a:r>
            <a:endParaRPr lang="en-NZ" dirty="0"/>
          </a:p>
          <a:p>
            <a:r>
              <a:rPr lang="en-NZ" dirty="0"/>
              <a:t>2D style Game</a:t>
            </a:r>
          </a:p>
          <a:p>
            <a:r>
              <a:rPr lang="en-NZ" dirty="0" smtClean="0"/>
              <a:t>Voice/audio </a:t>
            </a:r>
            <a:r>
              <a:rPr lang="en-NZ" dirty="0" smtClean="0"/>
              <a:t>support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9203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332656"/>
            <a:ext cx="3816424" cy="792088"/>
          </a:xfrm>
        </p:spPr>
        <p:txBody>
          <a:bodyPr/>
          <a:lstStyle/>
          <a:p>
            <a:pPr algn="ctr"/>
            <a:r>
              <a:rPr lang="en-NZ" dirty="0"/>
              <a:t>Idea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Quiz like game with audio instead of texts</a:t>
            </a:r>
          </a:p>
          <a:p>
            <a:r>
              <a:rPr lang="en-NZ" dirty="0"/>
              <a:t>Level progression</a:t>
            </a:r>
          </a:p>
          <a:p>
            <a:r>
              <a:rPr lang="en-NZ" dirty="0"/>
              <a:t>2D Style </a:t>
            </a:r>
          </a:p>
          <a:p>
            <a:r>
              <a:rPr lang="en-NZ" dirty="0"/>
              <a:t>Some animation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186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Literature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Save the Power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Defenders of Nature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Nature Warrior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Save Water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Protect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Garden Game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Jungle Doctor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Save Water &amp; Earth</a:t>
            </a:r>
          </a:p>
        </p:txBody>
      </p:sp>
    </p:spTree>
    <p:extLst>
      <p:ext uri="{BB962C8B-B14F-4D97-AF65-F5344CB8AC3E}">
        <p14:creationId xmlns:p14="http://schemas.microsoft.com/office/powerpoint/2010/main" val="17546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016"/>
            <a:ext cx="7731133" cy="723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15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Literature Review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/>
              <a:t>What we liked and want to implement:</a:t>
            </a:r>
          </a:p>
          <a:p>
            <a:r>
              <a:rPr lang="en-NZ" dirty="0"/>
              <a:t>Visual art theme for children</a:t>
            </a:r>
          </a:p>
          <a:p>
            <a:r>
              <a:rPr lang="en-NZ" dirty="0"/>
              <a:t>Animations</a:t>
            </a:r>
          </a:p>
          <a:p>
            <a:r>
              <a:rPr lang="en-NZ" dirty="0"/>
              <a:t>Simple </a:t>
            </a:r>
            <a:r>
              <a:rPr lang="en-NZ" dirty="0" smtClean="0"/>
              <a:t>Interface</a:t>
            </a:r>
          </a:p>
          <a:p>
            <a:r>
              <a:rPr lang="en-NZ" dirty="0" smtClean="0"/>
              <a:t>Rewards</a:t>
            </a:r>
          </a:p>
          <a:p>
            <a:r>
              <a:rPr lang="en-NZ" dirty="0" smtClean="0"/>
              <a:t>Multiple levels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What we did differently:</a:t>
            </a:r>
          </a:p>
          <a:p>
            <a:r>
              <a:rPr lang="en-NZ" dirty="0" smtClean="0"/>
              <a:t>Voice feedback</a:t>
            </a:r>
            <a:endParaRPr lang="en-NZ" dirty="0"/>
          </a:p>
          <a:p>
            <a:r>
              <a:rPr lang="en-NZ" dirty="0"/>
              <a:t>Target 4-6 years old</a:t>
            </a:r>
          </a:p>
        </p:txBody>
      </p:sp>
    </p:spTree>
    <p:extLst>
      <p:ext uri="{BB962C8B-B14F-4D97-AF65-F5344CB8AC3E}">
        <p14:creationId xmlns:p14="http://schemas.microsoft.com/office/powerpoint/2010/main" val="231938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Methodology: SDLC Spiral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6A5B4EA-D68B-4A06-9E0D-0A9C6E55A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7461757" cy="46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6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88" y="188640"/>
            <a:ext cx="2530624" cy="778098"/>
          </a:xfrm>
        </p:spPr>
        <p:txBody>
          <a:bodyPr/>
          <a:lstStyle/>
          <a:p>
            <a:r>
              <a:rPr lang="en-NZ" dirty="0" smtClean="0"/>
              <a:t>Use Case</a:t>
            </a:r>
            <a:endParaRPr lang="en-NZ" dirty="0"/>
          </a:p>
        </p:txBody>
      </p:sp>
      <p:pic>
        <p:nvPicPr>
          <p:cNvPr id="1026" name="Picture 2" descr="C:\Users\Kunal\Desktop\Player interaction use 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59232"/>
            <a:ext cx="6336704" cy="57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4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4690864" cy="850106"/>
          </a:xfrm>
        </p:spPr>
        <p:txBody>
          <a:bodyPr/>
          <a:lstStyle/>
          <a:p>
            <a:r>
              <a:rPr lang="en-NZ" dirty="0"/>
              <a:t>Overall Navigation</a:t>
            </a:r>
          </a:p>
        </p:txBody>
      </p:sp>
      <p:pic>
        <p:nvPicPr>
          <p:cNvPr id="9218" name="Picture 2" descr="C:\Users\Kunal\Pictures\Navigation over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86628"/>
            <a:ext cx="6696744" cy="51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29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6741</TotalTime>
  <Words>162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Save Electricity</vt:lpstr>
      <vt:lpstr>Aim &amp; Scope</vt:lpstr>
      <vt:lpstr>Idea</vt:lpstr>
      <vt:lpstr>Literature Analysis</vt:lpstr>
      <vt:lpstr>PowerPoint Presentation</vt:lpstr>
      <vt:lpstr>Literature Review Conclusion</vt:lpstr>
      <vt:lpstr>Methodology: SDLC Spiral Model</vt:lpstr>
      <vt:lpstr>Use Case</vt:lpstr>
      <vt:lpstr>Overall Navigation</vt:lpstr>
      <vt:lpstr>Game Menu</vt:lpstr>
      <vt:lpstr>LEVEL START</vt:lpstr>
      <vt:lpstr>Level complete screen</vt:lpstr>
      <vt:lpstr>   Flowchart</vt:lpstr>
      <vt:lpstr>Example </vt:lpstr>
      <vt:lpstr>Resources</vt:lpstr>
      <vt:lpstr>Project Risks</vt:lpstr>
      <vt:lpstr>Our Progress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Kunal</cp:lastModifiedBy>
  <cp:revision>34</cp:revision>
  <dcterms:created xsi:type="dcterms:W3CDTF">2018-10-24T18:50:38Z</dcterms:created>
  <dcterms:modified xsi:type="dcterms:W3CDTF">2018-10-29T23:10:45Z</dcterms:modified>
</cp:coreProperties>
</file>