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5" r:id="rId2"/>
    <p:sldId id="271" r:id="rId3"/>
    <p:sldId id="274" r:id="rId4"/>
    <p:sldId id="273" r:id="rId5"/>
    <p:sldId id="27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660"/>
  </p:normalViewPr>
  <p:slideViewPr>
    <p:cSldViewPr>
      <p:cViewPr varScale="1">
        <p:scale>
          <a:sx n="81" d="100"/>
          <a:sy n="81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C604-1E44-4345-B688-A48DCDE5089A}" type="datetimeFigureOut">
              <a:rPr lang="en-NZ" smtClean="0"/>
              <a:t>28/11/2018</a:t>
            </a:fld>
            <a:endParaRPr lang="en-NZ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C604-1E44-4345-B688-A48DCDE5089A}" type="datetimeFigureOut">
              <a:rPr lang="en-NZ" smtClean="0"/>
              <a:t>28/11/2018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C604-1E44-4345-B688-A48DCDE5089A}" type="datetimeFigureOut">
              <a:rPr lang="en-NZ" smtClean="0"/>
              <a:t>28/11/2018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C604-1E44-4345-B688-A48DCDE5089A}" type="datetimeFigureOut">
              <a:rPr lang="en-NZ" smtClean="0"/>
              <a:t>28/11/2018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C604-1E44-4345-B688-A48DCDE5089A}" type="datetimeFigureOut">
              <a:rPr lang="en-NZ" smtClean="0"/>
              <a:t>28/11/2018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C604-1E44-4345-B688-A48DCDE5089A}" type="datetimeFigureOut">
              <a:rPr lang="en-NZ" smtClean="0"/>
              <a:t>28/11/2018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C604-1E44-4345-B688-A48DCDE5089A}" type="datetimeFigureOut">
              <a:rPr lang="en-NZ" smtClean="0"/>
              <a:t>28/11/2018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C604-1E44-4345-B688-A48DCDE5089A}" type="datetimeFigureOut">
              <a:rPr lang="en-NZ" smtClean="0"/>
              <a:t>28/11/2018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C604-1E44-4345-B688-A48DCDE5089A}" type="datetimeFigureOut">
              <a:rPr lang="en-NZ" smtClean="0"/>
              <a:t>28/11/2018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C604-1E44-4345-B688-A48DCDE5089A}" type="datetimeFigureOut">
              <a:rPr lang="en-NZ" smtClean="0"/>
              <a:t>28/11/2018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C604-1E44-4345-B688-A48DCDE5089A}" type="datetimeFigureOut">
              <a:rPr lang="en-NZ" smtClean="0"/>
              <a:t>28/11/2018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E58C604-1E44-4345-B688-A48DCDE5089A}" type="datetimeFigureOut">
              <a:rPr lang="en-NZ" smtClean="0"/>
              <a:t>28/11/2018</a:t>
            </a:fld>
            <a:endParaRPr lang="en-N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NZ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D2AE9AE-5448-4F17-8B2C-664556C40CE0}" type="slidenum">
              <a:rPr lang="en-NZ" smtClean="0"/>
              <a:t>‹#›</a:t>
            </a:fld>
            <a:endParaRPr lang="en-NZ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Aim &amp;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NZ" dirty="0"/>
              <a:t>Aim</a:t>
            </a:r>
          </a:p>
          <a:p>
            <a:pPr marL="0" indent="0">
              <a:buNone/>
            </a:pPr>
            <a:r>
              <a:rPr lang="en-NZ" dirty="0"/>
              <a:t>Develop an educational game for children about the concept of saving electricity for Android.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Scope:</a:t>
            </a:r>
          </a:p>
          <a:p>
            <a:r>
              <a:rPr lang="en-NZ" dirty="0"/>
              <a:t>Targeting 4-6 years old children</a:t>
            </a:r>
          </a:p>
          <a:p>
            <a:r>
              <a:rPr lang="en-NZ" dirty="0"/>
              <a:t>2D style Game</a:t>
            </a:r>
          </a:p>
          <a:p>
            <a:r>
              <a:rPr lang="en-NZ" dirty="0"/>
              <a:t>Unity Game Development</a:t>
            </a:r>
          </a:p>
        </p:txBody>
      </p:sp>
    </p:spTree>
    <p:extLst>
      <p:ext uri="{BB962C8B-B14F-4D97-AF65-F5344CB8AC3E}">
        <p14:creationId xmlns:p14="http://schemas.microsoft.com/office/powerpoint/2010/main" val="89203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dirty="0"/>
              <a:t>Literature Review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NZ" dirty="0"/>
              <a:t>What we liked and want to implement:</a:t>
            </a:r>
          </a:p>
          <a:p>
            <a:r>
              <a:rPr lang="en-NZ" dirty="0"/>
              <a:t>Visual art theme for children</a:t>
            </a:r>
          </a:p>
          <a:p>
            <a:r>
              <a:rPr lang="en-NZ" dirty="0"/>
              <a:t>Animations</a:t>
            </a:r>
          </a:p>
          <a:p>
            <a:r>
              <a:rPr lang="en-NZ" dirty="0"/>
              <a:t>Multiple levels</a:t>
            </a:r>
          </a:p>
          <a:p>
            <a:r>
              <a:rPr lang="en-NZ" dirty="0"/>
              <a:t>Sound effects</a:t>
            </a:r>
          </a:p>
          <a:p>
            <a:r>
              <a:rPr lang="en-NZ" dirty="0"/>
              <a:t>Rewards</a:t>
            </a:r>
          </a:p>
          <a:p>
            <a:r>
              <a:rPr lang="en-NZ" dirty="0"/>
              <a:t>Simple Interface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What we did differently:</a:t>
            </a:r>
          </a:p>
          <a:p>
            <a:r>
              <a:rPr lang="en-NZ" dirty="0"/>
              <a:t>Voice audio</a:t>
            </a:r>
          </a:p>
          <a:p>
            <a:r>
              <a:rPr lang="en-NZ" dirty="0"/>
              <a:t>Target 4-6 years old</a:t>
            </a:r>
          </a:p>
          <a:p>
            <a:r>
              <a:rPr lang="en-NZ" dirty="0"/>
              <a:t>No text</a:t>
            </a:r>
          </a:p>
        </p:txBody>
      </p:sp>
    </p:spTree>
    <p:extLst>
      <p:ext uri="{BB962C8B-B14F-4D97-AF65-F5344CB8AC3E}">
        <p14:creationId xmlns:p14="http://schemas.microsoft.com/office/powerpoint/2010/main" val="231938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B1F04-1A02-4FA4-A20B-CBC950A6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Stake 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4465F-FF73-4DE4-B22E-03FD523DB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989312"/>
          </a:xfrm>
        </p:spPr>
        <p:txBody>
          <a:bodyPr/>
          <a:lstStyle/>
          <a:p>
            <a:r>
              <a:rPr lang="en-IN" dirty="0"/>
              <a:t>Children</a:t>
            </a:r>
          </a:p>
          <a:p>
            <a:r>
              <a:rPr lang="en-IN" dirty="0"/>
              <a:t>Parents</a:t>
            </a:r>
          </a:p>
          <a:p>
            <a:r>
              <a:rPr lang="en-IN" dirty="0"/>
              <a:t>Electricity Organizations</a:t>
            </a:r>
          </a:p>
          <a:p>
            <a:r>
              <a:rPr lang="en-IN" dirty="0"/>
              <a:t>Schools</a:t>
            </a:r>
          </a:p>
          <a:p>
            <a:r>
              <a:rPr lang="en-IN" dirty="0"/>
              <a:t>Government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038B95-F1C3-4200-AB8B-48D2F13B8068}"/>
              </a:ext>
            </a:extLst>
          </p:cNvPr>
          <p:cNvSpPr txBox="1">
            <a:spLocks/>
          </p:cNvSpPr>
          <p:nvPr/>
        </p:nvSpPr>
        <p:spPr>
          <a:xfrm>
            <a:off x="1331640" y="426720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IN" dirty="0"/>
              <a:t>Added Value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B24AA9-3246-4CE1-BFD7-BA826E7F7FD0}"/>
              </a:ext>
            </a:extLst>
          </p:cNvPr>
          <p:cNvSpPr txBox="1">
            <a:spLocks/>
          </p:cNvSpPr>
          <p:nvPr/>
        </p:nvSpPr>
        <p:spPr>
          <a:xfrm>
            <a:off x="1435608" y="5410930"/>
            <a:ext cx="7498080" cy="1296145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IN" dirty="0"/>
              <a:t>Children will learn the concept of saving electricity</a:t>
            </a:r>
          </a:p>
        </p:txBody>
      </p:sp>
    </p:spTree>
    <p:extLst>
      <p:ext uri="{BB962C8B-B14F-4D97-AF65-F5344CB8AC3E}">
        <p14:creationId xmlns:p14="http://schemas.microsoft.com/office/powerpoint/2010/main" val="270294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D5C69-F391-4C72-87C4-19CC00A8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B3586-2BF1-4679-AB44-4CAE8D912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game developing experience</a:t>
            </a:r>
          </a:p>
          <a:p>
            <a:r>
              <a:rPr lang="en-US" dirty="0"/>
              <a:t>Dependent on assets</a:t>
            </a:r>
          </a:p>
          <a:p>
            <a:r>
              <a:rPr lang="en-US" dirty="0"/>
              <a:t>Time constraint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4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7AD6-2BAC-4FF2-8688-AF540316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55521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6476</TotalTime>
  <Words>100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Gill Sans MT</vt:lpstr>
      <vt:lpstr>Verdana</vt:lpstr>
      <vt:lpstr>Wingdings 2</vt:lpstr>
      <vt:lpstr>Solstice</vt:lpstr>
      <vt:lpstr>Aim &amp; Scope</vt:lpstr>
      <vt:lpstr>Literature Review Conclusion</vt:lpstr>
      <vt:lpstr>Stake Holders</vt:lpstr>
      <vt:lpstr>Project Risks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</dc:creator>
  <cp:lastModifiedBy>Suraj Dangwal</cp:lastModifiedBy>
  <cp:revision>25</cp:revision>
  <dcterms:created xsi:type="dcterms:W3CDTF">2018-10-24T18:50:38Z</dcterms:created>
  <dcterms:modified xsi:type="dcterms:W3CDTF">2018-11-27T11:52:23Z</dcterms:modified>
</cp:coreProperties>
</file>