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65" r:id="rId5"/>
    <p:sldId id="320" r:id="rId6"/>
    <p:sldId id="324" r:id="rId7"/>
    <p:sldId id="325" r:id="rId8"/>
    <p:sldId id="326" r:id="rId9"/>
    <p:sldId id="327" r:id="rId10"/>
    <p:sldId id="321" r:id="rId11"/>
    <p:sldId id="330" r:id="rId12"/>
    <p:sldId id="337" r:id="rId13"/>
    <p:sldId id="331" r:id="rId14"/>
    <p:sldId id="338" r:id="rId15"/>
    <p:sldId id="341" r:id="rId16"/>
    <p:sldId id="332" r:id="rId17"/>
    <p:sldId id="333" r:id="rId18"/>
    <p:sldId id="339" r:id="rId19"/>
    <p:sldId id="334" r:id="rId20"/>
    <p:sldId id="340" r:id="rId21"/>
    <p:sldId id="335" r:id="rId22"/>
    <p:sldId id="322" r:id="rId23"/>
    <p:sldId id="323" r:id="rId24"/>
    <p:sldId id="336" r:id="rId25"/>
  </p:sldIdLst>
  <p:sldSz cx="12188825"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724" autoAdjust="0"/>
  </p:normalViewPr>
  <p:slideViewPr>
    <p:cSldViewPr showGuides="1">
      <p:cViewPr varScale="1">
        <p:scale>
          <a:sx n="96" d="100"/>
          <a:sy n="96" d="100"/>
        </p:scale>
        <p:origin x="1098" y="7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6AC64-6D9A-4201-969E-AA8F6F1F03D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DDB2034-CCC8-4D35-B88C-5EF6BCF2353F}">
      <dgm:prSet phldrT="[Text]"/>
      <dgm:spPr/>
      <dgm:t>
        <a:bodyPr/>
        <a:lstStyle/>
        <a:p>
          <a:r>
            <a:rPr lang="en-US" dirty="0"/>
            <a:t>Customer ID</a:t>
          </a:r>
        </a:p>
      </dgm:t>
    </dgm:pt>
    <dgm:pt modelId="{02909425-740A-499D-BE96-526714BE5296}" type="parTrans" cxnId="{640B8247-B190-4DD4-8A9D-D111250304F2}">
      <dgm:prSet/>
      <dgm:spPr/>
      <dgm:t>
        <a:bodyPr/>
        <a:lstStyle/>
        <a:p>
          <a:endParaRPr lang="en-US"/>
        </a:p>
      </dgm:t>
    </dgm:pt>
    <dgm:pt modelId="{A11B7F73-365C-4F25-BD2E-DA77C37B2992}" type="sibTrans" cxnId="{640B8247-B190-4DD4-8A9D-D111250304F2}">
      <dgm:prSet/>
      <dgm:spPr/>
      <dgm:t>
        <a:bodyPr/>
        <a:lstStyle/>
        <a:p>
          <a:endParaRPr lang="en-US"/>
        </a:p>
      </dgm:t>
    </dgm:pt>
    <dgm:pt modelId="{5131C671-B31B-4DB1-BEF7-60DF0AB93D79}">
      <dgm:prSet phldrT="[Text]"/>
      <dgm:spPr/>
      <dgm:t>
        <a:bodyPr/>
        <a:lstStyle/>
        <a:p>
          <a:r>
            <a:rPr lang="en-US" dirty="0"/>
            <a:t>Purchase History Table</a:t>
          </a:r>
        </a:p>
      </dgm:t>
    </dgm:pt>
    <dgm:pt modelId="{BFC93B07-881F-4B17-A92E-61B08EE8BDFB}" type="parTrans" cxnId="{0255B69E-055C-41F1-A275-9C03180C6019}">
      <dgm:prSet/>
      <dgm:spPr/>
      <dgm:t>
        <a:bodyPr/>
        <a:lstStyle/>
        <a:p>
          <a:endParaRPr lang="en-US"/>
        </a:p>
      </dgm:t>
    </dgm:pt>
    <dgm:pt modelId="{EB51CD7F-C64F-4E1C-8199-989242FBD7FD}" type="sibTrans" cxnId="{0255B69E-055C-41F1-A275-9C03180C6019}">
      <dgm:prSet/>
      <dgm:spPr/>
      <dgm:t>
        <a:bodyPr/>
        <a:lstStyle/>
        <a:p>
          <a:endParaRPr lang="en-US"/>
        </a:p>
      </dgm:t>
    </dgm:pt>
    <dgm:pt modelId="{676768B7-AB11-4EE4-BB00-BAE9B2CA0BC1}">
      <dgm:prSet phldrT="[Text]"/>
      <dgm:spPr/>
      <dgm:t>
        <a:bodyPr/>
        <a:lstStyle/>
        <a:p>
          <a:r>
            <a:rPr lang="en-US" dirty="0"/>
            <a:t>Category ID</a:t>
          </a:r>
        </a:p>
      </dgm:t>
    </dgm:pt>
    <dgm:pt modelId="{DB6BAC47-A5DA-49D5-B530-64BA2FEFD6FD}" type="parTrans" cxnId="{538BD62F-6F2A-475E-8EA7-E34EDA16313C}">
      <dgm:prSet/>
      <dgm:spPr/>
      <dgm:t>
        <a:bodyPr/>
        <a:lstStyle/>
        <a:p>
          <a:endParaRPr lang="en-US"/>
        </a:p>
      </dgm:t>
    </dgm:pt>
    <dgm:pt modelId="{456387F6-94A4-4019-90B8-4B550F4BEE71}" type="sibTrans" cxnId="{538BD62F-6F2A-475E-8EA7-E34EDA16313C}">
      <dgm:prSet/>
      <dgm:spPr/>
      <dgm:t>
        <a:bodyPr/>
        <a:lstStyle/>
        <a:p>
          <a:endParaRPr lang="en-US"/>
        </a:p>
      </dgm:t>
    </dgm:pt>
    <dgm:pt modelId="{C261B89B-DF09-4D41-86C4-4193D0B85583}">
      <dgm:prSet phldrT="[Text]"/>
      <dgm:spPr/>
      <dgm:t>
        <a:bodyPr/>
        <a:lstStyle/>
        <a:p>
          <a:r>
            <a:rPr lang="en-US" dirty="0"/>
            <a:t>Purchase History Table</a:t>
          </a:r>
        </a:p>
      </dgm:t>
    </dgm:pt>
    <dgm:pt modelId="{684E9955-E2DE-42A5-92A4-DD1B8F1AD17F}" type="parTrans" cxnId="{9AE5B891-47E6-4732-A2EC-0FAD8E62A4E8}">
      <dgm:prSet/>
      <dgm:spPr/>
      <dgm:t>
        <a:bodyPr/>
        <a:lstStyle/>
        <a:p>
          <a:endParaRPr lang="en-US"/>
        </a:p>
      </dgm:t>
    </dgm:pt>
    <dgm:pt modelId="{4FA57342-982B-4A23-8785-9292C3B78139}" type="sibTrans" cxnId="{9AE5B891-47E6-4732-A2EC-0FAD8E62A4E8}">
      <dgm:prSet/>
      <dgm:spPr/>
      <dgm:t>
        <a:bodyPr/>
        <a:lstStyle/>
        <a:p>
          <a:endParaRPr lang="en-US"/>
        </a:p>
      </dgm:t>
    </dgm:pt>
    <dgm:pt modelId="{82F1E92E-B596-485B-BB45-68AD1F643FED}">
      <dgm:prSet phldrT="[Text]"/>
      <dgm:spPr/>
      <dgm:t>
        <a:bodyPr/>
        <a:lstStyle/>
        <a:p>
          <a:r>
            <a:rPr lang="en-US" dirty="0"/>
            <a:t>Rating</a:t>
          </a:r>
        </a:p>
      </dgm:t>
    </dgm:pt>
    <dgm:pt modelId="{AC762DBD-989F-42F4-9566-33CB29D1D4BA}" type="parTrans" cxnId="{26D17541-0336-4600-97F2-590050AC1F9B}">
      <dgm:prSet/>
      <dgm:spPr/>
      <dgm:t>
        <a:bodyPr/>
        <a:lstStyle/>
        <a:p>
          <a:endParaRPr lang="en-US"/>
        </a:p>
      </dgm:t>
    </dgm:pt>
    <dgm:pt modelId="{0B492631-B36A-4926-A201-305E9E6FA0D4}" type="sibTrans" cxnId="{26D17541-0336-4600-97F2-590050AC1F9B}">
      <dgm:prSet/>
      <dgm:spPr/>
      <dgm:t>
        <a:bodyPr/>
        <a:lstStyle/>
        <a:p>
          <a:endParaRPr lang="en-US"/>
        </a:p>
      </dgm:t>
    </dgm:pt>
    <dgm:pt modelId="{F48C10D4-54B6-41A2-B578-95E40F70095E}">
      <dgm:prSet phldrT="[Text]"/>
      <dgm:spPr/>
      <dgm:t>
        <a:bodyPr/>
        <a:lstStyle/>
        <a:p>
          <a:r>
            <a:rPr lang="en-US" dirty="0"/>
            <a:t>Product Table</a:t>
          </a:r>
        </a:p>
      </dgm:t>
    </dgm:pt>
    <dgm:pt modelId="{7362ABA1-0FE9-4460-9DBB-90D3E9943A36}" type="parTrans" cxnId="{C651F98B-ECFC-479A-8969-90E19B9C114B}">
      <dgm:prSet/>
      <dgm:spPr/>
      <dgm:t>
        <a:bodyPr/>
        <a:lstStyle/>
        <a:p>
          <a:endParaRPr lang="en-US"/>
        </a:p>
      </dgm:t>
    </dgm:pt>
    <dgm:pt modelId="{5EE7CD7C-763E-41A1-A620-A81AD4F8AF95}" type="sibTrans" cxnId="{C651F98B-ECFC-479A-8969-90E19B9C114B}">
      <dgm:prSet/>
      <dgm:spPr/>
      <dgm:t>
        <a:bodyPr/>
        <a:lstStyle/>
        <a:p>
          <a:endParaRPr lang="en-US"/>
        </a:p>
      </dgm:t>
    </dgm:pt>
    <dgm:pt modelId="{9CB2EE6E-6D74-4C38-977E-05DCA0FA6B2E}">
      <dgm:prSet phldrT="[Text]"/>
      <dgm:spPr/>
      <dgm:t>
        <a:bodyPr/>
        <a:lstStyle/>
        <a:p>
          <a:r>
            <a:rPr lang="en-US" dirty="0"/>
            <a:t>Recommend Products</a:t>
          </a:r>
        </a:p>
      </dgm:t>
    </dgm:pt>
    <dgm:pt modelId="{ED9CD372-6178-4616-82C8-F1102FFF189A}" type="parTrans" cxnId="{B4FA7AE7-BF26-461F-A13F-3B4AFD788C0E}">
      <dgm:prSet/>
      <dgm:spPr/>
      <dgm:t>
        <a:bodyPr/>
        <a:lstStyle/>
        <a:p>
          <a:endParaRPr lang="en-US"/>
        </a:p>
      </dgm:t>
    </dgm:pt>
    <dgm:pt modelId="{21037FEA-A994-485C-8F8C-97205D95583B}" type="sibTrans" cxnId="{B4FA7AE7-BF26-461F-A13F-3B4AFD788C0E}">
      <dgm:prSet/>
      <dgm:spPr/>
      <dgm:t>
        <a:bodyPr/>
        <a:lstStyle/>
        <a:p>
          <a:endParaRPr lang="en-US"/>
        </a:p>
      </dgm:t>
    </dgm:pt>
    <dgm:pt modelId="{6630DE64-E58A-4D64-9979-B6DCF9D64C7D}" type="pres">
      <dgm:prSet presAssocID="{FB56AC64-6D9A-4201-969E-AA8F6F1F03D1}" presName="rootnode" presStyleCnt="0">
        <dgm:presLayoutVars>
          <dgm:chMax/>
          <dgm:chPref/>
          <dgm:dir/>
          <dgm:animLvl val="lvl"/>
        </dgm:presLayoutVars>
      </dgm:prSet>
      <dgm:spPr/>
    </dgm:pt>
    <dgm:pt modelId="{8FE30872-6966-4084-994E-07BEF90084E1}" type="pres">
      <dgm:prSet presAssocID="{EDDB2034-CCC8-4D35-B88C-5EF6BCF2353F}" presName="composite" presStyleCnt="0"/>
      <dgm:spPr/>
    </dgm:pt>
    <dgm:pt modelId="{A4B1DC6B-9DDE-4393-A21F-E407EC8F0732}" type="pres">
      <dgm:prSet presAssocID="{EDDB2034-CCC8-4D35-B88C-5EF6BCF2353F}" presName="bentUpArrow1" presStyleLbl="alignImgPlace1" presStyleIdx="0" presStyleCnt="3"/>
      <dgm:spPr/>
    </dgm:pt>
    <dgm:pt modelId="{8357A9E3-8E72-4C8C-9DBD-D0717D11EE02}" type="pres">
      <dgm:prSet presAssocID="{EDDB2034-CCC8-4D35-B88C-5EF6BCF2353F}" presName="ParentText" presStyleLbl="node1" presStyleIdx="0" presStyleCnt="4">
        <dgm:presLayoutVars>
          <dgm:chMax val="1"/>
          <dgm:chPref val="1"/>
          <dgm:bulletEnabled val="1"/>
        </dgm:presLayoutVars>
      </dgm:prSet>
      <dgm:spPr/>
    </dgm:pt>
    <dgm:pt modelId="{6F183382-E99D-4A65-95FF-4EEA3A2B54AD}" type="pres">
      <dgm:prSet presAssocID="{EDDB2034-CCC8-4D35-B88C-5EF6BCF2353F}" presName="ChildText" presStyleLbl="revTx" presStyleIdx="0" presStyleCnt="3">
        <dgm:presLayoutVars>
          <dgm:chMax val="0"/>
          <dgm:chPref val="0"/>
          <dgm:bulletEnabled val="1"/>
        </dgm:presLayoutVars>
      </dgm:prSet>
      <dgm:spPr/>
    </dgm:pt>
    <dgm:pt modelId="{2974ADEA-B9D2-40B9-92EF-CE05B406195F}" type="pres">
      <dgm:prSet presAssocID="{A11B7F73-365C-4F25-BD2E-DA77C37B2992}" presName="sibTrans" presStyleCnt="0"/>
      <dgm:spPr/>
    </dgm:pt>
    <dgm:pt modelId="{8523B4A6-324E-466E-A986-41CA03087F72}" type="pres">
      <dgm:prSet presAssocID="{676768B7-AB11-4EE4-BB00-BAE9B2CA0BC1}" presName="composite" presStyleCnt="0"/>
      <dgm:spPr/>
    </dgm:pt>
    <dgm:pt modelId="{BC2EF842-BDFD-4B5F-B224-3CE4A6DCC832}" type="pres">
      <dgm:prSet presAssocID="{676768B7-AB11-4EE4-BB00-BAE9B2CA0BC1}" presName="bentUpArrow1" presStyleLbl="alignImgPlace1" presStyleIdx="1" presStyleCnt="3"/>
      <dgm:spPr/>
    </dgm:pt>
    <dgm:pt modelId="{3B724B5F-86CA-4A8B-AF79-3DA14F4433BF}" type="pres">
      <dgm:prSet presAssocID="{676768B7-AB11-4EE4-BB00-BAE9B2CA0BC1}" presName="ParentText" presStyleLbl="node1" presStyleIdx="1" presStyleCnt="4">
        <dgm:presLayoutVars>
          <dgm:chMax val="1"/>
          <dgm:chPref val="1"/>
          <dgm:bulletEnabled val="1"/>
        </dgm:presLayoutVars>
      </dgm:prSet>
      <dgm:spPr/>
    </dgm:pt>
    <dgm:pt modelId="{ED588273-43B6-4751-BAB1-C691A3961A2F}" type="pres">
      <dgm:prSet presAssocID="{676768B7-AB11-4EE4-BB00-BAE9B2CA0BC1}" presName="ChildText" presStyleLbl="revTx" presStyleIdx="1" presStyleCnt="3">
        <dgm:presLayoutVars>
          <dgm:chMax val="0"/>
          <dgm:chPref val="0"/>
          <dgm:bulletEnabled val="1"/>
        </dgm:presLayoutVars>
      </dgm:prSet>
      <dgm:spPr/>
    </dgm:pt>
    <dgm:pt modelId="{FFAD1408-6F6E-48E4-A9C6-A0715A357395}" type="pres">
      <dgm:prSet presAssocID="{456387F6-94A4-4019-90B8-4B550F4BEE71}" presName="sibTrans" presStyleCnt="0"/>
      <dgm:spPr/>
    </dgm:pt>
    <dgm:pt modelId="{9F03CDB6-6B00-401E-9A87-E9AC9CEDEF7E}" type="pres">
      <dgm:prSet presAssocID="{82F1E92E-B596-485B-BB45-68AD1F643FED}" presName="composite" presStyleCnt="0"/>
      <dgm:spPr/>
    </dgm:pt>
    <dgm:pt modelId="{D6000743-FFDC-4CD2-88F9-3F7DB59B3A20}" type="pres">
      <dgm:prSet presAssocID="{82F1E92E-B596-485B-BB45-68AD1F643FED}" presName="bentUpArrow1" presStyleLbl="alignImgPlace1" presStyleIdx="2" presStyleCnt="3"/>
      <dgm:spPr/>
    </dgm:pt>
    <dgm:pt modelId="{10D67139-76B4-49D9-A806-9B125681CCB7}" type="pres">
      <dgm:prSet presAssocID="{82F1E92E-B596-485B-BB45-68AD1F643FED}" presName="ParentText" presStyleLbl="node1" presStyleIdx="2" presStyleCnt="4">
        <dgm:presLayoutVars>
          <dgm:chMax val="1"/>
          <dgm:chPref val="1"/>
          <dgm:bulletEnabled val="1"/>
        </dgm:presLayoutVars>
      </dgm:prSet>
      <dgm:spPr/>
    </dgm:pt>
    <dgm:pt modelId="{16BDFDD8-B352-4C2A-9D45-5AE05FF4DFD8}" type="pres">
      <dgm:prSet presAssocID="{82F1E92E-B596-485B-BB45-68AD1F643FED}" presName="ChildText" presStyleLbl="revTx" presStyleIdx="2" presStyleCnt="3">
        <dgm:presLayoutVars>
          <dgm:chMax val="0"/>
          <dgm:chPref val="0"/>
          <dgm:bulletEnabled val="1"/>
        </dgm:presLayoutVars>
      </dgm:prSet>
      <dgm:spPr/>
    </dgm:pt>
    <dgm:pt modelId="{032EA8E8-6EAF-465C-B116-D1F8E07BB700}" type="pres">
      <dgm:prSet presAssocID="{0B492631-B36A-4926-A201-305E9E6FA0D4}" presName="sibTrans" presStyleCnt="0"/>
      <dgm:spPr/>
    </dgm:pt>
    <dgm:pt modelId="{19938343-9239-41BA-8F3C-1A07AD472062}" type="pres">
      <dgm:prSet presAssocID="{9CB2EE6E-6D74-4C38-977E-05DCA0FA6B2E}" presName="composite" presStyleCnt="0"/>
      <dgm:spPr/>
    </dgm:pt>
    <dgm:pt modelId="{A5945429-3FC7-4896-8FFE-63DAE82CC07B}" type="pres">
      <dgm:prSet presAssocID="{9CB2EE6E-6D74-4C38-977E-05DCA0FA6B2E}" presName="ParentText" presStyleLbl="node1" presStyleIdx="3" presStyleCnt="4">
        <dgm:presLayoutVars>
          <dgm:chMax val="1"/>
          <dgm:chPref val="1"/>
          <dgm:bulletEnabled val="1"/>
        </dgm:presLayoutVars>
      </dgm:prSet>
      <dgm:spPr/>
    </dgm:pt>
  </dgm:ptLst>
  <dgm:cxnLst>
    <dgm:cxn modelId="{04D6ED02-CE01-44A0-9C8A-AB09EDE3C557}" type="presOf" srcId="{9CB2EE6E-6D74-4C38-977E-05DCA0FA6B2E}" destId="{A5945429-3FC7-4896-8FFE-63DAE82CC07B}" srcOrd="0" destOrd="0" presId="urn:microsoft.com/office/officeart/2005/8/layout/StepDownProcess"/>
    <dgm:cxn modelId="{538BD62F-6F2A-475E-8EA7-E34EDA16313C}" srcId="{FB56AC64-6D9A-4201-969E-AA8F6F1F03D1}" destId="{676768B7-AB11-4EE4-BB00-BAE9B2CA0BC1}" srcOrd="1" destOrd="0" parTransId="{DB6BAC47-A5DA-49D5-B530-64BA2FEFD6FD}" sibTransId="{456387F6-94A4-4019-90B8-4B550F4BEE71}"/>
    <dgm:cxn modelId="{26D17541-0336-4600-97F2-590050AC1F9B}" srcId="{FB56AC64-6D9A-4201-969E-AA8F6F1F03D1}" destId="{82F1E92E-B596-485B-BB45-68AD1F643FED}" srcOrd="2" destOrd="0" parTransId="{AC762DBD-989F-42F4-9566-33CB29D1D4BA}" sibTransId="{0B492631-B36A-4926-A201-305E9E6FA0D4}"/>
    <dgm:cxn modelId="{640B8247-B190-4DD4-8A9D-D111250304F2}" srcId="{FB56AC64-6D9A-4201-969E-AA8F6F1F03D1}" destId="{EDDB2034-CCC8-4D35-B88C-5EF6BCF2353F}" srcOrd="0" destOrd="0" parTransId="{02909425-740A-499D-BE96-526714BE5296}" sibTransId="{A11B7F73-365C-4F25-BD2E-DA77C37B2992}"/>
    <dgm:cxn modelId="{E27EA46E-6CCE-4C29-80BC-C4F71133DC54}" type="presOf" srcId="{5131C671-B31B-4DB1-BEF7-60DF0AB93D79}" destId="{6F183382-E99D-4A65-95FF-4EEA3A2B54AD}" srcOrd="0" destOrd="0" presId="urn:microsoft.com/office/officeart/2005/8/layout/StepDownProcess"/>
    <dgm:cxn modelId="{9A668889-4767-4192-A955-37630D4FE73B}" type="presOf" srcId="{676768B7-AB11-4EE4-BB00-BAE9B2CA0BC1}" destId="{3B724B5F-86CA-4A8B-AF79-3DA14F4433BF}" srcOrd="0" destOrd="0" presId="urn:microsoft.com/office/officeart/2005/8/layout/StepDownProcess"/>
    <dgm:cxn modelId="{C651F98B-ECFC-479A-8969-90E19B9C114B}" srcId="{82F1E92E-B596-485B-BB45-68AD1F643FED}" destId="{F48C10D4-54B6-41A2-B578-95E40F70095E}" srcOrd="0" destOrd="0" parTransId="{7362ABA1-0FE9-4460-9DBB-90D3E9943A36}" sibTransId="{5EE7CD7C-763E-41A1-A620-A81AD4F8AF95}"/>
    <dgm:cxn modelId="{9AE5B891-47E6-4732-A2EC-0FAD8E62A4E8}" srcId="{676768B7-AB11-4EE4-BB00-BAE9B2CA0BC1}" destId="{C261B89B-DF09-4D41-86C4-4193D0B85583}" srcOrd="0" destOrd="0" parTransId="{684E9955-E2DE-42A5-92A4-DD1B8F1AD17F}" sibTransId="{4FA57342-982B-4A23-8785-9292C3B78139}"/>
    <dgm:cxn modelId="{08220D92-454F-4CB6-BFD4-AD7EE31B23AC}" type="presOf" srcId="{82F1E92E-B596-485B-BB45-68AD1F643FED}" destId="{10D67139-76B4-49D9-A806-9B125681CCB7}" srcOrd="0" destOrd="0" presId="urn:microsoft.com/office/officeart/2005/8/layout/StepDownProcess"/>
    <dgm:cxn modelId="{0255B69E-055C-41F1-A275-9C03180C6019}" srcId="{EDDB2034-CCC8-4D35-B88C-5EF6BCF2353F}" destId="{5131C671-B31B-4DB1-BEF7-60DF0AB93D79}" srcOrd="0" destOrd="0" parTransId="{BFC93B07-881F-4B17-A92E-61B08EE8BDFB}" sibTransId="{EB51CD7F-C64F-4E1C-8199-989242FBD7FD}"/>
    <dgm:cxn modelId="{E3ABEDB9-CC35-4554-8CA6-61BD1D22DA4D}" type="presOf" srcId="{F48C10D4-54B6-41A2-B578-95E40F70095E}" destId="{16BDFDD8-B352-4C2A-9D45-5AE05FF4DFD8}" srcOrd="0" destOrd="0" presId="urn:microsoft.com/office/officeart/2005/8/layout/StepDownProcess"/>
    <dgm:cxn modelId="{1E0F90D4-2070-4B4C-B6CC-AD0A365A40E5}" type="presOf" srcId="{EDDB2034-CCC8-4D35-B88C-5EF6BCF2353F}" destId="{8357A9E3-8E72-4C8C-9DBD-D0717D11EE02}" srcOrd="0" destOrd="0" presId="urn:microsoft.com/office/officeart/2005/8/layout/StepDownProcess"/>
    <dgm:cxn modelId="{B4FA7AE7-BF26-461F-A13F-3B4AFD788C0E}" srcId="{FB56AC64-6D9A-4201-969E-AA8F6F1F03D1}" destId="{9CB2EE6E-6D74-4C38-977E-05DCA0FA6B2E}" srcOrd="3" destOrd="0" parTransId="{ED9CD372-6178-4616-82C8-F1102FFF189A}" sibTransId="{21037FEA-A994-485C-8F8C-97205D95583B}"/>
    <dgm:cxn modelId="{59B699E9-FA90-420E-A66A-9E79748E0CD1}" type="presOf" srcId="{C261B89B-DF09-4D41-86C4-4193D0B85583}" destId="{ED588273-43B6-4751-BAB1-C691A3961A2F}" srcOrd="0" destOrd="0" presId="urn:microsoft.com/office/officeart/2005/8/layout/StepDownProcess"/>
    <dgm:cxn modelId="{3CB203EE-D753-4AE1-A781-85260B5B2A69}" type="presOf" srcId="{FB56AC64-6D9A-4201-969E-AA8F6F1F03D1}" destId="{6630DE64-E58A-4D64-9979-B6DCF9D64C7D}" srcOrd="0" destOrd="0" presId="urn:microsoft.com/office/officeart/2005/8/layout/StepDownProcess"/>
    <dgm:cxn modelId="{D20FD57A-32E3-41EB-BA55-72E00CE90B97}" type="presParOf" srcId="{6630DE64-E58A-4D64-9979-B6DCF9D64C7D}" destId="{8FE30872-6966-4084-994E-07BEF90084E1}" srcOrd="0" destOrd="0" presId="urn:microsoft.com/office/officeart/2005/8/layout/StepDownProcess"/>
    <dgm:cxn modelId="{1BC49904-6415-4DF5-9117-2E91C85E47C6}" type="presParOf" srcId="{8FE30872-6966-4084-994E-07BEF90084E1}" destId="{A4B1DC6B-9DDE-4393-A21F-E407EC8F0732}" srcOrd="0" destOrd="0" presId="urn:microsoft.com/office/officeart/2005/8/layout/StepDownProcess"/>
    <dgm:cxn modelId="{BC716F68-F5FE-4BAA-9FA4-B2C06242A59D}" type="presParOf" srcId="{8FE30872-6966-4084-994E-07BEF90084E1}" destId="{8357A9E3-8E72-4C8C-9DBD-D0717D11EE02}" srcOrd="1" destOrd="0" presId="urn:microsoft.com/office/officeart/2005/8/layout/StepDownProcess"/>
    <dgm:cxn modelId="{BE4BB1F6-0DD2-4750-806C-A4F22161B0EA}" type="presParOf" srcId="{8FE30872-6966-4084-994E-07BEF90084E1}" destId="{6F183382-E99D-4A65-95FF-4EEA3A2B54AD}" srcOrd="2" destOrd="0" presId="urn:microsoft.com/office/officeart/2005/8/layout/StepDownProcess"/>
    <dgm:cxn modelId="{59B3C24B-0244-44F3-82C3-1A8C1A097D87}" type="presParOf" srcId="{6630DE64-E58A-4D64-9979-B6DCF9D64C7D}" destId="{2974ADEA-B9D2-40B9-92EF-CE05B406195F}" srcOrd="1" destOrd="0" presId="urn:microsoft.com/office/officeart/2005/8/layout/StepDownProcess"/>
    <dgm:cxn modelId="{9A2C0908-56D0-40A5-BC8F-320B1B71AA4B}" type="presParOf" srcId="{6630DE64-E58A-4D64-9979-B6DCF9D64C7D}" destId="{8523B4A6-324E-466E-A986-41CA03087F72}" srcOrd="2" destOrd="0" presId="urn:microsoft.com/office/officeart/2005/8/layout/StepDownProcess"/>
    <dgm:cxn modelId="{F7C8523A-2EB1-487E-92AC-71DB4121127E}" type="presParOf" srcId="{8523B4A6-324E-466E-A986-41CA03087F72}" destId="{BC2EF842-BDFD-4B5F-B224-3CE4A6DCC832}" srcOrd="0" destOrd="0" presId="urn:microsoft.com/office/officeart/2005/8/layout/StepDownProcess"/>
    <dgm:cxn modelId="{CFE9FDF2-DBA1-4EB7-89C8-8372CC185B41}" type="presParOf" srcId="{8523B4A6-324E-466E-A986-41CA03087F72}" destId="{3B724B5F-86CA-4A8B-AF79-3DA14F4433BF}" srcOrd="1" destOrd="0" presId="urn:microsoft.com/office/officeart/2005/8/layout/StepDownProcess"/>
    <dgm:cxn modelId="{4C6F60FA-4AE2-48E8-8B64-8ED464C074F7}" type="presParOf" srcId="{8523B4A6-324E-466E-A986-41CA03087F72}" destId="{ED588273-43B6-4751-BAB1-C691A3961A2F}" srcOrd="2" destOrd="0" presId="urn:microsoft.com/office/officeart/2005/8/layout/StepDownProcess"/>
    <dgm:cxn modelId="{D49AA0C4-FC3D-4A9C-A66E-40DB1A4EEC6D}" type="presParOf" srcId="{6630DE64-E58A-4D64-9979-B6DCF9D64C7D}" destId="{FFAD1408-6F6E-48E4-A9C6-A0715A357395}" srcOrd="3" destOrd="0" presId="urn:microsoft.com/office/officeart/2005/8/layout/StepDownProcess"/>
    <dgm:cxn modelId="{4B1E93D9-FA4B-462E-9CCF-EDB59594F5AE}" type="presParOf" srcId="{6630DE64-E58A-4D64-9979-B6DCF9D64C7D}" destId="{9F03CDB6-6B00-401E-9A87-E9AC9CEDEF7E}" srcOrd="4" destOrd="0" presId="urn:microsoft.com/office/officeart/2005/8/layout/StepDownProcess"/>
    <dgm:cxn modelId="{3A6AF939-6283-4105-A332-852286D1FCFC}" type="presParOf" srcId="{9F03CDB6-6B00-401E-9A87-E9AC9CEDEF7E}" destId="{D6000743-FFDC-4CD2-88F9-3F7DB59B3A20}" srcOrd="0" destOrd="0" presId="urn:microsoft.com/office/officeart/2005/8/layout/StepDownProcess"/>
    <dgm:cxn modelId="{D3BAB5CB-3B1C-4154-92C8-793EF6446D56}" type="presParOf" srcId="{9F03CDB6-6B00-401E-9A87-E9AC9CEDEF7E}" destId="{10D67139-76B4-49D9-A806-9B125681CCB7}" srcOrd="1" destOrd="0" presId="urn:microsoft.com/office/officeart/2005/8/layout/StepDownProcess"/>
    <dgm:cxn modelId="{15A4BD10-A929-4677-9C1C-153A5A6B7395}" type="presParOf" srcId="{9F03CDB6-6B00-401E-9A87-E9AC9CEDEF7E}" destId="{16BDFDD8-B352-4C2A-9D45-5AE05FF4DFD8}" srcOrd="2" destOrd="0" presId="urn:microsoft.com/office/officeart/2005/8/layout/StepDownProcess"/>
    <dgm:cxn modelId="{CFF56BEE-C268-4326-894E-A2A348DC949D}" type="presParOf" srcId="{6630DE64-E58A-4D64-9979-B6DCF9D64C7D}" destId="{032EA8E8-6EAF-465C-B116-D1F8E07BB700}" srcOrd="5" destOrd="0" presId="urn:microsoft.com/office/officeart/2005/8/layout/StepDownProcess"/>
    <dgm:cxn modelId="{45D15FC9-6BA9-4266-84A1-B8026EFBB0C6}" type="presParOf" srcId="{6630DE64-E58A-4D64-9979-B6DCF9D64C7D}" destId="{19938343-9239-41BA-8F3C-1A07AD472062}" srcOrd="6" destOrd="0" presId="urn:microsoft.com/office/officeart/2005/8/layout/StepDownProcess"/>
    <dgm:cxn modelId="{F70F9FA8-C84F-4E5A-BD23-627CA7A12738}" type="presParOf" srcId="{19938343-9239-41BA-8F3C-1A07AD472062}" destId="{A5945429-3FC7-4896-8FFE-63DAE82CC07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1DC6B-9DDE-4393-A21F-E407EC8F0732}">
      <dsp:nvSpPr>
        <dsp:cNvPr id="0" name=""/>
        <dsp:cNvSpPr/>
      </dsp:nvSpPr>
      <dsp:spPr>
        <a:xfrm rot="5400000">
          <a:off x="2306586" y="965997"/>
          <a:ext cx="848356" cy="96582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7A9E3-8E72-4C8C-9DBD-D0717D11EE02}">
      <dsp:nvSpPr>
        <dsp:cNvPr id="0" name=""/>
        <dsp:cNvSpPr/>
      </dsp:nvSpPr>
      <dsp:spPr>
        <a:xfrm>
          <a:off x="2081823" y="25578"/>
          <a:ext cx="1428132" cy="9996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Customer ID</a:t>
          </a:r>
        </a:p>
      </dsp:txBody>
      <dsp:txXfrm>
        <a:off x="2130630" y="74385"/>
        <a:ext cx="1330518" cy="902032"/>
      </dsp:txXfrm>
    </dsp:sp>
    <dsp:sp modelId="{6F183382-E99D-4A65-95FF-4EEA3A2B54AD}">
      <dsp:nvSpPr>
        <dsp:cNvPr id="0" name=""/>
        <dsp:cNvSpPr/>
      </dsp:nvSpPr>
      <dsp:spPr>
        <a:xfrm>
          <a:off x="3509956" y="120917"/>
          <a:ext cx="1038687" cy="80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Purchase History Table</a:t>
          </a:r>
        </a:p>
      </dsp:txBody>
      <dsp:txXfrm>
        <a:off x="3509956" y="120917"/>
        <a:ext cx="1038687" cy="807958"/>
      </dsp:txXfrm>
    </dsp:sp>
    <dsp:sp modelId="{BC2EF842-BDFD-4B5F-B224-3CE4A6DCC832}">
      <dsp:nvSpPr>
        <dsp:cNvPr id="0" name=""/>
        <dsp:cNvSpPr/>
      </dsp:nvSpPr>
      <dsp:spPr>
        <a:xfrm rot="5400000">
          <a:off x="3490660" y="2088930"/>
          <a:ext cx="848356" cy="96582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724B5F-86CA-4A8B-AF79-3DA14F4433BF}">
      <dsp:nvSpPr>
        <dsp:cNvPr id="0" name=""/>
        <dsp:cNvSpPr/>
      </dsp:nvSpPr>
      <dsp:spPr>
        <a:xfrm>
          <a:off x="3265897" y="1148510"/>
          <a:ext cx="1428132" cy="9996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Category ID</a:t>
          </a:r>
        </a:p>
      </dsp:txBody>
      <dsp:txXfrm>
        <a:off x="3314704" y="1197317"/>
        <a:ext cx="1330518" cy="902032"/>
      </dsp:txXfrm>
    </dsp:sp>
    <dsp:sp modelId="{ED588273-43B6-4751-BAB1-C691A3961A2F}">
      <dsp:nvSpPr>
        <dsp:cNvPr id="0" name=""/>
        <dsp:cNvSpPr/>
      </dsp:nvSpPr>
      <dsp:spPr>
        <a:xfrm>
          <a:off x="4694029" y="1243849"/>
          <a:ext cx="1038687" cy="80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Purchase History Table</a:t>
          </a:r>
        </a:p>
      </dsp:txBody>
      <dsp:txXfrm>
        <a:off x="4694029" y="1243849"/>
        <a:ext cx="1038687" cy="807958"/>
      </dsp:txXfrm>
    </dsp:sp>
    <dsp:sp modelId="{D6000743-FFDC-4CD2-88F9-3F7DB59B3A20}">
      <dsp:nvSpPr>
        <dsp:cNvPr id="0" name=""/>
        <dsp:cNvSpPr/>
      </dsp:nvSpPr>
      <dsp:spPr>
        <a:xfrm rot="5400000">
          <a:off x="4674733" y="3211862"/>
          <a:ext cx="848356" cy="96582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D67139-76B4-49D9-A806-9B125681CCB7}">
      <dsp:nvSpPr>
        <dsp:cNvPr id="0" name=""/>
        <dsp:cNvSpPr/>
      </dsp:nvSpPr>
      <dsp:spPr>
        <a:xfrm>
          <a:off x="4449970" y="2271443"/>
          <a:ext cx="1428132" cy="9996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Rating</a:t>
          </a:r>
        </a:p>
      </dsp:txBody>
      <dsp:txXfrm>
        <a:off x="4498777" y="2320250"/>
        <a:ext cx="1330518" cy="902032"/>
      </dsp:txXfrm>
    </dsp:sp>
    <dsp:sp modelId="{16BDFDD8-B352-4C2A-9D45-5AE05FF4DFD8}">
      <dsp:nvSpPr>
        <dsp:cNvPr id="0" name=""/>
        <dsp:cNvSpPr/>
      </dsp:nvSpPr>
      <dsp:spPr>
        <a:xfrm>
          <a:off x="5878102" y="2366782"/>
          <a:ext cx="1038687" cy="80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Product Table</a:t>
          </a:r>
        </a:p>
      </dsp:txBody>
      <dsp:txXfrm>
        <a:off x="5878102" y="2366782"/>
        <a:ext cx="1038687" cy="807958"/>
      </dsp:txXfrm>
    </dsp:sp>
    <dsp:sp modelId="{A5945429-3FC7-4896-8FFE-63DAE82CC07B}">
      <dsp:nvSpPr>
        <dsp:cNvPr id="0" name=""/>
        <dsp:cNvSpPr/>
      </dsp:nvSpPr>
      <dsp:spPr>
        <a:xfrm>
          <a:off x="5634043" y="3394375"/>
          <a:ext cx="1428132" cy="9996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Recommend Products</a:t>
          </a:r>
        </a:p>
      </dsp:txBody>
      <dsp:txXfrm>
        <a:off x="5682850" y="3443182"/>
        <a:ext cx="1330518" cy="90203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11/1/2017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t>
            </a:r>
          </a:p>
          <a:p>
            <a:r>
              <a:rPr lang="en-GB" dirty="0"/>
              <a:t>	to enhance recommendation system I also expand this method by using Rating, visit history, keyword search to get more useful and improve web app </a:t>
            </a:r>
          </a:p>
        </p:txBody>
      </p:sp>
      <p:sp>
        <p:nvSpPr>
          <p:cNvPr id="4" name="Slide Number Placeholder 3"/>
          <p:cNvSpPr>
            <a:spLocks noGrp="1"/>
          </p:cNvSpPr>
          <p:nvPr>
            <p:ph type="sldNum" sz="quarter" idx="10"/>
          </p:nvPr>
        </p:nvSpPr>
        <p:spPr/>
        <p:txBody>
          <a:bodyPr/>
          <a:lstStyle/>
          <a:p>
            <a:fld id="{F93199CD-3E1B-4AE6-990F-76F925F5EA9F}" type="slidenum">
              <a:rPr lang="en-GB" smtClean="0"/>
              <a:t>2</a:t>
            </a:fld>
            <a:endParaRPr lang="en-GB"/>
          </a:p>
        </p:txBody>
      </p:sp>
    </p:spTree>
    <p:extLst>
      <p:ext uri="{BB962C8B-B14F-4D97-AF65-F5344CB8AC3E}">
        <p14:creationId xmlns:p14="http://schemas.microsoft.com/office/powerpoint/2010/main" val="422359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Web application for retail</a:t>
            </a:r>
          </a:p>
          <a:p>
            <a:pPr lvl="1"/>
            <a:r>
              <a:rPr lang="en-GB" dirty="0"/>
              <a:t>Content-based recommendation for solving information overload and add rating, visitor history, search for more benefit.</a:t>
            </a:r>
          </a:p>
          <a:p>
            <a:pPr lvl="1"/>
            <a:r>
              <a:rPr lang="en-GB" dirty="0"/>
              <a:t>Performance depends on number of records in free tier of azure should not exceed more than 1k</a:t>
            </a:r>
          </a:p>
          <a:p>
            <a:pPr lvl="1"/>
            <a:r>
              <a:rPr lang="en-GB" dirty="0"/>
              <a:t>API for allow other device such as mobile to connect to the web application service</a:t>
            </a:r>
          </a:p>
          <a:p>
            <a:pPr lvl="1"/>
            <a:r>
              <a:rPr lang="en-GB" dirty="0"/>
              <a:t>Admin zone functions such as live chat, purchase and transaction monitoring service. </a:t>
            </a:r>
          </a:p>
          <a:p>
            <a:pPr lvl="1"/>
            <a:endParaRPr lang="en-GB" dirty="0"/>
          </a:p>
          <a:p>
            <a:pPr lvl="1"/>
            <a:endParaRPr lang="en-GB" dirty="0"/>
          </a:p>
          <a:p>
            <a:pPr lvl="1"/>
            <a:endParaRPr lang="en-GB" dirty="0"/>
          </a:p>
          <a:p>
            <a:endParaRPr lang="en-GB" dirty="0"/>
          </a:p>
        </p:txBody>
      </p:sp>
      <p:sp>
        <p:nvSpPr>
          <p:cNvPr id="4" name="Slide Number Placeholder 3"/>
          <p:cNvSpPr>
            <a:spLocks noGrp="1"/>
          </p:cNvSpPr>
          <p:nvPr>
            <p:ph type="sldNum" sz="quarter" idx="10"/>
          </p:nvPr>
        </p:nvSpPr>
        <p:spPr/>
        <p:txBody>
          <a:bodyPr/>
          <a:lstStyle/>
          <a:p>
            <a:fld id="{F93199CD-3E1B-4AE6-990F-76F925F5EA9F}" type="slidenum">
              <a:rPr lang="en-GB" smtClean="0"/>
              <a:t>21</a:t>
            </a:fld>
            <a:endParaRPr lang="en-GB"/>
          </a:p>
        </p:txBody>
      </p:sp>
    </p:spTree>
    <p:extLst>
      <p:ext uri="{BB962C8B-B14F-4D97-AF65-F5344CB8AC3E}">
        <p14:creationId xmlns:p14="http://schemas.microsoft.com/office/powerpoint/2010/main" val="215224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kind of online business has rapidly increasing growth rate as we can see some of giant ecommerce website such as Amazon, eBay, Alibaba have expanded their services and products continuously. These online retailers are growing bigger and bigger in every area of their own services and which means they are providing more choices of products to their customer in order to satisfy their audiences. </a:t>
            </a:r>
            <a:endParaRPr lang="en-GB" dirty="0"/>
          </a:p>
        </p:txBody>
      </p:sp>
      <p:sp>
        <p:nvSpPr>
          <p:cNvPr id="4" name="Slide Number Placeholder 3"/>
          <p:cNvSpPr>
            <a:spLocks noGrp="1"/>
          </p:cNvSpPr>
          <p:nvPr>
            <p:ph type="sldNum" sz="quarter" idx="10"/>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172412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recommendation system is one of the most essential technique for online retailers that it provides suitable and properly service which help both customer and seller to reach their own goals. </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153048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Keep visiting record by using page counter.</a:t>
            </a:r>
          </a:p>
          <a:p>
            <a:endParaRPr lang="en-GB" dirty="0"/>
          </a:p>
        </p:txBody>
      </p:sp>
      <p:sp>
        <p:nvSpPr>
          <p:cNvPr id="4" name="Slide Number Placeholder 3"/>
          <p:cNvSpPr>
            <a:spLocks noGrp="1"/>
          </p:cNvSpPr>
          <p:nvPr>
            <p:ph type="sldNum" sz="quarter" idx="10"/>
          </p:nvPr>
        </p:nvSpPr>
        <p:spPr/>
        <p:txBody>
          <a:bodyPr/>
          <a:lstStyle/>
          <a:p>
            <a:fld id="{F93199CD-3E1B-4AE6-990F-76F925F5EA9F}" type="slidenum">
              <a:rPr lang="en-GB" smtClean="0"/>
              <a:t>6</a:t>
            </a:fld>
            <a:endParaRPr lang="en-GB"/>
          </a:p>
        </p:txBody>
      </p:sp>
    </p:spTree>
    <p:extLst>
      <p:ext uri="{BB962C8B-B14F-4D97-AF65-F5344CB8AC3E}">
        <p14:creationId xmlns:p14="http://schemas.microsoft.com/office/powerpoint/2010/main" val="190381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Visualization of order processing</a:t>
            </a:r>
          </a:p>
          <a:p>
            <a:r>
              <a:rPr lang="en-GB" dirty="0"/>
              <a:t>Generate order detail to database</a:t>
            </a:r>
          </a:p>
        </p:txBody>
      </p:sp>
      <p:sp>
        <p:nvSpPr>
          <p:cNvPr id="4" name="Slide Number Placeholder 3"/>
          <p:cNvSpPr>
            <a:spLocks noGrp="1"/>
          </p:cNvSpPr>
          <p:nvPr>
            <p:ph type="sldNum" sz="quarter" idx="10"/>
          </p:nvPr>
        </p:nvSpPr>
        <p:spPr/>
        <p:txBody>
          <a:bodyPr/>
          <a:lstStyle/>
          <a:p>
            <a:fld id="{F93199CD-3E1B-4AE6-990F-76F925F5EA9F}" type="slidenum">
              <a:rPr lang="en-GB" smtClean="0"/>
              <a:t>7</a:t>
            </a:fld>
            <a:endParaRPr lang="en-GB"/>
          </a:p>
        </p:txBody>
      </p:sp>
    </p:spTree>
    <p:extLst>
      <p:ext uri="{BB962C8B-B14F-4D97-AF65-F5344CB8AC3E}">
        <p14:creationId xmlns:p14="http://schemas.microsoft.com/office/powerpoint/2010/main" val="2144422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3199CD-3E1B-4AE6-990F-76F925F5EA9F}" type="slidenum">
              <a:rPr lang="en-GB" smtClean="0"/>
              <a:t>8</a:t>
            </a:fld>
            <a:endParaRPr lang="en-GB"/>
          </a:p>
        </p:txBody>
      </p:sp>
    </p:spTree>
    <p:extLst>
      <p:ext uri="{BB962C8B-B14F-4D97-AF65-F5344CB8AC3E}">
        <p14:creationId xmlns:p14="http://schemas.microsoft.com/office/powerpoint/2010/main" val="2097453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Destroy when logout and finish checkout</a:t>
            </a:r>
          </a:p>
        </p:txBody>
      </p:sp>
      <p:sp>
        <p:nvSpPr>
          <p:cNvPr id="4" name="Slide Number Placeholder 3"/>
          <p:cNvSpPr>
            <a:spLocks noGrp="1"/>
          </p:cNvSpPr>
          <p:nvPr>
            <p:ph type="sldNum" sz="quarter" idx="10"/>
          </p:nvPr>
        </p:nvSpPr>
        <p:spPr/>
        <p:txBody>
          <a:bodyPr/>
          <a:lstStyle/>
          <a:p>
            <a:fld id="{F93199CD-3E1B-4AE6-990F-76F925F5EA9F}" type="slidenum">
              <a:rPr lang="en-GB" smtClean="0"/>
              <a:t>13</a:t>
            </a:fld>
            <a:endParaRPr lang="en-GB"/>
          </a:p>
        </p:txBody>
      </p:sp>
    </p:spTree>
    <p:extLst>
      <p:ext uri="{BB962C8B-B14F-4D97-AF65-F5344CB8AC3E}">
        <p14:creationId xmlns:p14="http://schemas.microsoft.com/office/powerpoint/2010/main" val="308125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3199CD-3E1B-4AE6-990F-76F925F5EA9F}" type="slidenum">
              <a:rPr lang="en-GB" smtClean="0"/>
              <a:t>16</a:t>
            </a:fld>
            <a:endParaRPr lang="en-GB"/>
          </a:p>
        </p:txBody>
      </p:sp>
    </p:spTree>
    <p:extLst>
      <p:ext uri="{BB962C8B-B14F-4D97-AF65-F5344CB8AC3E}">
        <p14:creationId xmlns:p14="http://schemas.microsoft.com/office/powerpoint/2010/main" val="37854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Deploy website on Azure cloud service from Microsoft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ClearDB</a:t>
            </a:r>
            <a:r>
              <a:rPr lang="en-GB" dirty="0"/>
              <a:t> database for storing data using MySQL database</a:t>
            </a:r>
          </a:p>
          <a:p>
            <a:endParaRPr lang="en-GB" dirty="0"/>
          </a:p>
        </p:txBody>
      </p:sp>
      <p:sp>
        <p:nvSpPr>
          <p:cNvPr id="4" name="Slide Number Placeholder 3"/>
          <p:cNvSpPr>
            <a:spLocks noGrp="1"/>
          </p:cNvSpPr>
          <p:nvPr>
            <p:ph type="sldNum" sz="quarter" idx="10"/>
          </p:nvPr>
        </p:nvSpPr>
        <p:spPr/>
        <p:txBody>
          <a:bodyPr/>
          <a:lstStyle/>
          <a:p>
            <a:fld id="{F93199CD-3E1B-4AE6-990F-76F925F5EA9F}" type="slidenum">
              <a:rPr lang="en-GB" smtClean="0"/>
              <a:t>19</a:t>
            </a:fld>
            <a:endParaRPr lang="en-GB"/>
          </a:p>
        </p:txBody>
      </p:sp>
    </p:spTree>
    <p:extLst>
      <p:ext uri="{BB962C8B-B14F-4D97-AF65-F5344CB8AC3E}">
        <p14:creationId xmlns:p14="http://schemas.microsoft.com/office/powerpoint/2010/main" val="4044333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Large 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3A713B6B-E340-4FC0-A085-B71A4639D1AA}" type="datetime1">
              <a:rPr lang="en-US" smtClean="0"/>
              <a:t>11/1/2017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CB42DF-42F7-4DF8-92F8-78154BDE12B4}" type="datetime1">
              <a:rPr lang="en-US" smtClean="0"/>
              <a:t>11/1/2017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1"/>
          </p:nvPr>
        </p:nvSpPr>
        <p:spPr>
          <a:xfrm>
            <a:off x="1979611" y="6400800"/>
            <a:ext cx="5954834" cy="276228"/>
          </a:xfrm>
        </p:spPr>
        <p:txBody>
          <a:bodyPr/>
          <a:lstStyle/>
          <a:p>
            <a:r>
              <a:rPr lang="en-US" dirty="0"/>
              <a:t>Add a footer</a:t>
            </a:r>
            <a:endParaRPr dirty="0"/>
          </a:p>
        </p:txBody>
      </p:sp>
      <p:sp>
        <p:nvSpPr>
          <p:cNvPr id="5" name="Date Placeholder 3"/>
          <p:cNvSpPr>
            <a:spLocks noGrp="1"/>
          </p:cNvSpPr>
          <p:nvPr>
            <p:ph type="dt" sz="half" idx="10"/>
          </p:nvPr>
        </p:nvSpPr>
        <p:spPr>
          <a:xfrm>
            <a:off x="8228011" y="6400800"/>
            <a:ext cx="1548659" cy="276228"/>
          </a:xfrm>
        </p:spPr>
        <p:txBody>
          <a:bodyPr/>
          <a:lstStyle/>
          <a:p>
            <a:fld id="{A43FAFC5-F11C-4205-99FD-FC66DAA2AE2D}" type="datetime1">
              <a:rPr lang="en-US" smtClean="0"/>
              <a:t>11/1/2017</a:t>
            </a:fld>
            <a:endParaRPr/>
          </a:p>
        </p:txBody>
      </p:sp>
      <p:sp>
        <p:nvSpPr>
          <p:cNvPr id="6" name="Slide Number Placeholder 5"/>
          <p:cNvSpPr>
            <a:spLocks noGrp="1"/>
          </p:cNvSpPr>
          <p:nvPr>
            <p:ph type="sldNum" sz="quarter" idx="12"/>
          </p:nvPr>
        </p:nvSpPr>
        <p:spPr>
          <a:xfrm>
            <a:off x="10056811" y="6400800"/>
            <a:ext cx="1066802" cy="276228"/>
          </a:xfrm>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A43FAFC5-F11C-4205-99FD-FC66DAA2AE2D}" type="datetime1">
              <a:rPr lang="en-US" smtClean="0"/>
              <a:t>11/1/2017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EFD82905-3DC5-49B9-B8B8-9D80D3609DB5}" type="datetime1">
              <a:rPr lang="en-US" smtClean="0"/>
              <a:t>11/1/2017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59825298-A6F6-4AF2-832C-941EFA52AF9B}" type="datetime1">
              <a:rPr lang="en-US" smtClean="0"/>
              <a:t>11/1/2017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91EE3D8C-3438-4368-AD19-D5CB0C52B1DD}" type="datetime1">
              <a:rPr lang="en-US" smtClean="0"/>
              <a:t>11/1/2017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Large ocean wave (semitransparent)"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5A41D785-D6D8-40F1-B2DD-0E2019A27A22}" type="datetime1">
              <a:rPr lang="en-US" smtClean="0"/>
              <a:t>11/1/2017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C05A9A06-02F9-41CB-8208-185A65D60B96}" type="datetime1">
              <a:rPr lang="en-US" smtClean="0"/>
              <a:t>11/1/2017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n-US"/>
              <a:t>Click to edit Master title style</a:t>
            </a:r>
            <a:endParaRPr/>
          </a:p>
        </p:txBody>
      </p:sp>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3E2E051B-B340-4A72-AC7D-8FDFBF03EE12}" type="datetime1">
              <a:rPr lang="en-US" smtClean="0"/>
              <a:t>11/1/2017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Large ocean wave (semitransparent)"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Large 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6B85D658-8C58-46F3-AA54-0ED74F8B4CDC}" type="datetime1">
              <a:rPr lang="en-US" smtClean="0"/>
              <a:pPr/>
              <a:t>11/1/2017</a:t>
            </a:fld>
            <a:endParaRPr lang="en-US" dirty="0"/>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kunanonp.azurewebsites.net/"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008813" y="1628800"/>
            <a:ext cx="4824536" cy="3733800"/>
          </a:xfrm>
        </p:spPr>
        <p:txBody>
          <a:bodyPr>
            <a:normAutofit/>
          </a:bodyPr>
          <a:lstStyle/>
          <a:p>
            <a:r>
              <a:rPr lang="en-US" sz="4000" dirty="0"/>
              <a:t>Design &amp; Develop</a:t>
            </a:r>
            <a:br>
              <a:rPr lang="en-US" sz="4000" dirty="0"/>
            </a:br>
            <a:r>
              <a:rPr lang="en-US" sz="4000" dirty="0"/>
              <a:t>Online Application </a:t>
            </a:r>
            <a:br>
              <a:rPr lang="en-US" sz="4000" dirty="0"/>
            </a:br>
            <a:r>
              <a:rPr lang="en-US" sz="4000" dirty="0"/>
              <a:t>For Retail</a:t>
            </a:r>
          </a:p>
        </p:txBody>
      </p:sp>
      <p:sp>
        <p:nvSpPr>
          <p:cNvPr id="4" name="Subtitle 3"/>
          <p:cNvSpPr>
            <a:spLocks noGrp="1"/>
          </p:cNvSpPr>
          <p:nvPr>
            <p:ph type="subTitle" idx="1"/>
          </p:nvPr>
        </p:nvSpPr>
        <p:spPr/>
        <p:txBody>
          <a:bodyPr/>
          <a:lstStyle/>
          <a:p>
            <a:r>
              <a:rPr lang="it-IT" dirty="0"/>
              <a:t>Kunanon Pititheerachot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normAutofit/>
          </a:bodyPr>
          <a:lstStyle/>
          <a:p>
            <a:r>
              <a:rPr lang="en-GB" dirty="0"/>
              <a:t>Recommendation System</a:t>
            </a:r>
          </a:p>
          <a:p>
            <a:pPr marL="285750" indent="-285750">
              <a:buFontTx/>
              <a:buChar char="-"/>
            </a:pPr>
            <a:r>
              <a:rPr lang="en-GB" dirty="0"/>
              <a:t>Purchase history</a:t>
            </a:r>
          </a:p>
          <a:p>
            <a:pPr marL="285750" indent="-285750">
              <a:buFontTx/>
              <a:buChar char="-"/>
            </a:pPr>
            <a:r>
              <a:rPr lang="en-GB" dirty="0"/>
              <a:t>Visiting history</a:t>
            </a:r>
          </a:p>
          <a:p>
            <a:pPr marL="285750" indent="-285750">
              <a:buFontTx/>
              <a:buChar char="-"/>
            </a:pPr>
            <a:r>
              <a:rPr lang="en-GB" dirty="0"/>
              <a:t>Rating</a:t>
            </a:r>
          </a:p>
          <a:p>
            <a:pPr marL="285750" indent="-285750">
              <a:buFontTx/>
              <a:buChar char="-"/>
            </a:pPr>
            <a:endParaRPr lang="en-GB" dirty="0"/>
          </a:p>
          <a:p>
            <a:pPr marL="285750" indent="-285750">
              <a:buFontTx/>
              <a:buChar char="-"/>
            </a:pPr>
            <a:endParaRPr lang="en-GB" dirty="0"/>
          </a:p>
          <a:p>
            <a:pPr marL="285750" indent="-285750">
              <a:buFontTx/>
              <a:buChar char="-"/>
            </a:pPr>
            <a:endParaRPr lang="en-GB" dirty="0"/>
          </a:p>
        </p:txBody>
      </p:sp>
      <p:pic>
        <p:nvPicPr>
          <p:cNvPr id="2" name="Picture 1">
            <a:extLst>
              <a:ext uri="{FF2B5EF4-FFF2-40B4-BE49-F238E27FC236}">
                <a16:creationId xmlns:a16="http://schemas.microsoft.com/office/drawing/2014/main" id="{ABA772DD-17FF-49D9-9665-36843BC70F6C}"/>
              </a:ext>
            </a:extLst>
          </p:cNvPr>
          <p:cNvPicPr>
            <a:picLocks noChangeAspect="1"/>
          </p:cNvPicPr>
          <p:nvPr/>
        </p:nvPicPr>
        <p:blipFill>
          <a:blip r:embed="rId2"/>
          <a:stretch>
            <a:fillRect/>
          </a:stretch>
        </p:blipFill>
        <p:spPr>
          <a:xfrm>
            <a:off x="6154592" y="3933056"/>
            <a:ext cx="5354088" cy="1246796"/>
          </a:xfrm>
          <a:prstGeom prst="rect">
            <a:avLst/>
          </a:prstGeom>
        </p:spPr>
      </p:pic>
      <p:pic>
        <p:nvPicPr>
          <p:cNvPr id="5" name="Picture 4">
            <a:extLst>
              <a:ext uri="{FF2B5EF4-FFF2-40B4-BE49-F238E27FC236}">
                <a16:creationId xmlns:a16="http://schemas.microsoft.com/office/drawing/2014/main" id="{95140655-1247-4667-8002-5BDD4BF3E391}"/>
              </a:ext>
            </a:extLst>
          </p:cNvPr>
          <p:cNvPicPr>
            <a:picLocks noChangeAspect="1"/>
          </p:cNvPicPr>
          <p:nvPr/>
        </p:nvPicPr>
        <p:blipFill>
          <a:blip r:embed="rId3"/>
          <a:stretch>
            <a:fillRect/>
          </a:stretch>
        </p:blipFill>
        <p:spPr>
          <a:xfrm>
            <a:off x="6154592" y="1412776"/>
            <a:ext cx="5345671" cy="1873036"/>
          </a:xfrm>
          <a:prstGeom prst="rect">
            <a:avLst/>
          </a:prstGeom>
        </p:spPr>
      </p:pic>
    </p:spTree>
    <p:extLst>
      <p:ext uri="{BB962C8B-B14F-4D97-AF65-F5344CB8AC3E}">
        <p14:creationId xmlns:p14="http://schemas.microsoft.com/office/powerpoint/2010/main" val="28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lstStyle/>
          <a:p>
            <a:r>
              <a:rPr lang="en-GB" dirty="0"/>
              <a:t>Recommendation System</a:t>
            </a:r>
          </a:p>
          <a:p>
            <a:pPr marL="285750" indent="-285750">
              <a:buFontTx/>
              <a:buChar char="-"/>
            </a:pPr>
            <a:r>
              <a:rPr lang="en-GB" dirty="0"/>
              <a:t>Purchase History</a:t>
            </a:r>
          </a:p>
          <a:p>
            <a:pPr marL="285750" indent="-285750">
              <a:buFontTx/>
              <a:buChar char="-"/>
            </a:pPr>
            <a:r>
              <a:rPr lang="en-GB" dirty="0"/>
              <a:t>Visiting History</a:t>
            </a:r>
          </a:p>
        </p:txBody>
      </p:sp>
      <p:pic>
        <p:nvPicPr>
          <p:cNvPr id="2" name="Picture 1">
            <a:extLst>
              <a:ext uri="{FF2B5EF4-FFF2-40B4-BE49-F238E27FC236}">
                <a16:creationId xmlns:a16="http://schemas.microsoft.com/office/drawing/2014/main" id="{760B566A-288B-485A-B45B-71681B8019BF}"/>
              </a:ext>
            </a:extLst>
          </p:cNvPr>
          <p:cNvPicPr>
            <a:picLocks noChangeAspect="1"/>
          </p:cNvPicPr>
          <p:nvPr/>
        </p:nvPicPr>
        <p:blipFill>
          <a:blip r:embed="rId2"/>
          <a:stretch>
            <a:fillRect/>
          </a:stretch>
        </p:blipFill>
        <p:spPr>
          <a:xfrm>
            <a:off x="6828779" y="4581128"/>
            <a:ext cx="3943350" cy="1162050"/>
          </a:xfrm>
          <a:prstGeom prst="rect">
            <a:avLst/>
          </a:prstGeom>
        </p:spPr>
      </p:pic>
      <p:pic>
        <p:nvPicPr>
          <p:cNvPr id="5" name="Picture 4">
            <a:extLst>
              <a:ext uri="{FF2B5EF4-FFF2-40B4-BE49-F238E27FC236}">
                <a16:creationId xmlns:a16="http://schemas.microsoft.com/office/drawing/2014/main" id="{E594EDD9-0E09-4B77-8DB7-7549AB71F5DA}"/>
              </a:ext>
            </a:extLst>
          </p:cNvPr>
          <p:cNvPicPr>
            <a:picLocks noChangeAspect="1"/>
          </p:cNvPicPr>
          <p:nvPr/>
        </p:nvPicPr>
        <p:blipFill>
          <a:blip r:embed="rId3"/>
          <a:stretch>
            <a:fillRect/>
          </a:stretch>
        </p:blipFill>
        <p:spPr>
          <a:xfrm>
            <a:off x="6814492" y="1052736"/>
            <a:ext cx="3971925" cy="3267075"/>
          </a:xfrm>
          <a:prstGeom prst="rect">
            <a:avLst/>
          </a:prstGeom>
        </p:spPr>
      </p:pic>
    </p:spTree>
    <p:extLst>
      <p:ext uri="{BB962C8B-B14F-4D97-AF65-F5344CB8AC3E}">
        <p14:creationId xmlns:p14="http://schemas.microsoft.com/office/powerpoint/2010/main" val="208507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559470-2F78-4C30-BBB1-255A14577EB8}"/>
              </a:ext>
            </a:extLst>
          </p:cNvPr>
          <p:cNvSpPr>
            <a:spLocks noGrp="1"/>
          </p:cNvSpPr>
          <p:nvPr>
            <p:ph type="title"/>
          </p:nvPr>
        </p:nvSpPr>
        <p:spPr/>
        <p:txBody>
          <a:bodyPr/>
          <a:lstStyle/>
          <a:p>
            <a:r>
              <a:rPr lang="en-GB" dirty="0"/>
              <a:t>Recommendation System Algorithm</a:t>
            </a:r>
          </a:p>
        </p:txBody>
      </p:sp>
      <p:graphicFrame>
        <p:nvGraphicFramePr>
          <p:cNvPr id="7" name="Content Placeholder 6">
            <a:extLst>
              <a:ext uri="{FF2B5EF4-FFF2-40B4-BE49-F238E27FC236}">
                <a16:creationId xmlns:a16="http://schemas.microsoft.com/office/drawing/2014/main" id="{2C3C187A-2202-40AD-B8CC-01754A53A1A5}"/>
              </a:ext>
            </a:extLst>
          </p:cNvPr>
          <p:cNvGraphicFramePr>
            <a:graphicFrameLocks noGrp="1"/>
          </p:cNvGraphicFramePr>
          <p:nvPr>
            <p:ph idx="4294967295"/>
            <p:extLst>
              <p:ext uri="{D42A27DB-BD31-4B8C-83A1-F6EECF244321}">
                <p14:modId xmlns:p14="http://schemas.microsoft.com/office/powerpoint/2010/main" val="2095409903"/>
              </p:ext>
            </p:extLst>
          </p:nvPr>
        </p:nvGraphicFramePr>
        <p:xfrm>
          <a:off x="2494012" y="1772816"/>
          <a:ext cx="9144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0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lstStyle/>
          <a:p>
            <a:r>
              <a:rPr lang="en-GB" dirty="0"/>
              <a:t>Cart</a:t>
            </a:r>
          </a:p>
          <a:p>
            <a:pPr marL="285750" indent="-285750">
              <a:buFontTx/>
              <a:buChar char="-"/>
            </a:pPr>
            <a:r>
              <a:rPr lang="en-GB" dirty="0"/>
              <a:t>Session</a:t>
            </a:r>
          </a:p>
          <a:p>
            <a:endParaRPr lang="en-GB" dirty="0"/>
          </a:p>
        </p:txBody>
      </p:sp>
      <p:pic>
        <p:nvPicPr>
          <p:cNvPr id="2" name="Picture 1">
            <a:extLst>
              <a:ext uri="{FF2B5EF4-FFF2-40B4-BE49-F238E27FC236}">
                <a16:creationId xmlns:a16="http://schemas.microsoft.com/office/drawing/2014/main" id="{DD2C2ECA-00F3-44BA-99C0-1532C0A2AEAB}"/>
              </a:ext>
            </a:extLst>
          </p:cNvPr>
          <p:cNvPicPr>
            <a:picLocks noChangeAspect="1"/>
          </p:cNvPicPr>
          <p:nvPr/>
        </p:nvPicPr>
        <p:blipFill>
          <a:blip r:embed="rId3"/>
          <a:stretch>
            <a:fillRect/>
          </a:stretch>
        </p:blipFill>
        <p:spPr>
          <a:xfrm>
            <a:off x="6238428" y="2276872"/>
            <a:ext cx="5216119" cy="2088232"/>
          </a:xfrm>
          <a:prstGeom prst="rect">
            <a:avLst/>
          </a:prstGeom>
        </p:spPr>
      </p:pic>
    </p:spTree>
    <p:extLst>
      <p:ext uri="{BB962C8B-B14F-4D97-AF65-F5344CB8AC3E}">
        <p14:creationId xmlns:p14="http://schemas.microsoft.com/office/powerpoint/2010/main" val="353179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lstStyle/>
          <a:p>
            <a:r>
              <a:rPr lang="en-GB" dirty="0"/>
              <a:t>Checkout</a:t>
            </a:r>
          </a:p>
          <a:p>
            <a:pPr marL="285750" indent="-285750">
              <a:buFontTx/>
              <a:buChar char="-"/>
            </a:pPr>
            <a:r>
              <a:rPr lang="en-GB" dirty="0"/>
              <a:t>Credit card payment method.</a:t>
            </a:r>
          </a:p>
          <a:p>
            <a:pPr marL="285750" indent="-285750">
              <a:buFontTx/>
              <a:buChar char="-"/>
            </a:pPr>
            <a:r>
              <a:rPr lang="en-GB" dirty="0"/>
              <a:t>PayPal payment method.</a:t>
            </a:r>
          </a:p>
          <a:p>
            <a:pPr marL="285750" indent="-285750">
              <a:buFontTx/>
              <a:buChar char="-"/>
            </a:pPr>
            <a:r>
              <a:rPr lang="en-GB" dirty="0"/>
              <a:t>Generate order detail.</a:t>
            </a:r>
          </a:p>
          <a:p>
            <a:endParaRPr lang="en-GB" dirty="0"/>
          </a:p>
        </p:txBody>
      </p:sp>
      <p:pic>
        <p:nvPicPr>
          <p:cNvPr id="3" name="Picture 2">
            <a:extLst>
              <a:ext uri="{FF2B5EF4-FFF2-40B4-BE49-F238E27FC236}">
                <a16:creationId xmlns:a16="http://schemas.microsoft.com/office/drawing/2014/main" id="{79404BBB-ABAE-4B4A-AE38-F59F81439063}"/>
              </a:ext>
            </a:extLst>
          </p:cNvPr>
          <p:cNvPicPr>
            <a:picLocks noChangeAspect="1"/>
          </p:cNvPicPr>
          <p:nvPr/>
        </p:nvPicPr>
        <p:blipFill>
          <a:blip r:embed="rId2"/>
          <a:stretch>
            <a:fillRect/>
          </a:stretch>
        </p:blipFill>
        <p:spPr>
          <a:xfrm>
            <a:off x="6742484" y="814829"/>
            <a:ext cx="4313264" cy="2766570"/>
          </a:xfrm>
          <a:prstGeom prst="rect">
            <a:avLst/>
          </a:prstGeom>
        </p:spPr>
      </p:pic>
      <p:pic>
        <p:nvPicPr>
          <p:cNvPr id="7" name="Picture 6">
            <a:extLst>
              <a:ext uri="{FF2B5EF4-FFF2-40B4-BE49-F238E27FC236}">
                <a16:creationId xmlns:a16="http://schemas.microsoft.com/office/drawing/2014/main" id="{DCE7E68B-A78B-45E1-BE06-E35209E2C7AD}"/>
              </a:ext>
            </a:extLst>
          </p:cNvPr>
          <p:cNvPicPr>
            <a:picLocks noChangeAspect="1"/>
          </p:cNvPicPr>
          <p:nvPr/>
        </p:nvPicPr>
        <p:blipFill>
          <a:blip r:embed="rId3"/>
          <a:stretch>
            <a:fillRect/>
          </a:stretch>
        </p:blipFill>
        <p:spPr>
          <a:xfrm>
            <a:off x="9034062" y="3789040"/>
            <a:ext cx="2423537" cy="2227449"/>
          </a:xfrm>
          <a:prstGeom prst="rect">
            <a:avLst/>
          </a:prstGeom>
        </p:spPr>
      </p:pic>
      <p:pic>
        <p:nvPicPr>
          <p:cNvPr id="8" name="Picture 7">
            <a:extLst>
              <a:ext uri="{FF2B5EF4-FFF2-40B4-BE49-F238E27FC236}">
                <a16:creationId xmlns:a16="http://schemas.microsoft.com/office/drawing/2014/main" id="{118E5EF6-50E3-482A-8F87-2C8A7B0D18F2}"/>
              </a:ext>
            </a:extLst>
          </p:cNvPr>
          <p:cNvPicPr>
            <a:picLocks noChangeAspect="1"/>
          </p:cNvPicPr>
          <p:nvPr/>
        </p:nvPicPr>
        <p:blipFill>
          <a:blip r:embed="rId4"/>
          <a:stretch>
            <a:fillRect/>
          </a:stretch>
        </p:blipFill>
        <p:spPr>
          <a:xfrm>
            <a:off x="6159403" y="3937246"/>
            <a:ext cx="2833323" cy="1940025"/>
          </a:xfrm>
          <a:prstGeom prst="rect">
            <a:avLst/>
          </a:prstGeom>
        </p:spPr>
      </p:pic>
    </p:spTree>
    <p:extLst>
      <p:ext uri="{BB962C8B-B14F-4D97-AF65-F5344CB8AC3E}">
        <p14:creationId xmlns:p14="http://schemas.microsoft.com/office/powerpoint/2010/main" val="11425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lstStyle/>
          <a:p>
            <a:r>
              <a:rPr lang="en-GB" dirty="0"/>
              <a:t>Checkout</a:t>
            </a:r>
          </a:p>
          <a:p>
            <a:pPr marL="285750" indent="-285750">
              <a:buFontTx/>
              <a:buChar char="-"/>
            </a:pPr>
            <a:r>
              <a:rPr lang="en-GB" dirty="0"/>
              <a:t>Credit card payment method.</a:t>
            </a:r>
          </a:p>
          <a:p>
            <a:pPr marL="285750" indent="-285750">
              <a:buFontTx/>
              <a:buChar char="-"/>
            </a:pPr>
            <a:r>
              <a:rPr lang="en-GB" dirty="0"/>
              <a:t>PayPal payment method.</a:t>
            </a:r>
          </a:p>
          <a:p>
            <a:pPr marL="285750" indent="-285750">
              <a:buFontTx/>
              <a:buChar char="-"/>
            </a:pPr>
            <a:r>
              <a:rPr lang="en-GB" dirty="0"/>
              <a:t>Generate order detail.</a:t>
            </a:r>
          </a:p>
          <a:p>
            <a:endParaRPr lang="en-GB" dirty="0"/>
          </a:p>
        </p:txBody>
      </p:sp>
      <p:pic>
        <p:nvPicPr>
          <p:cNvPr id="2" name="Picture 1">
            <a:extLst>
              <a:ext uri="{FF2B5EF4-FFF2-40B4-BE49-F238E27FC236}">
                <a16:creationId xmlns:a16="http://schemas.microsoft.com/office/drawing/2014/main" id="{0A9B4594-6102-4021-958A-BAFA447DCED3}"/>
              </a:ext>
            </a:extLst>
          </p:cNvPr>
          <p:cNvPicPr>
            <a:picLocks noChangeAspect="1"/>
          </p:cNvPicPr>
          <p:nvPr/>
        </p:nvPicPr>
        <p:blipFill>
          <a:blip r:embed="rId2"/>
          <a:stretch>
            <a:fillRect/>
          </a:stretch>
        </p:blipFill>
        <p:spPr>
          <a:xfrm>
            <a:off x="6962699" y="836712"/>
            <a:ext cx="3819525" cy="1762125"/>
          </a:xfrm>
          <a:prstGeom prst="rect">
            <a:avLst/>
          </a:prstGeom>
        </p:spPr>
      </p:pic>
      <p:pic>
        <p:nvPicPr>
          <p:cNvPr id="9" name="Picture 8">
            <a:extLst>
              <a:ext uri="{FF2B5EF4-FFF2-40B4-BE49-F238E27FC236}">
                <a16:creationId xmlns:a16="http://schemas.microsoft.com/office/drawing/2014/main" id="{F9AF3F60-20D6-4363-A316-ADB8E70CC4CA}"/>
              </a:ext>
            </a:extLst>
          </p:cNvPr>
          <p:cNvPicPr>
            <a:picLocks noChangeAspect="1"/>
          </p:cNvPicPr>
          <p:nvPr/>
        </p:nvPicPr>
        <p:blipFill>
          <a:blip r:embed="rId3"/>
          <a:stretch>
            <a:fillRect/>
          </a:stretch>
        </p:blipFill>
        <p:spPr>
          <a:xfrm>
            <a:off x="6886498" y="2780928"/>
            <a:ext cx="3971925" cy="3267075"/>
          </a:xfrm>
          <a:prstGeom prst="rect">
            <a:avLst/>
          </a:prstGeom>
        </p:spPr>
      </p:pic>
    </p:spTree>
    <p:extLst>
      <p:ext uri="{BB962C8B-B14F-4D97-AF65-F5344CB8AC3E}">
        <p14:creationId xmlns:p14="http://schemas.microsoft.com/office/powerpoint/2010/main" val="166703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normAutofit/>
          </a:bodyPr>
          <a:lstStyle/>
          <a:p>
            <a:r>
              <a:rPr lang="en-GB" dirty="0"/>
              <a:t>Account</a:t>
            </a:r>
          </a:p>
          <a:p>
            <a:pPr marL="285750" indent="-285750">
              <a:buFontTx/>
              <a:buChar char="-"/>
            </a:pPr>
            <a:r>
              <a:rPr lang="en-GB" dirty="0"/>
              <a:t>Register</a:t>
            </a:r>
          </a:p>
          <a:p>
            <a:pPr marL="285750" indent="-285750">
              <a:buFontTx/>
              <a:buChar char="-"/>
            </a:pPr>
            <a:r>
              <a:rPr lang="en-GB" dirty="0"/>
              <a:t>Sign In / Sign Out</a:t>
            </a:r>
          </a:p>
          <a:p>
            <a:pPr marL="285750" indent="-285750">
              <a:buFontTx/>
              <a:buChar char="-"/>
            </a:pPr>
            <a:r>
              <a:rPr lang="en-GB" dirty="0"/>
              <a:t>Account management</a:t>
            </a:r>
          </a:p>
          <a:p>
            <a:endParaRPr lang="en-GB" dirty="0"/>
          </a:p>
          <a:p>
            <a:endParaRPr lang="en-GB" dirty="0"/>
          </a:p>
        </p:txBody>
      </p:sp>
      <p:pic>
        <p:nvPicPr>
          <p:cNvPr id="2" name="Picture 1">
            <a:extLst>
              <a:ext uri="{FF2B5EF4-FFF2-40B4-BE49-F238E27FC236}">
                <a16:creationId xmlns:a16="http://schemas.microsoft.com/office/drawing/2014/main" id="{F79A06E7-05F1-4D42-B57F-C1CC96E3FBC8}"/>
              </a:ext>
            </a:extLst>
          </p:cNvPr>
          <p:cNvPicPr>
            <a:picLocks noChangeAspect="1"/>
          </p:cNvPicPr>
          <p:nvPr/>
        </p:nvPicPr>
        <p:blipFill>
          <a:blip r:embed="rId3"/>
          <a:stretch>
            <a:fillRect/>
          </a:stretch>
        </p:blipFill>
        <p:spPr>
          <a:xfrm>
            <a:off x="7246540" y="750739"/>
            <a:ext cx="3240360" cy="2823966"/>
          </a:xfrm>
          <a:prstGeom prst="rect">
            <a:avLst/>
          </a:prstGeom>
        </p:spPr>
      </p:pic>
      <p:pic>
        <p:nvPicPr>
          <p:cNvPr id="5" name="Picture 4">
            <a:extLst>
              <a:ext uri="{FF2B5EF4-FFF2-40B4-BE49-F238E27FC236}">
                <a16:creationId xmlns:a16="http://schemas.microsoft.com/office/drawing/2014/main" id="{68B1F9E0-E4C9-4725-8300-A919806CE6BA}"/>
              </a:ext>
            </a:extLst>
          </p:cNvPr>
          <p:cNvPicPr>
            <a:picLocks noChangeAspect="1"/>
          </p:cNvPicPr>
          <p:nvPr/>
        </p:nvPicPr>
        <p:blipFill>
          <a:blip r:embed="rId4"/>
          <a:stretch>
            <a:fillRect/>
          </a:stretch>
        </p:blipFill>
        <p:spPr>
          <a:xfrm>
            <a:off x="6238428" y="3925210"/>
            <a:ext cx="2279998" cy="1899999"/>
          </a:xfrm>
          <a:prstGeom prst="rect">
            <a:avLst/>
          </a:prstGeom>
        </p:spPr>
      </p:pic>
      <p:pic>
        <p:nvPicPr>
          <p:cNvPr id="10" name="Picture 9">
            <a:extLst>
              <a:ext uri="{FF2B5EF4-FFF2-40B4-BE49-F238E27FC236}">
                <a16:creationId xmlns:a16="http://schemas.microsoft.com/office/drawing/2014/main" id="{E45B8581-9DA4-44D9-A8FC-58DCA81095AD}"/>
              </a:ext>
            </a:extLst>
          </p:cNvPr>
          <p:cNvPicPr>
            <a:picLocks noChangeAspect="1"/>
          </p:cNvPicPr>
          <p:nvPr/>
        </p:nvPicPr>
        <p:blipFill>
          <a:blip r:embed="rId5"/>
          <a:stretch>
            <a:fillRect/>
          </a:stretch>
        </p:blipFill>
        <p:spPr>
          <a:xfrm>
            <a:off x="8614692" y="3660921"/>
            <a:ext cx="2919462" cy="2428579"/>
          </a:xfrm>
          <a:prstGeom prst="rect">
            <a:avLst/>
          </a:prstGeom>
        </p:spPr>
      </p:pic>
    </p:spTree>
    <p:extLst>
      <p:ext uri="{BB962C8B-B14F-4D97-AF65-F5344CB8AC3E}">
        <p14:creationId xmlns:p14="http://schemas.microsoft.com/office/powerpoint/2010/main" val="65011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normAutofit/>
          </a:bodyPr>
          <a:lstStyle/>
          <a:p>
            <a:r>
              <a:rPr lang="en-GB" dirty="0"/>
              <a:t>Account</a:t>
            </a:r>
          </a:p>
          <a:p>
            <a:pPr marL="285750" indent="-285750">
              <a:buFontTx/>
              <a:buChar char="-"/>
            </a:pPr>
            <a:r>
              <a:rPr lang="en-GB" dirty="0"/>
              <a:t>Register</a:t>
            </a:r>
          </a:p>
          <a:p>
            <a:pPr marL="285750" indent="-285750">
              <a:buFontTx/>
              <a:buChar char="-"/>
            </a:pPr>
            <a:r>
              <a:rPr lang="en-GB" dirty="0"/>
              <a:t>Sign In / Sign Out</a:t>
            </a:r>
          </a:p>
          <a:p>
            <a:pPr marL="285750" indent="-285750">
              <a:buFontTx/>
              <a:buChar char="-"/>
            </a:pPr>
            <a:r>
              <a:rPr lang="en-GB" dirty="0"/>
              <a:t>Account management</a:t>
            </a:r>
          </a:p>
          <a:p>
            <a:endParaRPr lang="en-GB" dirty="0"/>
          </a:p>
          <a:p>
            <a:endParaRPr lang="en-GB" dirty="0"/>
          </a:p>
        </p:txBody>
      </p:sp>
      <p:pic>
        <p:nvPicPr>
          <p:cNvPr id="3" name="Picture 2">
            <a:extLst>
              <a:ext uri="{FF2B5EF4-FFF2-40B4-BE49-F238E27FC236}">
                <a16:creationId xmlns:a16="http://schemas.microsoft.com/office/drawing/2014/main" id="{8808D13C-C0F9-4A30-B0A4-2A72CF6DD93C}"/>
              </a:ext>
            </a:extLst>
          </p:cNvPr>
          <p:cNvPicPr>
            <a:picLocks noChangeAspect="1"/>
          </p:cNvPicPr>
          <p:nvPr/>
        </p:nvPicPr>
        <p:blipFill>
          <a:blip r:embed="rId2"/>
          <a:stretch>
            <a:fillRect/>
          </a:stretch>
        </p:blipFill>
        <p:spPr>
          <a:xfrm>
            <a:off x="6814492" y="1916832"/>
            <a:ext cx="3981450" cy="2867025"/>
          </a:xfrm>
          <a:prstGeom prst="rect">
            <a:avLst/>
          </a:prstGeom>
        </p:spPr>
      </p:pic>
    </p:spTree>
    <p:extLst>
      <p:ext uri="{BB962C8B-B14F-4D97-AF65-F5344CB8AC3E}">
        <p14:creationId xmlns:p14="http://schemas.microsoft.com/office/powerpoint/2010/main" val="15659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normAutofit/>
          </a:bodyPr>
          <a:lstStyle/>
          <a:p>
            <a:r>
              <a:rPr lang="en-GB" dirty="0"/>
              <a:t>Admin zone</a:t>
            </a:r>
          </a:p>
          <a:p>
            <a:pPr marL="285750" indent="-285750">
              <a:buFontTx/>
              <a:buChar char="-"/>
            </a:pPr>
            <a:r>
              <a:rPr lang="en-GB" dirty="0"/>
              <a:t>Add</a:t>
            </a:r>
          </a:p>
          <a:p>
            <a:pPr marL="285750" indent="-285750">
              <a:buFontTx/>
              <a:buChar char="-"/>
            </a:pPr>
            <a:r>
              <a:rPr lang="en-GB" dirty="0"/>
              <a:t>Edit</a:t>
            </a:r>
          </a:p>
          <a:p>
            <a:pPr marL="285750" indent="-285750">
              <a:buFontTx/>
              <a:buChar char="-"/>
            </a:pPr>
            <a:r>
              <a:rPr lang="en-GB" dirty="0"/>
              <a:t>Remove</a:t>
            </a:r>
          </a:p>
          <a:p>
            <a:pPr marL="285750" indent="-285750">
              <a:buFontTx/>
              <a:buChar char="-"/>
            </a:pPr>
            <a:r>
              <a:rPr lang="en-GB" dirty="0"/>
              <a:t>Report</a:t>
            </a:r>
          </a:p>
          <a:p>
            <a:endParaRPr lang="en-GB" dirty="0"/>
          </a:p>
          <a:p>
            <a:endParaRPr lang="en-GB" dirty="0"/>
          </a:p>
        </p:txBody>
      </p:sp>
      <p:pic>
        <p:nvPicPr>
          <p:cNvPr id="3" name="Picture 2">
            <a:extLst>
              <a:ext uri="{FF2B5EF4-FFF2-40B4-BE49-F238E27FC236}">
                <a16:creationId xmlns:a16="http://schemas.microsoft.com/office/drawing/2014/main" id="{8013313B-A9CC-4BCF-BAAB-657D5D0D3276}"/>
              </a:ext>
            </a:extLst>
          </p:cNvPr>
          <p:cNvPicPr>
            <a:picLocks noChangeAspect="1"/>
          </p:cNvPicPr>
          <p:nvPr/>
        </p:nvPicPr>
        <p:blipFill>
          <a:blip r:embed="rId2"/>
          <a:stretch>
            <a:fillRect/>
          </a:stretch>
        </p:blipFill>
        <p:spPr>
          <a:xfrm>
            <a:off x="6436973" y="845865"/>
            <a:ext cx="4824536" cy="2770828"/>
          </a:xfrm>
          <a:prstGeom prst="rect">
            <a:avLst/>
          </a:prstGeom>
        </p:spPr>
      </p:pic>
      <p:pic>
        <p:nvPicPr>
          <p:cNvPr id="2" name="Picture 1">
            <a:extLst>
              <a:ext uri="{FF2B5EF4-FFF2-40B4-BE49-F238E27FC236}">
                <a16:creationId xmlns:a16="http://schemas.microsoft.com/office/drawing/2014/main" id="{86A45FC0-A575-4D53-95F7-FB121F09C448}"/>
              </a:ext>
            </a:extLst>
          </p:cNvPr>
          <p:cNvPicPr>
            <a:picLocks noChangeAspect="1"/>
          </p:cNvPicPr>
          <p:nvPr/>
        </p:nvPicPr>
        <p:blipFill>
          <a:blip r:embed="rId3"/>
          <a:stretch>
            <a:fillRect/>
          </a:stretch>
        </p:blipFill>
        <p:spPr>
          <a:xfrm>
            <a:off x="6195701" y="3689027"/>
            <a:ext cx="5307081" cy="2479997"/>
          </a:xfrm>
          <a:prstGeom prst="rect">
            <a:avLst/>
          </a:prstGeom>
        </p:spPr>
      </p:pic>
    </p:spTree>
    <p:extLst>
      <p:ext uri="{BB962C8B-B14F-4D97-AF65-F5344CB8AC3E}">
        <p14:creationId xmlns:p14="http://schemas.microsoft.com/office/powerpoint/2010/main" val="36415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CDA-8612-413D-AF89-8F665DA49A6E}"/>
              </a:ext>
            </a:extLst>
          </p:cNvPr>
          <p:cNvSpPr>
            <a:spLocks noGrp="1"/>
          </p:cNvSpPr>
          <p:nvPr>
            <p:ph type="title"/>
          </p:nvPr>
        </p:nvSpPr>
        <p:spPr/>
        <p:txBody>
          <a:bodyPr/>
          <a:lstStyle/>
          <a:p>
            <a:r>
              <a:rPr lang="en-GB" dirty="0"/>
              <a:t>Prototype</a:t>
            </a:r>
          </a:p>
        </p:txBody>
      </p:sp>
      <p:sp>
        <p:nvSpPr>
          <p:cNvPr id="3" name="Content Placeholder 2">
            <a:extLst>
              <a:ext uri="{FF2B5EF4-FFF2-40B4-BE49-F238E27FC236}">
                <a16:creationId xmlns:a16="http://schemas.microsoft.com/office/drawing/2014/main" id="{EF068215-35F1-4CAB-934C-01BF54251222}"/>
              </a:ext>
            </a:extLst>
          </p:cNvPr>
          <p:cNvSpPr>
            <a:spLocks noGrp="1"/>
          </p:cNvSpPr>
          <p:nvPr>
            <p:ph type="body" sz="half" idx="2"/>
          </p:nvPr>
        </p:nvSpPr>
        <p:spPr/>
        <p:txBody>
          <a:bodyPr/>
          <a:lstStyle/>
          <a:p>
            <a:r>
              <a:rPr lang="en-GB" dirty="0"/>
              <a:t>- Azure cloud service</a:t>
            </a:r>
          </a:p>
          <a:p>
            <a:pPr marL="285750" indent="-285750">
              <a:buFontTx/>
              <a:buChar char="-"/>
            </a:pPr>
            <a:r>
              <a:rPr lang="en-GB" dirty="0" err="1"/>
              <a:t>ClearDB</a:t>
            </a:r>
            <a:r>
              <a:rPr lang="en-GB" dirty="0"/>
              <a:t> database</a:t>
            </a:r>
          </a:p>
          <a:p>
            <a:pPr marL="285750" indent="-285750">
              <a:buFontTx/>
              <a:buChar char="-"/>
            </a:pPr>
            <a:r>
              <a:rPr lang="en-GB" dirty="0">
                <a:hlinkClick r:id="rId3"/>
              </a:rPr>
              <a:t>http://kunanonp.azurewebsites.net/</a:t>
            </a:r>
            <a:endParaRPr lang="en-GB" dirty="0"/>
          </a:p>
          <a:p>
            <a:pPr marL="285750" indent="-285750">
              <a:buFontTx/>
              <a:buChar char="-"/>
            </a:pPr>
            <a:endParaRPr lang="en-GB" dirty="0"/>
          </a:p>
          <a:p>
            <a:endParaRPr lang="en-GB" dirty="0"/>
          </a:p>
        </p:txBody>
      </p:sp>
      <p:pic>
        <p:nvPicPr>
          <p:cNvPr id="4" name="Picture 3">
            <a:extLst>
              <a:ext uri="{FF2B5EF4-FFF2-40B4-BE49-F238E27FC236}">
                <a16:creationId xmlns:a16="http://schemas.microsoft.com/office/drawing/2014/main" id="{84F5C596-6E0D-49A1-A0C5-71081F50A6F4}"/>
              </a:ext>
            </a:extLst>
          </p:cNvPr>
          <p:cNvPicPr>
            <a:picLocks noChangeAspect="1"/>
          </p:cNvPicPr>
          <p:nvPr/>
        </p:nvPicPr>
        <p:blipFill>
          <a:blip r:embed="rId4"/>
          <a:stretch>
            <a:fillRect/>
          </a:stretch>
        </p:blipFill>
        <p:spPr>
          <a:xfrm>
            <a:off x="6166420" y="663900"/>
            <a:ext cx="5334102" cy="2133079"/>
          </a:xfrm>
          <a:prstGeom prst="rect">
            <a:avLst/>
          </a:prstGeom>
        </p:spPr>
      </p:pic>
      <p:pic>
        <p:nvPicPr>
          <p:cNvPr id="9" name="Picture 8">
            <a:extLst>
              <a:ext uri="{FF2B5EF4-FFF2-40B4-BE49-F238E27FC236}">
                <a16:creationId xmlns:a16="http://schemas.microsoft.com/office/drawing/2014/main" id="{FAD939A7-9638-4F2C-8263-5ACE3F0C94A7}"/>
              </a:ext>
            </a:extLst>
          </p:cNvPr>
          <p:cNvPicPr>
            <a:picLocks noChangeAspect="1"/>
          </p:cNvPicPr>
          <p:nvPr/>
        </p:nvPicPr>
        <p:blipFill>
          <a:blip r:embed="rId5"/>
          <a:stretch>
            <a:fillRect/>
          </a:stretch>
        </p:blipFill>
        <p:spPr>
          <a:xfrm>
            <a:off x="6886500" y="2897809"/>
            <a:ext cx="4033302" cy="3195487"/>
          </a:xfrm>
          <a:prstGeom prst="rect">
            <a:avLst/>
          </a:prstGeom>
        </p:spPr>
      </p:pic>
    </p:spTree>
    <p:extLst>
      <p:ext uri="{BB962C8B-B14F-4D97-AF65-F5344CB8AC3E}">
        <p14:creationId xmlns:p14="http://schemas.microsoft.com/office/powerpoint/2010/main" val="53426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17CC-322E-43A1-8FB6-07A1DDBE0EB0}"/>
              </a:ext>
            </a:extLst>
          </p:cNvPr>
          <p:cNvSpPr>
            <a:spLocks noGrp="1"/>
          </p:cNvSpPr>
          <p:nvPr>
            <p:ph type="title"/>
          </p:nvPr>
        </p:nvSpPr>
        <p:spPr/>
        <p:txBody>
          <a:bodyPr>
            <a:normAutofit/>
          </a:bodyPr>
          <a:lstStyle/>
          <a:p>
            <a:r>
              <a:rPr lang="en-US" dirty="0"/>
              <a:t>Research Project Contents</a:t>
            </a:r>
            <a:endParaRPr lang="en-GB" dirty="0"/>
          </a:p>
        </p:txBody>
      </p:sp>
      <p:sp>
        <p:nvSpPr>
          <p:cNvPr id="3" name="Content Placeholder 2">
            <a:extLst>
              <a:ext uri="{FF2B5EF4-FFF2-40B4-BE49-F238E27FC236}">
                <a16:creationId xmlns:a16="http://schemas.microsoft.com/office/drawing/2014/main" id="{2C0A5B58-09D0-4627-889B-4855A308F085}"/>
              </a:ext>
            </a:extLst>
          </p:cNvPr>
          <p:cNvSpPr>
            <a:spLocks noGrp="1"/>
          </p:cNvSpPr>
          <p:nvPr>
            <p:ph idx="1"/>
          </p:nvPr>
        </p:nvSpPr>
        <p:spPr/>
        <p:txBody>
          <a:bodyPr/>
          <a:lstStyle/>
          <a:p>
            <a:r>
              <a:rPr lang="en-GB" dirty="0"/>
              <a:t>Develop online web application</a:t>
            </a:r>
          </a:p>
          <a:p>
            <a:r>
              <a:rPr lang="en-GB" dirty="0"/>
              <a:t>Information overload issue</a:t>
            </a:r>
          </a:p>
          <a:p>
            <a:r>
              <a:rPr lang="en-GB" dirty="0"/>
              <a:t>Recommendation system</a:t>
            </a:r>
          </a:p>
          <a:p>
            <a:pPr lvl="1"/>
            <a:r>
              <a:rPr lang="en-GB" dirty="0"/>
              <a:t>Content-Based recommendation </a:t>
            </a:r>
          </a:p>
          <a:p>
            <a:pPr lvl="2"/>
            <a:r>
              <a:rPr lang="en-GB" dirty="0"/>
              <a:t>Purchase history</a:t>
            </a:r>
          </a:p>
          <a:p>
            <a:pPr lvl="1"/>
            <a:r>
              <a:rPr lang="en-GB" dirty="0"/>
              <a:t>Addition </a:t>
            </a:r>
          </a:p>
          <a:p>
            <a:pPr lvl="2"/>
            <a:r>
              <a:rPr lang="en-GB" dirty="0"/>
              <a:t>Rating, </a:t>
            </a:r>
          </a:p>
          <a:p>
            <a:pPr lvl="2"/>
            <a:r>
              <a:rPr lang="en-GB" dirty="0"/>
              <a:t>Visiting history, </a:t>
            </a:r>
          </a:p>
          <a:p>
            <a:pPr lvl="2"/>
            <a:r>
              <a:rPr lang="en-GB" dirty="0"/>
              <a:t>Keyword search method</a:t>
            </a:r>
          </a:p>
          <a:p>
            <a:endParaRPr lang="en-GB" dirty="0"/>
          </a:p>
        </p:txBody>
      </p:sp>
    </p:spTree>
    <p:extLst>
      <p:ext uri="{BB962C8B-B14F-4D97-AF65-F5344CB8AC3E}">
        <p14:creationId xmlns:p14="http://schemas.microsoft.com/office/powerpoint/2010/main" val="340767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7DE2-0C90-41A1-81CD-18E862F782BA}"/>
              </a:ext>
            </a:extLst>
          </p:cNvPr>
          <p:cNvSpPr>
            <a:spLocks noGrp="1"/>
          </p:cNvSpPr>
          <p:nvPr>
            <p:ph type="title"/>
          </p:nvPr>
        </p:nvSpPr>
        <p:spPr/>
        <p:txBody>
          <a:bodyPr>
            <a:normAutofit/>
          </a:bodyPr>
          <a:lstStyle/>
          <a:p>
            <a:r>
              <a:rPr lang="en-GB" dirty="0"/>
              <a:t>Evaluation</a:t>
            </a:r>
          </a:p>
        </p:txBody>
      </p:sp>
      <p:sp>
        <p:nvSpPr>
          <p:cNvPr id="3" name="Content Placeholder 2">
            <a:extLst>
              <a:ext uri="{FF2B5EF4-FFF2-40B4-BE49-F238E27FC236}">
                <a16:creationId xmlns:a16="http://schemas.microsoft.com/office/drawing/2014/main" id="{ADA2057E-431A-402B-A772-0A47EAA422B4}"/>
              </a:ext>
            </a:extLst>
          </p:cNvPr>
          <p:cNvSpPr>
            <a:spLocks noGrp="1"/>
          </p:cNvSpPr>
          <p:nvPr>
            <p:ph idx="1"/>
          </p:nvPr>
        </p:nvSpPr>
        <p:spPr/>
        <p:txBody>
          <a:bodyPr/>
          <a:lstStyle/>
          <a:p>
            <a:pPr lvl="1"/>
            <a:r>
              <a:rPr lang="en-GB" dirty="0"/>
              <a:t>Test web application functions.</a:t>
            </a:r>
          </a:p>
          <a:p>
            <a:pPr lvl="1"/>
            <a:r>
              <a:rPr lang="en-GB" dirty="0"/>
              <a:t>Attempt to make a purchase.</a:t>
            </a:r>
          </a:p>
          <a:p>
            <a:pPr lvl="2"/>
            <a:r>
              <a:rPr lang="en-GB" dirty="0"/>
              <a:t>With different payment method (credit card and PayPal)</a:t>
            </a:r>
          </a:p>
          <a:p>
            <a:pPr lvl="1"/>
            <a:r>
              <a:rPr lang="en-GB" dirty="0"/>
              <a:t>Attempt to create an account</a:t>
            </a:r>
          </a:p>
          <a:p>
            <a:pPr lvl="2"/>
            <a:r>
              <a:rPr lang="en-GB" dirty="0"/>
              <a:t>Sign In</a:t>
            </a:r>
          </a:p>
          <a:p>
            <a:pPr lvl="2"/>
            <a:r>
              <a:rPr lang="en-GB" dirty="0"/>
              <a:t>Sign Out</a:t>
            </a:r>
          </a:p>
          <a:p>
            <a:pPr lvl="1"/>
            <a:r>
              <a:rPr lang="en-GB" dirty="0"/>
              <a:t>Attempt to add, delete, update product on cart.</a:t>
            </a:r>
          </a:p>
          <a:p>
            <a:pPr lvl="1"/>
            <a:r>
              <a:rPr lang="en-GB" dirty="0"/>
              <a:t>Attempt to Search product.</a:t>
            </a:r>
          </a:p>
          <a:p>
            <a:pPr lvl="1"/>
            <a:r>
              <a:rPr lang="en-GB" dirty="0"/>
              <a:t>Check rating contents in product page.</a:t>
            </a:r>
          </a:p>
          <a:p>
            <a:pPr lvl="1"/>
            <a:r>
              <a:rPr lang="en-GB" dirty="0"/>
              <a:t>Check recommendation contents.</a:t>
            </a:r>
          </a:p>
          <a:p>
            <a:pPr lvl="1"/>
            <a:r>
              <a:rPr lang="en-GB" dirty="0"/>
              <a:t>Check admin zone outcome.</a:t>
            </a:r>
          </a:p>
        </p:txBody>
      </p:sp>
    </p:spTree>
    <p:extLst>
      <p:ext uri="{BB962C8B-B14F-4D97-AF65-F5344CB8AC3E}">
        <p14:creationId xmlns:p14="http://schemas.microsoft.com/office/powerpoint/2010/main" val="6595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7DE2-0C90-41A1-81CD-18E862F782BA}"/>
              </a:ext>
            </a:extLst>
          </p:cNvPr>
          <p:cNvSpPr>
            <a:spLocks noGrp="1"/>
          </p:cNvSpPr>
          <p:nvPr>
            <p:ph type="title" idx="4294967295"/>
          </p:nvPr>
        </p:nvSpPr>
        <p:spPr>
          <a:xfrm>
            <a:off x="1197868" y="553616"/>
            <a:ext cx="9144000" cy="1219200"/>
          </a:xfrm>
        </p:spPr>
        <p:txBody>
          <a:bodyPr>
            <a:normAutofit/>
          </a:bodyPr>
          <a:lstStyle/>
          <a:p>
            <a:r>
              <a:rPr lang="en-GB" dirty="0"/>
              <a:t>Conclusion</a:t>
            </a:r>
          </a:p>
        </p:txBody>
      </p:sp>
      <p:sp>
        <p:nvSpPr>
          <p:cNvPr id="3" name="Content Placeholder 2">
            <a:extLst>
              <a:ext uri="{FF2B5EF4-FFF2-40B4-BE49-F238E27FC236}">
                <a16:creationId xmlns:a16="http://schemas.microsoft.com/office/drawing/2014/main" id="{ADA2057E-431A-402B-A772-0A47EAA422B4}"/>
              </a:ext>
            </a:extLst>
          </p:cNvPr>
          <p:cNvSpPr>
            <a:spLocks noGrp="1"/>
          </p:cNvSpPr>
          <p:nvPr>
            <p:ph idx="4294967295"/>
          </p:nvPr>
        </p:nvSpPr>
        <p:spPr>
          <a:xfrm>
            <a:off x="1197868" y="1772816"/>
            <a:ext cx="9144000" cy="4419600"/>
          </a:xfrm>
        </p:spPr>
        <p:txBody>
          <a:bodyPr>
            <a:normAutofit/>
          </a:bodyPr>
          <a:lstStyle/>
          <a:p>
            <a:pPr lvl="1"/>
            <a:r>
              <a:rPr lang="en-GB" dirty="0"/>
              <a:t>Web application for retail</a:t>
            </a:r>
          </a:p>
          <a:p>
            <a:pPr lvl="1"/>
            <a:r>
              <a:rPr lang="en-GB" dirty="0"/>
              <a:t>Content-based recommendation</a:t>
            </a:r>
          </a:p>
          <a:p>
            <a:pPr lvl="1"/>
            <a:r>
              <a:rPr lang="en-GB" dirty="0"/>
              <a:t>Performance</a:t>
            </a:r>
          </a:p>
          <a:p>
            <a:pPr lvl="1"/>
            <a:r>
              <a:rPr lang="en-GB" dirty="0"/>
              <a:t>Future work</a:t>
            </a:r>
          </a:p>
          <a:p>
            <a:pPr lvl="2"/>
            <a:r>
              <a:rPr lang="en-GB" dirty="0"/>
              <a:t>Collaborative recommendation system</a:t>
            </a:r>
          </a:p>
          <a:p>
            <a:pPr lvl="2"/>
            <a:r>
              <a:rPr lang="en-GB" dirty="0"/>
              <a:t>API</a:t>
            </a:r>
          </a:p>
          <a:p>
            <a:pPr lvl="2"/>
            <a:r>
              <a:rPr lang="en-GB" dirty="0"/>
              <a:t>Admin zone functions</a:t>
            </a:r>
          </a:p>
        </p:txBody>
      </p:sp>
    </p:spTree>
    <p:extLst>
      <p:ext uri="{BB962C8B-B14F-4D97-AF65-F5344CB8AC3E}">
        <p14:creationId xmlns:p14="http://schemas.microsoft.com/office/powerpoint/2010/main" val="55679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FEE21C-4B31-4394-88AC-7FB899BBD881}"/>
              </a:ext>
            </a:extLst>
          </p:cNvPr>
          <p:cNvSpPr>
            <a:spLocks noGrp="1"/>
          </p:cNvSpPr>
          <p:nvPr>
            <p:ph type="title"/>
          </p:nvPr>
        </p:nvSpPr>
        <p:spPr/>
        <p:txBody>
          <a:bodyPr/>
          <a:lstStyle/>
          <a:p>
            <a:r>
              <a:rPr lang="en-US" dirty="0"/>
              <a:t>Research Project Contents</a:t>
            </a:r>
            <a:endParaRPr lang="en-GB" dirty="0"/>
          </a:p>
        </p:txBody>
      </p:sp>
      <p:sp>
        <p:nvSpPr>
          <p:cNvPr id="5" name="Content Placeholder 4">
            <a:extLst>
              <a:ext uri="{FF2B5EF4-FFF2-40B4-BE49-F238E27FC236}">
                <a16:creationId xmlns:a16="http://schemas.microsoft.com/office/drawing/2014/main" id="{143C6313-E503-4F32-963B-68AEEB18ECB9}"/>
              </a:ext>
            </a:extLst>
          </p:cNvPr>
          <p:cNvSpPr>
            <a:spLocks noGrp="1"/>
          </p:cNvSpPr>
          <p:nvPr>
            <p:ph sz="half" idx="1"/>
          </p:nvPr>
        </p:nvSpPr>
        <p:spPr/>
        <p:txBody>
          <a:bodyPr/>
          <a:lstStyle/>
          <a:p>
            <a:r>
              <a:rPr lang="en-GB" dirty="0"/>
              <a:t>Develop online web application</a:t>
            </a:r>
          </a:p>
          <a:p>
            <a:r>
              <a:rPr lang="en-GB" dirty="0">
                <a:solidFill>
                  <a:schemeClr val="tx1">
                    <a:lumMod val="50000"/>
                  </a:schemeClr>
                </a:solidFill>
              </a:rPr>
              <a:t>Information overload issue</a:t>
            </a:r>
          </a:p>
          <a:p>
            <a:r>
              <a:rPr lang="en-GB" dirty="0">
                <a:solidFill>
                  <a:schemeClr val="tx1">
                    <a:lumMod val="50000"/>
                  </a:schemeClr>
                </a:solidFill>
              </a:rPr>
              <a:t>Recommendation system</a:t>
            </a:r>
          </a:p>
          <a:p>
            <a:pPr lvl="1"/>
            <a:r>
              <a:rPr lang="en-GB" dirty="0">
                <a:solidFill>
                  <a:schemeClr val="tx1">
                    <a:lumMod val="50000"/>
                  </a:schemeClr>
                </a:solidFill>
              </a:rPr>
              <a:t>Content-Based recommendation </a:t>
            </a:r>
          </a:p>
          <a:p>
            <a:pPr lvl="2"/>
            <a:r>
              <a:rPr lang="en-GB" dirty="0">
                <a:solidFill>
                  <a:schemeClr val="tx1">
                    <a:lumMod val="50000"/>
                  </a:schemeClr>
                </a:solidFill>
              </a:rPr>
              <a:t>Purchase history</a:t>
            </a:r>
          </a:p>
          <a:p>
            <a:pPr lvl="1"/>
            <a:r>
              <a:rPr lang="en-GB" dirty="0">
                <a:solidFill>
                  <a:schemeClr val="tx1">
                    <a:lumMod val="50000"/>
                  </a:schemeClr>
                </a:solidFill>
              </a:rPr>
              <a:t>Addition </a:t>
            </a:r>
          </a:p>
          <a:p>
            <a:pPr lvl="2"/>
            <a:r>
              <a:rPr lang="en-GB" dirty="0">
                <a:solidFill>
                  <a:schemeClr val="tx1">
                    <a:lumMod val="50000"/>
                  </a:schemeClr>
                </a:solidFill>
              </a:rPr>
              <a:t>Rating, </a:t>
            </a:r>
          </a:p>
          <a:p>
            <a:pPr lvl="2"/>
            <a:r>
              <a:rPr lang="en-GB" dirty="0">
                <a:solidFill>
                  <a:schemeClr val="tx1">
                    <a:lumMod val="50000"/>
                  </a:schemeClr>
                </a:solidFill>
              </a:rPr>
              <a:t>Visiting history, </a:t>
            </a:r>
          </a:p>
          <a:p>
            <a:pPr lvl="2"/>
            <a:r>
              <a:rPr lang="en-GB" dirty="0">
                <a:solidFill>
                  <a:schemeClr val="tx1">
                    <a:lumMod val="50000"/>
                  </a:schemeClr>
                </a:solidFill>
              </a:rPr>
              <a:t>Keyword search method</a:t>
            </a:r>
          </a:p>
          <a:p>
            <a:endParaRPr lang="en-GB" dirty="0"/>
          </a:p>
        </p:txBody>
      </p:sp>
      <p:sp>
        <p:nvSpPr>
          <p:cNvPr id="6" name="Content Placeholder 5">
            <a:extLst>
              <a:ext uri="{FF2B5EF4-FFF2-40B4-BE49-F238E27FC236}">
                <a16:creationId xmlns:a16="http://schemas.microsoft.com/office/drawing/2014/main" id="{F7B0CB94-3CD0-469A-881F-DD7D6C684B04}"/>
              </a:ext>
            </a:extLst>
          </p:cNvPr>
          <p:cNvSpPr>
            <a:spLocks noGrp="1"/>
          </p:cNvSpPr>
          <p:nvPr>
            <p:ph sz="half" idx="2"/>
          </p:nvPr>
        </p:nvSpPr>
        <p:spPr/>
        <p:txBody>
          <a:bodyPr/>
          <a:lstStyle/>
          <a:p>
            <a:r>
              <a:rPr lang="en-GB" dirty="0"/>
              <a:t>Interactive interface. </a:t>
            </a:r>
          </a:p>
          <a:p>
            <a:r>
              <a:rPr lang="en-GB" dirty="0"/>
              <a:t>Visualization of order processing.</a:t>
            </a:r>
          </a:p>
          <a:p>
            <a:r>
              <a:rPr lang="en-GB" dirty="0"/>
              <a:t>Online payment methods. </a:t>
            </a:r>
          </a:p>
          <a:p>
            <a:r>
              <a:rPr lang="en-GB" dirty="0"/>
              <a:t>Orders generator.</a:t>
            </a:r>
          </a:p>
          <a:p>
            <a:endParaRPr lang="en-GB" dirty="0"/>
          </a:p>
        </p:txBody>
      </p:sp>
    </p:spTree>
    <p:extLst>
      <p:ext uri="{BB962C8B-B14F-4D97-AF65-F5344CB8AC3E}">
        <p14:creationId xmlns:p14="http://schemas.microsoft.com/office/powerpoint/2010/main" val="126917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FEE21C-4B31-4394-88AC-7FB899BBD881}"/>
              </a:ext>
            </a:extLst>
          </p:cNvPr>
          <p:cNvSpPr>
            <a:spLocks noGrp="1"/>
          </p:cNvSpPr>
          <p:nvPr>
            <p:ph type="title"/>
          </p:nvPr>
        </p:nvSpPr>
        <p:spPr/>
        <p:txBody>
          <a:bodyPr/>
          <a:lstStyle/>
          <a:p>
            <a:r>
              <a:rPr lang="en-US" dirty="0"/>
              <a:t>Research Project Contents</a:t>
            </a:r>
            <a:endParaRPr lang="en-GB" dirty="0"/>
          </a:p>
        </p:txBody>
      </p:sp>
      <p:sp>
        <p:nvSpPr>
          <p:cNvPr id="5" name="Content Placeholder 4">
            <a:extLst>
              <a:ext uri="{FF2B5EF4-FFF2-40B4-BE49-F238E27FC236}">
                <a16:creationId xmlns:a16="http://schemas.microsoft.com/office/drawing/2014/main" id="{143C6313-E503-4F32-963B-68AEEB18ECB9}"/>
              </a:ext>
            </a:extLst>
          </p:cNvPr>
          <p:cNvSpPr>
            <a:spLocks noGrp="1"/>
          </p:cNvSpPr>
          <p:nvPr>
            <p:ph sz="half" idx="1"/>
          </p:nvPr>
        </p:nvSpPr>
        <p:spPr/>
        <p:txBody>
          <a:bodyPr/>
          <a:lstStyle/>
          <a:p>
            <a:r>
              <a:rPr lang="en-GB" dirty="0">
                <a:solidFill>
                  <a:schemeClr val="tx1">
                    <a:lumMod val="50000"/>
                  </a:schemeClr>
                </a:solidFill>
              </a:rPr>
              <a:t>Develop online web application</a:t>
            </a:r>
          </a:p>
          <a:p>
            <a:r>
              <a:rPr lang="en-GB" dirty="0"/>
              <a:t>Information overload issue</a:t>
            </a:r>
          </a:p>
          <a:p>
            <a:r>
              <a:rPr lang="en-GB" dirty="0">
                <a:solidFill>
                  <a:schemeClr val="tx1">
                    <a:lumMod val="50000"/>
                  </a:schemeClr>
                </a:solidFill>
              </a:rPr>
              <a:t>Recommendation system</a:t>
            </a:r>
          </a:p>
          <a:p>
            <a:pPr lvl="1"/>
            <a:r>
              <a:rPr lang="en-GB" dirty="0">
                <a:solidFill>
                  <a:schemeClr val="tx1">
                    <a:lumMod val="50000"/>
                  </a:schemeClr>
                </a:solidFill>
              </a:rPr>
              <a:t>Content-Based recommendation </a:t>
            </a:r>
          </a:p>
          <a:p>
            <a:pPr lvl="2"/>
            <a:r>
              <a:rPr lang="en-GB" dirty="0">
                <a:solidFill>
                  <a:schemeClr val="tx1">
                    <a:lumMod val="50000"/>
                  </a:schemeClr>
                </a:solidFill>
              </a:rPr>
              <a:t>Purchase history</a:t>
            </a:r>
          </a:p>
          <a:p>
            <a:pPr lvl="1"/>
            <a:r>
              <a:rPr lang="en-GB" dirty="0">
                <a:solidFill>
                  <a:schemeClr val="tx1">
                    <a:lumMod val="50000"/>
                  </a:schemeClr>
                </a:solidFill>
              </a:rPr>
              <a:t>Addition </a:t>
            </a:r>
          </a:p>
          <a:p>
            <a:pPr lvl="2"/>
            <a:r>
              <a:rPr lang="en-GB" dirty="0">
                <a:solidFill>
                  <a:schemeClr val="tx1">
                    <a:lumMod val="50000"/>
                  </a:schemeClr>
                </a:solidFill>
              </a:rPr>
              <a:t>Rating, </a:t>
            </a:r>
          </a:p>
          <a:p>
            <a:pPr lvl="2"/>
            <a:r>
              <a:rPr lang="en-GB" dirty="0">
                <a:solidFill>
                  <a:schemeClr val="tx1">
                    <a:lumMod val="50000"/>
                  </a:schemeClr>
                </a:solidFill>
              </a:rPr>
              <a:t>Visiting history, </a:t>
            </a:r>
          </a:p>
          <a:p>
            <a:pPr lvl="2"/>
            <a:r>
              <a:rPr lang="en-GB" dirty="0">
                <a:solidFill>
                  <a:schemeClr val="tx1">
                    <a:lumMod val="50000"/>
                  </a:schemeClr>
                </a:solidFill>
              </a:rPr>
              <a:t>Keyword search method</a:t>
            </a:r>
          </a:p>
          <a:p>
            <a:endParaRPr lang="en-GB" dirty="0"/>
          </a:p>
        </p:txBody>
      </p:sp>
      <p:sp>
        <p:nvSpPr>
          <p:cNvPr id="6" name="Content Placeholder 5">
            <a:extLst>
              <a:ext uri="{FF2B5EF4-FFF2-40B4-BE49-F238E27FC236}">
                <a16:creationId xmlns:a16="http://schemas.microsoft.com/office/drawing/2014/main" id="{F7B0CB94-3CD0-469A-881F-DD7D6C684B04}"/>
              </a:ext>
            </a:extLst>
          </p:cNvPr>
          <p:cNvSpPr>
            <a:spLocks noGrp="1"/>
          </p:cNvSpPr>
          <p:nvPr>
            <p:ph sz="half" idx="2"/>
          </p:nvPr>
        </p:nvSpPr>
        <p:spPr/>
        <p:txBody>
          <a:bodyPr/>
          <a:lstStyle/>
          <a:p>
            <a:r>
              <a:rPr lang="en-GB" dirty="0"/>
              <a:t>Affect to everyone that using internet.</a:t>
            </a:r>
          </a:p>
          <a:p>
            <a:r>
              <a:rPr lang="en-GB" dirty="0"/>
              <a:t>Obstacle user to reach desired product.</a:t>
            </a:r>
          </a:p>
          <a:p>
            <a:endParaRPr lang="en-GB" dirty="0"/>
          </a:p>
          <a:p>
            <a:endParaRPr lang="en-GB" dirty="0"/>
          </a:p>
        </p:txBody>
      </p:sp>
    </p:spTree>
    <p:extLst>
      <p:ext uri="{BB962C8B-B14F-4D97-AF65-F5344CB8AC3E}">
        <p14:creationId xmlns:p14="http://schemas.microsoft.com/office/powerpoint/2010/main" val="229589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FEE21C-4B31-4394-88AC-7FB899BBD881}"/>
              </a:ext>
            </a:extLst>
          </p:cNvPr>
          <p:cNvSpPr>
            <a:spLocks noGrp="1"/>
          </p:cNvSpPr>
          <p:nvPr>
            <p:ph type="title"/>
          </p:nvPr>
        </p:nvSpPr>
        <p:spPr/>
        <p:txBody>
          <a:bodyPr/>
          <a:lstStyle/>
          <a:p>
            <a:r>
              <a:rPr lang="en-US" dirty="0"/>
              <a:t>Research Project Contents</a:t>
            </a:r>
            <a:endParaRPr lang="en-GB" dirty="0"/>
          </a:p>
        </p:txBody>
      </p:sp>
      <p:sp>
        <p:nvSpPr>
          <p:cNvPr id="5" name="Content Placeholder 4">
            <a:extLst>
              <a:ext uri="{FF2B5EF4-FFF2-40B4-BE49-F238E27FC236}">
                <a16:creationId xmlns:a16="http://schemas.microsoft.com/office/drawing/2014/main" id="{143C6313-E503-4F32-963B-68AEEB18ECB9}"/>
              </a:ext>
            </a:extLst>
          </p:cNvPr>
          <p:cNvSpPr>
            <a:spLocks noGrp="1"/>
          </p:cNvSpPr>
          <p:nvPr>
            <p:ph sz="half" idx="1"/>
          </p:nvPr>
        </p:nvSpPr>
        <p:spPr/>
        <p:txBody>
          <a:bodyPr/>
          <a:lstStyle/>
          <a:p>
            <a:r>
              <a:rPr lang="en-GB" dirty="0">
                <a:solidFill>
                  <a:schemeClr val="tx1">
                    <a:lumMod val="50000"/>
                  </a:schemeClr>
                </a:solidFill>
              </a:rPr>
              <a:t>Develop online web application</a:t>
            </a:r>
          </a:p>
          <a:p>
            <a:r>
              <a:rPr lang="en-GB" dirty="0">
                <a:solidFill>
                  <a:schemeClr val="tx1">
                    <a:lumMod val="50000"/>
                  </a:schemeClr>
                </a:solidFill>
              </a:rPr>
              <a:t>Information overload issue</a:t>
            </a:r>
          </a:p>
          <a:p>
            <a:r>
              <a:rPr lang="en-GB" dirty="0"/>
              <a:t>Recommendation system</a:t>
            </a:r>
          </a:p>
          <a:p>
            <a:pPr lvl="1"/>
            <a:r>
              <a:rPr lang="en-GB" dirty="0"/>
              <a:t>Content-Based recommendation </a:t>
            </a:r>
          </a:p>
          <a:p>
            <a:pPr lvl="2"/>
            <a:r>
              <a:rPr lang="en-GB" dirty="0"/>
              <a:t>Purchase history</a:t>
            </a:r>
          </a:p>
          <a:p>
            <a:pPr lvl="1"/>
            <a:r>
              <a:rPr lang="en-GB" dirty="0">
                <a:solidFill>
                  <a:schemeClr val="tx1">
                    <a:lumMod val="50000"/>
                  </a:schemeClr>
                </a:solidFill>
              </a:rPr>
              <a:t>Addition </a:t>
            </a:r>
          </a:p>
          <a:p>
            <a:pPr lvl="2"/>
            <a:r>
              <a:rPr lang="en-GB" dirty="0">
                <a:solidFill>
                  <a:schemeClr val="tx1">
                    <a:lumMod val="50000"/>
                  </a:schemeClr>
                </a:solidFill>
              </a:rPr>
              <a:t>Rating, </a:t>
            </a:r>
          </a:p>
          <a:p>
            <a:pPr lvl="2"/>
            <a:r>
              <a:rPr lang="en-GB" dirty="0">
                <a:solidFill>
                  <a:schemeClr val="tx1">
                    <a:lumMod val="50000"/>
                  </a:schemeClr>
                </a:solidFill>
              </a:rPr>
              <a:t>Visiting history, </a:t>
            </a:r>
          </a:p>
          <a:p>
            <a:pPr lvl="2"/>
            <a:r>
              <a:rPr lang="en-GB" dirty="0">
                <a:solidFill>
                  <a:schemeClr val="tx1">
                    <a:lumMod val="50000"/>
                  </a:schemeClr>
                </a:solidFill>
              </a:rPr>
              <a:t>Keyword search method</a:t>
            </a:r>
          </a:p>
          <a:p>
            <a:endParaRPr lang="en-GB" dirty="0"/>
          </a:p>
        </p:txBody>
      </p:sp>
      <p:sp>
        <p:nvSpPr>
          <p:cNvPr id="6" name="Content Placeholder 5">
            <a:extLst>
              <a:ext uri="{FF2B5EF4-FFF2-40B4-BE49-F238E27FC236}">
                <a16:creationId xmlns:a16="http://schemas.microsoft.com/office/drawing/2014/main" id="{F7B0CB94-3CD0-469A-881F-DD7D6C684B04}"/>
              </a:ext>
            </a:extLst>
          </p:cNvPr>
          <p:cNvSpPr>
            <a:spLocks noGrp="1"/>
          </p:cNvSpPr>
          <p:nvPr>
            <p:ph sz="half" idx="2"/>
          </p:nvPr>
        </p:nvSpPr>
        <p:spPr/>
        <p:txBody>
          <a:bodyPr/>
          <a:lstStyle/>
          <a:p>
            <a:r>
              <a:rPr lang="en-GB" dirty="0"/>
              <a:t>Assist user to reach product quicker.</a:t>
            </a:r>
          </a:p>
          <a:p>
            <a:r>
              <a:rPr lang="en-GB" dirty="0"/>
              <a:t>Increase chance of sale.</a:t>
            </a:r>
          </a:p>
          <a:p>
            <a:r>
              <a:rPr lang="en-GB" dirty="0"/>
              <a:t>Random items in the same category based on latest purchased product.</a:t>
            </a:r>
          </a:p>
        </p:txBody>
      </p:sp>
    </p:spTree>
    <p:extLst>
      <p:ext uri="{BB962C8B-B14F-4D97-AF65-F5344CB8AC3E}">
        <p14:creationId xmlns:p14="http://schemas.microsoft.com/office/powerpoint/2010/main" val="392206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FEE21C-4B31-4394-88AC-7FB899BBD881}"/>
              </a:ext>
            </a:extLst>
          </p:cNvPr>
          <p:cNvSpPr>
            <a:spLocks noGrp="1"/>
          </p:cNvSpPr>
          <p:nvPr>
            <p:ph type="title"/>
          </p:nvPr>
        </p:nvSpPr>
        <p:spPr/>
        <p:txBody>
          <a:bodyPr/>
          <a:lstStyle/>
          <a:p>
            <a:r>
              <a:rPr lang="en-US" dirty="0"/>
              <a:t>Research Project Contents</a:t>
            </a:r>
            <a:endParaRPr lang="en-GB" dirty="0"/>
          </a:p>
        </p:txBody>
      </p:sp>
      <p:sp>
        <p:nvSpPr>
          <p:cNvPr id="5" name="Content Placeholder 4">
            <a:extLst>
              <a:ext uri="{FF2B5EF4-FFF2-40B4-BE49-F238E27FC236}">
                <a16:creationId xmlns:a16="http://schemas.microsoft.com/office/drawing/2014/main" id="{143C6313-E503-4F32-963B-68AEEB18ECB9}"/>
              </a:ext>
            </a:extLst>
          </p:cNvPr>
          <p:cNvSpPr>
            <a:spLocks noGrp="1"/>
          </p:cNvSpPr>
          <p:nvPr>
            <p:ph sz="half" idx="1"/>
          </p:nvPr>
        </p:nvSpPr>
        <p:spPr/>
        <p:txBody>
          <a:bodyPr/>
          <a:lstStyle/>
          <a:p>
            <a:r>
              <a:rPr lang="en-GB" dirty="0">
                <a:solidFill>
                  <a:schemeClr val="tx1">
                    <a:lumMod val="50000"/>
                  </a:schemeClr>
                </a:solidFill>
              </a:rPr>
              <a:t>Develop online web application</a:t>
            </a:r>
          </a:p>
          <a:p>
            <a:r>
              <a:rPr lang="en-GB" dirty="0">
                <a:solidFill>
                  <a:schemeClr val="tx1">
                    <a:lumMod val="50000"/>
                  </a:schemeClr>
                </a:solidFill>
              </a:rPr>
              <a:t>Information overload issue</a:t>
            </a:r>
          </a:p>
          <a:p>
            <a:r>
              <a:rPr lang="en-GB" dirty="0"/>
              <a:t>Recommendation system</a:t>
            </a:r>
          </a:p>
          <a:p>
            <a:pPr lvl="1"/>
            <a:r>
              <a:rPr lang="en-GB" dirty="0">
                <a:solidFill>
                  <a:schemeClr val="tx1">
                    <a:lumMod val="50000"/>
                  </a:schemeClr>
                </a:solidFill>
              </a:rPr>
              <a:t>Content-Based recommendation </a:t>
            </a:r>
          </a:p>
          <a:p>
            <a:pPr lvl="2"/>
            <a:r>
              <a:rPr lang="en-GB" dirty="0">
                <a:solidFill>
                  <a:schemeClr val="tx1">
                    <a:lumMod val="50000"/>
                  </a:schemeClr>
                </a:solidFill>
              </a:rPr>
              <a:t>Purchase history</a:t>
            </a:r>
          </a:p>
          <a:p>
            <a:pPr lvl="1"/>
            <a:r>
              <a:rPr lang="en-GB" dirty="0"/>
              <a:t>Addition </a:t>
            </a:r>
          </a:p>
          <a:p>
            <a:pPr lvl="2"/>
            <a:r>
              <a:rPr lang="en-GB" dirty="0"/>
              <a:t>Rating, </a:t>
            </a:r>
          </a:p>
          <a:p>
            <a:pPr lvl="2"/>
            <a:r>
              <a:rPr lang="en-GB" dirty="0"/>
              <a:t>Visiting history, </a:t>
            </a:r>
          </a:p>
          <a:p>
            <a:pPr lvl="2"/>
            <a:r>
              <a:rPr lang="en-GB" dirty="0"/>
              <a:t>Keyword search method</a:t>
            </a:r>
          </a:p>
          <a:p>
            <a:endParaRPr lang="en-GB" dirty="0"/>
          </a:p>
        </p:txBody>
      </p:sp>
      <p:sp>
        <p:nvSpPr>
          <p:cNvPr id="6" name="Content Placeholder 5">
            <a:extLst>
              <a:ext uri="{FF2B5EF4-FFF2-40B4-BE49-F238E27FC236}">
                <a16:creationId xmlns:a16="http://schemas.microsoft.com/office/drawing/2014/main" id="{F7B0CB94-3CD0-469A-881F-DD7D6C684B04}"/>
              </a:ext>
            </a:extLst>
          </p:cNvPr>
          <p:cNvSpPr>
            <a:spLocks noGrp="1"/>
          </p:cNvSpPr>
          <p:nvPr>
            <p:ph sz="half" idx="2"/>
          </p:nvPr>
        </p:nvSpPr>
        <p:spPr/>
        <p:txBody>
          <a:bodyPr/>
          <a:lstStyle/>
          <a:p>
            <a:r>
              <a:rPr lang="en-GB" dirty="0"/>
              <a:t>Rating by other users.</a:t>
            </a:r>
          </a:p>
          <a:p>
            <a:r>
              <a:rPr lang="en-GB" dirty="0"/>
              <a:t>Page counter.</a:t>
            </a:r>
          </a:p>
          <a:p>
            <a:pPr marL="0" indent="0">
              <a:buNone/>
            </a:pPr>
            <a:r>
              <a:rPr lang="en-GB" dirty="0"/>
              <a:t> </a:t>
            </a:r>
          </a:p>
        </p:txBody>
      </p:sp>
    </p:spTree>
    <p:extLst>
      <p:ext uri="{BB962C8B-B14F-4D97-AF65-F5344CB8AC3E}">
        <p14:creationId xmlns:p14="http://schemas.microsoft.com/office/powerpoint/2010/main" val="48980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90D5-8F44-4DE4-A8C4-25607A10489F}"/>
              </a:ext>
            </a:extLst>
          </p:cNvPr>
          <p:cNvSpPr>
            <a:spLocks noGrp="1"/>
          </p:cNvSpPr>
          <p:nvPr>
            <p:ph type="title"/>
          </p:nvPr>
        </p:nvSpPr>
        <p:spPr/>
        <p:txBody>
          <a:bodyPr>
            <a:normAutofit/>
          </a:bodyPr>
          <a:lstStyle/>
          <a:p>
            <a:r>
              <a:rPr lang="en-GB" dirty="0"/>
              <a:t>Prototype Features</a:t>
            </a:r>
          </a:p>
        </p:txBody>
      </p:sp>
      <p:sp>
        <p:nvSpPr>
          <p:cNvPr id="3" name="Content Placeholder 2">
            <a:extLst>
              <a:ext uri="{FF2B5EF4-FFF2-40B4-BE49-F238E27FC236}">
                <a16:creationId xmlns:a16="http://schemas.microsoft.com/office/drawing/2014/main" id="{FCCC6648-0957-43EA-8F7D-3975AEC00819}"/>
              </a:ext>
            </a:extLst>
          </p:cNvPr>
          <p:cNvSpPr>
            <a:spLocks noGrp="1"/>
          </p:cNvSpPr>
          <p:nvPr>
            <p:ph idx="1"/>
          </p:nvPr>
        </p:nvSpPr>
        <p:spPr/>
        <p:txBody>
          <a:bodyPr>
            <a:normAutofit/>
          </a:bodyPr>
          <a:lstStyle/>
          <a:p>
            <a:pPr lvl="1"/>
            <a:r>
              <a:rPr lang="en-GB" dirty="0"/>
              <a:t>Products</a:t>
            </a:r>
          </a:p>
          <a:p>
            <a:pPr lvl="1"/>
            <a:r>
              <a:rPr lang="en-GB" dirty="0"/>
              <a:t>Search function</a:t>
            </a:r>
          </a:p>
          <a:p>
            <a:pPr lvl="1"/>
            <a:r>
              <a:rPr lang="en-GB" dirty="0"/>
              <a:t>Recommendation System</a:t>
            </a:r>
          </a:p>
          <a:p>
            <a:pPr lvl="1"/>
            <a:r>
              <a:rPr lang="en-GB" dirty="0"/>
              <a:t>Cart</a:t>
            </a:r>
          </a:p>
          <a:p>
            <a:pPr lvl="1"/>
            <a:r>
              <a:rPr lang="en-GB" dirty="0"/>
              <a:t>Checkout</a:t>
            </a:r>
          </a:p>
          <a:p>
            <a:pPr lvl="1"/>
            <a:r>
              <a:rPr lang="en-GB" dirty="0"/>
              <a:t>Account</a:t>
            </a:r>
          </a:p>
          <a:p>
            <a:pPr lvl="1"/>
            <a:r>
              <a:rPr lang="en-GB" dirty="0"/>
              <a:t>Admin zone</a:t>
            </a:r>
          </a:p>
          <a:p>
            <a:pPr lvl="1"/>
            <a:r>
              <a:rPr lang="en-GB" dirty="0"/>
              <a:t>Etc.</a:t>
            </a:r>
          </a:p>
          <a:p>
            <a:pPr lvl="1"/>
            <a:endParaRPr lang="en-GB" dirty="0"/>
          </a:p>
        </p:txBody>
      </p:sp>
    </p:spTree>
    <p:extLst>
      <p:ext uri="{BB962C8B-B14F-4D97-AF65-F5344CB8AC3E}">
        <p14:creationId xmlns:p14="http://schemas.microsoft.com/office/powerpoint/2010/main" val="310928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lstStyle/>
          <a:p>
            <a:r>
              <a:rPr lang="en-GB" dirty="0"/>
              <a:t>Products</a:t>
            </a:r>
          </a:p>
          <a:p>
            <a:pPr marL="285750" indent="-285750">
              <a:buFontTx/>
              <a:buChar char="-"/>
            </a:pPr>
            <a:r>
              <a:rPr lang="en-GB" dirty="0"/>
              <a:t>Catalogues</a:t>
            </a:r>
          </a:p>
          <a:p>
            <a:pPr marL="285750" indent="-285750">
              <a:buFontTx/>
              <a:buChar char="-"/>
            </a:pPr>
            <a:r>
              <a:rPr lang="en-GB" dirty="0"/>
              <a:t>Product details</a:t>
            </a:r>
          </a:p>
        </p:txBody>
      </p:sp>
      <p:pic>
        <p:nvPicPr>
          <p:cNvPr id="17" name="Picture 16">
            <a:extLst>
              <a:ext uri="{FF2B5EF4-FFF2-40B4-BE49-F238E27FC236}">
                <a16:creationId xmlns:a16="http://schemas.microsoft.com/office/drawing/2014/main" id="{DF53D175-5C1D-4D22-8B46-9BBECB54445D}"/>
              </a:ext>
            </a:extLst>
          </p:cNvPr>
          <p:cNvPicPr>
            <a:picLocks noChangeAspect="1"/>
          </p:cNvPicPr>
          <p:nvPr/>
        </p:nvPicPr>
        <p:blipFill>
          <a:blip r:embed="rId3"/>
          <a:stretch>
            <a:fillRect/>
          </a:stretch>
        </p:blipFill>
        <p:spPr>
          <a:xfrm>
            <a:off x="6598467" y="3543948"/>
            <a:ext cx="4445821" cy="2446038"/>
          </a:xfrm>
          <a:prstGeom prst="rect">
            <a:avLst/>
          </a:prstGeom>
        </p:spPr>
      </p:pic>
      <p:pic>
        <p:nvPicPr>
          <p:cNvPr id="3" name="Picture 2">
            <a:extLst>
              <a:ext uri="{FF2B5EF4-FFF2-40B4-BE49-F238E27FC236}">
                <a16:creationId xmlns:a16="http://schemas.microsoft.com/office/drawing/2014/main" id="{CDE77C03-9B2D-45D9-A55A-34F4C5C9CDD2}"/>
              </a:ext>
            </a:extLst>
          </p:cNvPr>
          <p:cNvPicPr>
            <a:picLocks noChangeAspect="1"/>
          </p:cNvPicPr>
          <p:nvPr/>
        </p:nvPicPr>
        <p:blipFill>
          <a:blip r:embed="rId4"/>
          <a:stretch>
            <a:fillRect/>
          </a:stretch>
        </p:blipFill>
        <p:spPr>
          <a:xfrm>
            <a:off x="6598467" y="836712"/>
            <a:ext cx="4445822" cy="2202597"/>
          </a:xfrm>
          <a:prstGeom prst="rect">
            <a:avLst/>
          </a:prstGeom>
        </p:spPr>
      </p:pic>
    </p:spTree>
    <p:extLst>
      <p:ext uri="{BB962C8B-B14F-4D97-AF65-F5344CB8AC3E}">
        <p14:creationId xmlns:p14="http://schemas.microsoft.com/office/powerpoint/2010/main" val="24618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A3D5D-98C7-442B-8CE3-894F439E0DB5}"/>
              </a:ext>
            </a:extLst>
          </p:cNvPr>
          <p:cNvSpPr>
            <a:spLocks noGrp="1"/>
          </p:cNvSpPr>
          <p:nvPr>
            <p:ph type="title"/>
          </p:nvPr>
        </p:nvSpPr>
        <p:spPr/>
        <p:txBody>
          <a:bodyPr/>
          <a:lstStyle/>
          <a:p>
            <a:r>
              <a:rPr lang="en-GB" dirty="0"/>
              <a:t>Prototype Features</a:t>
            </a:r>
          </a:p>
        </p:txBody>
      </p:sp>
      <p:sp>
        <p:nvSpPr>
          <p:cNvPr id="6" name="Text Placeholder 5">
            <a:extLst>
              <a:ext uri="{FF2B5EF4-FFF2-40B4-BE49-F238E27FC236}">
                <a16:creationId xmlns:a16="http://schemas.microsoft.com/office/drawing/2014/main" id="{57DED884-A17F-4452-9105-DD89DF1DCCCC}"/>
              </a:ext>
            </a:extLst>
          </p:cNvPr>
          <p:cNvSpPr>
            <a:spLocks noGrp="1"/>
          </p:cNvSpPr>
          <p:nvPr>
            <p:ph type="body" sz="half" idx="2"/>
          </p:nvPr>
        </p:nvSpPr>
        <p:spPr/>
        <p:txBody>
          <a:bodyPr/>
          <a:lstStyle/>
          <a:p>
            <a:r>
              <a:rPr lang="en-GB" dirty="0"/>
              <a:t>Products</a:t>
            </a:r>
          </a:p>
          <a:p>
            <a:pPr marL="285750" indent="-285750">
              <a:buFontTx/>
              <a:buChar char="-"/>
            </a:pPr>
            <a:r>
              <a:rPr lang="en-GB" dirty="0"/>
              <a:t>Database</a:t>
            </a:r>
          </a:p>
          <a:p>
            <a:pPr marL="285750" indent="-285750">
              <a:buFontTx/>
              <a:buChar char="-"/>
            </a:pPr>
            <a:r>
              <a:rPr lang="en-GB" dirty="0"/>
              <a:t>Products</a:t>
            </a:r>
          </a:p>
          <a:p>
            <a:pPr marL="285750" indent="-285750">
              <a:buFontTx/>
              <a:buChar char="-"/>
            </a:pPr>
            <a:r>
              <a:rPr lang="en-GB" dirty="0"/>
              <a:t>Category</a:t>
            </a:r>
          </a:p>
        </p:txBody>
      </p:sp>
      <p:pic>
        <p:nvPicPr>
          <p:cNvPr id="2" name="Picture 1">
            <a:extLst>
              <a:ext uri="{FF2B5EF4-FFF2-40B4-BE49-F238E27FC236}">
                <a16:creationId xmlns:a16="http://schemas.microsoft.com/office/drawing/2014/main" id="{0757C7CA-0536-4E80-8CF3-DF7E95BEC5E0}"/>
              </a:ext>
            </a:extLst>
          </p:cNvPr>
          <p:cNvPicPr>
            <a:picLocks noChangeAspect="1"/>
          </p:cNvPicPr>
          <p:nvPr/>
        </p:nvPicPr>
        <p:blipFill>
          <a:blip r:embed="rId2"/>
          <a:stretch>
            <a:fillRect/>
          </a:stretch>
        </p:blipFill>
        <p:spPr>
          <a:xfrm>
            <a:off x="6814492" y="1844824"/>
            <a:ext cx="3848100" cy="1371600"/>
          </a:xfrm>
          <a:prstGeom prst="rect">
            <a:avLst/>
          </a:prstGeom>
        </p:spPr>
      </p:pic>
      <p:pic>
        <p:nvPicPr>
          <p:cNvPr id="7" name="Picture 6">
            <a:extLst>
              <a:ext uri="{FF2B5EF4-FFF2-40B4-BE49-F238E27FC236}">
                <a16:creationId xmlns:a16="http://schemas.microsoft.com/office/drawing/2014/main" id="{06AC0200-9993-4388-8D20-406600029354}"/>
              </a:ext>
            </a:extLst>
          </p:cNvPr>
          <p:cNvPicPr>
            <a:picLocks noChangeAspect="1"/>
          </p:cNvPicPr>
          <p:nvPr/>
        </p:nvPicPr>
        <p:blipFill>
          <a:blip r:embed="rId3"/>
          <a:stretch>
            <a:fillRect/>
          </a:stretch>
        </p:blipFill>
        <p:spPr>
          <a:xfrm>
            <a:off x="6814492" y="4149080"/>
            <a:ext cx="3851623" cy="783705"/>
          </a:xfrm>
          <a:prstGeom prst="rect">
            <a:avLst/>
          </a:prstGeom>
        </p:spPr>
      </p:pic>
    </p:spTree>
    <p:extLst>
      <p:ext uri="{BB962C8B-B14F-4D97-AF65-F5344CB8AC3E}">
        <p14:creationId xmlns:p14="http://schemas.microsoft.com/office/powerpoint/2010/main" val="19695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 Wave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waves nature presentation (widescreen).potx" id="{1FE9163D-5548-432F-82B6-65BFDB1BFAF3}" vid="{2D48191D-94F2-482B-9433-3810ECBC6178}"/>
    </a:ext>
  </a:ext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6DE00F-F2BC-4082-AB87-D0D78777DE1E}">
  <ds:schemaRefs>
    <ds:schemaRef ds:uri="http://schemas.microsoft.com/sharepoint/v3/contenttype/forms"/>
  </ds:schemaRefs>
</ds:datastoreItem>
</file>

<file path=customXml/itemProps3.xml><?xml version="1.0" encoding="utf-8"?>
<ds:datastoreItem xmlns:ds="http://schemas.openxmlformats.org/officeDocument/2006/customXml" ds:itemID="{045C5BB1-9D2C-412A-AE6C-0FC75190A4CE}">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Ocean waves nature presentation (widescreen)</Template>
  <TotalTime>332</TotalTime>
  <Words>633</Words>
  <Application>Microsoft Office PowerPoint</Application>
  <PresentationFormat>Custom</PresentationFormat>
  <Paragraphs>181</Paragraphs>
  <Slides>21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Century Gothic</vt:lpstr>
      <vt:lpstr>Ocean Waves 16x9</vt:lpstr>
      <vt:lpstr>Design &amp; Develop Online Application  For Retail</vt:lpstr>
      <vt:lpstr>Research Project Contents</vt:lpstr>
      <vt:lpstr>Research Project Contents</vt:lpstr>
      <vt:lpstr>Research Project Contents</vt:lpstr>
      <vt:lpstr>Research Project Contents</vt:lpstr>
      <vt:lpstr>Research Project Contents</vt:lpstr>
      <vt:lpstr>Prototype Features</vt:lpstr>
      <vt:lpstr>Prototype Features</vt:lpstr>
      <vt:lpstr>Prototype Features</vt:lpstr>
      <vt:lpstr>Prototype Features</vt:lpstr>
      <vt:lpstr>Prototype Features</vt:lpstr>
      <vt:lpstr>Recommendation System Algorithm</vt:lpstr>
      <vt:lpstr>Prototype Features</vt:lpstr>
      <vt:lpstr>Prototype Features</vt:lpstr>
      <vt:lpstr>Prototype Features</vt:lpstr>
      <vt:lpstr>Prototype Features</vt:lpstr>
      <vt:lpstr>Prototype Features</vt:lpstr>
      <vt:lpstr>Prototype Features</vt:lpstr>
      <vt:lpstr>Prototype</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kunanon pititheerachot</dc:creator>
  <cp:lastModifiedBy>kunanon pititheerachot</cp:lastModifiedBy>
  <cp:revision>34</cp:revision>
  <dcterms:created xsi:type="dcterms:W3CDTF">2017-10-28T15:27:11Z</dcterms:created>
  <dcterms:modified xsi:type="dcterms:W3CDTF">2017-11-01T10:07:04Z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