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63" r:id="rId4"/>
    <p:sldId id="264" r:id="rId5"/>
    <p:sldId id="274" r:id="rId6"/>
    <p:sldId id="273" r:id="rId7"/>
    <p:sldId id="269" r:id="rId8"/>
    <p:sldId id="265" r:id="rId9"/>
    <p:sldId id="275" r:id="rId10"/>
    <p:sldId id="266" r:id="rId11"/>
    <p:sldId id="268" r:id="rId12"/>
    <p:sldId id="272" r:id="rId13"/>
    <p:sldId id="267" r:id="rId14"/>
    <p:sldId id="259" r:id="rId15"/>
    <p:sldId id="260" r:id="rId16"/>
    <p:sldId id="258" r:id="rId17"/>
    <p:sldId id="261" r:id="rId18"/>
    <p:sldId id="271"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7409"/>
    <a:srgbClr val="000000"/>
    <a:srgbClr val="303030"/>
    <a:srgbClr val="637F53"/>
    <a:srgbClr val="3A0C2A"/>
    <a:srgbClr val="C02689"/>
    <a:srgbClr val="E373BB"/>
    <a:srgbClr val="FCD634"/>
    <a:srgbClr val="5B9BD5"/>
    <a:srgbClr val="5F3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123" d="100"/>
          <a:sy n="123" d="100"/>
        </p:scale>
        <p:origin x="10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785494-CBA2-4420-9060-579F84D70BA5}"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en-US"/>
        </a:p>
      </dgm:t>
    </dgm:pt>
    <dgm:pt modelId="{91602CD1-4463-4BAC-8078-62B702A67013}">
      <dgm:prSet phldrT="[Text]" custT="1"/>
      <dgm:spPr>
        <a:solidFill>
          <a:srgbClr val="FCD634"/>
        </a:solidFill>
        <a:ln>
          <a:solidFill>
            <a:srgbClr val="FCD634"/>
          </a:solidFill>
        </a:ln>
      </dgm:spPr>
      <dgm:t>
        <a:bodyPr/>
        <a:lstStyle/>
        <a:p>
          <a:r>
            <a:rPr lang="en-US" sz="3400" dirty="0"/>
            <a:t>Disciples</a:t>
          </a:r>
        </a:p>
        <a:p>
          <a:r>
            <a:rPr lang="en-US" sz="2400" dirty="0"/>
            <a:t>Meditation &amp;</a:t>
          </a:r>
          <a:br>
            <a:rPr lang="en-US" sz="2400" dirty="0"/>
          </a:br>
          <a:r>
            <a:rPr lang="en-US" sz="2400" dirty="0"/>
            <a:t>Mantras</a:t>
          </a:r>
        </a:p>
      </dgm:t>
    </dgm:pt>
    <dgm:pt modelId="{8BB799A4-2C04-438A-A0CD-A7432F8305B9}" type="parTrans" cxnId="{0D8D680C-54EB-49BB-B654-297C625783B1}">
      <dgm:prSet/>
      <dgm:spPr/>
      <dgm:t>
        <a:bodyPr/>
        <a:lstStyle/>
        <a:p>
          <a:endParaRPr lang="en-US"/>
        </a:p>
      </dgm:t>
    </dgm:pt>
    <dgm:pt modelId="{BFF2460E-4096-4505-AD69-27F14D28FD8F}" type="sibTrans" cxnId="{0D8D680C-54EB-49BB-B654-297C625783B1}">
      <dgm:prSet/>
      <dgm:spPr/>
      <dgm:t>
        <a:bodyPr/>
        <a:lstStyle/>
        <a:p>
          <a:endParaRPr lang="en-US"/>
        </a:p>
      </dgm:t>
    </dgm:pt>
    <dgm:pt modelId="{8ED2AAF2-3C5D-48E7-8E63-6AF1FFC07E77}">
      <dgm:prSet phldrT="[Text]"/>
      <dgm:spPr>
        <a:ln>
          <a:solidFill>
            <a:srgbClr val="FCD634"/>
          </a:solidFill>
        </a:ln>
      </dgm:spPr>
      <dgm:t>
        <a:bodyPr/>
        <a:lstStyle/>
        <a:p>
          <a:r>
            <a:rPr lang="en-US" dirty="0"/>
            <a:t>Power of meditation and devotion, great utility</a:t>
          </a:r>
        </a:p>
      </dgm:t>
    </dgm:pt>
    <dgm:pt modelId="{1C3C9A7D-D50B-41EF-8B20-2897977A7042}" type="parTrans" cxnId="{01A9332B-1062-48AC-8A82-28B4717149AD}">
      <dgm:prSet/>
      <dgm:spPr/>
      <dgm:t>
        <a:bodyPr/>
        <a:lstStyle/>
        <a:p>
          <a:endParaRPr lang="en-US"/>
        </a:p>
      </dgm:t>
    </dgm:pt>
    <dgm:pt modelId="{D78AB4A1-3851-4E80-9243-60A4BBAB39DB}" type="sibTrans" cxnId="{01A9332B-1062-48AC-8A82-28B4717149AD}">
      <dgm:prSet/>
      <dgm:spPr/>
      <dgm:t>
        <a:bodyPr/>
        <a:lstStyle/>
        <a:p>
          <a:endParaRPr lang="en-US"/>
        </a:p>
      </dgm:t>
    </dgm:pt>
    <dgm:pt modelId="{3786977E-0081-4E6F-A434-A7C4DC4C61B5}">
      <dgm:prSet phldrT="[Text]" custT="1"/>
      <dgm:spPr>
        <a:solidFill>
          <a:srgbClr val="5B9BD5"/>
        </a:solidFill>
        <a:ln>
          <a:solidFill>
            <a:srgbClr val="5B9BD5"/>
          </a:solidFill>
        </a:ln>
      </dgm:spPr>
      <dgm:t>
        <a:bodyPr/>
        <a:lstStyle/>
        <a:p>
          <a:r>
            <a:rPr lang="en-US" sz="3400" dirty="0"/>
            <a:t>Magi</a:t>
          </a:r>
        </a:p>
        <a:p>
          <a:r>
            <a:rPr lang="en-US" sz="2400" dirty="0"/>
            <a:t>Incants</a:t>
          </a:r>
        </a:p>
        <a:p>
          <a:endParaRPr lang="en-US" sz="2400" dirty="0"/>
        </a:p>
      </dgm:t>
      <dgm:extLst>
        <a:ext uri="{E40237B7-FDA0-4F09-8148-C483321AD2D9}">
          <dgm14:cNvPr xmlns:dgm14="http://schemas.microsoft.com/office/drawing/2010/diagram" id="0" name="">
            <a:hlinkHover xmlns:r="http://schemas.openxmlformats.org/officeDocument/2006/relationships" r:id="" action="ppaction://noaction" highlightClick="1"/>
          </dgm14:cNvPr>
        </a:ext>
      </dgm:extLst>
    </dgm:pt>
    <dgm:pt modelId="{A7A0D520-6778-40DC-8492-3110C7276F9C}" type="parTrans" cxnId="{C3668116-3F15-4547-B63F-E46810C57C4A}">
      <dgm:prSet/>
      <dgm:spPr/>
      <dgm:t>
        <a:bodyPr/>
        <a:lstStyle/>
        <a:p>
          <a:endParaRPr lang="en-US"/>
        </a:p>
      </dgm:t>
    </dgm:pt>
    <dgm:pt modelId="{31D3E803-957B-4C1B-BD73-8FA4BBFB407B}" type="sibTrans" cxnId="{C3668116-3F15-4547-B63F-E46810C57C4A}">
      <dgm:prSet/>
      <dgm:spPr/>
      <dgm:t>
        <a:bodyPr/>
        <a:lstStyle/>
        <a:p>
          <a:endParaRPr lang="en-US"/>
        </a:p>
      </dgm:t>
    </dgm:pt>
    <dgm:pt modelId="{E34F4E63-2EE5-4F0B-A1BF-648CC434EDFE}">
      <dgm:prSet phldrT="[Text]"/>
      <dgm:spPr/>
      <dgm:t>
        <a:bodyPr/>
        <a:lstStyle/>
        <a:p>
          <a:r>
            <a:rPr lang="en-US" dirty="0"/>
            <a:t>Power of words, unbridled control of energies</a:t>
          </a:r>
        </a:p>
      </dgm:t>
    </dgm:pt>
    <dgm:pt modelId="{F649949F-79D3-40C5-B0C6-97FD96F8D03C}" type="parTrans" cxnId="{A029996D-4605-494E-A32F-B45855693394}">
      <dgm:prSet/>
      <dgm:spPr/>
      <dgm:t>
        <a:bodyPr/>
        <a:lstStyle/>
        <a:p>
          <a:endParaRPr lang="en-US"/>
        </a:p>
      </dgm:t>
    </dgm:pt>
    <dgm:pt modelId="{4A3E1CD3-4F94-4DA6-AD97-EABE7ED14AAD}" type="sibTrans" cxnId="{A029996D-4605-494E-A32F-B45855693394}">
      <dgm:prSet/>
      <dgm:spPr/>
      <dgm:t>
        <a:bodyPr/>
        <a:lstStyle/>
        <a:p>
          <a:endParaRPr lang="en-US"/>
        </a:p>
      </dgm:t>
    </dgm:pt>
    <dgm:pt modelId="{129181C5-AC07-4B54-BFFE-5F7883D3729F}">
      <dgm:prSet phldrT="[Text]" custT="1"/>
      <dgm:spPr>
        <a:solidFill>
          <a:srgbClr val="5F3C27"/>
        </a:solidFill>
        <a:ln>
          <a:solidFill>
            <a:srgbClr val="5F3C27"/>
          </a:solidFill>
        </a:ln>
      </dgm:spPr>
      <dgm:t>
        <a:bodyPr/>
        <a:lstStyle/>
        <a:p>
          <a:r>
            <a:rPr lang="en-US" sz="3700" dirty="0"/>
            <a:t>Fighters</a:t>
          </a:r>
        </a:p>
        <a:p>
          <a:r>
            <a:rPr lang="en-US" sz="2400" dirty="0"/>
            <a:t>Shouts</a:t>
          </a:r>
        </a:p>
      </dgm:t>
    </dgm:pt>
    <dgm:pt modelId="{13490333-D8B9-4864-8050-B324FF30CB97}" type="parTrans" cxnId="{F12F4BE1-8503-4FCE-8B34-EF5A3A05405A}">
      <dgm:prSet/>
      <dgm:spPr/>
      <dgm:t>
        <a:bodyPr/>
        <a:lstStyle/>
        <a:p>
          <a:endParaRPr lang="en-US"/>
        </a:p>
      </dgm:t>
    </dgm:pt>
    <dgm:pt modelId="{3533DDCE-31DF-4DFB-AD71-19C4CDCC8E15}" type="sibTrans" cxnId="{F12F4BE1-8503-4FCE-8B34-EF5A3A05405A}">
      <dgm:prSet/>
      <dgm:spPr/>
      <dgm:t>
        <a:bodyPr/>
        <a:lstStyle/>
        <a:p>
          <a:endParaRPr lang="en-US"/>
        </a:p>
      </dgm:t>
    </dgm:pt>
    <dgm:pt modelId="{825E3A04-2D83-4E42-B6BC-D57FFF2E8B78}">
      <dgm:prSet phldrT="[Text]"/>
      <dgm:spPr>
        <a:ln>
          <a:solidFill>
            <a:srgbClr val="5F3C27"/>
          </a:solidFill>
        </a:ln>
      </dgm:spPr>
      <dgm:t>
        <a:bodyPr/>
        <a:lstStyle/>
        <a:p>
          <a:r>
            <a:rPr lang="en-US" dirty="0"/>
            <a:t>Power of fury, close-quarter master</a:t>
          </a:r>
        </a:p>
      </dgm:t>
    </dgm:pt>
    <dgm:pt modelId="{27BEFC72-FF4F-431B-882C-30CD2C0937E6}" type="parTrans" cxnId="{8AE0939D-AFFD-4E6E-A213-CC54515FF2E2}">
      <dgm:prSet/>
      <dgm:spPr/>
      <dgm:t>
        <a:bodyPr/>
        <a:lstStyle/>
        <a:p>
          <a:endParaRPr lang="en-US"/>
        </a:p>
      </dgm:t>
    </dgm:pt>
    <dgm:pt modelId="{8BDCF71A-ADA5-4842-BBB7-DCC1F31A65E3}" type="sibTrans" cxnId="{8AE0939D-AFFD-4E6E-A213-CC54515FF2E2}">
      <dgm:prSet/>
      <dgm:spPr/>
      <dgm:t>
        <a:bodyPr/>
        <a:lstStyle/>
        <a:p>
          <a:endParaRPr lang="en-US"/>
        </a:p>
      </dgm:t>
    </dgm:pt>
    <dgm:pt modelId="{4D02A595-0C7F-4C67-8093-416C40AE59FA}">
      <dgm:prSet phldrT="[Text]" custT="1"/>
      <dgm:spPr>
        <a:solidFill>
          <a:srgbClr val="637F53"/>
        </a:solidFill>
        <a:ln>
          <a:solidFill>
            <a:srgbClr val="637F53"/>
          </a:solidFill>
        </a:ln>
      </dgm:spPr>
      <dgm:t>
        <a:bodyPr/>
        <a:lstStyle/>
        <a:p>
          <a:r>
            <a:rPr lang="en-US" sz="3400" dirty="0"/>
            <a:t>Rogues</a:t>
          </a:r>
        </a:p>
        <a:p>
          <a:r>
            <a:rPr lang="en-US" sz="2400" dirty="0"/>
            <a:t>Toxins</a:t>
          </a:r>
        </a:p>
      </dgm:t>
    </dgm:pt>
    <dgm:pt modelId="{83D262B0-1E74-4F42-9E6C-C8DFF66C9181}" type="parTrans" cxnId="{6EE62698-86D9-4769-B58A-50CF198838CF}">
      <dgm:prSet/>
      <dgm:spPr/>
      <dgm:t>
        <a:bodyPr/>
        <a:lstStyle/>
        <a:p>
          <a:endParaRPr lang="en-US"/>
        </a:p>
      </dgm:t>
    </dgm:pt>
    <dgm:pt modelId="{AB02552B-2007-45F1-8F17-72DCAA874615}" type="sibTrans" cxnId="{6EE62698-86D9-4769-B58A-50CF198838CF}">
      <dgm:prSet/>
      <dgm:spPr/>
      <dgm:t>
        <a:bodyPr/>
        <a:lstStyle/>
        <a:p>
          <a:endParaRPr lang="en-US"/>
        </a:p>
      </dgm:t>
    </dgm:pt>
    <dgm:pt modelId="{469B766C-B556-4EE8-9491-A9A751839B59}">
      <dgm:prSet phldrT="[Text]"/>
      <dgm:spPr>
        <a:ln>
          <a:solidFill>
            <a:srgbClr val="637F53"/>
          </a:solidFill>
        </a:ln>
      </dgm:spPr>
      <dgm:t>
        <a:bodyPr/>
        <a:lstStyle/>
        <a:p>
          <a:r>
            <a:rPr lang="en-US" dirty="0"/>
            <a:t>Power of poison and stealth, unmatched skill</a:t>
          </a:r>
        </a:p>
      </dgm:t>
    </dgm:pt>
    <dgm:pt modelId="{C1622EDA-EBE9-4DF2-931A-41E93E6574CF}" type="parTrans" cxnId="{40E285D5-1B76-4511-AD24-A674A84A6D66}">
      <dgm:prSet/>
      <dgm:spPr/>
      <dgm:t>
        <a:bodyPr/>
        <a:lstStyle/>
        <a:p>
          <a:endParaRPr lang="en-US"/>
        </a:p>
      </dgm:t>
    </dgm:pt>
    <dgm:pt modelId="{51B961DB-7C85-4639-A282-0DFA259C2233}" type="sibTrans" cxnId="{40E285D5-1B76-4511-AD24-A674A84A6D66}">
      <dgm:prSet/>
      <dgm:spPr/>
      <dgm:t>
        <a:bodyPr/>
        <a:lstStyle/>
        <a:p>
          <a:endParaRPr lang="en-US"/>
        </a:p>
      </dgm:t>
    </dgm:pt>
    <dgm:pt modelId="{61F280F8-7706-40B7-AFFF-4EC2705CC187}">
      <dgm:prSet phldrT="[Text]"/>
      <dgm:spPr/>
      <dgm:t>
        <a:bodyPr/>
        <a:lstStyle/>
        <a:p>
          <a:r>
            <a:rPr lang="en-US" dirty="0"/>
            <a:t>1 health/level</a:t>
          </a:r>
        </a:p>
      </dgm:t>
    </dgm:pt>
    <dgm:pt modelId="{30316446-C52A-4461-ACC6-BEBA279C0410}" type="parTrans" cxnId="{040E80DF-ACB7-406C-B346-F6269DBDF75A}">
      <dgm:prSet/>
      <dgm:spPr/>
      <dgm:t>
        <a:bodyPr/>
        <a:lstStyle/>
        <a:p>
          <a:endParaRPr lang="en-US"/>
        </a:p>
      </dgm:t>
    </dgm:pt>
    <dgm:pt modelId="{6B133163-A4E8-4C2D-AB75-481E43419A09}" type="sibTrans" cxnId="{040E80DF-ACB7-406C-B346-F6269DBDF75A}">
      <dgm:prSet/>
      <dgm:spPr/>
      <dgm:t>
        <a:bodyPr/>
        <a:lstStyle/>
        <a:p>
          <a:endParaRPr lang="en-US"/>
        </a:p>
      </dgm:t>
    </dgm:pt>
    <dgm:pt modelId="{41EE9423-D7E6-4ECE-A8F5-B1D526D1D538}">
      <dgm:prSet phldrT="[Text]"/>
      <dgm:spPr/>
      <dgm:t>
        <a:bodyPr/>
        <a:lstStyle/>
        <a:p>
          <a:r>
            <a:rPr lang="en-US" dirty="0"/>
            <a:t>1 charge/level</a:t>
          </a:r>
        </a:p>
      </dgm:t>
    </dgm:pt>
    <dgm:pt modelId="{581EBF71-E623-4566-AF99-3C19262B8176}" type="parTrans" cxnId="{981BC818-2EE9-4729-9239-EBA66FF083BD}">
      <dgm:prSet/>
      <dgm:spPr/>
      <dgm:t>
        <a:bodyPr/>
        <a:lstStyle/>
        <a:p>
          <a:endParaRPr lang="en-US"/>
        </a:p>
      </dgm:t>
    </dgm:pt>
    <dgm:pt modelId="{5C2D7E0B-88A8-40D8-8744-6E7F7EAF3977}" type="sibTrans" cxnId="{981BC818-2EE9-4729-9239-EBA66FF083BD}">
      <dgm:prSet/>
      <dgm:spPr/>
      <dgm:t>
        <a:bodyPr/>
        <a:lstStyle/>
        <a:p>
          <a:endParaRPr lang="en-US"/>
        </a:p>
      </dgm:t>
    </dgm:pt>
    <dgm:pt modelId="{475B0620-DE1D-4DED-ADBA-D2F6CC5D3C38}">
      <dgm:prSet phldrT="[Text]"/>
      <dgm:spPr>
        <a:ln>
          <a:solidFill>
            <a:srgbClr val="FCD634"/>
          </a:solidFill>
        </a:ln>
      </dgm:spPr>
      <dgm:t>
        <a:bodyPr/>
        <a:lstStyle/>
        <a:p>
          <a:r>
            <a:rPr lang="en-US" dirty="0"/>
            <a:t>1 health/level</a:t>
          </a:r>
        </a:p>
      </dgm:t>
    </dgm:pt>
    <dgm:pt modelId="{6382461C-57F0-45DD-BE44-9487B15CDDAC}" type="parTrans" cxnId="{1BC9B918-2846-4E5D-B124-CDB2D84F4C07}">
      <dgm:prSet/>
      <dgm:spPr/>
      <dgm:t>
        <a:bodyPr/>
        <a:lstStyle/>
        <a:p>
          <a:endParaRPr lang="en-US"/>
        </a:p>
      </dgm:t>
    </dgm:pt>
    <dgm:pt modelId="{C9CB8BB8-932B-4F2C-B06C-61A1A32377BA}" type="sibTrans" cxnId="{1BC9B918-2846-4E5D-B124-CDB2D84F4C07}">
      <dgm:prSet/>
      <dgm:spPr/>
      <dgm:t>
        <a:bodyPr/>
        <a:lstStyle/>
        <a:p>
          <a:endParaRPr lang="en-US"/>
        </a:p>
      </dgm:t>
    </dgm:pt>
    <dgm:pt modelId="{278732AA-7D4E-4AA9-BCC0-55DD759DF073}">
      <dgm:prSet phldrT="[Text]"/>
      <dgm:spPr/>
      <dgm:t>
        <a:bodyPr/>
        <a:lstStyle/>
        <a:p>
          <a:r>
            <a:rPr lang="en-US" dirty="0"/>
            <a:t>Wear up to cloth with no stealth penalty, can gain up to 10 armor points, may use small shields</a:t>
          </a:r>
        </a:p>
      </dgm:t>
    </dgm:pt>
    <dgm:pt modelId="{F5436BD1-EB09-4600-B129-8B494A54442D}" type="parTrans" cxnId="{E324E9A1-D842-4E68-8FA5-96E6DDD8CD05}">
      <dgm:prSet/>
      <dgm:spPr/>
      <dgm:t>
        <a:bodyPr/>
        <a:lstStyle/>
        <a:p>
          <a:endParaRPr lang="en-US"/>
        </a:p>
      </dgm:t>
    </dgm:pt>
    <dgm:pt modelId="{04BCF2F3-474B-4AC5-A8FC-2414221311BB}" type="sibTrans" cxnId="{E324E9A1-D842-4E68-8FA5-96E6DDD8CD05}">
      <dgm:prSet/>
      <dgm:spPr/>
      <dgm:t>
        <a:bodyPr/>
        <a:lstStyle/>
        <a:p>
          <a:endParaRPr lang="en-US"/>
        </a:p>
      </dgm:t>
    </dgm:pt>
    <dgm:pt modelId="{6F506B8C-70D0-4916-A53C-22A961118C9F}">
      <dgm:prSet phldrT="[Text]"/>
      <dgm:spPr>
        <a:ln>
          <a:solidFill>
            <a:srgbClr val="FCD634"/>
          </a:solidFill>
        </a:ln>
      </dgm:spPr>
      <dgm:t>
        <a:bodyPr/>
        <a:lstStyle/>
        <a:p>
          <a:r>
            <a:rPr lang="en-US" dirty="0"/>
            <a:t>1 charge/level</a:t>
          </a:r>
        </a:p>
      </dgm:t>
    </dgm:pt>
    <dgm:pt modelId="{CBCF78F4-7F27-4242-BE47-30DEA8AAAD98}" type="parTrans" cxnId="{765031A3-7552-4AB0-9516-36973E4B16F3}">
      <dgm:prSet/>
      <dgm:spPr/>
      <dgm:t>
        <a:bodyPr/>
        <a:lstStyle/>
        <a:p>
          <a:endParaRPr lang="en-US"/>
        </a:p>
      </dgm:t>
    </dgm:pt>
    <dgm:pt modelId="{A4D67066-09BE-45B7-89DB-653C8F44CA61}" type="sibTrans" cxnId="{765031A3-7552-4AB0-9516-36973E4B16F3}">
      <dgm:prSet/>
      <dgm:spPr/>
      <dgm:t>
        <a:bodyPr/>
        <a:lstStyle/>
        <a:p>
          <a:endParaRPr lang="en-US"/>
        </a:p>
      </dgm:t>
    </dgm:pt>
    <dgm:pt modelId="{6B160A22-C82C-4FDA-BBAB-7E4ED2F8F73C}">
      <dgm:prSet phldrT="[Text]"/>
      <dgm:spPr>
        <a:ln>
          <a:solidFill>
            <a:srgbClr val="FCD634"/>
          </a:solidFill>
        </a:ln>
      </dgm:spPr>
      <dgm:t>
        <a:bodyPr/>
        <a:lstStyle/>
        <a:p>
          <a:r>
            <a:rPr lang="en-US" dirty="0"/>
            <a:t>Wear up to chain with no stealth penalty, can gain up to 20 armor points, may use small shields</a:t>
          </a:r>
        </a:p>
      </dgm:t>
    </dgm:pt>
    <dgm:pt modelId="{7F51C550-A020-42E5-B48C-F5B02AEA9DEE}" type="parTrans" cxnId="{FD2C3419-4701-40D9-BDB5-D5D8896F7FF5}">
      <dgm:prSet/>
      <dgm:spPr/>
      <dgm:t>
        <a:bodyPr/>
        <a:lstStyle/>
        <a:p>
          <a:endParaRPr lang="en-US"/>
        </a:p>
      </dgm:t>
    </dgm:pt>
    <dgm:pt modelId="{F6C089AA-BAB4-4414-A0B0-B0BE4E11B992}" type="sibTrans" cxnId="{FD2C3419-4701-40D9-BDB5-D5D8896F7FF5}">
      <dgm:prSet/>
      <dgm:spPr/>
      <dgm:t>
        <a:bodyPr/>
        <a:lstStyle/>
        <a:p>
          <a:endParaRPr lang="en-US"/>
        </a:p>
      </dgm:t>
    </dgm:pt>
    <dgm:pt modelId="{01CFE349-64F9-4687-8B00-1DC346695752}">
      <dgm:prSet phldrT="[Text]"/>
      <dgm:spPr>
        <a:ln>
          <a:solidFill>
            <a:srgbClr val="5F3C27"/>
          </a:solidFill>
        </a:ln>
      </dgm:spPr>
      <dgm:t>
        <a:bodyPr/>
        <a:lstStyle/>
        <a:p>
          <a:r>
            <a:rPr lang="en-US" dirty="0"/>
            <a:t>1 health/level</a:t>
          </a:r>
        </a:p>
      </dgm:t>
    </dgm:pt>
    <dgm:pt modelId="{0377C22A-07D3-487B-AE77-C3D1EA4322F6}" type="parTrans" cxnId="{7C2F0655-CFDA-4885-8672-67058B0D20B8}">
      <dgm:prSet/>
      <dgm:spPr/>
      <dgm:t>
        <a:bodyPr/>
        <a:lstStyle/>
        <a:p>
          <a:endParaRPr lang="en-US"/>
        </a:p>
      </dgm:t>
    </dgm:pt>
    <dgm:pt modelId="{ACCC8653-FDC1-43D3-9C1C-9ADF6B918B28}" type="sibTrans" cxnId="{7C2F0655-CFDA-4885-8672-67058B0D20B8}">
      <dgm:prSet/>
      <dgm:spPr/>
      <dgm:t>
        <a:bodyPr/>
        <a:lstStyle/>
        <a:p>
          <a:endParaRPr lang="en-US"/>
        </a:p>
      </dgm:t>
    </dgm:pt>
    <dgm:pt modelId="{D9D4BD80-C413-4E5C-BAF3-3819A88B792E}">
      <dgm:prSet phldrT="[Text]"/>
      <dgm:spPr>
        <a:ln>
          <a:solidFill>
            <a:srgbClr val="5F3C27"/>
          </a:solidFill>
        </a:ln>
      </dgm:spPr>
      <dgm:t>
        <a:bodyPr/>
        <a:lstStyle/>
        <a:p>
          <a:r>
            <a:rPr lang="en-US" dirty="0"/>
            <a:t>1 charge/level</a:t>
          </a:r>
        </a:p>
      </dgm:t>
    </dgm:pt>
    <dgm:pt modelId="{4BD19126-EE21-4406-8D0F-FB628ACF049C}" type="parTrans" cxnId="{DD0E3AAC-1F71-48A7-BFEE-A366A89BC4C2}">
      <dgm:prSet/>
      <dgm:spPr/>
      <dgm:t>
        <a:bodyPr/>
        <a:lstStyle/>
        <a:p>
          <a:endParaRPr lang="en-US"/>
        </a:p>
      </dgm:t>
    </dgm:pt>
    <dgm:pt modelId="{0B5B0DFF-775A-4BB3-A239-44AD39E4B1BE}" type="sibTrans" cxnId="{DD0E3AAC-1F71-48A7-BFEE-A366A89BC4C2}">
      <dgm:prSet/>
      <dgm:spPr/>
      <dgm:t>
        <a:bodyPr/>
        <a:lstStyle/>
        <a:p>
          <a:endParaRPr lang="en-US"/>
        </a:p>
      </dgm:t>
    </dgm:pt>
    <dgm:pt modelId="{A9610716-D1B6-422B-96A4-137CBDAB958A}">
      <dgm:prSet phldrT="[Text]"/>
      <dgm:spPr>
        <a:ln>
          <a:solidFill>
            <a:srgbClr val="5F3C27"/>
          </a:solidFill>
        </a:ln>
      </dgm:spPr>
      <dgm:t>
        <a:bodyPr/>
        <a:lstStyle/>
        <a:p>
          <a:r>
            <a:rPr lang="en-US" dirty="0"/>
            <a:t>Wear up to chain with no stealth penalty, plate only reduces stealth by 1, can gain up to 22 armor points, may use heavy shields</a:t>
          </a:r>
        </a:p>
      </dgm:t>
    </dgm:pt>
    <dgm:pt modelId="{75C67503-2C64-4A4C-ABB1-E6085846228A}" type="parTrans" cxnId="{DA3FF96B-2B14-4F71-88D1-2F80D4BF34BD}">
      <dgm:prSet/>
      <dgm:spPr/>
      <dgm:t>
        <a:bodyPr/>
        <a:lstStyle/>
        <a:p>
          <a:endParaRPr lang="en-US"/>
        </a:p>
      </dgm:t>
    </dgm:pt>
    <dgm:pt modelId="{C3BEEA95-E4D5-49A0-A104-93F881CF9D06}" type="sibTrans" cxnId="{DA3FF96B-2B14-4F71-88D1-2F80D4BF34BD}">
      <dgm:prSet/>
      <dgm:spPr/>
      <dgm:t>
        <a:bodyPr/>
        <a:lstStyle/>
        <a:p>
          <a:endParaRPr lang="en-US"/>
        </a:p>
      </dgm:t>
    </dgm:pt>
    <dgm:pt modelId="{41D32479-ED93-40A6-B696-40B65A0C173F}">
      <dgm:prSet phldrT="[Text]"/>
      <dgm:spPr>
        <a:ln>
          <a:solidFill>
            <a:srgbClr val="637F53"/>
          </a:solidFill>
        </a:ln>
      </dgm:spPr>
      <dgm:t>
        <a:bodyPr/>
        <a:lstStyle/>
        <a:p>
          <a:r>
            <a:rPr lang="en-US" dirty="0"/>
            <a:t>1 health/level</a:t>
          </a:r>
        </a:p>
      </dgm:t>
    </dgm:pt>
    <dgm:pt modelId="{22B7D90E-0FB0-4E36-A01C-DF1125D019B2}" type="parTrans" cxnId="{128F952A-87EC-4824-8E0E-9E49391FF264}">
      <dgm:prSet/>
      <dgm:spPr/>
      <dgm:t>
        <a:bodyPr/>
        <a:lstStyle/>
        <a:p>
          <a:endParaRPr lang="en-US"/>
        </a:p>
      </dgm:t>
    </dgm:pt>
    <dgm:pt modelId="{15CAA739-EF16-4656-A418-AF29FAEE73EA}" type="sibTrans" cxnId="{128F952A-87EC-4824-8E0E-9E49391FF264}">
      <dgm:prSet/>
      <dgm:spPr/>
      <dgm:t>
        <a:bodyPr/>
        <a:lstStyle/>
        <a:p>
          <a:endParaRPr lang="en-US"/>
        </a:p>
      </dgm:t>
    </dgm:pt>
    <dgm:pt modelId="{4C9D5DAF-FAEA-4442-B7D1-17E9823EC454}">
      <dgm:prSet phldrT="[Text]"/>
      <dgm:spPr>
        <a:ln>
          <a:solidFill>
            <a:srgbClr val="637F53"/>
          </a:solidFill>
        </a:ln>
      </dgm:spPr>
      <dgm:t>
        <a:bodyPr/>
        <a:lstStyle/>
        <a:p>
          <a:r>
            <a:rPr lang="en-US" dirty="0"/>
            <a:t>1 charge/level</a:t>
          </a:r>
        </a:p>
      </dgm:t>
    </dgm:pt>
    <dgm:pt modelId="{071D19E2-BE3B-46F3-806E-2146A23FCD4B}" type="parTrans" cxnId="{E98CACA6-2D2D-43EC-9D7A-B94134E89C35}">
      <dgm:prSet/>
      <dgm:spPr/>
      <dgm:t>
        <a:bodyPr/>
        <a:lstStyle/>
        <a:p>
          <a:endParaRPr lang="en-US"/>
        </a:p>
      </dgm:t>
    </dgm:pt>
    <dgm:pt modelId="{5B1F5BA7-1370-4A6D-AABF-0D63C4BB8139}" type="sibTrans" cxnId="{E98CACA6-2D2D-43EC-9D7A-B94134E89C35}">
      <dgm:prSet/>
      <dgm:spPr/>
      <dgm:t>
        <a:bodyPr/>
        <a:lstStyle/>
        <a:p>
          <a:endParaRPr lang="en-US"/>
        </a:p>
      </dgm:t>
    </dgm:pt>
    <dgm:pt modelId="{B2F084FE-BE91-4236-B747-C9F1173916D9}">
      <dgm:prSet phldrT="[Text]"/>
      <dgm:spPr>
        <a:ln>
          <a:solidFill>
            <a:srgbClr val="637F53"/>
          </a:solidFill>
        </a:ln>
      </dgm:spPr>
      <dgm:t>
        <a:bodyPr/>
        <a:lstStyle/>
        <a:p>
          <a:r>
            <a:rPr lang="en-US" dirty="0"/>
            <a:t>Wear up to leather with no stealth penalty, can gain up to 15 armor points, may use small shields</a:t>
          </a:r>
        </a:p>
      </dgm:t>
    </dgm:pt>
    <dgm:pt modelId="{240CA506-A394-4553-BF59-BE2ADD1644C8}" type="parTrans" cxnId="{05C48E9C-4AD1-4DC9-9AFD-BF019BA47134}">
      <dgm:prSet/>
      <dgm:spPr/>
      <dgm:t>
        <a:bodyPr/>
        <a:lstStyle/>
        <a:p>
          <a:endParaRPr lang="en-US"/>
        </a:p>
      </dgm:t>
    </dgm:pt>
    <dgm:pt modelId="{6974C70D-B5D1-45A0-AA4C-43AE39A2BDCA}" type="sibTrans" cxnId="{05C48E9C-4AD1-4DC9-9AFD-BF019BA47134}">
      <dgm:prSet/>
      <dgm:spPr/>
      <dgm:t>
        <a:bodyPr/>
        <a:lstStyle/>
        <a:p>
          <a:endParaRPr lang="en-US"/>
        </a:p>
      </dgm:t>
    </dgm:pt>
    <dgm:pt modelId="{4DCCA0E6-961C-448C-A589-AEFCA1CD372D}">
      <dgm:prSet phldrT="[Text]"/>
      <dgm:spPr/>
      <dgm:t>
        <a:bodyPr/>
        <a:lstStyle/>
        <a:p>
          <a:r>
            <a:rPr lang="en-US" dirty="0"/>
            <a:t>1 Perception bonus (Stealth and Seek)</a:t>
          </a:r>
        </a:p>
      </dgm:t>
    </dgm:pt>
    <dgm:pt modelId="{4D343A65-728A-4298-B3F5-64670FA1A4FF}" type="parTrans" cxnId="{E48A4455-2711-4F6F-8899-39E6F3A2491F}">
      <dgm:prSet/>
      <dgm:spPr/>
      <dgm:t>
        <a:bodyPr/>
        <a:lstStyle/>
        <a:p>
          <a:endParaRPr lang="en-US"/>
        </a:p>
      </dgm:t>
    </dgm:pt>
    <dgm:pt modelId="{876137E3-6CD4-48EF-A986-E268B4AF4CE4}" type="sibTrans" cxnId="{E48A4455-2711-4F6F-8899-39E6F3A2491F}">
      <dgm:prSet/>
      <dgm:spPr/>
      <dgm:t>
        <a:bodyPr/>
        <a:lstStyle/>
        <a:p>
          <a:endParaRPr lang="en-US"/>
        </a:p>
      </dgm:t>
    </dgm:pt>
    <dgm:pt modelId="{F0500DD2-5F13-4619-833A-B1D6DC29C8AC}">
      <dgm:prSet phldrT="[Text]"/>
      <dgm:spPr>
        <a:ln>
          <a:solidFill>
            <a:srgbClr val="5F3C27"/>
          </a:solidFill>
        </a:ln>
      </dgm:spPr>
      <dgm:t>
        <a:bodyPr/>
        <a:lstStyle/>
        <a:p>
          <a:r>
            <a:rPr lang="en-US" dirty="0"/>
            <a:t>2 Seek bonus (does not count as Perception, no Stealth, cannot break maximum of 10)</a:t>
          </a:r>
        </a:p>
      </dgm:t>
    </dgm:pt>
    <dgm:pt modelId="{853ACFBD-E7EC-40CB-99A5-173B252B0A84}" type="parTrans" cxnId="{61497F41-AEFB-4364-B056-3FE6AE32D414}">
      <dgm:prSet/>
      <dgm:spPr/>
      <dgm:t>
        <a:bodyPr/>
        <a:lstStyle/>
        <a:p>
          <a:endParaRPr lang="en-US"/>
        </a:p>
      </dgm:t>
    </dgm:pt>
    <dgm:pt modelId="{DF1E5817-1321-4DA1-90B7-DF1E10E3602D}" type="sibTrans" cxnId="{61497F41-AEFB-4364-B056-3FE6AE32D414}">
      <dgm:prSet/>
      <dgm:spPr/>
      <dgm:t>
        <a:bodyPr/>
        <a:lstStyle/>
        <a:p>
          <a:endParaRPr lang="en-US"/>
        </a:p>
      </dgm:t>
    </dgm:pt>
    <dgm:pt modelId="{D99687F2-EFBA-48E5-A0E6-7FD55AAAE16C}">
      <dgm:prSet phldrT="[Text]"/>
      <dgm:spPr>
        <a:ln>
          <a:solidFill>
            <a:srgbClr val="637F53"/>
          </a:solidFill>
        </a:ln>
      </dgm:spPr>
      <dgm:t>
        <a:bodyPr/>
        <a:lstStyle/>
        <a:p>
          <a:r>
            <a:rPr lang="en-US" dirty="0"/>
            <a:t>1 Perception bonus (Stealth and Seek)</a:t>
          </a:r>
        </a:p>
      </dgm:t>
    </dgm:pt>
    <dgm:pt modelId="{10E78C98-D230-4FD0-9BCE-B5E35EC853D9}" type="parTrans" cxnId="{09019E89-8A7A-406E-8C0C-1C4443A0E1E7}">
      <dgm:prSet/>
      <dgm:spPr/>
      <dgm:t>
        <a:bodyPr/>
        <a:lstStyle/>
        <a:p>
          <a:endParaRPr lang="en-US"/>
        </a:p>
      </dgm:t>
    </dgm:pt>
    <dgm:pt modelId="{6C359B2B-3BC0-4155-B633-01217ABB1F49}" type="sibTrans" cxnId="{09019E89-8A7A-406E-8C0C-1C4443A0E1E7}">
      <dgm:prSet/>
      <dgm:spPr/>
      <dgm:t>
        <a:bodyPr/>
        <a:lstStyle/>
        <a:p>
          <a:endParaRPr lang="en-US"/>
        </a:p>
      </dgm:t>
    </dgm:pt>
    <dgm:pt modelId="{FFB4490E-B971-4462-83B8-8FBDF5D2CB3F}">
      <dgm:prSet phldrT="[Text]"/>
      <dgm:spPr>
        <a:ln>
          <a:solidFill>
            <a:srgbClr val="FCD634"/>
          </a:solidFill>
        </a:ln>
      </dgm:spPr>
      <dgm:t>
        <a:bodyPr/>
        <a:lstStyle/>
        <a:p>
          <a:r>
            <a:rPr lang="en-US" dirty="0"/>
            <a:t>0 Perception bonus</a:t>
          </a:r>
        </a:p>
      </dgm:t>
    </dgm:pt>
    <dgm:pt modelId="{EA9C3111-78FF-410F-8585-452660F7DCE4}" type="parTrans" cxnId="{E4058C3F-D27E-418F-8132-199C007C99E5}">
      <dgm:prSet/>
      <dgm:spPr/>
      <dgm:t>
        <a:bodyPr/>
        <a:lstStyle/>
        <a:p>
          <a:endParaRPr lang="en-US"/>
        </a:p>
      </dgm:t>
    </dgm:pt>
    <dgm:pt modelId="{02CF89B5-2215-4060-90D2-803A687EFCAC}" type="sibTrans" cxnId="{E4058C3F-D27E-418F-8132-199C007C99E5}">
      <dgm:prSet/>
      <dgm:spPr/>
      <dgm:t>
        <a:bodyPr/>
        <a:lstStyle/>
        <a:p>
          <a:endParaRPr lang="en-US"/>
        </a:p>
      </dgm:t>
    </dgm:pt>
    <dgm:pt modelId="{30213176-B9A7-4BB6-8AB1-4A4F726BEC2D}" type="pres">
      <dgm:prSet presAssocID="{C2785494-CBA2-4420-9060-579F84D70BA5}" presName="cycleMatrixDiagram" presStyleCnt="0">
        <dgm:presLayoutVars>
          <dgm:chMax val="1"/>
          <dgm:dir/>
          <dgm:animLvl val="lvl"/>
          <dgm:resizeHandles val="exact"/>
        </dgm:presLayoutVars>
      </dgm:prSet>
      <dgm:spPr/>
    </dgm:pt>
    <dgm:pt modelId="{30949A0A-3785-4AB6-A987-52C60041A796}" type="pres">
      <dgm:prSet presAssocID="{C2785494-CBA2-4420-9060-579F84D70BA5}" presName="children" presStyleCnt="0"/>
      <dgm:spPr/>
    </dgm:pt>
    <dgm:pt modelId="{338690DA-C627-41C5-BFAF-D29DA38E825E}" type="pres">
      <dgm:prSet presAssocID="{C2785494-CBA2-4420-9060-579F84D70BA5}" presName="child1group" presStyleCnt="0"/>
      <dgm:spPr/>
    </dgm:pt>
    <dgm:pt modelId="{14E2E8F5-8A25-49D9-A750-60410B935BF9}" type="pres">
      <dgm:prSet presAssocID="{C2785494-CBA2-4420-9060-579F84D70BA5}" presName="child1" presStyleLbl="bgAcc1" presStyleIdx="0" presStyleCnt="4" custScaleX="104606" custScaleY="89856"/>
      <dgm:spPr/>
    </dgm:pt>
    <dgm:pt modelId="{D0F18008-8819-44BD-BA46-FA86543F3411}" type="pres">
      <dgm:prSet presAssocID="{C2785494-CBA2-4420-9060-579F84D70BA5}" presName="child1Text" presStyleLbl="bgAcc1" presStyleIdx="0" presStyleCnt="4">
        <dgm:presLayoutVars>
          <dgm:bulletEnabled val="1"/>
        </dgm:presLayoutVars>
      </dgm:prSet>
      <dgm:spPr/>
    </dgm:pt>
    <dgm:pt modelId="{3253F2D3-15B0-497F-A6B3-B30548100FC7}" type="pres">
      <dgm:prSet presAssocID="{C2785494-CBA2-4420-9060-579F84D70BA5}" presName="child2group" presStyleCnt="0"/>
      <dgm:spPr/>
    </dgm:pt>
    <dgm:pt modelId="{F29F1B7B-772D-47EC-8248-A63AE76DDE0E}" type="pres">
      <dgm:prSet presAssocID="{C2785494-CBA2-4420-9060-579F84D70BA5}" presName="child2" presStyleLbl="bgAcc1" presStyleIdx="1" presStyleCnt="4" custScaleX="95628" custScaleY="92197"/>
      <dgm:spPr/>
    </dgm:pt>
    <dgm:pt modelId="{C18BA615-F655-4355-AD09-3D94E411C1F7}" type="pres">
      <dgm:prSet presAssocID="{C2785494-CBA2-4420-9060-579F84D70BA5}" presName="child2Text" presStyleLbl="bgAcc1" presStyleIdx="1" presStyleCnt="4">
        <dgm:presLayoutVars>
          <dgm:bulletEnabled val="1"/>
        </dgm:presLayoutVars>
      </dgm:prSet>
      <dgm:spPr/>
    </dgm:pt>
    <dgm:pt modelId="{BB334287-06CB-41C4-93D3-37D03A3CB9DC}" type="pres">
      <dgm:prSet presAssocID="{C2785494-CBA2-4420-9060-579F84D70BA5}" presName="child3group" presStyleCnt="0"/>
      <dgm:spPr/>
    </dgm:pt>
    <dgm:pt modelId="{56E4F748-2CAF-4D02-B107-32564BB65A58}" type="pres">
      <dgm:prSet presAssocID="{C2785494-CBA2-4420-9060-579F84D70BA5}" presName="child3" presStyleLbl="bgAcc1" presStyleIdx="2" presStyleCnt="4" custLinFactNeighborX="7736" custLinFactNeighborY="-1215"/>
      <dgm:spPr/>
    </dgm:pt>
    <dgm:pt modelId="{195620D9-9566-4D8D-AF33-907DB066AA4B}" type="pres">
      <dgm:prSet presAssocID="{C2785494-CBA2-4420-9060-579F84D70BA5}" presName="child3Text" presStyleLbl="bgAcc1" presStyleIdx="2" presStyleCnt="4">
        <dgm:presLayoutVars>
          <dgm:bulletEnabled val="1"/>
        </dgm:presLayoutVars>
      </dgm:prSet>
      <dgm:spPr/>
    </dgm:pt>
    <dgm:pt modelId="{69305E42-AAA2-40A0-BD71-5DEFA5BD62F5}" type="pres">
      <dgm:prSet presAssocID="{C2785494-CBA2-4420-9060-579F84D70BA5}" presName="child4group" presStyleCnt="0"/>
      <dgm:spPr/>
    </dgm:pt>
    <dgm:pt modelId="{1D8865EB-6858-4DEB-92FD-4FABDC44B631}" type="pres">
      <dgm:prSet presAssocID="{C2785494-CBA2-4420-9060-579F84D70BA5}" presName="child4" presStyleLbl="bgAcc1" presStyleIdx="3" presStyleCnt="4" custLinFactNeighborX="-9271" custLinFactNeighborY="-1605"/>
      <dgm:spPr/>
    </dgm:pt>
    <dgm:pt modelId="{E8D9F581-EEA3-40A1-A164-65F672A0E29A}" type="pres">
      <dgm:prSet presAssocID="{C2785494-CBA2-4420-9060-579F84D70BA5}" presName="child4Text" presStyleLbl="bgAcc1" presStyleIdx="3" presStyleCnt="4">
        <dgm:presLayoutVars>
          <dgm:bulletEnabled val="1"/>
        </dgm:presLayoutVars>
      </dgm:prSet>
      <dgm:spPr/>
    </dgm:pt>
    <dgm:pt modelId="{DA695E8D-ECEA-4BB9-90D9-C90E782660B3}" type="pres">
      <dgm:prSet presAssocID="{C2785494-CBA2-4420-9060-579F84D70BA5}" presName="childPlaceholder" presStyleCnt="0"/>
      <dgm:spPr/>
    </dgm:pt>
    <dgm:pt modelId="{CAFE46D2-F15B-40DD-8576-C97B152B1571}" type="pres">
      <dgm:prSet presAssocID="{C2785494-CBA2-4420-9060-579F84D70BA5}" presName="circle" presStyleCnt="0"/>
      <dgm:spPr/>
    </dgm:pt>
    <dgm:pt modelId="{F7DC1184-6347-40A3-83C8-2E40A24F636A}" type="pres">
      <dgm:prSet presAssocID="{C2785494-CBA2-4420-9060-579F84D70BA5}" presName="quadrant1" presStyleLbl="node1" presStyleIdx="0" presStyleCnt="4">
        <dgm:presLayoutVars>
          <dgm:chMax val="1"/>
          <dgm:bulletEnabled val="1"/>
        </dgm:presLayoutVars>
      </dgm:prSet>
      <dgm:spPr/>
    </dgm:pt>
    <dgm:pt modelId="{710B25A4-C0C6-428B-B9D8-0192FE09E8AD}" type="pres">
      <dgm:prSet presAssocID="{C2785494-CBA2-4420-9060-579F84D70BA5}" presName="quadrant2" presStyleLbl="node1" presStyleIdx="1" presStyleCnt="4">
        <dgm:presLayoutVars>
          <dgm:chMax val="1"/>
          <dgm:bulletEnabled val="1"/>
        </dgm:presLayoutVars>
      </dgm:prSet>
      <dgm:spPr/>
    </dgm:pt>
    <dgm:pt modelId="{58FF170A-8247-460B-8A7A-63CAE0938AFE}" type="pres">
      <dgm:prSet presAssocID="{C2785494-CBA2-4420-9060-579F84D70BA5}" presName="quadrant3" presStyleLbl="node1" presStyleIdx="2" presStyleCnt="4">
        <dgm:presLayoutVars>
          <dgm:chMax val="1"/>
          <dgm:bulletEnabled val="1"/>
        </dgm:presLayoutVars>
      </dgm:prSet>
      <dgm:spPr/>
    </dgm:pt>
    <dgm:pt modelId="{564F5EB4-874D-47A7-99E6-3DFB95031CC9}" type="pres">
      <dgm:prSet presAssocID="{C2785494-CBA2-4420-9060-579F84D70BA5}" presName="quadrant4" presStyleLbl="node1" presStyleIdx="3" presStyleCnt="4">
        <dgm:presLayoutVars>
          <dgm:chMax val="1"/>
          <dgm:bulletEnabled val="1"/>
        </dgm:presLayoutVars>
      </dgm:prSet>
      <dgm:spPr/>
    </dgm:pt>
    <dgm:pt modelId="{C1E85FC0-A2E4-4596-A3B2-F0F9C90802E8}" type="pres">
      <dgm:prSet presAssocID="{C2785494-CBA2-4420-9060-579F84D70BA5}" presName="quadrantPlaceholder" presStyleCnt="0"/>
      <dgm:spPr/>
    </dgm:pt>
    <dgm:pt modelId="{D908FDDF-1578-4808-8198-638378057425}" type="pres">
      <dgm:prSet presAssocID="{C2785494-CBA2-4420-9060-579F84D70BA5}" presName="center1" presStyleLbl="fgShp" presStyleIdx="0" presStyleCnt="2"/>
      <dgm:spPr/>
    </dgm:pt>
    <dgm:pt modelId="{320AFD18-B0EA-4BB5-B355-3DCAC35B170D}" type="pres">
      <dgm:prSet presAssocID="{C2785494-CBA2-4420-9060-579F84D70BA5}" presName="center2" presStyleLbl="fgShp" presStyleIdx="1" presStyleCnt="2"/>
      <dgm:spPr/>
    </dgm:pt>
  </dgm:ptLst>
  <dgm:cxnLst>
    <dgm:cxn modelId="{37DB1F03-23DB-4456-AA58-E31983FAB95F}" type="presOf" srcId="{F0500DD2-5F13-4619-833A-B1D6DC29C8AC}" destId="{56E4F748-2CAF-4D02-B107-32564BB65A58}" srcOrd="0" destOrd="4" presId="urn:microsoft.com/office/officeart/2005/8/layout/cycle4"/>
    <dgm:cxn modelId="{0D8D680C-54EB-49BB-B654-297C625783B1}" srcId="{C2785494-CBA2-4420-9060-579F84D70BA5}" destId="{91602CD1-4463-4BAC-8078-62B702A67013}" srcOrd="0" destOrd="0" parTransId="{8BB799A4-2C04-438A-A0CD-A7432F8305B9}" sibTransId="{BFF2460E-4096-4505-AD69-27F14D28FD8F}"/>
    <dgm:cxn modelId="{26453413-B5F9-4283-B132-FB4C2491E28C}" type="presOf" srcId="{825E3A04-2D83-4E42-B6BC-D57FFF2E8B78}" destId="{56E4F748-2CAF-4D02-B107-32564BB65A58}" srcOrd="0" destOrd="0" presId="urn:microsoft.com/office/officeart/2005/8/layout/cycle4"/>
    <dgm:cxn modelId="{C3668116-3F15-4547-B63F-E46810C57C4A}" srcId="{C2785494-CBA2-4420-9060-579F84D70BA5}" destId="{3786977E-0081-4E6F-A434-A7C4DC4C61B5}" srcOrd="1" destOrd="0" parTransId="{A7A0D520-6778-40DC-8492-3110C7276F9C}" sibTransId="{31D3E803-957B-4C1B-BD73-8FA4BBFB407B}"/>
    <dgm:cxn modelId="{C8D29C18-1F12-42F9-9C9D-3FCF0B984E24}" type="presOf" srcId="{3786977E-0081-4E6F-A434-A7C4DC4C61B5}" destId="{710B25A4-C0C6-428B-B9D8-0192FE09E8AD}" srcOrd="0" destOrd="0" presId="urn:microsoft.com/office/officeart/2005/8/layout/cycle4"/>
    <dgm:cxn modelId="{1BC9B918-2846-4E5D-B124-CDB2D84F4C07}" srcId="{91602CD1-4463-4BAC-8078-62B702A67013}" destId="{475B0620-DE1D-4DED-ADBA-D2F6CC5D3C38}" srcOrd="1" destOrd="0" parTransId="{6382461C-57F0-45DD-BE44-9487B15CDDAC}" sibTransId="{C9CB8BB8-932B-4F2C-B06C-61A1A32377BA}"/>
    <dgm:cxn modelId="{981BC818-2EE9-4729-9239-EBA66FF083BD}" srcId="{3786977E-0081-4E6F-A434-A7C4DC4C61B5}" destId="{41EE9423-D7E6-4ECE-A8F5-B1D526D1D538}" srcOrd="2" destOrd="0" parTransId="{581EBF71-E623-4566-AF99-3C19262B8176}" sibTransId="{5C2D7E0B-88A8-40D8-8744-6E7F7EAF3977}"/>
    <dgm:cxn modelId="{FD2C3419-4701-40D9-BDB5-D5D8896F7FF5}" srcId="{91602CD1-4463-4BAC-8078-62B702A67013}" destId="{6B160A22-C82C-4FDA-BBAB-7E4ED2F8F73C}" srcOrd="3" destOrd="0" parTransId="{7F51C550-A020-42E5-B48C-F5B02AEA9DEE}" sibTransId="{F6C089AA-BAB4-4414-A0B0-B0BE4E11B992}"/>
    <dgm:cxn modelId="{F8310826-5C8F-43D0-B633-D82FFC549507}" type="presOf" srcId="{B2F084FE-BE91-4236-B747-C9F1173916D9}" destId="{E8D9F581-EEA3-40A1-A164-65F672A0E29A}" srcOrd="1" destOrd="3" presId="urn:microsoft.com/office/officeart/2005/8/layout/cycle4"/>
    <dgm:cxn modelId="{3C9FD928-7402-463A-B11D-181FE39D51A9}" type="presOf" srcId="{D9D4BD80-C413-4E5C-BAF3-3819A88B792E}" destId="{56E4F748-2CAF-4D02-B107-32564BB65A58}" srcOrd="0" destOrd="2" presId="urn:microsoft.com/office/officeart/2005/8/layout/cycle4"/>
    <dgm:cxn modelId="{FF3D4A2A-89CA-4290-8B58-7D9A472D4642}" type="presOf" srcId="{61F280F8-7706-40B7-AFFF-4EC2705CC187}" destId="{C18BA615-F655-4355-AD09-3D94E411C1F7}" srcOrd="1" destOrd="1" presId="urn:microsoft.com/office/officeart/2005/8/layout/cycle4"/>
    <dgm:cxn modelId="{128F952A-87EC-4824-8E0E-9E49391FF264}" srcId="{4D02A595-0C7F-4C67-8093-416C40AE59FA}" destId="{41D32479-ED93-40A6-B696-40B65A0C173F}" srcOrd="1" destOrd="0" parTransId="{22B7D90E-0FB0-4E36-A01C-DF1125D019B2}" sibTransId="{15CAA739-EF16-4656-A418-AF29FAEE73EA}"/>
    <dgm:cxn modelId="{01A9332B-1062-48AC-8A82-28B4717149AD}" srcId="{91602CD1-4463-4BAC-8078-62B702A67013}" destId="{8ED2AAF2-3C5D-48E7-8E63-6AF1FFC07E77}" srcOrd="0" destOrd="0" parTransId="{1C3C9A7D-D50B-41EF-8B20-2897977A7042}" sibTransId="{D78AB4A1-3851-4E80-9243-60A4BBAB39DB}"/>
    <dgm:cxn modelId="{4D75D430-E189-4C85-8969-368C3A56085C}" type="presOf" srcId="{6B160A22-C82C-4FDA-BBAB-7E4ED2F8F73C}" destId="{14E2E8F5-8A25-49D9-A750-60410B935BF9}" srcOrd="0" destOrd="3" presId="urn:microsoft.com/office/officeart/2005/8/layout/cycle4"/>
    <dgm:cxn modelId="{B5B0683F-0CA9-4463-B496-DABB72B32CC7}" type="presOf" srcId="{469B766C-B556-4EE8-9491-A9A751839B59}" destId="{1D8865EB-6858-4DEB-92FD-4FABDC44B631}" srcOrd="0" destOrd="0" presId="urn:microsoft.com/office/officeart/2005/8/layout/cycle4"/>
    <dgm:cxn modelId="{E4058C3F-D27E-418F-8132-199C007C99E5}" srcId="{91602CD1-4463-4BAC-8078-62B702A67013}" destId="{FFB4490E-B971-4462-83B8-8FBDF5D2CB3F}" srcOrd="4" destOrd="0" parTransId="{EA9C3111-78FF-410F-8585-452660F7DCE4}" sibTransId="{02CF89B5-2215-4060-90D2-803A687EFCAC}"/>
    <dgm:cxn modelId="{87132D60-DA81-44C0-9608-0197260350CB}" type="presOf" srcId="{4D02A595-0C7F-4C67-8093-416C40AE59FA}" destId="{564F5EB4-874D-47A7-99E6-3DFB95031CC9}" srcOrd="0" destOrd="0" presId="urn:microsoft.com/office/officeart/2005/8/layout/cycle4"/>
    <dgm:cxn modelId="{09DE1141-7D57-4F21-B66C-13C2BA868EC0}" type="presOf" srcId="{8ED2AAF2-3C5D-48E7-8E63-6AF1FFC07E77}" destId="{14E2E8F5-8A25-49D9-A750-60410B935BF9}" srcOrd="0" destOrd="0" presId="urn:microsoft.com/office/officeart/2005/8/layout/cycle4"/>
    <dgm:cxn modelId="{61497F41-AEFB-4364-B056-3FE6AE32D414}" srcId="{129181C5-AC07-4B54-BFFE-5F7883D3729F}" destId="{F0500DD2-5F13-4619-833A-B1D6DC29C8AC}" srcOrd="4" destOrd="0" parTransId="{853ACFBD-E7EC-40CB-99A5-173B252B0A84}" sibTransId="{DF1E5817-1321-4DA1-90B7-DF1E10E3602D}"/>
    <dgm:cxn modelId="{3A1A2E65-D10E-45B0-B4DE-C7FB66E0A50A}" type="presOf" srcId="{6F506B8C-70D0-4916-A53C-22A961118C9F}" destId="{14E2E8F5-8A25-49D9-A750-60410B935BF9}" srcOrd="0" destOrd="2" presId="urn:microsoft.com/office/officeart/2005/8/layout/cycle4"/>
    <dgm:cxn modelId="{61BBDF48-A23F-49DF-A444-8E05834FC662}" type="presOf" srcId="{469B766C-B556-4EE8-9491-A9A751839B59}" destId="{E8D9F581-EEA3-40A1-A164-65F672A0E29A}" srcOrd="1" destOrd="0" presId="urn:microsoft.com/office/officeart/2005/8/layout/cycle4"/>
    <dgm:cxn modelId="{DA3FF96B-2B14-4F71-88D1-2F80D4BF34BD}" srcId="{129181C5-AC07-4B54-BFFE-5F7883D3729F}" destId="{A9610716-D1B6-422B-96A4-137CBDAB958A}" srcOrd="3" destOrd="0" parTransId="{75C67503-2C64-4A4C-ABB1-E6085846228A}" sibTransId="{C3BEEA95-E4D5-49A0-A104-93F881CF9D06}"/>
    <dgm:cxn modelId="{A029996D-4605-494E-A32F-B45855693394}" srcId="{3786977E-0081-4E6F-A434-A7C4DC4C61B5}" destId="{E34F4E63-2EE5-4F0B-A1BF-648CC434EDFE}" srcOrd="0" destOrd="0" parTransId="{F649949F-79D3-40C5-B0C6-97FD96F8D03C}" sibTransId="{4A3E1CD3-4F94-4DA6-AD97-EABE7ED14AAD}"/>
    <dgm:cxn modelId="{BABCFA52-86DE-4CB8-A2E7-3DE9F1F5272E}" type="presOf" srcId="{61F280F8-7706-40B7-AFFF-4EC2705CC187}" destId="{F29F1B7B-772D-47EC-8248-A63AE76DDE0E}" srcOrd="0" destOrd="1" presId="urn:microsoft.com/office/officeart/2005/8/layout/cycle4"/>
    <dgm:cxn modelId="{7C2F0655-CFDA-4885-8672-67058B0D20B8}" srcId="{129181C5-AC07-4B54-BFFE-5F7883D3729F}" destId="{01CFE349-64F9-4687-8B00-1DC346695752}" srcOrd="1" destOrd="0" parTransId="{0377C22A-07D3-487B-AE77-C3D1EA4322F6}" sibTransId="{ACCC8653-FDC1-43D3-9C1C-9ADF6B918B28}"/>
    <dgm:cxn modelId="{E48A4455-2711-4F6F-8899-39E6F3A2491F}" srcId="{3786977E-0081-4E6F-A434-A7C4DC4C61B5}" destId="{4DCCA0E6-961C-448C-A589-AEFCA1CD372D}" srcOrd="4" destOrd="0" parTransId="{4D343A65-728A-4298-B3F5-64670FA1A4FF}" sibTransId="{876137E3-6CD4-48EF-A986-E268B4AF4CE4}"/>
    <dgm:cxn modelId="{72869B77-F69F-470E-9E58-859CFE09B34A}" type="presOf" srcId="{A9610716-D1B6-422B-96A4-137CBDAB958A}" destId="{56E4F748-2CAF-4D02-B107-32564BB65A58}" srcOrd="0" destOrd="3" presId="urn:microsoft.com/office/officeart/2005/8/layout/cycle4"/>
    <dgm:cxn modelId="{6FEC907F-CD3B-4DFB-9CC3-317427A60B57}" type="presOf" srcId="{41EE9423-D7E6-4ECE-A8F5-B1D526D1D538}" destId="{F29F1B7B-772D-47EC-8248-A63AE76DDE0E}" srcOrd="0" destOrd="2" presId="urn:microsoft.com/office/officeart/2005/8/layout/cycle4"/>
    <dgm:cxn modelId="{6B21957F-3E64-43CF-969F-CC697B081337}" type="presOf" srcId="{278732AA-7D4E-4AA9-BCC0-55DD759DF073}" destId="{F29F1B7B-772D-47EC-8248-A63AE76DDE0E}" srcOrd="0" destOrd="3" presId="urn:microsoft.com/office/officeart/2005/8/layout/cycle4"/>
    <dgm:cxn modelId="{E49C8382-7F50-4625-8863-22CB4DA7C172}" type="presOf" srcId="{4C9D5DAF-FAEA-4442-B7D1-17E9823EC454}" destId="{1D8865EB-6858-4DEB-92FD-4FABDC44B631}" srcOrd="0" destOrd="2" presId="urn:microsoft.com/office/officeart/2005/8/layout/cycle4"/>
    <dgm:cxn modelId="{8BD09C85-56A5-401C-8286-522347694504}" type="presOf" srcId="{278732AA-7D4E-4AA9-BCC0-55DD759DF073}" destId="{C18BA615-F655-4355-AD09-3D94E411C1F7}" srcOrd="1" destOrd="3" presId="urn:microsoft.com/office/officeart/2005/8/layout/cycle4"/>
    <dgm:cxn modelId="{7A134789-4098-4673-9F2F-D344B7F97A14}" type="presOf" srcId="{475B0620-DE1D-4DED-ADBA-D2F6CC5D3C38}" destId="{D0F18008-8819-44BD-BA46-FA86543F3411}" srcOrd="1" destOrd="1" presId="urn:microsoft.com/office/officeart/2005/8/layout/cycle4"/>
    <dgm:cxn modelId="{09019E89-8A7A-406E-8C0C-1C4443A0E1E7}" srcId="{4D02A595-0C7F-4C67-8093-416C40AE59FA}" destId="{D99687F2-EFBA-48E5-A0E6-7FD55AAAE16C}" srcOrd="4" destOrd="0" parTransId="{10E78C98-D230-4FD0-9BCE-B5E35EC853D9}" sibTransId="{6C359B2B-3BC0-4155-B633-01217ABB1F49}"/>
    <dgm:cxn modelId="{1A68418A-87DD-4138-A54E-C7EB56174969}" type="presOf" srcId="{6F506B8C-70D0-4916-A53C-22A961118C9F}" destId="{D0F18008-8819-44BD-BA46-FA86543F3411}" srcOrd="1" destOrd="2" presId="urn:microsoft.com/office/officeart/2005/8/layout/cycle4"/>
    <dgm:cxn modelId="{DCB5358C-2A7D-414E-9564-3EA44CAA12E7}" type="presOf" srcId="{E34F4E63-2EE5-4F0B-A1BF-648CC434EDFE}" destId="{F29F1B7B-772D-47EC-8248-A63AE76DDE0E}" srcOrd="0" destOrd="0" presId="urn:microsoft.com/office/officeart/2005/8/layout/cycle4"/>
    <dgm:cxn modelId="{6EE62698-86D9-4769-B58A-50CF198838CF}" srcId="{C2785494-CBA2-4420-9060-579F84D70BA5}" destId="{4D02A595-0C7F-4C67-8093-416C40AE59FA}" srcOrd="3" destOrd="0" parTransId="{83D262B0-1E74-4F42-9E6C-C8DFF66C9181}" sibTransId="{AB02552B-2007-45F1-8F17-72DCAA874615}"/>
    <dgm:cxn modelId="{05C48E9C-4AD1-4DC9-9AFD-BF019BA47134}" srcId="{4D02A595-0C7F-4C67-8093-416C40AE59FA}" destId="{B2F084FE-BE91-4236-B747-C9F1173916D9}" srcOrd="3" destOrd="0" parTransId="{240CA506-A394-4553-BF59-BE2ADD1644C8}" sibTransId="{6974C70D-B5D1-45A0-AA4C-43AE39A2BDCA}"/>
    <dgm:cxn modelId="{8AE0939D-AFFD-4E6E-A213-CC54515FF2E2}" srcId="{129181C5-AC07-4B54-BFFE-5F7883D3729F}" destId="{825E3A04-2D83-4E42-B6BC-D57FFF2E8B78}" srcOrd="0" destOrd="0" parTransId="{27BEFC72-FF4F-431B-882C-30CD2C0937E6}" sibTransId="{8BDCF71A-ADA5-4842-BBB7-DCC1F31A65E3}"/>
    <dgm:cxn modelId="{689328A0-CAB1-4FB4-83BE-BA1657806EFF}" type="presOf" srcId="{A9610716-D1B6-422B-96A4-137CBDAB958A}" destId="{195620D9-9566-4D8D-AF33-907DB066AA4B}" srcOrd="1" destOrd="3" presId="urn:microsoft.com/office/officeart/2005/8/layout/cycle4"/>
    <dgm:cxn modelId="{FB07ACA1-AC84-473F-A260-26350F36D709}" type="presOf" srcId="{B2F084FE-BE91-4236-B747-C9F1173916D9}" destId="{1D8865EB-6858-4DEB-92FD-4FABDC44B631}" srcOrd="0" destOrd="3" presId="urn:microsoft.com/office/officeart/2005/8/layout/cycle4"/>
    <dgm:cxn modelId="{E324E9A1-D842-4E68-8FA5-96E6DDD8CD05}" srcId="{3786977E-0081-4E6F-A434-A7C4DC4C61B5}" destId="{278732AA-7D4E-4AA9-BCC0-55DD759DF073}" srcOrd="3" destOrd="0" parTransId="{F5436BD1-EB09-4600-B129-8B494A54442D}" sibTransId="{04BCF2F3-474B-4AC5-A8FC-2414221311BB}"/>
    <dgm:cxn modelId="{765031A3-7552-4AB0-9516-36973E4B16F3}" srcId="{91602CD1-4463-4BAC-8078-62B702A67013}" destId="{6F506B8C-70D0-4916-A53C-22A961118C9F}" srcOrd="2" destOrd="0" parTransId="{CBCF78F4-7F27-4242-BE47-30DEA8AAAD98}" sibTransId="{A4D67066-09BE-45B7-89DB-653C8F44CA61}"/>
    <dgm:cxn modelId="{529BF4A3-C9A0-4920-B5EA-BE7B57CBAE3C}" type="presOf" srcId="{825E3A04-2D83-4E42-B6BC-D57FFF2E8B78}" destId="{195620D9-9566-4D8D-AF33-907DB066AA4B}" srcOrd="1" destOrd="0" presId="urn:microsoft.com/office/officeart/2005/8/layout/cycle4"/>
    <dgm:cxn modelId="{E9B130A4-3F17-4B41-A8A4-A0B3C7652734}" type="presOf" srcId="{C2785494-CBA2-4420-9060-579F84D70BA5}" destId="{30213176-B9A7-4BB6-8AB1-4A4F726BEC2D}" srcOrd="0" destOrd="0" presId="urn:microsoft.com/office/officeart/2005/8/layout/cycle4"/>
    <dgm:cxn modelId="{E98CACA6-2D2D-43EC-9D7A-B94134E89C35}" srcId="{4D02A595-0C7F-4C67-8093-416C40AE59FA}" destId="{4C9D5DAF-FAEA-4442-B7D1-17E9823EC454}" srcOrd="2" destOrd="0" parTransId="{071D19E2-BE3B-46F3-806E-2146A23FCD4B}" sibTransId="{5B1F5BA7-1370-4A6D-AABF-0D63C4BB8139}"/>
    <dgm:cxn modelId="{84F999A7-C643-4610-A3D9-F5189AEB311A}" type="presOf" srcId="{4C9D5DAF-FAEA-4442-B7D1-17E9823EC454}" destId="{E8D9F581-EEA3-40A1-A164-65F672A0E29A}" srcOrd="1" destOrd="2" presId="urn:microsoft.com/office/officeart/2005/8/layout/cycle4"/>
    <dgm:cxn modelId="{0FFECAA8-1B20-445E-AF42-135A6F6D52BB}" type="presOf" srcId="{FFB4490E-B971-4462-83B8-8FBDF5D2CB3F}" destId="{D0F18008-8819-44BD-BA46-FA86543F3411}" srcOrd="1" destOrd="4" presId="urn:microsoft.com/office/officeart/2005/8/layout/cycle4"/>
    <dgm:cxn modelId="{DD0E3AAC-1F71-48A7-BFEE-A366A89BC4C2}" srcId="{129181C5-AC07-4B54-BFFE-5F7883D3729F}" destId="{D9D4BD80-C413-4E5C-BAF3-3819A88B792E}" srcOrd="2" destOrd="0" parTransId="{4BD19126-EE21-4406-8D0F-FB628ACF049C}" sibTransId="{0B5B0DFF-775A-4BB3-A239-44AD39E4B1BE}"/>
    <dgm:cxn modelId="{2868A7AD-1369-48F9-82C1-F22994527073}" type="presOf" srcId="{91602CD1-4463-4BAC-8078-62B702A67013}" destId="{F7DC1184-6347-40A3-83C8-2E40A24F636A}" srcOrd="0" destOrd="0" presId="urn:microsoft.com/office/officeart/2005/8/layout/cycle4"/>
    <dgm:cxn modelId="{546BCCB7-50F2-41FD-BE47-18EE934AB6D1}" type="presOf" srcId="{FFB4490E-B971-4462-83B8-8FBDF5D2CB3F}" destId="{14E2E8F5-8A25-49D9-A750-60410B935BF9}" srcOrd="0" destOrd="4" presId="urn:microsoft.com/office/officeart/2005/8/layout/cycle4"/>
    <dgm:cxn modelId="{1F385DBC-517A-468B-9605-93961A320374}" type="presOf" srcId="{4DCCA0E6-961C-448C-A589-AEFCA1CD372D}" destId="{F29F1B7B-772D-47EC-8248-A63AE76DDE0E}" srcOrd="0" destOrd="4" presId="urn:microsoft.com/office/officeart/2005/8/layout/cycle4"/>
    <dgm:cxn modelId="{BE9068C2-367D-4D91-B46E-FDC20858A156}" type="presOf" srcId="{D99687F2-EFBA-48E5-A0E6-7FD55AAAE16C}" destId="{E8D9F581-EEA3-40A1-A164-65F672A0E29A}" srcOrd="1" destOrd="4" presId="urn:microsoft.com/office/officeart/2005/8/layout/cycle4"/>
    <dgm:cxn modelId="{D5150EC6-D869-4C84-B9E4-CF27AB711F82}" type="presOf" srcId="{F0500DD2-5F13-4619-833A-B1D6DC29C8AC}" destId="{195620D9-9566-4D8D-AF33-907DB066AA4B}" srcOrd="1" destOrd="4" presId="urn:microsoft.com/office/officeart/2005/8/layout/cycle4"/>
    <dgm:cxn modelId="{E84422CD-D44C-469F-9F25-3949C9B02D93}" type="presOf" srcId="{8ED2AAF2-3C5D-48E7-8E63-6AF1FFC07E77}" destId="{D0F18008-8819-44BD-BA46-FA86543F3411}" srcOrd="1" destOrd="0" presId="urn:microsoft.com/office/officeart/2005/8/layout/cycle4"/>
    <dgm:cxn modelId="{4E8F9ED3-3057-4752-BD7B-67FF93A0A181}" type="presOf" srcId="{6B160A22-C82C-4FDA-BBAB-7E4ED2F8F73C}" destId="{D0F18008-8819-44BD-BA46-FA86543F3411}" srcOrd="1" destOrd="3" presId="urn:microsoft.com/office/officeart/2005/8/layout/cycle4"/>
    <dgm:cxn modelId="{40E285D5-1B76-4511-AD24-A674A84A6D66}" srcId="{4D02A595-0C7F-4C67-8093-416C40AE59FA}" destId="{469B766C-B556-4EE8-9491-A9A751839B59}" srcOrd="0" destOrd="0" parTransId="{C1622EDA-EBE9-4DF2-931A-41E93E6574CF}" sibTransId="{51B961DB-7C85-4639-A282-0DFA259C2233}"/>
    <dgm:cxn modelId="{C98413D8-7F9D-4C3A-90DD-1C98FCB2241F}" type="presOf" srcId="{01CFE349-64F9-4687-8B00-1DC346695752}" destId="{195620D9-9566-4D8D-AF33-907DB066AA4B}" srcOrd="1" destOrd="1" presId="urn:microsoft.com/office/officeart/2005/8/layout/cycle4"/>
    <dgm:cxn modelId="{41E83ADB-B8B4-469C-80F5-32BD08502DBD}" type="presOf" srcId="{475B0620-DE1D-4DED-ADBA-D2F6CC5D3C38}" destId="{14E2E8F5-8A25-49D9-A750-60410B935BF9}" srcOrd="0" destOrd="1" presId="urn:microsoft.com/office/officeart/2005/8/layout/cycle4"/>
    <dgm:cxn modelId="{082C2BDC-AA95-452D-B8F0-DE89A5980EB9}" type="presOf" srcId="{41D32479-ED93-40A6-B696-40B65A0C173F}" destId="{E8D9F581-EEA3-40A1-A164-65F672A0E29A}" srcOrd="1" destOrd="1" presId="urn:microsoft.com/office/officeart/2005/8/layout/cycle4"/>
    <dgm:cxn modelId="{C49F13DD-A2DB-4184-9A08-DAA37E4BDBB8}" type="presOf" srcId="{41D32479-ED93-40A6-B696-40B65A0C173F}" destId="{1D8865EB-6858-4DEB-92FD-4FABDC44B631}" srcOrd="0" destOrd="1" presId="urn:microsoft.com/office/officeart/2005/8/layout/cycle4"/>
    <dgm:cxn modelId="{040E80DF-ACB7-406C-B346-F6269DBDF75A}" srcId="{3786977E-0081-4E6F-A434-A7C4DC4C61B5}" destId="{61F280F8-7706-40B7-AFFF-4EC2705CC187}" srcOrd="1" destOrd="0" parTransId="{30316446-C52A-4461-ACC6-BEBA279C0410}" sibTransId="{6B133163-A4E8-4C2D-AB75-481E43419A09}"/>
    <dgm:cxn modelId="{F12F4BE1-8503-4FCE-8B34-EF5A3A05405A}" srcId="{C2785494-CBA2-4420-9060-579F84D70BA5}" destId="{129181C5-AC07-4B54-BFFE-5F7883D3729F}" srcOrd="2" destOrd="0" parTransId="{13490333-D8B9-4864-8050-B324FF30CB97}" sibTransId="{3533DDCE-31DF-4DFB-AD71-19C4CDCC8E15}"/>
    <dgm:cxn modelId="{0FD6E0E2-0619-463B-80AA-01A4FC5981A7}" type="presOf" srcId="{E34F4E63-2EE5-4F0B-A1BF-648CC434EDFE}" destId="{C18BA615-F655-4355-AD09-3D94E411C1F7}" srcOrd="1" destOrd="0" presId="urn:microsoft.com/office/officeart/2005/8/layout/cycle4"/>
    <dgm:cxn modelId="{0B0A13E3-E810-4C7B-B9F7-4567BBCDA08C}" type="presOf" srcId="{4DCCA0E6-961C-448C-A589-AEFCA1CD372D}" destId="{C18BA615-F655-4355-AD09-3D94E411C1F7}" srcOrd="1" destOrd="4" presId="urn:microsoft.com/office/officeart/2005/8/layout/cycle4"/>
    <dgm:cxn modelId="{AA3B10E8-454A-4B6B-8EAE-F869FE5D4451}" type="presOf" srcId="{41EE9423-D7E6-4ECE-A8F5-B1D526D1D538}" destId="{C18BA615-F655-4355-AD09-3D94E411C1F7}" srcOrd="1" destOrd="2" presId="urn:microsoft.com/office/officeart/2005/8/layout/cycle4"/>
    <dgm:cxn modelId="{3A55AEE9-DB6C-46A9-BF7E-31E9D8AFE03E}" type="presOf" srcId="{D99687F2-EFBA-48E5-A0E6-7FD55AAAE16C}" destId="{1D8865EB-6858-4DEB-92FD-4FABDC44B631}" srcOrd="0" destOrd="4" presId="urn:microsoft.com/office/officeart/2005/8/layout/cycle4"/>
    <dgm:cxn modelId="{E7C610F5-ABAB-4D6A-8E64-8D97B8B3CF62}" type="presOf" srcId="{129181C5-AC07-4B54-BFFE-5F7883D3729F}" destId="{58FF170A-8247-460B-8A7A-63CAE0938AFE}" srcOrd="0" destOrd="0" presId="urn:microsoft.com/office/officeart/2005/8/layout/cycle4"/>
    <dgm:cxn modelId="{7A9EB7F9-C49F-4553-9CAF-FEFC73CDC2C9}" type="presOf" srcId="{D9D4BD80-C413-4E5C-BAF3-3819A88B792E}" destId="{195620D9-9566-4D8D-AF33-907DB066AA4B}" srcOrd="1" destOrd="2" presId="urn:microsoft.com/office/officeart/2005/8/layout/cycle4"/>
    <dgm:cxn modelId="{84E2F3FA-4AB0-4122-857D-63A34C4368E8}" type="presOf" srcId="{01CFE349-64F9-4687-8B00-1DC346695752}" destId="{56E4F748-2CAF-4D02-B107-32564BB65A58}" srcOrd="0" destOrd="1" presId="urn:microsoft.com/office/officeart/2005/8/layout/cycle4"/>
    <dgm:cxn modelId="{4F7A640D-5C2C-4355-AC6A-B29B9F806269}" type="presParOf" srcId="{30213176-B9A7-4BB6-8AB1-4A4F726BEC2D}" destId="{30949A0A-3785-4AB6-A987-52C60041A796}" srcOrd="0" destOrd="0" presId="urn:microsoft.com/office/officeart/2005/8/layout/cycle4"/>
    <dgm:cxn modelId="{27229DB5-E4C9-4EDD-9D47-B9F765D89135}" type="presParOf" srcId="{30949A0A-3785-4AB6-A987-52C60041A796}" destId="{338690DA-C627-41C5-BFAF-D29DA38E825E}" srcOrd="0" destOrd="0" presId="urn:microsoft.com/office/officeart/2005/8/layout/cycle4"/>
    <dgm:cxn modelId="{20F87A4F-83F2-4D53-BB09-0163D7A72065}" type="presParOf" srcId="{338690DA-C627-41C5-BFAF-D29DA38E825E}" destId="{14E2E8F5-8A25-49D9-A750-60410B935BF9}" srcOrd="0" destOrd="0" presId="urn:microsoft.com/office/officeart/2005/8/layout/cycle4"/>
    <dgm:cxn modelId="{DDE136FF-2354-4BBB-9A81-21B5ECE5A20C}" type="presParOf" srcId="{338690DA-C627-41C5-BFAF-D29DA38E825E}" destId="{D0F18008-8819-44BD-BA46-FA86543F3411}" srcOrd="1" destOrd="0" presId="urn:microsoft.com/office/officeart/2005/8/layout/cycle4"/>
    <dgm:cxn modelId="{8643C3BA-C738-4C14-9ABE-83D3263023E9}" type="presParOf" srcId="{30949A0A-3785-4AB6-A987-52C60041A796}" destId="{3253F2D3-15B0-497F-A6B3-B30548100FC7}" srcOrd="1" destOrd="0" presId="urn:microsoft.com/office/officeart/2005/8/layout/cycle4"/>
    <dgm:cxn modelId="{74020F4B-9664-4564-A1C5-9A4F6CFE1670}" type="presParOf" srcId="{3253F2D3-15B0-497F-A6B3-B30548100FC7}" destId="{F29F1B7B-772D-47EC-8248-A63AE76DDE0E}" srcOrd="0" destOrd="0" presId="urn:microsoft.com/office/officeart/2005/8/layout/cycle4"/>
    <dgm:cxn modelId="{F073421D-BD94-47C8-ACFE-E56DF3A92696}" type="presParOf" srcId="{3253F2D3-15B0-497F-A6B3-B30548100FC7}" destId="{C18BA615-F655-4355-AD09-3D94E411C1F7}" srcOrd="1" destOrd="0" presId="urn:microsoft.com/office/officeart/2005/8/layout/cycle4"/>
    <dgm:cxn modelId="{A09A51DD-68CE-4A31-B742-1D4230BCB584}" type="presParOf" srcId="{30949A0A-3785-4AB6-A987-52C60041A796}" destId="{BB334287-06CB-41C4-93D3-37D03A3CB9DC}" srcOrd="2" destOrd="0" presId="urn:microsoft.com/office/officeart/2005/8/layout/cycle4"/>
    <dgm:cxn modelId="{95CC27E1-FB4C-4659-B809-10D815652655}" type="presParOf" srcId="{BB334287-06CB-41C4-93D3-37D03A3CB9DC}" destId="{56E4F748-2CAF-4D02-B107-32564BB65A58}" srcOrd="0" destOrd="0" presId="urn:microsoft.com/office/officeart/2005/8/layout/cycle4"/>
    <dgm:cxn modelId="{C304BD5D-6F69-41D1-A207-CCB62633140D}" type="presParOf" srcId="{BB334287-06CB-41C4-93D3-37D03A3CB9DC}" destId="{195620D9-9566-4D8D-AF33-907DB066AA4B}" srcOrd="1" destOrd="0" presId="urn:microsoft.com/office/officeart/2005/8/layout/cycle4"/>
    <dgm:cxn modelId="{C8EB7202-8C43-42D1-947E-D962301E6EA9}" type="presParOf" srcId="{30949A0A-3785-4AB6-A987-52C60041A796}" destId="{69305E42-AAA2-40A0-BD71-5DEFA5BD62F5}" srcOrd="3" destOrd="0" presId="urn:microsoft.com/office/officeart/2005/8/layout/cycle4"/>
    <dgm:cxn modelId="{28D1D3EB-3F9D-4B5C-9901-4355EFAA0874}" type="presParOf" srcId="{69305E42-AAA2-40A0-BD71-5DEFA5BD62F5}" destId="{1D8865EB-6858-4DEB-92FD-4FABDC44B631}" srcOrd="0" destOrd="0" presId="urn:microsoft.com/office/officeart/2005/8/layout/cycle4"/>
    <dgm:cxn modelId="{AEE2CDFC-9DDE-44B3-BBB3-ECC3A706C2C2}" type="presParOf" srcId="{69305E42-AAA2-40A0-BD71-5DEFA5BD62F5}" destId="{E8D9F581-EEA3-40A1-A164-65F672A0E29A}" srcOrd="1" destOrd="0" presId="urn:microsoft.com/office/officeart/2005/8/layout/cycle4"/>
    <dgm:cxn modelId="{67181124-DE47-45B0-8726-7BEA6926D39B}" type="presParOf" srcId="{30949A0A-3785-4AB6-A987-52C60041A796}" destId="{DA695E8D-ECEA-4BB9-90D9-C90E782660B3}" srcOrd="4" destOrd="0" presId="urn:microsoft.com/office/officeart/2005/8/layout/cycle4"/>
    <dgm:cxn modelId="{8E9E071F-D6D1-4133-B711-6F26006EA42C}" type="presParOf" srcId="{30213176-B9A7-4BB6-8AB1-4A4F726BEC2D}" destId="{CAFE46D2-F15B-40DD-8576-C97B152B1571}" srcOrd="1" destOrd="0" presId="urn:microsoft.com/office/officeart/2005/8/layout/cycle4"/>
    <dgm:cxn modelId="{E322A8B2-6F5E-4C5C-BFB5-E50D69690D1E}" type="presParOf" srcId="{CAFE46D2-F15B-40DD-8576-C97B152B1571}" destId="{F7DC1184-6347-40A3-83C8-2E40A24F636A}" srcOrd="0" destOrd="0" presId="urn:microsoft.com/office/officeart/2005/8/layout/cycle4"/>
    <dgm:cxn modelId="{3B794D3A-6521-46BC-A448-0BC6E07631EE}" type="presParOf" srcId="{CAFE46D2-F15B-40DD-8576-C97B152B1571}" destId="{710B25A4-C0C6-428B-B9D8-0192FE09E8AD}" srcOrd="1" destOrd="0" presId="urn:microsoft.com/office/officeart/2005/8/layout/cycle4"/>
    <dgm:cxn modelId="{457B8C6F-5BCF-410D-A4B3-E86580764E0E}" type="presParOf" srcId="{CAFE46D2-F15B-40DD-8576-C97B152B1571}" destId="{58FF170A-8247-460B-8A7A-63CAE0938AFE}" srcOrd="2" destOrd="0" presId="urn:microsoft.com/office/officeart/2005/8/layout/cycle4"/>
    <dgm:cxn modelId="{F4AEB2BF-77AB-4246-8A44-D94068DE6BA4}" type="presParOf" srcId="{CAFE46D2-F15B-40DD-8576-C97B152B1571}" destId="{564F5EB4-874D-47A7-99E6-3DFB95031CC9}" srcOrd="3" destOrd="0" presId="urn:microsoft.com/office/officeart/2005/8/layout/cycle4"/>
    <dgm:cxn modelId="{E5E5CD41-05A7-42FA-A87C-63003F627ABB}" type="presParOf" srcId="{CAFE46D2-F15B-40DD-8576-C97B152B1571}" destId="{C1E85FC0-A2E4-4596-A3B2-F0F9C90802E8}" srcOrd="4" destOrd="0" presId="urn:microsoft.com/office/officeart/2005/8/layout/cycle4"/>
    <dgm:cxn modelId="{82092E64-C9FE-43B6-A2B1-748B30CDC980}" type="presParOf" srcId="{30213176-B9A7-4BB6-8AB1-4A4F726BEC2D}" destId="{D908FDDF-1578-4808-8198-638378057425}" srcOrd="2" destOrd="0" presId="urn:microsoft.com/office/officeart/2005/8/layout/cycle4"/>
    <dgm:cxn modelId="{A2972C7F-EA0B-479B-A2CD-B5F4B3672191}" type="presParOf" srcId="{30213176-B9A7-4BB6-8AB1-4A4F726BEC2D}" destId="{320AFD18-B0EA-4BB5-B355-3DCAC35B170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9D3380-E108-460A-9494-485B79B3224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F644CDE-E167-4B33-A0DF-B58E316A5AD0}">
      <dgm:prSet phldrT="[Tex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r>
            <a:rPr lang="en-US" dirty="0"/>
            <a:t> </a:t>
          </a:r>
        </a:p>
      </dgm:t>
    </dgm:pt>
    <dgm:pt modelId="{2932ACAF-149C-484F-811C-5BE71C196CC8}" type="parTrans" cxnId="{2E5549AE-B2F8-4793-AC00-5F2AE41983E7}">
      <dgm:prSet/>
      <dgm:spPr/>
      <dgm:t>
        <a:bodyPr/>
        <a:lstStyle/>
        <a:p>
          <a:endParaRPr lang="en-US"/>
        </a:p>
      </dgm:t>
    </dgm:pt>
    <dgm:pt modelId="{ABEC62A4-AED3-4894-9568-CDED444FAE50}" type="sibTrans" cxnId="{2E5549AE-B2F8-4793-AC00-5F2AE41983E7}">
      <dgm:prSet/>
      <dgm:spPr/>
      <dgm:t>
        <a:bodyPr/>
        <a:lstStyle/>
        <a:p>
          <a:endParaRPr lang="en-US"/>
        </a:p>
      </dgm:t>
    </dgm:pt>
    <dgm:pt modelId="{FCEB4117-7F7B-4826-A3CF-45732523507C}">
      <dgm:prSet phldrT="[Text]"/>
      <dgm:spPr>
        <a:ln>
          <a:solidFill>
            <a:srgbClr val="C99700"/>
          </a:solidFill>
        </a:ln>
      </dgm:spPr>
      <dgm:t>
        <a:bodyPr/>
        <a:lstStyle/>
        <a:p>
          <a:r>
            <a:rPr lang="en-US" dirty="0"/>
            <a:t>Requires 40 Mastery Points earned</a:t>
          </a:r>
        </a:p>
      </dgm:t>
    </dgm:pt>
    <dgm:pt modelId="{4E75E15A-18F5-4B27-86E7-70B573AA92E2}" type="parTrans" cxnId="{DC9133E5-72D6-4E19-927A-759AEE13004A}">
      <dgm:prSet/>
      <dgm:spPr/>
      <dgm:t>
        <a:bodyPr/>
        <a:lstStyle/>
        <a:p>
          <a:endParaRPr lang="en-US"/>
        </a:p>
      </dgm:t>
    </dgm:pt>
    <dgm:pt modelId="{16B64E5F-05E1-45D7-8F6B-9D17245C4716}" type="sibTrans" cxnId="{DC9133E5-72D6-4E19-927A-759AEE13004A}">
      <dgm:prSet/>
      <dgm:spPr/>
      <dgm:t>
        <a:bodyPr/>
        <a:lstStyle/>
        <a:p>
          <a:endParaRPr lang="en-US"/>
        </a:p>
      </dgm:t>
    </dgm:pt>
    <dgm:pt modelId="{56E1E308-79E8-4A41-8E58-9D189E845E59}">
      <dgm:prSet phldrT="[Text]"/>
      <dgm:spPr>
        <a:ln>
          <a:solidFill>
            <a:srgbClr val="C99700"/>
          </a:solidFill>
        </a:ln>
      </dgm:spPr>
      <dgm:t>
        <a:bodyPr/>
        <a:lstStyle/>
        <a:p>
          <a:r>
            <a:rPr lang="en-US" dirty="0"/>
            <a:t>1 Attribute Point gained (6 total), 1 Perception gained (Stealth and Sneak)</a:t>
          </a:r>
        </a:p>
      </dgm:t>
    </dgm:pt>
    <dgm:pt modelId="{D0139554-1845-4546-9871-18BABD898690}" type="parTrans" cxnId="{3B80406F-8139-44A2-B349-B3B46EBF3F3B}">
      <dgm:prSet/>
      <dgm:spPr/>
      <dgm:t>
        <a:bodyPr/>
        <a:lstStyle/>
        <a:p>
          <a:endParaRPr lang="en-US"/>
        </a:p>
      </dgm:t>
    </dgm:pt>
    <dgm:pt modelId="{C208EB29-A4F7-4933-AB5B-148FA852475B}" type="sibTrans" cxnId="{3B80406F-8139-44A2-B349-B3B46EBF3F3B}">
      <dgm:prSet/>
      <dgm:spPr/>
      <dgm:t>
        <a:bodyPr/>
        <a:lstStyle/>
        <a:p>
          <a:endParaRPr lang="en-US"/>
        </a:p>
      </dgm:t>
    </dgm:pt>
    <dgm:pt modelId="{B5366D7A-4E09-40F8-9DFE-AC579CE33B39}">
      <dgm:prSet phldrT="[Tex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r>
            <a:rPr lang="en-US" dirty="0"/>
            <a:t> </a:t>
          </a:r>
        </a:p>
      </dgm:t>
    </dgm:pt>
    <dgm:pt modelId="{9BBFD2DD-B30F-4A7E-8EB5-D6AAD92B67AE}" type="parTrans" cxnId="{91A5F559-AB92-4844-ACAC-D91D5E24B014}">
      <dgm:prSet/>
      <dgm:spPr/>
      <dgm:t>
        <a:bodyPr/>
        <a:lstStyle/>
        <a:p>
          <a:endParaRPr lang="en-US"/>
        </a:p>
      </dgm:t>
    </dgm:pt>
    <dgm:pt modelId="{9377C4DC-F661-4851-AD0E-1AA5B03A7D3D}" type="sibTrans" cxnId="{91A5F559-AB92-4844-ACAC-D91D5E24B014}">
      <dgm:prSet/>
      <dgm:spPr/>
      <dgm:t>
        <a:bodyPr/>
        <a:lstStyle/>
        <a:p>
          <a:endParaRPr lang="en-US"/>
        </a:p>
      </dgm:t>
    </dgm:pt>
    <dgm:pt modelId="{F88EED11-0638-4660-B773-8F1C70828467}">
      <dgm:prSet phldrT="[Text]"/>
      <dgm:spPr>
        <a:ln>
          <a:solidFill>
            <a:srgbClr val="C99700"/>
          </a:solidFill>
        </a:ln>
      </dgm:spPr>
      <dgm:t>
        <a:bodyPr/>
        <a:lstStyle/>
        <a:p>
          <a:r>
            <a:rPr lang="en-US" dirty="0"/>
            <a:t>Requires 32 Mastery Points earned</a:t>
          </a:r>
        </a:p>
      </dgm:t>
    </dgm:pt>
    <dgm:pt modelId="{7A06B48A-7320-42CE-BFE2-BA5BBD581850}" type="parTrans" cxnId="{E1B3C5BA-6E9F-4A0C-A9B3-19789F64DC5D}">
      <dgm:prSet/>
      <dgm:spPr/>
      <dgm:t>
        <a:bodyPr/>
        <a:lstStyle/>
        <a:p>
          <a:endParaRPr lang="en-US"/>
        </a:p>
      </dgm:t>
    </dgm:pt>
    <dgm:pt modelId="{F7A9612F-5CCA-46DF-96A4-3822819CE3A4}" type="sibTrans" cxnId="{E1B3C5BA-6E9F-4A0C-A9B3-19789F64DC5D}">
      <dgm:prSet/>
      <dgm:spPr/>
      <dgm:t>
        <a:bodyPr/>
        <a:lstStyle/>
        <a:p>
          <a:endParaRPr lang="en-US"/>
        </a:p>
      </dgm:t>
    </dgm:pt>
    <dgm:pt modelId="{2AD620A5-3728-4A17-97AD-02C228EF6231}">
      <dgm:prSet phldrT="[Text]"/>
      <dgm:spPr>
        <a:ln>
          <a:solidFill>
            <a:srgbClr val="C99700"/>
          </a:solidFill>
        </a:ln>
      </dgm:spPr>
      <dgm:t>
        <a:bodyPr/>
        <a:lstStyle/>
        <a:p>
          <a:r>
            <a:rPr lang="en-US" dirty="0"/>
            <a:t>Health and Charges increased (based on highest modifier for each)</a:t>
          </a:r>
        </a:p>
      </dgm:t>
    </dgm:pt>
    <dgm:pt modelId="{DAAEE7AE-C1F8-482E-9367-3D31B0B64AF2}" type="parTrans" cxnId="{4F56E008-245E-4B0F-BE26-6613A1F5D0FB}">
      <dgm:prSet/>
      <dgm:spPr/>
      <dgm:t>
        <a:bodyPr/>
        <a:lstStyle/>
        <a:p>
          <a:endParaRPr lang="en-US"/>
        </a:p>
      </dgm:t>
    </dgm:pt>
    <dgm:pt modelId="{C051CA46-E2FF-4A2E-945D-F625C7F1054D}" type="sibTrans" cxnId="{4F56E008-245E-4B0F-BE26-6613A1F5D0FB}">
      <dgm:prSet/>
      <dgm:spPr/>
      <dgm:t>
        <a:bodyPr/>
        <a:lstStyle/>
        <a:p>
          <a:endParaRPr lang="en-US"/>
        </a:p>
      </dgm:t>
    </dgm:pt>
    <dgm:pt modelId="{31B6929D-35BF-4AD5-93D6-7B09492CEC1B}">
      <dgm:prSet phldrT="[Tex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r>
            <a:rPr lang="en-US" dirty="0"/>
            <a:t> </a:t>
          </a:r>
        </a:p>
      </dgm:t>
    </dgm:pt>
    <dgm:pt modelId="{FC6D8F71-7849-4833-A59F-5BC00E26A293}" type="parTrans" cxnId="{BB368CA0-A025-4EFB-A725-FB4D950935B3}">
      <dgm:prSet/>
      <dgm:spPr/>
      <dgm:t>
        <a:bodyPr/>
        <a:lstStyle/>
        <a:p>
          <a:endParaRPr lang="en-US"/>
        </a:p>
      </dgm:t>
    </dgm:pt>
    <dgm:pt modelId="{DE6CBE28-0587-42B9-B864-B1E504D79918}" type="sibTrans" cxnId="{BB368CA0-A025-4EFB-A725-FB4D950935B3}">
      <dgm:prSet/>
      <dgm:spPr/>
      <dgm:t>
        <a:bodyPr/>
        <a:lstStyle/>
        <a:p>
          <a:endParaRPr lang="en-US"/>
        </a:p>
      </dgm:t>
    </dgm:pt>
    <dgm:pt modelId="{80801CF3-A576-41C8-87EC-522E01FDD628}">
      <dgm:prSet phldrT="[Text]"/>
      <dgm:spPr>
        <a:ln>
          <a:solidFill>
            <a:srgbClr val="C99700"/>
          </a:solidFill>
        </a:ln>
      </dgm:spPr>
      <dgm:t>
        <a:bodyPr/>
        <a:lstStyle/>
        <a:p>
          <a:r>
            <a:rPr lang="en-US" dirty="0"/>
            <a:t>Requires 25 Mastery Points earned</a:t>
          </a:r>
        </a:p>
      </dgm:t>
    </dgm:pt>
    <dgm:pt modelId="{05F22A67-D1E8-4A96-AF25-397A816BED0F}" type="parTrans" cxnId="{5C8DDAFD-42AF-45EF-AF71-61699496574A}">
      <dgm:prSet/>
      <dgm:spPr/>
      <dgm:t>
        <a:bodyPr/>
        <a:lstStyle/>
        <a:p>
          <a:endParaRPr lang="en-US"/>
        </a:p>
      </dgm:t>
    </dgm:pt>
    <dgm:pt modelId="{9A57136C-C6D9-4346-ADFC-B7E3E31D25F2}" type="sibTrans" cxnId="{5C8DDAFD-42AF-45EF-AF71-61699496574A}">
      <dgm:prSet/>
      <dgm:spPr/>
      <dgm:t>
        <a:bodyPr/>
        <a:lstStyle/>
        <a:p>
          <a:endParaRPr lang="en-US"/>
        </a:p>
      </dgm:t>
    </dgm:pt>
    <dgm:pt modelId="{2121A908-CD9D-4F99-9B10-B3AD49EA75C7}">
      <dgm:prSet phldrT="[Text]"/>
      <dgm:spPr>
        <a:ln>
          <a:solidFill>
            <a:srgbClr val="C99700"/>
          </a:solidFill>
        </a:ln>
      </dgm:spPr>
      <dgm:t>
        <a:bodyPr/>
        <a:lstStyle/>
        <a:p>
          <a:r>
            <a:rPr lang="en-US" dirty="0"/>
            <a:t>1 Attribute Point gained (5 total), 1 Perception gained (Stealth and Sneak)</a:t>
          </a:r>
        </a:p>
      </dgm:t>
    </dgm:pt>
    <dgm:pt modelId="{569BD566-AA92-4EB6-BDF1-D994763DFF1C}" type="parTrans" cxnId="{9435ADBC-EB91-4797-8C2D-2732F6F1FE63}">
      <dgm:prSet/>
      <dgm:spPr/>
      <dgm:t>
        <a:bodyPr/>
        <a:lstStyle/>
        <a:p>
          <a:endParaRPr lang="en-US"/>
        </a:p>
      </dgm:t>
    </dgm:pt>
    <dgm:pt modelId="{24A25A60-DF08-47A5-899D-CB67503C0B59}" type="sibTrans" cxnId="{9435ADBC-EB91-4797-8C2D-2732F6F1FE63}">
      <dgm:prSet/>
      <dgm:spPr/>
      <dgm:t>
        <a:bodyPr/>
        <a:lstStyle/>
        <a:p>
          <a:endParaRPr lang="en-US"/>
        </a:p>
      </dgm:t>
    </dgm:pt>
    <dgm:pt modelId="{8C5B6F21-0C38-4F66-897F-CCECCEB0A3C9}">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E581B6C5-6912-49A5-B782-2576393B9651}" type="parTrans" cxnId="{D441C59E-C897-4797-8879-464DFDA35624}">
      <dgm:prSet/>
      <dgm:spPr/>
      <dgm:t>
        <a:bodyPr/>
        <a:lstStyle/>
        <a:p>
          <a:endParaRPr lang="en-US"/>
        </a:p>
      </dgm:t>
    </dgm:pt>
    <dgm:pt modelId="{C51B0AD4-A17B-41CF-933C-0310317D13E4}" type="sibTrans" cxnId="{D441C59E-C897-4797-8879-464DFDA35624}">
      <dgm:prSet/>
      <dgm:spPr/>
      <dgm:t>
        <a:bodyPr/>
        <a:lstStyle/>
        <a:p>
          <a:endParaRPr lang="en-US"/>
        </a:p>
      </dgm:t>
    </dgm:pt>
    <dgm:pt modelId="{543D8CB2-C1AB-4E79-9824-71677479D55A}">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C1DE3D95-8903-4C2C-A0AF-BFC65C0D20A2}" type="parTrans" cxnId="{E8C61320-4168-48E3-884F-9EE084225BED}">
      <dgm:prSet/>
      <dgm:spPr/>
      <dgm:t>
        <a:bodyPr/>
        <a:lstStyle/>
        <a:p>
          <a:endParaRPr lang="en-US"/>
        </a:p>
      </dgm:t>
    </dgm:pt>
    <dgm:pt modelId="{DDF99118-3D03-43F6-A550-A62806FE229E}" type="sibTrans" cxnId="{E8C61320-4168-48E3-884F-9EE084225BED}">
      <dgm:prSet/>
      <dgm:spPr/>
      <dgm:t>
        <a:bodyPr/>
        <a:lstStyle/>
        <a:p>
          <a:endParaRPr lang="en-US"/>
        </a:p>
      </dgm:t>
    </dgm:pt>
    <dgm:pt modelId="{A7D34155-6CF6-40CC-B87E-BC82C1D52F11}">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E5ADE60B-9C63-48E5-AB6E-7533874E100E}" type="parTrans" cxnId="{6678367C-BD7E-4E3F-9533-5322B21E53B8}">
      <dgm:prSet/>
      <dgm:spPr/>
      <dgm:t>
        <a:bodyPr/>
        <a:lstStyle/>
        <a:p>
          <a:endParaRPr lang="en-US"/>
        </a:p>
      </dgm:t>
    </dgm:pt>
    <dgm:pt modelId="{E8365ED4-FF6D-411E-A203-E80CE59B825B}" type="sibTrans" cxnId="{6678367C-BD7E-4E3F-9533-5322B21E53B8}">
      <dgm:prSet/>
      <dgm:spPr/>
      <dgm:t>
        <a:bodyPr/>
        <a:lstStyle/>
        <a:p>
          <a:endParaRPr lang="en-US"/>
        </a:p>
      </dgm:t>
    </dgm:pt>
    <dgm:pt modelId="{8C714EC5-8BFB-4CA5-B864-6F0F2E7AD32F}">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a:p>
      </dgm:t>
    </dgm:pt>
    <dgm:pt modelId="{2826E4D4-0B14-480D-A95E-F46FBA7F6838}" type="parTrans" cxnId="{44634F2E-CE09-4FD2-8812-3C3C8816BF49}">
      <dgm:prSet/>
      <dgm:spPr/>
      <dgm:t>
        <a:bodyPr/>
        <a:lstStyle/>
        <a:p>
          <a:endParaRPr lang="en-US"/>
        </a:p>
      </dgm:t>
    </dgm:pt>
    <dgm:pt modelId="{9DF5F003-1B02-484C-A935-491DCE52667C}" type="sibTrans" cxnId="{44634F2E-CE09-4FD2-8812-3C3C8816BF49}">
      <dgm:prSet/>
      <dgm:spPr/>
      <dgm:t>
        <a:bodyPr/>
        <a:lstStyle/>
        <a:p>
          <a:endParaRPr lang="en-US"/>
        </a:p>
      </dgm:t>
    </dgm:pt>
    <dgm:pt modelId="{529E63AB-A0B0-4A07-8F36-78DB27A6B731}">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dirty="0"/>
        </a:p>
      </dgm:t>
    </dgm:pt>
    <dgm:pt modelId="{2F11A452-E3F9-4B65-814A-1BAF7AC8A3B4}" type="parTrans" cxnId="{575BC67C-9394-40CB-B57B-DB7F259CCA3A}">
      <dgm:prSet/>
      <dgm:spPr/>
      <dgm:t>
        <a:bodyPr/>
        <a:lstStyle/>
        <a:p>
          <a:endParaRPr lang="en-US"/>
        </a:p>
      </dgm:t>
    </dgm:pt>
    <dgm:pt modelId="{1FE84D1A-4D12-4041-928F-A8E16FC7F60A}" type="sibTrans" cxnId="{575BC67C-9394-40CB-B57B-DB7F259CCA3A}">
      <dgm:prSet/>
      <dgm:spPr/>
      <dgm:t>
        <a:bodyPr/>
        <a:lstStyle/>
        <a:p>
          <a:endParaRPr lang="en-US"/>
        </a:p>
      </dgm:t>
    </dgm:pt>
    <dgm:pt modelId="{54D81FC5-1B48-429B-BCEB-7AF2A2F03056}">
      <dgm:prSe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solidFill>
            <a:srgbClr val="C99700"/>
          </a:solidFill>
        </a:ln>
      </dgm:spPr>
      <dgm:t>
        <a:bodyPr/>
        <a:lstStyle/>
        <a:p>
          <a:endParaRPr lang="en-US" dirty="0"/>
        </a:p>
      </dgm:t>
    </dgm:pt>
    <dgm:pt modelId="{4C72A23D-2C11-4BBA-8B52-69EF6446D2F5}" type="parTrans" cxnId="{B44116CC-4D85-480E-8B29-30D03DCADE30}">
      <dgm:prSet/>
      <dgm:spPr/>
      <dgm:t>
        <a:bodyPr/>
        <a:lstStyle/>
        <a:p>
          <a:endParaRPr lang="en-US"/>
        </a:p>
      </dgm:t>
    </dgm:pt>
    <dgm:pt modelId="{0F9E9B8C-442B-484E-A152-99BBD3BF4E3C}" type="sibTrans" cxnId="{B44116CC-4D85-480E-8B29-30D03DCADE30}">
      <dgm:prSet/>
      <dgm:spPr/>
      <dgm:t>
        <a:bodyPr/>
        <a:lstStyle/>
        <a:p>
          <a:endParaRPr lang="en-US"/>
        </a:p>
      </dgm:t>
    </dgm:pt>
    <dgm:pt modelId="{BE6BBEB0-46A2-43A5-A2D9-99E4A6CDCF72}">
      <dgm:prSet/>
      <dgm:spPr>
        <a:ln>
          <a:solidFill>
            <a:srgbClr val="C99700"/>
          </a:solidFill>
        </a:ln>
      </dgm:spPr>
      <dgm:t>
        <a:bodyPr/>
        <a:lstStyle/>
        <a:p>
          <a:r>
            <a:rPr lang="en-US" dirty="0"/>
            <a:t>Requires 4 Mastery Points earned (granted at character creation)</a:t>
          </a:r>
        </a:p>
      </dgm:t>
    </dgm:pt>
    <dgm:pt modelId="{61928C54-2AD6-4680-AD65-B1075642E801}" type="parTrans" cxnId="{D00B8477-90CD-4003-B17E-32CA96C5B851}">
      <dgm:prSet/>
      <dgm:spPr/>
      <dgm:t>
        <a:bodyPr/>
        <a:lstStyle/>
        <a:p>
          <a:endParaRPr lang="en-US"/>
        </a:p>
      </dgm:t>
    </dgm:pt>
    <dgm:pt modelId="{B3D6ECBB-53CA-42FE-9EF8-EBC837DA5669}" type="sibTrans" cxnId="{D00B8477-90CD-4003-B17E-32CA96C5B851}">
      <dgm:prSet/>
      <dgm:spPr/>
      <dgm:t>
        <a:bodyPr/>
        <a:lstStyle/>
        <a:p>
          <a:endParaRPr lang="en-US"/>
        </a:p>
      </dgm:t>
    </dgm:pt>
    <dgm:pt modelId="{651D7F03-1EEA-42C0-BDDB-DFDF2CB52AEB}">
      <dgm:prSet/>
      <dgm:spPr>
        <a:ln>
          <a:solidFill>
            <a:srgbClr val="C99700"/>
          </a:solidFill>
        </a:ln>
      </dgm:spPr>
      <dgm:t>
        <a:bodyPr/>
        <a:lstStyle/>
        <a:p>
          <a:r>
            <a:rPr lang="en-US" dirty="0"/>
            <a:t>Requires 5 Mastery Points earned</a:t>
          </a:r>
        </a:p>
      </dgm:t>
    </dgm:pt>
    <dgm:pt modelId="{6C49C711-1A78-4B1C-9393-6F942E268536}" type="parTrans" cxnId="{B6FAEDFB-67E1-41DC-94AC-563E53458E9D}">
      <dgm:prSet/>
      <dgm:spPr/>
      <dgm:t>
        <a:bodyPr/>
        <a:lstStyle/>
        <a:p>
          <a:endParaRPr lang="en-US"/>
        </a:p>
      </dgm:t>
    </dgm:pt>
    <dgm:pt modelId="{5B22BE63-15B7-4AFF-AB63-B110D1F4BD58}" type="sibTrans" cxnId="{B6FAEDFB-67E1-41DC-94AC-563E53458E9D}">
      <dgm:prSet/>
      <dgm:spPr/>
      <dgm:t>
        <a:bodyPr/>
        <a:lstStyle/>
        <a:p>
          <a:endParaRPr lang="en-US"/>
        </a:p>
      </dgm:t>
    </dgm:pt>
    <dgm:pt modelId="{7294D11F-EBD3-43E0-8A0D-B5A4C9728322}">
      <dgm:prSet/>
      <dgm:spPr>
        <a:ln>
          <a:solidFill>
            <a:srgbClr val="C99700"/>
          </a:solidFill>
        </a:ln>
      </dgm:spPr>
      <dgm:t>
        <a:bodyPr/>
        <a:lstStyle/>
        <a:p>
          <a:r>
            <a:rPr lang="en-US" dirty="0"/>
            <a:t>Requires 7 Mastery Points earned</a:t>
          </a:r>
        </a:p>
      </dgm:t>
    </dgm:pt>
    <dgm:pt modelId="{6BD4B657-4B7D-42D7-9E3A-D22BFC29EB39}" type="parTrans" cxnId="{93AA30F8-5F7C-4352-8409-88F252250DC5}">
      <dgm:prSet/>
      <dgm:spPr/>
      <dgm:t>
        <a:bodyPr/>
        <a:lstStyle/>
        <a:p>
          <a:endParaRPr lang="en-US"/>
        </a:p>
      </dgm:t>
    </dgm:pt>
    <dgm:pt modelId="{E396B16B-4D47-4EDE-BE09-DB2929A3015E}" type="sibTrans" cxnId="{93AA30F8-5F7C-4352-8409-88F252250DC5}">
      <dgm:prSet/>
      <dgm:spPr/>
      <dgm:t>
        <a:bodyPr/>
        <a:lstStyle/>
        <a:p>
          <a:endParaRPr lang="en-US"/>
        </a:p>
      </dgm:t>
    </dgm:pt>
    <dgm:pt modelId="{64A55FBF-B5ED-4F7A-8489-D985115AD7CF}">
      <dgm:prSet/>
      <dgm:spPr>
        <a:ln>
          <a:solidFill>
            <a:srgbClr val="C99700"/>
          </a:solidFill>
        </a:ln>
      </dgm:spPr>
      <dgm:t>
        <a:bodyPr/>
        <a:lstStyle/>
        <a:p>
          <a:r>
            <a:rPr lang="en-US" dirty="0"/>
            <a:t>Requires 10 Mastery Points earned</a:t>
          </a:r>
        </a:p>
      </dgm:t>
    </dgm:pt>
    <dgm:pt modelId="{954EE8C3-9BB5-43DE-B3CE-D8F7784E8426}" type="parTrans" cxnId="{F6FE62EC-47F3-45FD-9E0F-FDFFA6CB32C1}">
      <dgm:prSet/>
      <dgm:spPr/>
      <dgm:t>
        <a:bodyPr/>
        <a:lstStyle/>
        <a:p>
          <a:endParaRPr lang="en-US"/>
        </a:p>
      </dgm:t>
    </dgm:pt>
    <dgm:pt modelId="{44E45129-A8FE-464F-97CE-434982B109F2}" type="sibTrans" cxnId="{F6FE62EC-47F3-45FD-9E0F-FDFFA6CB32C1}">
      <dgm:prSet/>
      <dgm:spPr/>
      <dgm:t>
        <a:bodyPr/>
        <a:lstStyle/>
        <a:p>
          <a:endParaRPr lang="en-US"/>
        </a:p>
      </dgm:t>
    </dgm:pt>
    <dgm:pt modelId="{681245AB-E736-4226-9763-F7051F06FA37}">
      <dgm:prSet/>
      <dgm:spPr>
        <a:ln>
          <a:solidFill>
            <a:srgbClr val="C99700"/>
          </a:solidFill>
        </a:ln>
      </dgm:spPr>
      <dgm:t>
        <a:bodyPr/>
        <a:lstStyle/>
        <a:p>
          <a:r>
            <a:rPr lang="en-US" dirty="0"/>
            <a:t>Requires 14 Mastery Points earned</a:t>
          </a:r>
        </a:p>
      </dgm:t>
    </dgm:pt>
    <dgm:pt modelId="{5C53E769-0970-4CE2-95DE-DDD46FA4F1F5}" type="parTrans" cxnId="{82EAB92A-590C-4755-B60C-C35395B3D3B4}">
      <dgm:prSet/>
      <dgm:spPr/>
      <dgm:t>
        <a:bodyPr/>
        <a:lstStyle/>
        <a:p>
          <a:endParaRPr lang="en-US"/>
        </a:p>
      </dgm:t>
    </dgm:pt>
    <dgm:pt modelId="{28A927AE-3BA9-4D27-93BB-6CBF5D33746F}" type="sibTrans" cxnId="{82EAB92A-590C-4755-B60C-C35395B3D3B4}">
      <dgm:prSet/>
      <dgm:spPr/>
      <dgm:t>
        <a:bodyPr/>
        <a:lstStyle/>
        <a:p>
          <a:endParaRPr lang="en-US"/>
        </a:p>
      </dgm:t>
    </dgm:pt>
    <dgm:pt modelId="{191919E1-6A60-4840-9C04-5DA616DFC41A}">
      <dgm:prSet/>
      <dgm:spPr>
        <a:ln>
          <a:solidFill>
            <a:srgbClr val="C99700"/>
          </a:solidFill>
        </a:ln>
      </dgm:spPr>
      <dgm:t>
        <a:bodyPr/>
        <a:lstStyle/>
        <a:p>
          <a:r>
            <a:rPr lang="en-US" dirty="0"/>
            <a:t>Requires 19 Mastery Points earned</a:t>
          </a:r>
        </a:p>
      </dgm:t>
    </dgm:pt>
    <dgm:pt modelId="{CE193355-8639-48AE-93D4-6DA334E5FB26}" type="parTrans" cxnId="{39FEA238-8EBC-4254-AE51-C0F7A3C9D57E}">
      <dgm:prSet/>
      <dgm:spPr/>
      <dgm:t>
        <a:bodyPr/>
        <a:lstStyle/>
        <a:p>
          <a:endParaRPr lang="en-US"/>
        </a:p>
      </dgm:t>
    </dgm:pt>
    <dgm:pt modelId="{83FAD8CB-E635-4342-B837-8BB3B1B9B486}" type="sibTrans" cxnId="{39FEA238-8EBC-4254-AE51-C0F7A3C9D57E}">
      <dgm:prSet/>
      <dgm:spPr/>
      <dgm:t>
        <a:bodyPr/>
        <a:lstStyle/>
        <a:p>
          <a:endParaRPr lang="en-US"/>
        </a:p>
      </dgm:t>
    </dgm:pt>
    <dgm:pt modelId="{8E5352E3-E589-462B-8C41-A08C79E7233B}">
      <dgm:prSet/>
      <dgm:spPr/>
      <dgm:t>
        <a:bodyPr/>
        <a:lstStyle/>
        <a:p>
          <a:r>
            <a:rPr lang="en-US" dirty="0"/>
            <a:t>2 Attribute Points gained (granted at character creation and </a:t>
          </a:r>
          <a:r>
            <a:rPr lang="en-US" i="1" dirty="0">
              <a:solidFill>
                <a:srgbClr val="FF0000"/>
              </a:solidFill>
            </a:rPr>
            <a:t>Rebirth</a:t>
          </a:r>
          <a:r>
            <a:rPr lang="en-US" dirty="0"/>
            <a:t>), (2 total, </a:t>
          </a:r>
          <a:r>
            <a:rPr lang="en-US" i="1" dirty="0">
              <a:solidFill>
                <a:srgbClr val="FF0000"/>
              </a:solidFill>
            </a:rPr>
            <a:t>8 at Rebirth</a:t>
          </a:r>
          <a:r>
            <a:rPr lang="en-US" dirty="0"/>
            <a:t>)</a:t>
          </a:r>
          <a:endParaRPr lang="en-US" i="1" dirty="0">
            <a:solidFill>
              <a:srgbClr val="FF0000"/>
            </a:solidFill>
          </a:endParaRPr>
        </a:p>
      </dgm:t>
    </dgm:pt>
    <dgm:pt modelId="{CB2ECDE9-093A-496A-9DE4-135101F4FEBF}" type="parTrans" cxnId="{DE64ACCC-6411-422F-AB97-25D9640A0D84}">
      <dgm:prSet/>
      <dgm:spPr/>
      <dgm:t>
        <a:bodyPr/>
        <a:lstStyle/>
        <a:p>
          <a:endParaRPr lang="en-US"/>
        </a:p>
      </dgm:t>
    </dgm:pt>
    <dgm:pt modelId="{63A76D0D-765D-47FB-8247-951AAC9F87B1}" type="sibTrans" cxnId="{DE64ACCC-6411-422F-AB97-25D9640A0D84}">
      <dgm:prSet/>
      <dgm:spPr/>
      <dgm:t>
        <a:bodyPr/>
        <a:lstStyle/>
        <a:p>
          <a:endParaRPr lang="en-US"/>
        </a:p>
      </dgm:t>
    </dgm:pt>
    <dgm:pt modelId="{895734D7-66BC-43F4-8D84-5E470577F758}">
      <dgm:prSet/>
      <dgm:spPr>
        <a:ln>
          <a:solidFill>
            <a:srgbClr val="C99700"/>
          </a:solidFill>
        </a:ln>
      </dgm:spPr>
      <dgm:t>
        <a:bodyPr/>
        <a:lstStyle/>
        <a:p>
          <a:r>
            <a:rPr lang="en-US" dirty="0"/>
            <a:t>1 Attribute Point gained (3 total), 1 Perception gained (Stealth and Sneak)</a:t>
          </a:r>
        </a:p>
      </dgm:t>
    </dgm:pt>
    <dgm:pt modelId="{56740A28-C571-4CA5-8A03-97BA2BF2F79B}" type="parTrans" cxnId="{3513F962-1060-4370-B8EB-EA856760898D}">
      <dgm:prSet/>
      <dgm:spPr/>
      <dgm:t>
        <a:bodyPr/>
        <a:lstStyle/>
        <a:p>
          <a:endParaRPr lang="en-US"/>
        </a:p>
      </dgm:t>
    </dgm:pt>
    <dgm:pt modelId="{446C683C-F94E-4D4F-A647-B3DDB3589190}" type="sibTrans" cxnId="{3513F962-1060-4370-B8EB-EA856760898D}">
      <dgm:prSet/>
      <dgm:spPr/>
      <dgm:t>
        <a:bodyPr/>
        <a:lstStyle/>
        <a:p>
          <a:endParaRPr lang="en-US"/>
        </a:p>
      </dgm:t>
    </dgm:pt>
    <dgm:pt modelId="{C4DEEC38-3BA0-4A04-8C80-94B48A9E0932}">
      <dgm:prSet/>
      <dgm:spPr>
        <a:ln>
          <a:solidFill>
            <a:srgbClr val="C99700"/>
          </a:solidFill>
        </a:ln>
      </dgm:spPr>
      <dgm:t>
        <a:bodyPr/>
        <a:lstStyle/>
        <a:p>
          <a:r>
            <a:rPr lang="en-US" dirty="0"/>
            <a:t>1 Attribute Point gained (4 total), 1 Perception gained (Stealth and Sneak)</a:t>
          </a:r>
        </a:p>
      </dgm:t>
    </dgm:pt>
    <dgm:pt modelId="{C13F6F40-04CE-424E-BF45-A9B2E890C7D2}" type="parTrans" cxnId="{A2D66A9D-9B8D-4C1B-B64D-E19CAF9E1489}">
      <dgm:prSet/>
      <dgm:spPr/>
      <dgm:t>
        <a:bodyPr/>
        <a:lstStyle/>
        <a:p>
          <a:endParaRPr lang="en-US"/>
        </a:p>
      </dgm:t>
    </dgm:pt>
    <dgm:pt modelId="{3FEC6FEA-3FA3-40E0-A04A-77B7A7520921}" type="sibTrans" cxnId="{A2D66A9D-9B8D-4C1B-B64D-E19CAF9E1489}">
      <dgm:prSet/>
      <dgm:spPr/>
      <dgm:t>
        <a:bodyPr/>
        <a:lstStyle/>
        <a:p>
          <a:endParaRPr lang="en-US"/>
        </a:p>
      </dgm:t>
    </dgm:pt>
    <dgm:pt modelId="{8ED6BDA8-425B-457B-9D20-AEB575E60B29}">
      <dgm:prSet/>
      <dgm:spPr>
        <a:ln>
          <a:solidFill>
            <a:srgbClr val="C99700"/>
          </a:solidFill>
        </a:ln>
      </dgm:spPr>
      <dgm:t>
        <a:bodyPr/>
        <a:lstStyle/>
        <a:p>
          <a:r>
            <a:rPr lang="en-US" dirty="0"/>
            <a:t>Health and Charges increased (based on highest modifier for each)</a:t>
          </a:r>
          <a:endParaRPr lang="en-US" i="1" dirty="0">
            <a:solidFill>
              <a:srgbClr val="FF0000"/>
            </a:solidFill>
          </a:endParaRPr>
        </a:p>
      </dgm:t>
    </dgm:pt>
    <dgm:pt modelId="{28CE94B7-FA06-4A67-AE65-ED523705A372}" type="parTrans" cxnId="{6E54B439-2FE9-425B-A141-FB901E1F9682}">
      <dgm:prSet/>
      <dgm:spPr/>
      <dgm:t>
        <a:bodyPr/>
        <a:lstStyle/>
        <a:p>
          <a:endParaRPr lang="en-US"/>
        </a:p>
      </dgm:t>
    </dgm:pt>
    <dgm:pt modelId="{08402A94-2530-4FA2-9CC6-F605C6165CD5}" type="sibTrans" cxnId="{6E54B439-2FE9-425B-A141-FB901E1F9682}">
      <dgm:prSet/>
      <dgm:spPr/>
      <dgm:t>
        <a:bodyPr/>
        <a:lstStyle/>
        <a:p>
          <a:endParaRPr lang="en-US"/>
        </a:p>
      </dgm:t>
    </dgm:pt>
    <dgm:pt modelId="{5BCBABDE-3053-46D7-892D-15F54CB9456C}">
      <dgm:prSet/>
      <dgm:spPr>
        <a:ln>
          <a:solidFill>
            <a:srgbClr val="C99700"/>
          </a:solidFill>
        </a:ln>
      </dgm:spPr>
      <dgm:t>
        <a:bodyPr/>
        <a:lstStyle/>
        <a:p>
          <a:r>
            <a:rPr lang="en-US" dirty="0"/>
            <a:t>Health and Charges increased (based on highest modifier for each)</a:t>
          </a:r>
        </a:p>
      </dgm:t>
    </dgm:pt>
    <dgm:pt modelId="{E797963B-E54C-4281-A9CB-C11B3F0C7AE3}" type="parTrans" cxnId="{8A55CAF9-C375-4E73-86FE-2B50BDDC9F52}">
      <dgm:prSet/>
      <dgm:spPr/>
      <dgm:t>
        <a:bodyPr/>
        <a:lstStyle/>
        <a:p>
          <a:endParaRPr lang="en-US"/>
        </a:p>
      </dgm:t>
    </dgm:pt>
    <dgm:pt modelId="{9753E260-DDAB-40C1-B902-FEFF86455B9C}" type="sibTrans" cxnId="{8A55CAF9-C375-4E73-86FE-2B50BDDC9F52}">
      <dgm:prSet/>
      <dgm:spPr/>
      <dgm:t>
        <a:bodyPr/>
        <a:lstStyle/>
        <a:p>
          <a:endParaRPr lang="en-US"/>
        </a:p>
      </dgm:t>
    </dgm:pt>
    <dgm:pt modelId="{1DA92BB4-DE54-48FA-AF11-5BFA53B9C194}">
      <dgm:prSet/>
      <dgm:spPr/>
      <dgm:t>
        <a:bodyPr/>
        <a:lstStyle/>
        <a:p>
          <a:r>
            <a:rPr lang="en-US" dirty="0"/>
            <a:t>4 Health and 4 Charges, 1 Perception (Stealth and Sneak) (granted at character creation)</a:t>
          </a:r>
        </a:p>
      </dgm:t>
    </dgm:pt>
    <dgm:pt modelId="{9FFEE65C-FE8E-4176-BE56-EB21B6A00ED2}" type="parTrans" cxnId="{B2FCF9E3-AB70-49DA-A8D7-BFBDF13358A9}">
      <dgm:prSet/>
      <dgm:spPr/>
      <dgm:t>
        <a:bodyPr/>
        <a:lstStyle/>
        <a:p>
          <a:endParaRPr lang="en-US"/>
        </a:p>
      </dgm:t>
    </dgm:pt>
    <dgm:pt modelId="{F68A655F-B73E-41D4-B646-DC9E801A4AB6}" type="sibTrans" cxnId="{B2FCF9E3-AB70-49DA-A8D7-BFBDF13358A9}">
      <dgm:prSet/>
      <dgm:spPr/>
      <dgm:t>
        <a:bodyPr/>
        <a:lstStyle/>
        <a:p>
          <a:endParaRPr lang="en-US"/>
        </a:p>
      </dgm:t>
    </dgm:pt>
    <dgm:pt modelId="{1657685F-53FB-475A-9725-5900D4D6DCFE}">
      <dgm:prSet/>
      <dgm:spPr>
        <a:ln>
          <a:solidFill>
            <a:srgbClr val="C99700"/>
          </a:solidFill>
        </a:ln>
      </dgm:spPr>
      <dgm:t>
        <a:bodyPr/>
        <a:lstStyle/>
        <a:p>
          <a:r>
            <a:rPr lang="en-US" dirty="0"/>
            <a:t>Health and Charges increased (based on highest modifier for each)</a:t>
          </a:r>
        </a:p>
      </dgm:t>
    </dgm:pt>
    <dgm:pt modelId="{AF513659-9B91-4E12-A94C-192E57D6B28D}" type="parTrans" cxnId="{74809FF0-3BFC-4D86-A2D1-0DEC5C4AB9C6}">
      <dgm:prSet/>
      <dgm:spPr/>
      <dgm:t>
        <a:bodyPr/>
        <a:lstStyle/>
        <a:p>
          <a:endParaRPr lang="en-US"/>
        </a:p>
      </dgm:t>
    </dgm:pt>
    <dgm:pt modelId="{38A171E4-91C8-48D2-B27D-938A512D0200}" type="sibTrans" cxnId="{74809FF0-3BFC-4D86-A2D1-0DEC5C4AB9C6}">
      <dgm:prSet/>
      <dgm:spPr/>
      <dgm:t>
        <a:bodyPr/>
        <a:lstStyle/>
        <a:p>
          <a:endParaRPr lang="en-US"/>
        </a:p>
      </dgm:t>
    </dgm:pt>
    <dgm:pt modelId="{0B29E42E-30A2-4A55-B8E1-1D11A319FCD3}">
      <dgm:prSet/>
      <dgm:spPr>
        <a:ln>
          <a:solidFill>
            <a:srgbClr val="C99700"/>
          </a:solidFill>
        </a:ln>
      </dgm:spPr>
      <dgm:t>
        <a:bodyPr/>
        <a:lstStyle/>
        <a:p>
          <a:r>
            <a:rPr lang="en-US" dirty="0"/>
            <a:t>Health and Charges increased (based on highest modifier for each)</a:t>
          </a:r>
        </a:p>
      </dgm:t>
    </dgm:pt>
    <dgm:pt modelId="{0A28DBCB-3B02-43B4-80E1-23883E54AF90}" type="parTrans" cxnId="{FDE11D6D-538F-4A61-A1EC-F1E62A8ED7AB}">
      <dgm:prSet/>
      <dgm:spPr/>
      <dgm:t>
        <a:bodyPr/>
        <a:lstStyle/>
        <a:p>
          <a:endParaRPr lang="en-US"/>
        </a:p>
      </dgm:t>
    </dgm:pt>
    <dgm:pt modelId="{A41D38C4-D1DB-4B2C-88C4-34672C4A2E9F}" type="sibTrans" cxnId="{FDE11D6D-538F-4A61-A1EC-F1E62A8ED7AB}">
      <dgm:prSet/>
      <dgm:spPr/>
      <dgm:t>
        <a:bodyPr/>
        <a:lstStyle/>
        <a:p>
          <a:endParaRPr lang="en-US"/>
        </a:p>
      </dgm:t>
    </dgm:pt>
    <dgm:pt modelId="{0DEBA2BD-F6A1-4359-A2A7-6A87D724C86E}">
      <dgm:prSet/>
      <dgm:spPr>
        <a:ln>
          <a:solidFill>
            <a:srgbClr val="C99700"/>
          </a:solidFill>
        </a:ln>
      </dgm:spPr>
      <dgm:t>
        <a:bodyPr/>
        <a:lstStyle/>
        <a:p>
          <a:r>
            <a:rPr lang="en-US" dirty="0"/>
            <a:t>Health and Charges increased (based on highest modifier for each)</a:t>
          </a:r>
        </a:p>
      </dgm:t>
    </dgm:pt>
    <dgm:pt modelId="{F6AB960E-E26B-4408-8753-62AA4BB23524}" type="parTrans" cxnId="{CE60CDAB-73ED-4556-BAFB-6E5DC30AD5C2}">
      <dgm:prSet/>
      <dgm:spPr/>
      <dgm:t>
        <a:bodyPr/>
        <a:lstStyle/>
        <a:p>
          <a:endParaRPr lang="en-US"/>
        </a:p>
      </dgm:t>
    </dgm:pt>
    <dgm:pt modelId="{C82ECA14-9565-4638-BD0B-0994CC4DA8DF}" type="sibTrans" cxnId="{CE60CDAB-73ED-4556-BAFB-6E5DC30AD5C2}">
      <dgm:prSet/>
      <dgm:spPr/>
      <dgm:t>
        <a:bodyPr/>
        <a:lstStyle/>
        <a:p>
          <a:endParaRPr lang="en-US"/>
        </a:p>
      </dgm:t>
    </dgm:pt>
    <dgm:pt modelId="{F3EC1263-F3B6-4F72-9E9F-2BDA8B2ADFF7}">
      <dgm:prSet phldrT="[Text]"/>
      <dgm:spPr>
        <a:ln>
          <a:solidFill>
            <a:srgbClr val="C99700"/>
          </a:solidFill>
        </a:ln>
      </dgm:spPr>
      <dgm:t>
        <a:bodyPr/>
        <a:lstStyle/>
        <a:p>
          <a:r>
            <a:rPr lang="en-US" dirty="0"/>
            <a:t>Health and Charges increased (based on highest modifier for each)</a:t>
          </a:r>
        </a:p>
      </dgm:t>
    </dgm:pt>
    <dgm:pt modelId="{B38BBE17-A8F4-44E1-9101-3D69EBC2F043}" type="parTrans" cxnId="{EDC5CBBF-FB25-4757-97F0-4C3F2DD7EF9B}">
      <dgm:prSet/>
      <dgm:spPr/>
      <dgm:t>
        <a:bodyPr/>
        <a:lstStyle/>
        <a:p>
          <a:endParaRPr lang="en-US"/>
        </a:p>
      </dgm:t>
    </dgm:pt>
    <dgm:pt modelId="{480D006E-7BD9-49A0-9223-10BC9E2E4B5B}" type="sibTrans" cxnId="{EDC5CBBF-FB25-4757-97F0-4C3F2DD7EF9B}">
      <dgm:prSet/>
      <dgm:spPr/>
      <dgm:t>
        <a:bodyPr/>
        <a:lstStyle/>
        <a:p>
          <a:endParaRPr lang="en-US"/>
        </a:p>
      </dgm:t>
    </dgm:pt>
    <dgm:pt modelId="{E16458BD-E440-439D-AB58-5F87F35D4383}">
      <dgm:prSet phldrT="[Text]"/>
      <dgm:spPr>
        <a:ln>
          <a:solidFill>
            <a:srgbClr val="C99700"/>
          </a:solidFill>
        </a:ln>
      </dgm:spPr>
      <dgm:t>
        <a:bodyPr/>
        <a:lstStyle/>
        <a:p>
          <a:r>
            <a:rPr lang="en-US" dirty="0"/>
            <a:t>Health and Charges increased (based on highest modifier for each)</a:t>
          </a:r>
        </a:p>
      </dgm:t>
    </dgm:pt>
    <dgm:pt modelId="{DF37FF22-0840-4859-81F7-57F3F2CB9052}" type="parTrans" cxnId="{DDA63C46-0BE5-40CD-9199-4C50F2D0C522}">
      <dgm:prSet/>
      <dgm:spPr/>
      <dgm:t>
        <a:bodyPr/>
        <a:lstStyle/>
        <a:p>
          <a:endParaRPr lang="en-US"/>
        </a:p>
      </dgm:t>
    </dgm:pt>
    <dgm:pt modelId="{978715E7-F29C-44DE-8282-FC252B7C16B8}" type="sibTrans" cxnId="{DDA63C46-0BE5-40CD-9199-4C50F2D0C522}">
      <dgm:prSet/>
      <dgm:spPr/>
      <dgm:t>
        <a:bodyPr/>
        <a:lstStyle/>
        <a:p>
          <a:endParaRPr lang="en-US"/>
        </a:p>
      </dgm:t>
    </dgm:pt>
    <dgm:pt modelId="{E535B789-B259-447F-BF3E-0601F007B93E}">
      <dgm:prSet/>
      <dgm:spPr>
        <a:ln>
          <a:solidFill>
            <a:srgbClr val="C99700"/>
          </a:solidFill>
        </a:ln>
      </dgm:spPr>
      <dgm:t>
        <a:bodyPr/>
        <a:lstStyle/>
        <a:p>
          <a:r>
            <a:rPr lang="en-US" i="1" dirty="0">
              <a:solidFill>
                <a:srgbClr val="FF0000"/>
              </a:solidFill>
            </a:rPr>
            <a:t>2 Attribute Points gained (Reborn only, 10 total)</a:t>
          </a:r>
          <a:endParaRPr lang="en-US" dirty="0"/>
        </a:p>
      </dgm:t>
    </dgm:pt>
    <dgm:pt modelId="{5F6719AB-5584-4BB4-955C-46BCACDC232C}" type="parTrans" cxnId="{2F100669-1B99-4194-AA27-8FA46B925B44}">
      <dgm:prSet/>
      <dgm:spPr/>
      <dgm:t>
        <a:bodyPr/>
        <a:lstStyle/>
        <a:p>
          <a:endParaRPr lang="en-US"/>
        </a:p>
      </dgm:t>
    </dgm:pt>
    <dgm:pt modelId="{04B04BCA-3EE9-4E42-9916-ABEA80AF6216}" type="sibTrans" cxnId="{2F100669-1B99-4194-AA27-8FA46B925B44}">
      <dgm:prSet/>
      <dgm:spPr/>
      <dgm:t>
        <a:bodyPr/>
        <a:lstStyle/>
        <a:p>
          <a:endParaRPr lang="en-US"/>
        </a:p>
      </dgm:t>
    </dgm:pt>
    <dgm:pt modelId="{2D579E37-26C9-484F-A1C7-DE5734860399}">
      <dgm:prSet phldrT="[Text]"/>
      <dgm:spPr>
        <a:ln>
          <a:solidFill>
            <a:srgbClr val="C99700"/>
          </a:solidFill>
        </a:ln>
      </dgm:spPr>
      <dgm:t>
        <a:bodyPr/>
        <a:lstStyle/>
        <a:p>
          <a:r>
            <a:rPr lang="en-US" i="1" dirty="0">
              <a:solidFill>
                <a:srgbClr val="FF0000"/>
              </a:solidFill>
            </a:rPr>
            <a:t>2 Attribute Points gained (Reborn only, 12 total)</a:t>
          </a:r>
          <a:endParaRPr lang="en-US" dirty="0"/>
        </a:p>
      </dgm:t>
    </dgm:pt>
    <dgm:pt modelId="{1157BDAF-6572-4C72-B0F2-7DB198D73A15}" type="parTrans" cxnId="{C49F32F3-AB24-4EE6-AD2B-33E927CFFEEB}">
      <dgm:prSet/>
      <dgm:spPr/>
      <dgm:t>
        <a:bodyPr/>
        <a:lstStyle/>
        <a:p>
          <a:endParaRPr lang="en-US"/>
        </a:p>
      </dgm:t>
    </dgm:pt>
    <dgm:pt modelId="{796DB8F5-63F9-4B24-8137-993647918BAB}" type="sibTrans" cxnId="{C49F32F3-AB24-4EE6-AD2B-33E927CFFEEB}">
      <dgm:prSet/>
      <dgm:spPr/>
      <dgm:t>
        <a:bodyPr/>
        <a:lstStyle/>
        <a:p>
          <a:endParaRPr lang="en-US"/>
        </a:p>
      </dgm:t>
    </dgm:pt>
    <dgm:pt modelId="{4F91AE12-6E94-4143-8265-4C7FB16E249B}">
      <dgm:prSet/>
      <dgm:spPr>
        <a:ln>
          <a:solidFill>
            <a:srgbClr val="C99700"/>
          </a:solidFill>
        </a:ln>
      </dgm:spPr>
      <dgm:t>
        <a:bodyPr/>
        <a:lstStyle/>
        <a:p>
          <a:r>
            <a:rPr lang="en-US" i="1" dirty="0">
              <a:solidFill>
                <a:srgbClr val="FF0000"/>
              </a:solidFill>
            </a:rPr>
            <a:t>Rebirth becomes available</a:t>
          </a:r>
        </a:p>
      </dgm:t>
    </dgm:pt>
    <dgm:pt modelId="{D2253512-865A-4BC8-B20E-9D5F82693ED9}" type="parTrans" cxnId="{661E54FD-11D3-477B-8CEA-7B489FCF2E8C}">
      <dgm:prSet/>
      <dgm:spPr/>
      <dgm:t>
        <a:bodyPr/>
        <a:lstStyle/>
        <a:p>
          <a:endParaRPr lang="en-US"/>
        </a:p>
      </dgm:t>
    </dgm:pt>
    <dgm:pt modelId="{60740B8E-E891-4ACB-908F-480E4122F571}" type="sibTrans" cxnId="{661E54FD-11D3-477B-8CEA-7B489FCF2E8C}">
      <dgm:prSet/>
      <dgm:spPr/>
      <dgm:t>
        <a:bodyPr/>
        <a:lstStyle/>
        <a:p>
          <a:endParaRPr lang="en-US"/>
        </a:p>
      </dgm:t>
    </dgm:pt>
    <dgm:pt modelId="{BB31A5A6-62C4-4C26-95A6-EA5EE3F7EC66}" type="pres">
      <dgm:prSet presAssocID="{A09D3380-E108-460A-9494-485B79B3224D}" presName="linearFlow" presStyleCnt="0">
        <dgm:presLayoutVars>
          <dgm:dir/>
          <dgm:animLvl val="lvl"/>
          <dgm:resizeHandles val="exact"/>
        </dgm:presLayoutVars>
      </dgm:prSet>
      <dgm:spPr/>
    </dgm:pt>
    <dgm:pt modelId="{962C9D51-98F0-4C6A-976F-150FDB6C1166}" type="pres">
      <dgm:prSet presAssocID="{BF644CDE-E167-4B33-A0DF-B58E316A5AD0}" presName="composite" presStyleCnt="0"/>
      <dgm:spPr/>
    </dgm:pt>
    <dgm:pt modelId="{150F1082-D842-4DE9-9B6C-041D299687BE}" type="pres">
      <dgm:prSet presAssocID="{BF644CDE-E167-4B33-A0DF-B58E316A5AD0}" presName="parentText" presStyleLbl="alignNode1" presStyleIdx="0" presStyleCnt="9" custAng="10800000">
        <dgm:presLayoutVars>
          <dgm:chMax val="1"/>
          <dgm:bulletEnabled val="1"/>
        </dgm:presLayoutVars>
      </dgm:prSet>
      <dgm:spPr/>
    </dgm:pt>
    <dgm:pt modelId="{F22E6E42-8855-4C33-BC8A-5479879B1E5E}" type="pres">
      <dgm:prSet presAssocID="{BF644CDE-E167-4B33-A0DF-B58E316A5AD0}" presName="descendantText" presStyleLbl="alignAcc1" presStyleIdx="0" presStyleCnt="9" custLinFactNeighborY="53457">
        <dgm:presLayoutVars>
          <dgm:bulletEnabled val="1"/>
        </dgm:presLayoutVars>
      </dgm:prSet>
      <dgm:spPr/>
    </dgm:pt>
    <dgm:pt modelId="{201E7BE4-B5A4-40A5-BCE5-D0534515B8C4}" type="pres">
      <dgm:prSet presAssocID="{ABEC62A4-AED3-4894-9568-CDED444FAE50}" presName="sp" presStyleCnt="0"/>
      <dgm:spPr/>
    </dgm:pt>
    <dgm:pt modelId="{6ED4B37F-5F98-4824-A7DF-4F3F01D40C2C}" type="pres">
      <dgm:prSet presAssocID="{B5366D7A-4E09-40F8-9DFE-AC579CE33B39}" presName="composite" presStyleCnt="0"/>
      <dgm:spPr/>
    </dgm:pt>
    <dgm:pt modelId="{3F44D237-8E00-4AF2-A61E-557187C31522}" type="pres">
      <dgm:prSet presAssocID="{B5366D7A-4E09-40F8-9DFE-AC579CE33B39}" presName="parentText" presStyleLbl="alignNode1" presStyleIdx="1" presStyleCnt="9" custAng="10800000">
        <dgm:presLayoutVars>
          <dgm:chMax val="1"/>
          <dgm:bulletEnabled val="1"/>
        </dgm:presLayoutVars>
      </dgm:prSet>
      <dgm:spPr/>
    </dgm:pt>
    <dgm:pt modelId="{43638FB1-D983-49DD-B435-603F6176AB17}" type="pres">
      <dgm:prSet presAssocID="{B5366D7A-4E09-40F8-9DFE-AC579CE33B39}" presName="descendantText" presStyleLbl="alignAcc1" presStyleIdx="1" presStyleCnt="9" custLinFactNeighborY="54125">
        <dgm:presLayoutVars>
          <dgm:bulletEnabled val="1"/>
        </dgm:presLayoutVars>
      </dgm:prSet>
      <dgm:spPr/>
    </dgm:pt>
    <dgm:pt modelId="{A12539CF-4841-40BE-AA9C-8CAAC7987819}" type="pres">
      <dgm:prSet presAssocID="{9377C4DC-F661-4851-AD0E-1AA5B03A7D3D}" presName="sp" presStyleCnt="0"/>
      <dgm:spPr/>
    </dgm:pt>
    <dgm:pt modelId="{F59A2908-34F8-4C87-B6AE-A3490FE282E7}" type="pres">
      <dgm:prSet presAssocID="{31B6929D-35BF-4AD5-93D6-7B09492CEC1B}" presName="composite" presStyleCnt="0"/>
      <dgm:spPr/>
    </dgm:pt>
    <dgm:pt modelId="{AF1ED19A-C27E-4876-AE54-654667CA3402}" type="pres">
      <dgm:prSet presAssocID="{31B6929D-35BF-4AD5-93D6-7B09492CEC1B}" presName="parentText" presStyleLbl="alignNode1" presStyleIdx="2" presStyleCnt="9" custAng="10800000">
        <dgm:presLayoutVars>
          <dgm:chMax val="1"/>
          <dgm:bulletEnabled val="1"/>
        </dgm:presLayoutVars>
      </dgm:prSet>
      <dgm:spPr/>
    </dgm:pt>
    <dgm:pt modelId="{19B25BBD-B316-4285-AFB2-48875226AE6F}" type="pres">
      <dgm:prSet presAssocID="{31B6929D-35BF-4AD5-93D6-7B09492CEC1B}" presName="descendantText" presStyleLbl="alignAcc1" presStyleIdx="2" presStyleCnt="9" custLinFactNeighborY="52756">
        <dgm:presLayoutVars>
          <dgm:bulletEnabled val="1"/>
        </dgm:presLayoutVars>
      </dgm:prSet>
      <dgm:spPr/>
    </dgm:pt>
    <dgm:pt modelId="{9CA9777E-3589-4D76-B337-6518D978882F}" type="pres">
      <dgm:prSet presAssocID="{DE6CBE28-0587-42B9-B864-B1E504D79918}" presName="sp" presStyleCnt="0"/>
      <dgm:spPr/>
    </dgm:pt>
    <dgm:pt modelId="{BF0C9353-A1D0-4654-A4C4-E39A457C4A97}" type="pres">
      <dgm:prSet presAssocID="{8C5B6F21-0C38-4F66-897F-CCECCEB0A3C9}" presName="composite" presStyleCnt="0"/>
      <dgm:spPr/>
    </dgm:pt>
    <dgm:pt modelId="{57A2C4DB-87E7-42FF-89FD-6FF6BD012007}" type="pres">
      <dgm:prSet presAssocID="{8C5B6F21-0C38-4F66-897F-CCECCEB0A3C9}" presName="parentText" presStyleLbl="alignNode1" presStyleIdx="3" presStyleCnt="9" custAng="10800000">
        <dgm:presLayoutVars>
          <dgm:chMax val="1"/>
          <dgm:bulletEnabled val="1"/>
        </dgm:presLayoutVars>
      </dgm:prSet>
      <dgm:spPr/>
    </dgm:pt>
    <dgm:pt modelId="{78F1B897-E188-43A4-9330-C397BF0D0855}" type="pres">
      <dgm:prSet presAssocID="{8C5B6F21-0C38-4F66-897F-CCECCEB0A3C9}" presName="descendantText" presStyleLbl="alignAcc1" presStyleIdx="3" presStyleCnt="9" custLinFactNeighborY="53255">
        <dgm:presLayoutVars>
          <dgm:bulletEnabled val="1"/>
        </dgm:presLayoutVars>
      </dgm:prSet>
      <dgm:spPr/>
    </dgm:pt>
    <dgm:pt modelId="{0F1159B0-FC5F-415C-BA9C-C21F2FABB5CE}" type="pres">
      <dgm:prSet presAssocID="{C51B0AD4-A17B-41CF-933C-0310317D13E4}" presName="sp" presStyleCnt="0"/>
      <dgm:spPr/>
    </dgm:pt>
    <dgm:pt modelId="{67DB484F-D49A-4536-A3A5-5E8EB15F2314}" type="pres">
      <dgm:prSet presAssocID="{543D8CB2-C1AB-4E79-9824-71677479D55A}" presName="composite" presStyleCnt="0"/>
      <dgm:spPr/>
    </dgm:pt>
    <dgm:pt modelId="{716C0236-A53D-4871-8D97-A78B9D115DA9}" type="pres">
      <dgm:prSet presAssocID="{543D8CB2-C1AB-4E79-9824-71677479D55A}" presName="parentText" presStyleLbl="alignNode1" presStyleIdx="4" presStyleCnt="9" custAng="10800000">
        <dgm:presLayoutVars>
          <dgm:chMax val="1"/>
          <dgm:bulletEnabled val="1"/>
        </dgm:presLayoutVars>
      </dgm:prSet>
      <dgm:spPr/>
    </dgm:pt>
    <dgm:pt modelId="{E1C5D451-79BC-450F-B821-68EA21BB90D6}" type="pres">
      <dgm:prSet presAssocID="{543D8CB2-C1AB-4E79-9824-71677479D55A}" presName="descendantText" presStyleLbl="alignAcc1" presStyleIdx="4" presStyleCnt="9" custLinFactNeighborY="56388">
        <dgm:presLayoutVars>
          <dgm:bulletEnabled val="1"/>
        </dgm:presLayoutVars>
      </dgm:prSet>
      <dgm:spPr/>
    </dgm:pt>
    <dgm:pt modelId="{1FFDC3FD-D779-4C96-BA45-B9022243F670}" type="pres">
      <dgm:prSet presAssocID="{DDF99118-3D03-43F6-A550-A62806FE229E}" presName="sp" presStyleCnt="0"/>
      <dgm:spPr/>
    </dgm:pt>
    <dgm:pt modelId="{C4938707-CD8A-479B-994D-1418C367EBD2}" type="pres">
      <dgm:prSet presAssocID="{A7D34155-6CF6-40CC-B87E-BC82C1D52F11}" presName="composite" presStyleCnt="0"/>
      <dgm:spPr/>
    </dgm:pt>
    <dgm:pt modelId="{1C92CC80-740C-4E83-B9CB-84B44DAB3440}" type="pres">
      <dgm:prSet presAssocID="{A7D34155-6CF6-40CC-B87E-BC82C1D52F11}" presName="parentText" presStyleLbl="alignNode1" presStyleIdx="5" presStyleCnt="9" custAng="10800000">
        <dgm:presLayoutVars>
          <dgm:chMax val="1"/>
          <dgm:bulletEnabled val="1"/>
        </dgm:presLayoutVars>
      </dgm:prSet>
      <dgm:spPr/>
    </dgm:pt>
    <dgm:pt modelId="{452ED429-083D-425D-9A0E-BD53C5D97A1F}" type="pres">
      <dgm:prSet presAssocID="{A7D34155-6CF6-40CC-B87E-BC82C1D52F11}" presName="descendantText" presStyleLbl="alignAcc1" presStyleIdx="5" presStyleCnt="9" custLinFactNeighborY="55626">
        <dgm:presLayoutVars>
          <dgm:bulletEnabled val="1"/>
        </dgm:presLayoutVars>
      </dgm:prSet>
      <dgm:spPr/>
    </dgm:pt>
    <dgm:pt modelId="{CFA75A61-FBDC-491F-972F-8BCD86568EFE}" type="pres">
      <dgm:prSet presAssocID="{E8365ED4-FF6D-411E-A203-E80CE59B825B}" presName="sp" presStyleCnt="0"/>
      <dgm:spPr/>
    </dgm:pt>
    <dgm:pt modelId="{14665C06-9DE7-40A6-8FD1-B04601F16BCF}" type="pres">
      <dgm:prSet presAssocID="{8C714EC5-8BFB-4CA5-B864-6F0F2E7AD32F}" presName="composite" presStyleCnt="0"/>
      <dgm:spPr/>
    </dgm:pt>
    <dgm:pt modelId="{5FB5C235-52A3-4CDE-9AFB-399DB7A1450C}" type="pres">
      <dgm:prSet presAssocID="{8C714EC5-8BFB-4CA5-B864-6F0F2E7AD32F}" presName="parentText" presStyleLbl="alignNode1" presStyleIdx="6" presStyleCnt="9" custAng="10800000">
        <dgm:presLayoutVars>
          <dgm:chMax val="1"/>
          <dgm:bulletEnabled val="1"/>
        </dgm:presLayoutVars>
      </dgm:prSet>
      <dgm:spPr/>
    </dgm:pt>
    <dgm:pt modelId="{C161C074-0B79-413F-B6B6-237D9D333546}" type="pres">
      <dgm:prSet presAssocID="{8C714EC5-8BFB-4CA5-B864-6F0F2E7AD32F}" presName="descendantText" presStyleLbl="alignAcc1" presStyleIdx="6" presStyleCnt="9" custLinFactNeighborY="53256">
        <dgm:presLayoutVars>
          <dgm:bulletEnabled val="1"/>
        </dgm:presLayoutVars>
      </dgm:prSet>
      <dgm:spPr/>
    </dgm:pt>
    <dgm:pt modelId="{51C4DEF0-AD5B-416A-8F9E-0D7614A1ADD8}" type="pres">
      <dgm:prSet presAssocID="{9DF5F003-1B02-484C-A935-491DCE52667C}" presName="sp" presStyleCnt="0"/>
      <dgm:spPr/>
    </dgm:pt>
    <dgm:pt modelId="{5CC288FE-12C8-4F6A-8C3B-5FC2B74091E7}" type="pres">
      <dgm:prSet presAssocID="{529E63AB-A0B0-4A07-8F36-78DB27A6B731}" presName="composite" presStyleCnt="0"/>
      <dgm:spPr/>
    </dgm:pt>
    <dgm:pt modelId="{250B0017-617B-405F-9423-DD8775945A5E}" type="pres">
      <dgm:prSet presAssocID="{529E63AB-A0B0-4A07-8F36-78DB27A6B731}" presName="parentText" presStyleLbl="alignNode1" presStyleIdx="7" presStyleCnt="9" custAng="10800000">
        <dgm:presLayoutVars>
          <dgm:chMax val="1"/>
          <dgm:bulletEnabled val="1"/>
        </dgm:presLayoutVars>
      </dgm:prSet>
      <dgm:spPr/>
    </dgm:pt>
    <dgm:pt modelId="{C8F6CB78-6ED9-4257-B6EE-A77BEEAB9C27}" type="pres">
      <dgm:prSet presAssocID="{529E63AB-A0B0-4A07-8F36-78DB27A6B731}" presName="descendantText" presStyleLbl="alignAcc1" presStyleIdx="7" presStyleCnt="9" custLinFactNeighborY="54822">
        <dgm:presLayoutVars>
          <dgm:bulletEnabled val="1"/>
        </dgm:presLayoutVars>
      </dgm:prSet>
      <dgm:spPr/>
    </dgm:pt>
    <dgm:pt modelId="{91C5641D-154F-4045-8609-5B7BDAED87EF}" type="pres">
      <dgm:prSet presAssocID="{1FE84D1A-4D12-4041-928F-A8E16FC7F60A}" presName="sp" presStyleCnt="0"/>
      <dgm:spPr/>
    </dgm:pt>
    <dgm:pt modelId="{BE62CB07-414E-42D8-922E-2A6D5F6F01AF}" type="pres">
      <dgm:prSet presAssocID="{54D81FC5-1B48-429B-BCEB-7AF2A2F03056}" presName="composite" presStyleCnt="0"/>
      <dgm:spPr/>
    </dgm:pt>
    <dgm:pt modelId="{3BA77154-D258-4A42-AEBF-2910DADCA173}" type="pres">
      <dgm:prSet presAssocID="{54D81FC5-1B48-429B-BCEB-7AF2A2F03056}" presName="parentText" presStyleLbl="alignNode1" presStyleIdx="8" presStyleCnt="9" custAng="10800000">
        <dgm:presLayoutVars>
          <dgm:chMax val="1"/>
          <dgm:bulletEnabled val="1"/>
        </dgm:presLayoutVars>
      </dgm:prSet>
      <dgm:spPr/>
    </dgm:pt>
    <dgm:pt modelId="{CD240604-D3B5-455B-9610-F1E54E48779B}" type="pres">
      <dgm:prSet presAssocID="{54D81FC5-1B48-429B-BCEB-7AF2A2F03056}" presName="descendantText" presStyleLbl="alignAcc1" presStyleIdx="8" presStyleCnt="9" custLinFactNeighborX="181" custLinFactNeighborY="54427">
        <dgm:presLayoutVars>
          <dgm:bulletEnabled val="1"/>
        </dgm:presLayoutVars>
      </dgm:prSet>
      <dgm:spPr/>
    </dgm:pt>
  </dgm:ptLst>
  <dgm:cxnLst>
    <dgm:cxn modelId="{A71E8A01-C1E6-4AC1-BFB9-5F9CFA1D0E36}" type="presOf" srcId="{B5366D7A-4E09-40F8-9DFE-AC579CE33B39}" destId="{3F44D237-8E00-4AF2-A61E-557187C31522}" srcOrd="0" destOrd="0" presId="urn:microsoft.com/office/officeart/2005/8/layout/chevron2"/>
    <dgm:cxn modelId="{86D8DF03-9AB0-437C-8E19-0C8EB4C29399}" type="presOf" srcId="{31B6929D-35BF-4AD5-93D6-7B09492CEC1B}" destId="{AF1ED19A-C27E-4876-AE54-654667CA3402}" srcOrd="0" destOrd="0" presId="urn:microsoft.com/office/officeart/2005/8/layout/chevron2"/>
    <dgm:cxn modelId="{4F56E008-245E-4B0F-BE26-6613A1F5D0FB}" srcId="{B5366D7A-4E09-40F8-9DFE-AC579CE33B39}" destId="{2AD620A5-3728-4A17-97AD-02C228EF6231}" srcOrd="1" destOrd="0" parTransId="{DAAEE7AE-C1F8-482E-9367-3D31B0B64AF2}" sibTransId="{C051CA46-E2FF-4A2E-945D-F625C7F1054D}"/>
    <dgm:cxn modelId="{F176A80E-0C82-47C8-92F0-D89AFDCF2550}" type="presOf" srcId="{54D81FC5-1B48-429B-BCEB-7AF2A2F03056}" destId="{3BA77154-D258-4A42-AEBF-2910DADCA173}" srcOrd="0" destOrd="0" presId="urn:microsoft.com/office/officeart/2005/8/layout/chevron2"/>
    <dgm:cxn modelId="{82193E12-B50A-436F-AF0F-F65EEA15DCBA}" type="presOf" srcId="{8E5352E3-E589-462B-8C41-A08C79E7233B}" destId="{CD240604-D3B5-455B-9610-F1E54E48779B}" srcOrd="0" destOrd="1" presId="urn:microsoft.com/office/officeart/2005/8/layout/chevron2"/>
    <dgm:cxn modelId="{51674015-3F32-4C17-8185-197D107650D1}" type="presOf" srcId="{0B29E42E-30A2-4A55-B8E1-1D11A319FCD3}" destId="{452ED429-083D-425D-9A0E-BD53C5D97A1F}" srcOrd="0" destOrd="1" presId="urn:microsoft.com/office/officeart/2005/8/layout/chevron2"/>
    <dgm:cxn modelId="{1FC1361C-14E3-4B5B-8F71-D94B76B281F3}" type="presOf" srcId="{681245AB-E736-4226-9763-F7051F06FA37}" destId="{E1C5D451-79BC-450F-B821-68EA21BB90D6}" srcOrd="0" destOrd="0" presId="urn:microsoft.com/office/officeart/2005/8/layout/chevron2"/>
    <dgm:cxn modelId="{E8C61320-4168-48E3-884F-9EE084225BED}" srcId="{A09D3380-E108-460A-9494-485B79B3224D}" destId="{543D8CB2-C1AB-4E79-9824-71677479D55A}" srcOrd="4" destOrd="0" parTransId="{C1DE3D95-8903-4C2C-A0AF-BFC65C0D20A2}" sibTransId="{DDF99118-3D03-43F6-A550-A62806FE229E}"/>
    <dgm:cxn modelId="{51C66421-ABEB-4458-9FD8-7A95DAB41AF6}" type="presOf" srcId="{2D579E37-26C9-484F-A1C7-DE5734860399}" destId="{43638FB1-D983-49DD-B435-603F6176AB17}" srcOrd="0" destOrd="2" presId="urn:microsoft.com/office/officeart/2005/8/layout/chevron2"/>
    <dgm:cxn modelId="{12D25126-F5AD-4F9D-AD17-7F9A7D021671}" type="presOf" srcId="{2121A908-CD9D-4F99-9B10-B3AD49EA75C7}" destId="{19B25BBD-B316-4285-AFB2-48875226AE6F}" srcOrd="0" destOrd="1" presId="urn:microsoft.com/office/officeart/2005/8/layout/chevron2"/>
    <dgm:cxn modelId="{82EAB92A-590C-4755-B60C-C35395B3D3B4}" srcId="{543D8CB2-C1AB-4E79-9824-71677479D55A}" destId="{681245AB-E736-4226-9763-F7051F06FA37}" srcOrd="0" destOrd="0" parTransId="{5C53E769-0970-4CE2-95DE-DDD46FA4F1F5}" sibTransId="{28A927AE-3BA9-4D27-93BB-6CBF5D33746F}"/>
    <dgm:cxn modelId="{44634F2E-CE09-4FD2-8812-3C3C8816BF49}" srcId="{A09D3380-E108-460A-9494-485B79B3224D}" destId="{8C714EC5-8BFB-4CA5-B864-6F0F2E7AD32F}" srcOrd="6" destOrd="0" parTransId="{2826E4D4-0B14-480D-A95E-F46FBA7F6838}" sibTransId="{9DF5F003-1B02-484C-A935-491DCE52667C}"/>
    <dgm:cxn modelId="{B2E1FD30-5909-4F40-8064-40643906AEB3}" type="presOf" srcId="{FCEB4117-7F7B-4826-A3CF-45732523507C}" destId="{F22E6E42-8855-4C33-BC8A-5479879B1E5E}" srcOrd="0" destOrd="0" presId="urn:microsoft.com/office/officeart/2005/8/layout/chevron2"/>
    <dgm:cxn modelId="{2BBD6432-87C2-42F5-9FE9-49896DFCE0AC}" type="presOf" srcId="{5BCBABDE-3053-46D7-892D-15F54CB9456C}" destId="{C8F6CB78-6ED9-4257-B6EE-A77BEEAB9C27}" srcOrd="0" destOrd="1" presId="urn:microsoft.com/office/officeart/2005/8/layout/chevron2"/>
    <dgm:cxn modelId="{6BAD9336-E9B5-4FB5-BE0B-D217F7486A9D}" type="presOf" srcId="{BE6BBEB0-46A2-43A5-A2D9-99E4A6CDCF72}" destId="{CD240604-D3B5-455B-9610-F1E54E48779B}" srcOrd="0" destOrd="0" presId="urn:microsoft.com/office/officeart/2005/8/layout/chevron2"/>
    <dgm:cxn modelId="{9B15C736-9586-4175-A538-D6DFC2EB8B0B}" type="presOf" srcId="{529E63AB-A0B0-4A07-8F36-78DB27A6B731}" destId="{250B0017-617B-405F-9423-DD8775945A5E}" srcOrd="0" destOrd="0" presId="urn:microsoft.com/office/officeart/2005/8/layout/chevron2"/>
    <dgm:cxn modelId="{62FA7C37-221C-4BCB-8466-2E55E7BBB6FD}" type="presOf" srcId="{8ED6BDA8-425B-457B-9D20-AEB575E60B29}" destId="{78F1B897-E188-43A4-9330-C397BF0D0855}" srcOrd="0" destOrd="1" presId="urn:microsoft.com/office/officeart/2005/8/layout/chevron2"/>
    <dgm:cxn modelId="{39FEA238-8EBC-4254-AE51-C0F7A3C9D57E}" srcId="{8C5B6F21-0C38-4F66-897F-CCECCEB0A3C9}" destId="{191919E1-6A60-4840-9C04-5DA616DFC41A}" srcOrd="0" destOrd="0" parTransId="{CE193355-8639-48AE-93D4-6DA334E5FB26}" sibTransId="{83FAD8CB-E635-4342-B837-8BB3B1B9B486}"/>
    <dgm:cxn modelId="{6E54B439-2FE9-425B-A141-FB901E1F9682}" srcId="{8C5B6F21-0C38-4F66-897F-CCECCEB0A3C9}" destId="{8ED6BDA8-425B-457B-9D20-AEB575E60B29}" srcOrd="1" destOrd="0" parTransId="{28CE94B7-FA06-4A67-AE65-ED523705A372}" sibTransId="{08402A94-2530-4FA2-9CC6-F605C6165CD5}"/>
    <dgm:cxn modelId="{3A17F95F-FF97-4B42-A3E8-4B893A94812A}" type="presOf" srcId="{E535B789-B259-447F-BF3E-0601F007B93E}" destId="{452ED429-083D-425D-9A0E-BD53C5D97A1F}" srcOrd="0" destOrd="2" presId="urn:microsoft.com/office/officeart/2005/8/layout/chevron2"/>
    <dgm:cxn modelId="{3513F962-1060-4370-B8EB-EA856760898D}" srcId="{8C714EC5-8BFB-4CA5-B864-6F0F2E7AD32F}" destId="{895734D7-66BC-43F4-8D84-5E470577F758}" srcOrd="1" destOrd="0" parTransId="{56740A28-C571-4CA5-8A03-97BA2BF2F79B}" sibTransId="{446C683C-F94E-4D4F-A647-B3DDB3589190}"/>
    <dgm:cxn modelId="{DDA63C46-0BE5-40CD-9199-4C50F2D0C522}" srcId="{BF644CDE-E167-4B33-A0DF-B58E316A5AD0}" destId="{E16458BD-E440-439D-AB58-5F87F35D4383}" srcOrd="2" destOrd="0" parTransId="{DF37FF22-0840-4859-81F7-57F3F2CB9052}" sibTransId="{978715E7-F29C-44DE-8282-FC252B7C16B8}"/>
    <dgm:cxn modelId="{2F100669-1B99-4194-AA27-8FA46B925B44}" srcId="{A7D34155-6CF6-40CC-B87E-BC82C1D52F11}" destId="{E535B789-B259-447F-BF3E-0601F007B93E}" srcOrd="2" destOrd="0" parTransId="{5F6719AB-5584-4BB4-955C-46BCACDC232C}" sibTransId="{04B04BCA-3EE9-4E42-9916-ABEA80AF6216}"/>
    <dgm:cxn modelId="{8084F76C-D59D-44F3-B248-65A0B5BDD28A}" type="presOf" srcId="{8C5B6F21-0C38-4F66-897F-CCECCEB0A3C9}" destId="{57A2C4DB-87E7-42FF-89FD-6FF6BD012007}" srcOrd="0" destOrd="0" presId="urn:microsoft.com/office/officeart/2005/8/layout/chevron2"/>
    <dgm:cxn modelId="{FDE11D6D-538F-4A61-A1EC-F1E62A8ED7AB}" srcId="{A7D34155-6CF6-40CC-B87E-BC82C1D52F11}" destId="{0B29E42E-30A2-4A55-B8E1-1D11A319FCD3}" srcOrd="1" destOrd="0" parTransId="{0A28DBCB-3B02-43B4-80E1-23883E54AF90}" sibTransId="{A41D38C4-D1DB-4B2C-88C4-34672C4A2E9F}"/>
    <dgm:cxn modelId="{9D609F6E-DAD8-49DE-AFD2-1EB2A055C58A}" type="presOf" srcId="{1657685F-53FB-475A-9725-5900D4D6DCFE}" destId="{C161C074-0B79-413F-B6B6-237D9D333546}" srcOrd="0" destOrd="2" presId="urn:microsoft.com/office/officeart/2005/8/layout/chevron2"/>
    <dgm:cxn modelId="{3B80406F-8139-44A2-B349-B3B46EBF3F3B}" srcId="{BF644CDE-E167-4B33-A0DF-B58E316A5AD0}" destId="{56E1E308-79E8-4A41-8E58-9D189E845E59}" srcOrd="1" destOrd="0" parTransId="{D0139554-1845-4546-9871-18BABD898690}" sibTransId="{C208EB29-A4F7-4933-AB5B-148FA852475B}"/>
    <dgm:cxn modelId="{B6C07573-8CAB-429A-B2BE-35831A53FC5C}" type="presOf" srcId="{543D8CB2-C1AB-4E79-9824-71677479D55A}" destId="{716C0236-A53D-4871-8D97-A78B9D115DA9}" srcOrd="0" destOrd="0" presId="urn:microsoft.com/office/officeart/2005/8/layout/chevron2"/>
    <dgm:cxn modelId="{9D744557-8732-4224-8F96-75ED430354C4}" type="presOf" srcId="{4F91AE12-6E94-4143-8265-4C7FB16E249B}" destId="{78F1B897-E188-43A4-9330-C397BF0D0855}" srcOrd="0" destOrd="2" presId="urn:microsoft.com/office/officeart/2005/8/layout/chevron2"/>
    <dgm:cxn modelId="{D00B8477-90CD-4003-B17E-32CA96C5B851}" srcId="{54D81FC5-1B48-429B-BCEB-7AF2A2F03056}" destId="{BE6BBEB0-46A2-43A5-A2D9-99E4A6CDCF72}" srcOrd="0" destOrd="0" parTransId="{61928C54-2AD6-4680-AD65-B1075642E801}" sibTransId="{B3D6ECBB-53CA-42FE-9EF8-EBC837DA5669}"/>
    <dgm:cxn modelId="{58655878-F949-459D-8811-77E6ECD46B8C}" type="presOf" srcId="{0DEBA2BD-F6A1-4359-A2A7-6A87D724C86E}" destId="{E1C5D451-79BC-450F-B821-68EA21BB90D6}" srcOrd="0" destOrd="2" presId="urn:microsoft.com/office/officeart/2005/8/layout/chevron2"/>
    <dgm:cxn modelId="{91A5F559-AB92-4844-ACAC-D91D5E24B014}" srcId="{A09D3380-E108-460A-9494-485B79B3224D}" destId="{B5366D7A-4E09-40F8-9DFE-AC579CE33B39}" srcOrd="1" destOrd="0" parTransId="{9BBFD2DD-B30F-4A7E-8EB5-D6AAD92B67AE}" sibTransId="{9377C4DC-F661-4851-AD0E-1AA5B03A7D3D}"/>
    <dgm:cxn modelId="{6678367C-BD7E-4E3F-9533-5322B21E53B8}" srcId="{A09D3380-E108-460A-9494-485B79B3224D}" destId="{A7D34155-6CF6-40CC-B87E-BC82C1D52F11}" srcOrd="5" destOrd="0" parTransId="{E5ADE60B-9C63-48E5-AB6E-7533874E100E}" sibTransId="{E8365ED4-FF6D-411E-A203-E80CE59B825B}"/>
    <dgm:cxn modelId="{575BC67C-9394-40CB-B57B-DB7F259CCA3A}" srcId="{A09D3380-E108-460A-9494-485B79B3224D}" destId="{529E63AB-A0B0-4A07-8F36-78DB27A6B731}" srcOrd="7" destOrd="0" parTransId="{2F11A452-E3F9-4B65-814A-1BAF7AC8A3B4}" sibTransId="{1FE84D1A-4D12-4041-928F-A8E16FC7F60A}"/>
    <dgm:cxn modelId="{8849FD82-F733-4303-A85B-3BABF2158F38}" type="presOf" srcId="{191919E1-6A60-4840-9C04-5DA616DFC41A}" destId="{78F1B897-E188-43A4-9330-C397BF0D0855}" srcOrd="0" destOrd="0" presId="urn:microsoft.com/office/officeart/2005/8/layout/chevron2"/>
    <dgm:cxn modelId="{AE80E683-A3B4-4C8D-BDD9-3242D025BB51}" type="presOf" srcId="{80801CF3-A576-41C8-87EC-522E01FDD628}" destId="{19B25BBD-B316-4285-AFB2-48875226AE6F}" srcOrd="0" destOrd="0" presId="urn:microsoft.com/office/officeart/2005/8/layout/chevron2"/>
    <dgm:cxn modelId="{6F2D0884-33F8-47A6-A794-D167674AE4D1}" type="presOf" srcId="{651D7F03-1EEA-42C0-BDDB-DFDF2CB52AEB}" destId="{C8F6CB78-6ED9-4257-B6EE-A77BEEAB9C27}" srcOrd="0" destOrd="0" presId="urn:microsoft.com/office/officeart/2005/8/layout/chevron2"/>
    <dgm:cxn modelId="{19EF7D87-9F3D-473E-89C7-065DCB66DFCA}" type="presOf" srcId="{1DA92BB4-DE54-48FA-AF11-5BFA53B9C194}" destId="{CD240604-D3B5-455B-9610-F1E54E48779B}" srcOrd="0" destOrd="2" presId="urn:microsoft.com/office/officeart/2005/8/layout/chevron2"/>
    <dgm:cxn modelId="{F162988B-CDB7-48DC-8E75-32CA4E885AC9}" type="presOf" srcId="{F3EC1263-F3B6-4F72-9E9F-2BDA8B2ADFF7}" destId="{19B25BBD-B316-4285-AFB2-48875226AE6F}" srcOrd="0" destOrd="2" presId="urn:microsoft.com/office/officeart/2005/8/layout/chevron2"/>
    <dgm:cxn modelId="{FD31DB93-9813-47C6-956A-40804D8A0364}" type="presOf" srcId="{7294D11F-EBD3-43E0-8A0D-B5A4C9728322}" destId="{C161C074-0B79-413F-B6B6-237D9D333546}" srcOrd="0" destOrd="0" presId="urn:microsoft.com/office/officeart/2005/8/layout/chevron2"/>
    <dgm:cxn modelId="{A2D66A9D-9B8D-4C1B-B64D-E19CAF9E1489}" srcId="{543D8CB2-C1AB-4E79-9824-71677479D55A}" destId="{C4DEEC38-3BA0-4A04-8C80-94B48A9E0932}" srcOrd="1" destOrd="0" parTransId="{C13F6F40-04CE-424E-BF45-A9B2E890C7D2}" sibTransId="{3FEC6FEA-3FA3-40E0-A04A-77B7A7520921}"/>
    <dgm:cxn modelId="{D441C59E-C897-4797-8879-464DFDA35624}" srcId="{A09D3380-E108-460A-9494-485B79B3224D}" destId="{8C5B6F21-0C38-4F66-897F-CCECCEB0A3C9}" srcOrd="3" destOrd="0" parTransId="{E581B6C5-6912-49A5-B782-2576393B9651}" sibTransId="{C51B0AD4-A17B-41CF-933C-0310317D13E4}"/>
    <dgm:cxn modelId="{BB368CA0-A025-4EFB-A725-FB4D950935B3}" srcId="{A09D3380-E108-460A-9494-485B79B3224D}" destId="{31B6929D-35BF-4AD5-93D6-7B09492CEC1B}" srcOrd="2" destOrd="0" parTransId="{FC6D8F71-7849-4833-A59F-5BC00E26A293}" sibTransId="{DE6CBE28-0587-42B9-B864-B1E504D79918}"/>
    <dgm:cxn modelId="{A168C4A8-EBF7-4292-BB8F-7695FDC2C75B}" type="presOf" srcId="{E16458BD-E440-439D-AB58-5F87F35D4383}" destId="{F22E6E42-8855-4C33-BC8A-5479879B1E5E}" srcOrd="0" destOrd="2" presId="urn:microsoft.com/office/officeart/2005/8/layout/chevron2"/>
    <dgm:cxn modelId="{CE60CDAB-73ED-4556-BAFB-6E5DC30AD5C2}" srcId="{543D8CB2-C1AB-4E79-9824-71677479D55A}" destId="{0DEBA2BD-F6A1-4359-A2A7-6A87D724C86E}" srcOrd="2" destOrd="0" parTransId="{F6AB960E-E26B-4408-8753-62AA4BB23524}" sibTransId="{C82ECA14-9565-4638-BD0B-0994CC4DA8DF}"/>
    <dgm:cxn modelId="{2E5549AE-B2F8-4793-AC00-5F2AE41983E7}" srcId="{A09D3380-E108-460A-9494-485B79B3224D}" destId="{BF644CDE-E167-4B33-A0DF-B58E316A5AD0}" srcOrd="0" destOrd="0" parTransId="{2932ACAF-149C-484F-811C-5BE71C196CC8}" sibTransId="{ABEC62A4-AED3-4894-9568-CDED444FAE50}"/>
    <dgm:cxn modelId="{E1B3C5BA-6E9F-4A0C-A9B3-19789F64DC5D}" srcId="{B5366D7A-4E09-40F8-9DFE-AC579CE33B39}" destId="{F88EED11-0638-4660-B773-8F1C70828467}" srcOrd="0" destOrd="0" parTransId="{7A06B48A-7320-42CE-BFE2-BA5BBD581850}" sibTransId="{F7A9612F-5CCA-46DF-96A4-3822819CE3A4}"/>
    <dgm:cxn modelId="{9435ADBC-EB91-4797-8C2D-2732F6F1FE63}" srcId="{31B6929D-35BF-4AD5-93D6-7B09492CEC1B}" destId="{2121A908-CD9D-4F99-9B10-B3AD49EA75C7}" srcOrd="1" destOrd="0" parTransId="{569BD566-AA92-4EB6-BDF1-D994763DFF1C}" sibTransId="{24A25A60-DF08-47A5-899D-CB67503C0B59}"/>
    <dgm:cxn modelId="{EDC5CBBF-FB25-4757-97F0-4C3F2DD7EF9B}" srcId="{31B6929D-35BF-4AD5-93D6-7B09492CEC1B}" destId="{F3EC1263-F3B6-4F72-9E9F-2BDA8B2ADFF7}" srcOrd="2" destOrd="0" parTransId="{B38BBE17-A8F4-44E1-9101-3D69EBC2F043}" sibTransId="{480D006E-7BD9-49A0-9223-10BC9E2E4B5B}"/>
    <dgm:cxn modelId="{C4BAA9C1-8049-4D76-B653-584BB9EF215F}" type="presOf" srcId="{C4DEEC38-3BA0-4A04-8C80-94B48A9E0932}" destId="{E1C5D451-79BC-450F-B821-68EA21BB90D6}" srcOrd="0" destOrd="1" presId="urn:microsoft.com/office/officeart/2005/8/layout/chevron2"/>
    <dgm:cxn modelId="{CCB42BC9-7368-446D-828D-F9A0A8C66182}" type="presOf" srcId="{A7D34155-6CF6-40CC-B87E-BC82C1D52F11}" destId="{1C92CC80-740C-4E83-B9CB-84B44DAB3440}" srcOrd="0" destOrd="0" presId="urn:microsoft.com/office/officeart/2005/8/layout/chevron2"/>
    <dgm:cxn modelId="{99F9DECB-4AC8-4E50-9006-2C01F963FA1F}" type="presOf" srcId="{895734D7-66BC-43F4-8D84-5E470577F758}" destId="{C161C074-0B79-413F-B6B6-237D9D333546}" srcOrd="0" destOrd="1" presId="urn:microsoft.com/office/officeart/2005/8/layout/chevron2"/>
    <dgm:cxn modelId="{B44116CC-4D85-480E-8B29-30D03DCADE30}" srcId="{A09D3380-E108-460A-9494-485B79B3224D}" destId="{54D81FC5-1B48-429B-BCEB-7AF2A2F03056}" srcOrd="8" destOrd="0" parTransId="{4C72A23D-2C11-4BBA-8B52-69EF6446D2F5}" sibTransId="{0F9E9B8C-442B-484E-A152-99BBD3BF4E3C}"/>
    <dgm:cxn modelId="{DE64ACCC-6411-422F-AB97-25D9640A0D84}" srcId="{54D81FC5-1B48-429B-BCEB-7AF2A2F03056}" destId="{8E5352E3-E589-462B-8C41-A08C79E7233B}" srcOrd="1" destOrd="0" parTransId="{CB2ECDE9-093A-496A-9DE4-135101F4FEBF}" sibTransId="{63A76D0D-765D-47FB-8247-951AAC9F87B1}"/>
    <dgm:cxn modelId="{925AAADF-DFAA-468E-8A1D-B058F55AB47F}" type="presOf" srcId="{8C714EC5-8BFB-4CA5-B864-6F0F2E7AD32F}" destId="{5FB5C235-52A3-4CDE-9AFB-399DB7A1450C}" srcOrd="0" destOrd="0" presId="urn:microsoft.com/office/officeart/2005/8/layout/chevron2"/>
    <dgm:cxn modelId="{9016F6E1-E036-41B3-9B95-91DA0C52A087}" type="presOf" srcId="{F88EED11-0638-4660-B773-8F1C70828467}" destId="{43638FB1-D983-49DD-B435-603F6176AB17}" srcOrd="0" destOrd="0" presId="urn:microsoft.com/office/officeart/2005/8/layout/chevron2"/>
    <dgm:cxn modelId="{B2FCF9E3-AB70-49DA-A8D7-BFBDF13358A9}" srcId="{54D81FC5-1B48-429B-BCEB-7AF2A2F03056}" destId="{1DA92BB4-DE54-48FA-AF11-5BFA53B9C194}" srcOrd="2" destOrd="0" parTransId="{9FFEE65C-FE8E-4176-BE56-EB21B6A00ED2}" sibTransId="{F68A655F-B73E-41D4-B646-DC9E801A4AB6}"/>
    <dgm:cxn modelId="{DC9133E5-72D6-4E19-927A-759AEE13004A}" srcId="{BF644CDE-E167-4B33-A0DF-B58E316A5AD0}" destId="{FCEB4117-7F7B-4826-A3CF-45732523507C}" srcOrd="0" destOrd="0" parTransId="{4E75E15A-18F5-4B27-86E7-70B573AA92E2}" sibTransId="{16B64E5F-05E1-45D7-8F6B-9D17245C4716}"/>
    <dgm:cxn modelId="{8AF5A7EA-6541-456B-A5B5-508000F87068}" type="presOf" srcId="{BF644CDE-E167-4B33-A0DF-B58E316A5AD0}" destId="{150F1082-D842-4DE9-9B6C-041D299687BE}" srcOrd="0" destOrd="0" presId="urn:microsoft.com/office/officeart/2005/8/layout/chevron2"/>
    <dgm:cxn modelId="{F6FE62EC-47F3-45FD-9E0F-FDFFA6CB32C1}" srcId="{A7D34155-6CF6-40CC-B87E-BC82C1D52F11}" destId="{64A55FBF-B5ED-4F7A-8489-D985115AD7CF}" srcOrd="0" destOrd="0" parTransId="{954EE8C3-9BB5-43DE-B3CE-D8F7784E8426}" sibTransId="{44E45129-A8FE-464F-97CE-434982B109F2}"/>
    <dgm:cxn modelId="{A82BB1EC-1520-4477-A0B0-394D0730DF2F}" type="presOf" srcId="{A09D3380-E108-460A-9494-485B79B3224D}" destId="{BB31A5A6-62C4-4C26-95A6-EA5EE3F7EC66}" srcOrd="0" destOrd="0" presId="urn:microsoft.com/office/officeart/2005/8/layout/chevron2"/>
    <dgm:cxn modelId="{67D90CEF-4AB0-44ED-A828-AA1FAB20AD31}" type="presOf" srcId="{56E1E308-79E8-4A41-8E58-9D189E845E59}" destId="{F22E6E42-8855-4C33-BC8A-5479879B1E5E}" srcOrd="0" destOrd="1" presId="urn:microsoft.com/office/officeart/2005/8/layout/chevron2"/>
    <dgm:cxn modelId="{74809FF0-3BFC-4D86-A2D1-0DEC5C4AB9C6}" srcId="{8C714EC5-8BFB-4CA5-B864-6F0F2E7AD32F}" destId="{1657685F-53FB-475A-9725-5900D4D6DCFE}" srcOrd="2" destOrd="0" parTransId="{AF513659-9B91-4E12-A94C-192E57D6B28D}" sibTransId="{38A171E4-91C8-48D2-B27D-938A512D0200}"/>
    <dgm:cxn modelId="{C49F32F3-AB24-4EE6-AD2B-33E927CFFEEB}" srcId="{B5366D7A-4E09-40F8-9DFE-AC579CE33B39}" destId="{2D579E37-26C9-484F-A1C7-DE5734860399}" srcOrd="2" destOrd="0" parTransId="{1157BDAF-6572-4C72-B0F2-7DB198D73A15}" sibTransId="{796DB8F5-63F9-4B24-8137-993647918BAB}"/>
    <dgm:cxn modelId="{CCC9D4F5-6D5B-4192-BEB4-83D273446DCB}" type="presOf" srcId="{2AD620A5-3728-4A17-97AD-02C228EF6231}" destId="{43638FB1-D983-49DD-B435-603F6176AB17}" srcOrd="0" destOrd="1" presId="urn:microsoft.com/office/officeart/2005/8/layout/chevron2"/>
    <dgm:cxn modelId="{93AA30F8-5F7C-4352-8409-88F252250DC5}" srcId="{8C714EC5-8BFB-4CA5-B864-6F0F2E7AD32F}" destId="{7294D11F-EBD3-43E0-8A0D-B5A4C9728322}" srcOrd="0" destOrd="0" parTransId="{6BD4B657-4B7D-42D7-9E3A-D22BFC29EB39}" sibTransId="{E396B16B-4D47-4EDE-BE09-DB2929A3015E}"/>
    <dgm:cxn modelId="{8A55CAF9-C375-4E73-86FE-2B50BDDC9F52}" srcId="{529E63AB-A0B0-4A07-8F36-78DB27A6B731}" destId="{5BCBABDE-3053-46D7-892D-15F54CB9456C}" srcOrd="1" destOrd="0" parTransId="{E797963B-E54C-4281-A9CB-C11B3F0C7AE3}" sibTransId="{9753E260-DDAB-40C1-B902-FEFF86455B9C}"/>
    <dgm:cxn modelId="{B6FAEDFB-67E1-41DC-94AC-563E53458E9D}" srcId="{529E63AB-A0B0-4A07-8F36-78DB27A6B731}" destId="{651D7F03-1EEA-42C0-BDDB-DFDF2CB52AEB}" srcOrd="0" destOrd="0" parTransId="{6C49C711-1A78-4B1C-9393-6F942E268536}" sibTransId="{5B22BE63-15B7-4AFF-AB63-B110D1F4BD58}"/>
    <dgm:cxn modelId="{661E54FD-11D3-477B-8CEA-7B489FCF2E8C}" srcId="{8C5B6F21-0C38-4F66-897F-CCECCEB0A3C9}" destId="{4F91AE12-6E94-4143-8265-4C7FB16E249B}" srcOrd="2" destOrd="0" parTransId="{D2253512-865A-4BC8-B20E-9D5F82693ED9}" sibTransId="{60740B8E-E891-4ACB-908F-480E4122F571}"/>
    <dgm:cxn modelId="{5C8DDAFD-42AF-45EF-AF71-61699496574A}" srcId="{31B6929D-35BF-4AD5-93D6-7B09492CEC1B}" destId="{80801CF3-A576-41C8-87EC-522E01FDD628}" srcOrd="0" destOrd="0" parTransId="{05F22A67-D1E8-4A96-AF25-397A816BED0F}" sibTransId="{9A57136C-C6D9-4346-ADFC-B7E3E31D25F2}"/>
    <dgm:cxn modelId="{0F2783FE-FB18-4C49-AABE-903933B0CBC3}" type="presOf" srcId="{64A55FBF-B5ED-4F7A-8489-D985115AD7CF}" destId="{452ED429-083D-425D-9A0E-BD53C5D97A1F}" srcOrd="0" destOrd="0" presId="urn:microsoft.com/office/officeart/2005/8/layout/chevron2"/>
    <dgm:cxn modelId="{03115600-8840-41D8-9323-1E3A6DC03885}" type="presParOf" srcId="{BB31A5A6-62C4-4C26-95A6-EA5EE3F7EC66}" destId="{962C9D51-98F0-4C6A-976F-150FDB6C1166}" srcOrd="0" destOrd="0" presId="urn:microsoft.com/office/officeart/2005/8/layout/chevron2"/>
    <dgm:cxn modelId="{66130185-6651-48AA-B369-22EF3B3767EA}" type="presParOf" srcId="{962C9D51-98F0-4C6A-976F-150FDB6C1166}" destId="{150F1082-D842-4DE9-9B6C-041D299687BE}" srcOrd="0" destOrd="0" presId="urn:microsoft.com/office/officeart/2005/8/layout/chevron2"/>
    <dgm:cxn modelId="{5D9F76E7-C920-4FEB-B8C1-23D7C807AE20}" type="presParOf" srcId="{962C9D51-98F0-4C6A-976F-150FDB6C1166}" destId="{F22E6E42-8855-4C33-BC8A-5479879B1E5E}" srcOrd="1" destOrd="0" presId="urn:microsoft.com/office/officeart/2005/8/layout/chevron2"/>
    <dgm:cxn modelId="{DCB52FF6-E5D3-4D32-AADC-F3DE31A814EA}" type="presParOf" srcId="{BB31A5A6-62C4-4C26-95A6-EA5EE3F7EC66}" destId="{201E7BE4-B5A4-40A5-BCE5-D0534515B8C4}" srcOrd="1" destOrd="0" presId="urn:microsoft.com/office/officeart/2005/8/layout/chevron2"/>
    <dgm:cxn modelId="{2C6C2F76-391A-49D1-B622-875EFF0AA674}" type="presParOf" srcId="{BB31A5A6-62C4-4C26-95A6-EA5EE3F7EC66}" destId="{6ED4B37F-5F98-4824-A7DF-4F3F01D40C2C}" srcOrd="2" destOrd="0" presId="urn:microsoft.com/office/officeart/2005/8/layout/chevron2"/>
    <dgm:cxn modelId="{6AC88891-B352-443C-91DC-E6B50C9B6E62}" type="presParOf" srcId="{6ED4B37F-5F98-4824-A7DF-4F3F01D40C2C}" destId="{3F44D237-8E00-4AF2-A61E-557187C31522}" srcOrd="0" destOrd="0" presId="urn:microsoft.com/office/officeart/2005/8/layout/chevron2"/>
    <dgm:cxn modelId="{C6F2C950-C0BD-483E-AA92-D1870DD1B2B9}" type="presParOf" srcId="{6ED4B37F-5F98-4824-A7DF-4F3F01D40C2C}" destId="{43638FB1-D983-49DD-B435-603F6176AB17}" srcOrd="1" destOrd="0" presId="urn:microsoft.com/office/officeart/2005/8/layout/chevron2"/>
    <dgm:cxn modelId="{749FB27C-5410-4C4A-9B06-7AA9B042F9B3}" type="presParOf" srcId="{BB31A5A6-62C4-4C26-95A6-EA5EE3F7EC66}" destId="{A12539CF-4841-40BE-AA9C-8CAAC7987819}" srcOrd="3" destOrd="0" presId="urn:microsoft.com/office/officeart/2005/8/layout/chevron2"/>
    <dgm:cxn modelId="{4586F30C-3F02-45A4-B410-FABC6F817F31}" type="presParOf" srcId="{BB31A5A6-62C4-4C26-95A6-EA5EE3F7EC66}" destId="{F59A2908-34F8-4C87-B6AE-A3490FE282E7}" srcOrd="4" destOrd="0" presId="urn:microsoft.com/office/officeart/2005/8/layout/chevron2"/>
    <dgm:cxn modelId="{F7B4C3F3-7216-4B3C-9E07-3192E9A8342A}" type="presParOf" srcId="{F59A2908-34F8-4C87-B6AE-A3490FE282E7}" destId="{AF1ED19A-C27E-4876-AE54-654667CA3402}" srcOrd="0" destOrd="0" presId="urn:microsoft.com/office/officeart/2005/8/layout/chevron2"/>
    <dgm:cxn modelId="{3B12F7F9-FCB7-4827-97F6-77173897ACEC}" type="presParOf" srcId="{F59A2908-34F8-4C87-B6AE-A3490FE282E7}" destId="{19B25BBD-B316-4285-AFB2-48875226AE6F}" srcOrd="1" destOrd="0" presId="urn:microsoft.com/office/officeart/2005/8/layout/chevron2"/>
    <dgm:cxn modelId="{B06BF183-A7BD-4436-9475-E0D0F43480EE}" type="presParOf" srcId="{BB31A5A6-62C4-4C26-95A6-EA5EE3F7EC66}" destId="{9CA9777E-3589-4D76-B337-6518D978882F}" srcOrd="5" destOrd="0" presId="urn:microsoft.com/office/officeart/2005/8/layout/chevron2"/>
    <dgm:cxn modelId="{818EC978-AC9C-40BE-8060-A8BA33DA723C}" type="presParOf" srcId="{BB31A5A6-62C4-4C26-95A6-EA5EE3F7EC66}" destId="{BF0C9353-A1D0-4654-A4C4-E39A457C4A97}" srcOrd="6" destOrd="0" presId="urn:microsoft.com/office/officeart/2005/8/layout/chevron2"/>
    <dgm:cxn modelId="{CC4AABE6-6A06-4F6B-B96F-7282FA019FD1}" type="presParOf" srcId="{BF0C9353-A1D0-4654-A4C4-E39A457C4A97}" destId="{57A2C4DB-87E7-42FF-89FD-6FF6BD012007}" srcOrd="0" destOrd="0" presId="urn:microsoft.com/office/officeart/2005/8/layout/chevron2"/>
    <dgm:cxn modelId="{2E1ACB9E-D615-4EC6-98D8-8324298E68E1}" type="presParOf" srcId="{BF0C9353-A1D0-4654-A4C4-E39A457C4A97}" destId="{78F1B897-E188-43A4-9330-C397BF0D0855}" srcOrd="1" destOrd="0" presId="urn:microsoft.com/office/officeart/2005/8/layout/chevron2"/>
    <dgm:cxn modelId="{D437A0ED-C76D-4889-B75E-A6ED35E8A43E}" type="presParOf" srcId="{BB31A5A6-62C4-4C26-95A6-EA5EE3F7EC66}" destId="{0F1159B0-FC5F-415C-BA9C-C21F2FABB5CE}" srcOrd="7" destOrd="0" presId="urn:microsoft.com/office/officeart/2005/8/layout/chevron2"/>
    <dgm:cxn modelId="{D3238930-9F0C-484F-B937-3E5F463C6CB4}" type="presParOf" srcId="{BB31A5A6-62C4-4C26-95A6-EA5EE3F7EC66}" destId="{67DB484F-D49A-4536-A3A5-5E8EB15F2314}" srcOrd="8" destOrd="0" presId="urn:microsoft.com/office/officeart/2005/8/layout/chevron2"/>
    <dgm:cxn modelId="{1EC7EB65-2ECD-44D5-A578-724F12F5E754}" type="presParOf" srcId="{67DB484F-D49A-4536-A3A5-5E8EB15F2314}" destId="{716C0236-A53D-4871-8D97-A78B9D115DA9}" srcOrd="0" destOrd="0" presId="urn:microsoft.com/office/officeart/2005/8/layout/chevron2"/>
    <dgm:cxn modelId="{7502B7FF-2455-47C8-8D16-F52AC0F6FCB2}" type="presParOf" srcId="{67DB484F-D49A-4536-A3A5-5E8EB15F2314}" destId="{E1C5D451-79BC-450F-B821-68EA21BB90D6}" srcOrd="1" destOrd="0" presId="urn:microsoft.com/office/officeart/2005/8/layout/chevron2"/>
    <dgm:cxn modelId="{2CB0644B-701D-4C3B-B922-F0EDBE18423A}" type="presParOf" srcId="{BB31A5A6-62C4-4C26-95A6-EA5EE3F7EC66}" destId="{1FFDC3FD-D779-4C96-BA45-B9022243F670}" srcOrd="9" destOrd="0" presId="urn:microsoft.com/office/officeart/2005/8/layout/chevron2"/>
    <dgm:cxn modelId="{2CDF7728-E4BB-4F7B-B233-1F28190D33D9}" type="presParOf" srcId="{BB31A5A6-62C4-4C26-95A6-EA5EE3F7EC66}" destId="{C4938707-CD8A-479B-994D-1418C367EBD2}" srcOrd="10" destOrd="0" presId="urn:microsoft.com/office/officeart/2005/8/layout/chevron2"/>
    <dgm:cxn modelId="{84930ABE-D764-4B52-BD98-4AC674B02EC9}" type="presParOf" srcId="{C4938707-CD8A-479B-994D-1418C367EBD2}" destId="{1C92CC80-740C-4E83-B9CB-84B44DAB3440}" srcOrd="0" destOrd="0" presId="urn:microsoft.com/office/officeart/2005/8/layout/chevron2"/>
    <dgm:cxn modelId="{5BF5C17C-AC67-4071-BB78-8AD60DE3E1DB}" type="presParOf" srcId="{C4938707-CD8A-479B-994D-1418C367EBD2}" destId="{452ED429-083D-425D-9A0E-BD53C5D97A1F}" srcOrd="1" destOrd="0" presId="urn:microsoft.com/office/officeart/2005/8/layout/chevron2"/>
    <dgm:cxn modelId="{0B12EC11-A5F8-431A-A69F-C5CBDF7623B5}" type="presParOf" srcId="{BB31A5A6-62C4-4C26-95A6-EA5EE3F7EC66}" destId="{CFA75A61-FBDC-491F-972F-8BCD86568EFE}" srcOrd="11" destOrd="0" presId="urn:microsoft.com/office/officeart/2005/8/layout/chevron2"/>
    <dgm:cxn modelId="{DDAC95F7-FB25-4882-8C80-C646F985BBB3}" type="presParOf" srcId="{BB31A5A6-62C4-4C26-95A6-EA5EE3F7EC66}" destId="{14665C06-9DE7-40A6-8FD1-B04601F16BCF}" srcOrd="12" destOrd="0" presId="urn:microsoft.com/office/officeart/2005/8/layout/chevron2"/>
    <dgm:cxn modelId="{AFC45E46-6B9D-4130-A5D7-28F7A0D35B59}" type="presParOf" srcId="{14665C06-9DE7-40A6-8FD1-B04601F16BCF}" destId="{5FB5C235-52A3-4CDE-9AFB-399DB7A1450C}" srcOrd="0" destOrd="0" presId="urn:microsoft.com/office/officeart/2005/8/layout/chevron2"/>
    <dgm:cxn modelId="{F51E485F-734E-4997-91BA-739D8A661306}" type="presParOf" srcId="{14665C06-9DE7-40A6-8FD1-B04601F16BCF}" destId="{C161C074-0B79-413F-B6B6-237D9D333546}" srcOrd="1" destOrd="0" presId="urn:microsoft.com/office/officeart/2005/8/layout/chevron2"/>
    <dgm:cxn modelId="{71C55670-66D2-469B-8437-F577EF2F6408}" type="presParOf" srcId="{BB31A5A6-62C4-4C26-95A6-EA5EE3F7EC66}" destId="{51C4DEF0-AD5B-416A-8F9E-0D7614A1ADD8}" srcOrd="13" destOrd="0" presId="urn:microsoft.com/office/officeart/2005/8/layout/chevron2"/>
    <dgm:cxn modelId="{1E76C474-67AE-4F48-B755-BEAE171826E4}" type="presParOf" srcId="{BB31A5A6-62C4-4C26-95A6-EA5EE3F7EC66}" destId="{5CC288FE-12C8-4F6A-8C3B-5FC2B74091E7}" srcOrd="14" destOrd="0" presId="urn:microsoft.com/office/officeart/2005/8/layout/chevron2"/>
    <dgm:cxn modelId="{A9B91216-2A42-4C76-A0DB-EE28268CA8C8}" type="presParOf" srcId="{5CC288FE-12C8-4F6A-8C3B-5FC2B74091E7}" destId="{250B0017-617B-405F-9423-DD8775945A5E}" srcOrd="0" destOrd="0" presId="urn:microsoft.com/office/officeart/2005/8/layout/chevron2"/>
    <dgm:cxn modelId="{E733A7EA-97ED-40B4-9491-A50193B548D2}" type="presParOf" srcId="{5CC288FE-12C8-4F6A-8C3B-5FC2B74091E7}" destId="{C8F6CB78-6ED9-4257-B6EE-A77BEEAB9C27}" srcOrd="1" destOrd="0" presId="urn:microsoft.com/office/officeart/2005/8/layout/chevron2"/>
    <dgm:cxn modelId="{9819C053-D953-4B12-8997-0E87A58472F5}" type="presParOf" srcId="{BB31A5A6-62C4-4C26-95A6-EA5EE3F7EC66}" destId="{91C5641D-154F-4045-8609-5B7BDAED87EF}" srcOrd="15" destOrd="0" presId="urn:microsoft.com/office/officeart/2005/8/layout/chevron2"/>
    <dgm:cxn modelId="{3F917215-4E80-4513-A3C9-CCC3CD26769B}" type="presParOf" srcId="{BB31A5A6-62C4-4C26-95A6-EA5EE3F7EC66}" destId="{BE62CB07-414E-42D8-922E-2A6D5F6F01AF}" srcOrd="16" destOrd="0" presId="urn:microsoft.com/office/officeart/2005/8/layout/chevron2"/>
    <dgm:cxn modelId="{6288E4B5-6988-477C-9824-238954117122}" type="presParOf" srcId="{BE62CB07-414E-42D8-922E-2A6D5F6F01AF}" destId="{3BA77154-D258-4A42-AEBF-2910DADCA173}" srcOrd="0" destOrd="0" presId="urn:microsoft.com/office/officeart/2005/8/layout/chevron2"/>
    <dgm:cxn modelId="{B004C1D1-0542-475C-B08F-32BD1BE1CBC7}" type="presParOf" srcId="{BE62CB07-414E-42D8-922E-2A6D5F6F01AF}" destId="{CD240604-D3B5-455B-9610-F1E54E48779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B694C5-7255-4CF9-B98A-150192F1A4E6}"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C9F1F9FD-C29A-4952-A65F-14ADDCCCA189}">
      <dgm:prSet phldrT="[Text]"/>
      <dgm:spPr/>
      <dgm:t>
        <a:bodyPr/>
        <a:lstStyle/>
        <a:p>
          <a:r>
            <a:rPr lang="en-US" dirty="0"/>
            <a:t>Constitution</a:t>
          </a:r>
        </a:p>
      </dgm:t>
    </dgm:pt>
    <dgm:pt modelId="{50815C4B-5F26-4B74-A40C-A71542F8B00E}" type="parTrans" cxnId="{B24E73BD-9724-40E9-933E-9936EE0209D9}">
      <dgm:prSet/>
      <dgm:spPr/>
      <dgm:t>
        <a:bodyPr/>
        <a:lstStyle/>
        <a:p>
          <a:endParaRPr lang="en-US"/>
        </a:p>
      </dgm:t>
    </dgm:pt>
    <dgm:pt modelId="{0AFFB973-CCE9-4A67-9367-A83E1AA3EE48}" type="sibTrans" cxnId="{B24E73BD-9724-40E9-933E-9936EE0209D9}">
      <dgm:prSet/>
      <dgm:spPr/>
      <dgm:t>
        <a:bodyPr/>
        <a:lstStyle/>
        <a:p>
          <a:endParaRPr lang="en-US"/>
        </a:p>
      </dgm:t>
    </dgm:pt>
    <dgm:pt modelId="{D1937F96-9A1B-4E34-81D6-8F85D3DE8B0A}">
      <dgm:prSet phldrT="[Text]"/>
      <dgm:spPr>
        <a:solidFill>
          <a:srgbClr val="5F3C27"/>
        </a:solidFill>
        <a:ln>
          <a:solidFill>
            <a:schemeClr val="tx1"/>
          </a:solidFill>
        </a:ln>
      </dgm:spPr>
      <dgm:t>
        <a:bodyPr/>
        <a:lstStyle/>
        <a:p>
          <a:r>
            <a:rPr lang="en-US" dirty="0">
              <a:solidFill>
                <a:schemeClr val="bg1"/>
              </a:solidFill>
            </a:rPr>
            <a:t>1 - +1 to Disarm and Grip power</a:t>
          </a:r>
        </a:p>
      </dgm:t>
    </dgm:pt>
    <dgm:pt modelId="{9B153826-FA19-4322-963B-0BE82B8A759F}" type="parTrans" cxnId="{5533DCC7-B214-4787-8A0F-B9260A3CEB24}">
      <dgm:prSet/>
      <dgm:spPr/>
      <dgm:t>
        <a:bodyPr/>
        <a:lstStyle/>
        <a:p>
          <a:endParaRPr lang="en-US"/>
        </a:p>
      </dgm:t>
    </dgm:pt>
    <dgm:pt modelId="{51CDC57E-CED6-46EA-8F7E-0801CA8FBA44}" type="sibTrans" cxnId="{5533DCC7-B214-4787-8A0F-B9260A3CEB24}">
      <dgm:prSet/>
      <dgm:spPr/>
      <dgm:t>
        <a:bodyPr/>
        <a:lstStyle/>
        <a:p>
          <a:endParaRPr lang="en-US"/>
        </a:p>
      </dgm:t>
    </dgm:pt>
    <dgm:pt modelId="{0B0BD153-3549-443C-B5FB-B59DCDEFBC38}">
      <dgm:prSet phldrT="[Text]"/>
      <dgm:spPr/>
      <dgm:t>
        <a:bodyPr/>
        <a:lstStyle/>
        <a:p>
          <a:r>
            <a:rPr lang="en-US" dirty="0"/>
            <a:t>Skill</a:t>
          </a:r>
        </a:p>
      </dgm:t>
    </dgm:pt>
    <dgm:pt modelId="{EBED15F1-2D40-4579-AA61-F51BF5097C28}" type="parTrans" cxnId="{B7ACDC48-5A80-4FD4-9726-D64408291E22}">
      <dgm:prSet/>
      <dgm:spPr/>
      <dgm:t>
        <a:bodyPr/>
        <a:lstStyle/>
        <a:p>
          <a:endParaRPr lang="en-US"/>
        </a:p>
      </dgm:t>
    </dgm:pt>
    <dgm:pt modelId="{0AD89291-E988-46EE-8457-C57674D25867}" type="sibTrans" cxnId="{B7ACDC48-5A80-4FD4-9726-D64408291E22}">
      <dgm:prSet/>
      <dgm:spPr/>
      <dgm:t>
        <a:bodyPr/>
        <a:lstStyle/>
        <a:p>
          <a:endParaRPr lang="en-US"/>
        </a:p>
      </dgm:t>
    </dgm:pt>
    <dgm:pt modelId="{82E33EE1-714F-40E0-BFBD-BF7FBA73702E}">
      <dgm:prSet phldrT="[Text]"/>
      <dgm:spPr>
        <a:solidFill>
          <a:srgbClr val="637F53"/>
        </a:solidFill>
        <a:ln>
          <a:solidFill>
            <a:schemeClr val="tx1"/>
          </a:solidFill>
        </a:ln>
      </dgm:spPr>
      <dgm:t>
        <a:bodyPr/>
        <a:lstStyle/>
        <a:p>
          <a:r>
            <a:rPr lang="en-US" dirty="0">
              <a:solidFill>
                <a:schemeClr val="bg1"/>
              </a:solidFill>
            </a:rPr>
            <a:t>1 – Choose: +2 Perception, or +1 Perception, and you may replace up to 2 more Skill bonuses in this tree with +1 Perception</a:t>
          </a:r>
        </a:p>
      </dgm:t>
    </dgm:pt>
    <dgm:pt modelId="{F9EF247F-8DD5-46ED-82D6-DF342F88F23D}" type="parTrans" cxnId="{B352EFAB-941D-4DEC-8A0D-6807BBD46D3F}">
      <dgm:prSet/>
      <dgm:spPr/>
      <dgm:t>
        <a:bodyPr/>
        <a:lstStyle/>
        <a:p>
          <a:endParaRPr lang="en-US"/>
        </a:p>
      </dgm:t>
    </dgm:pt>
    <dgm:pt modelId="{4011BCCD-246A-4933-A84A-0886754DF76B}" type="sibTrans" cxnId="{B352EFAB-941D-4DEC-8A0D-6807BBD46D3F}">
      <dgm:prSet/>
      <dgm:spPr/>
      <dgm:t>
        <a:bodyPr/>
        <a:lstStyle/>
        <a:p>
          <a:endParaRPr lang="en-US"/>
        </a:p>
      </dgm:t>
    </dgm:pt>
    <dgm:pt modelId="{71D548C6-0C6D-49AB-9BC1-EDAA229E9E5B}">
      <dgm:prSet phldrT="[Text]"/>
      <dgm:spPr/>
      <dgm:t>
        <a:bodyPr/>
        <a:lstStyle/>
        <a:p>
          <a:r>
            <a:rPr lang="en-US" dirty="0"/>
            <a:t>Mind</a:t>
          </a:r>
        </a:p>
      </dgm:t>
    </dgm:pt>
    <dgm:pt modelId="{166D8F4F-8732-4116-BD5F-CE461AA7ED13}" type="parTrans" cxnId="{9DE5CEF5-C5D3-4834-939C-9C1FA0520368}">
      <dgm:prSet/>
      <dgm:spPr/>
      <dgm:t>
        <a:bodyPr/>
        <a:lstStyle/>
        <a:p>
          <a:endParaRPr lang="en-US"/>
        </a:p>
      </dgm:t>
    </dgm:pt>
    <dgm:pt modelId="{8615C660-4252-411B-871D-87C5B296DC76}" type="sibTrans" cxnId="{9DE5CEF5-C5D3-4834-939C-9C1FA0520368}">
      <dgm:prSet/>
      <dgm:spPr/>
      <dgm:t>
        <a:bodyPr/>
        <a:lstStyle/>
        <a:p>
          <a:endParaRPr lang="en-US"/>
        </a:p>
      </dgm:t>
    </dgm:pt>
    <dgm:pt modelId="{2B087527-BCC4-4FB7-BD76-6A51F25DE320}">
      <dgm:prSet phldrT="[Text]"/>
      <dgm:spPr>
        <a:solidFill>
          <a:srgbClr val="5B9BD5"/>
        </a:solidFill>
        <a:ln>
          <a:solidFill>
            <a:schemeClr val="tx1"/>
          </a:solidFill>
        </a:ln>
      </dgm:spPr>
      <dgm:t>
        <a:bodyPr/>
        <a:lstStyle/>
        <a:p>
          <a:r>
            <a:rPr lang="en-US" dirty="0">
              <a:solidFill>
                <a:schemeClr val="bg1"/>
              </a:solidFill>
            </a:rPr>
            <a:t>1 – Rejuvenation Potions now restore twice as many charges</a:t>
          </a:r>
        </a:p>
      </dgm:t>
    </dgm:pt>
    <dgm:pt modelId="{6961EA83-B8FB-49DE-B08B-38A77087FD70}" type="parTrans" cxnId="{8FCC5CF2-95E6-4AF2-B1C3-6D7CF329D59D}">
      <dgm:prSet/>
      <dgm:spPr/>
      <dgm:t>
        <a:bodyPr/>
        <a:lstStyle/>
        <a:p>
          <a:endParaRPr lang="en-US"/>
        </a:p>
      </dgm:t>
    </dgm:pt>
    <dgm:pt modelId="{6F1E4C4F-A5AC-4316-8B85-2D40C45D7DEF}" type="sibTrans" cxnId="{8FCC5CF2-95E6-4AF2-B1C3-6D7CF329D59D}">
      <dgm:prSet/>
      <dgm:spPr/>
      <dgm:t>
        <a:bodyPr/>
        <a:lstStyle/>
        <a:p>
          <a:endParaRPr lang="en-US"/>
        </a:p>
      </dgm:t>
    </dgm:pt>
    <dgm:pt modelId="{AC85C493-A10B-49BD-9904-0368D36C4E39}">
      <dgm:prSet phldrT="[Text]"/>
      <dgm:spPr>
        <a:solidFill>
          <a:srgbClr val="5F3C27"/>
        </a:solidFill>
        <a:ln>
          <a:solidFill>
            <a:schemeClr val="tx1"/>
          </a:solidFill>
        </a:ln>
      </dgm:spPr>
      <dgm:t>
        <a:bodyPr/>
        <a:lstStyle/>
        <a:p>
          <a:r>
            <a:rPr lang="en-US" dirty="0">
              <a:solidFill>
                <a:schemeClr val="bg1"/>
              </a:solidFill>
            </a:rPr>
            <a:t>2 - May use a Heavy Shield as if it were a Small Shield</a:t>
          </a:r>
        </a:p>
      </dgm:t>
    </dgm:pt>
    <dgm:pt modelId="{AFCD2493-E96F-4D60-821E-0D0DBC2AC112}" type="parTrans" cxnId="{BB6680EF-32F1-4780-A9C5-F4A7D85E01ED}">
      <dgm:prSet/>
      <dgm:spPr/>
      <dgm:t>
        <a:bodyPr/>
        <a:lstStyle/>
        <a:p>
          <a:endParaRPr lang="en-US"/>
        </a:p>
      </dgm:t>
    </dgm:pt>
    <dgm:pt modelId="{B2FB7AC7-B700-4929-9206-509A34C92B1C}" type="sibTrans" cxnId="{BB6680EF-32F1-4780-A9C5-F4A7D85E01ED}">
      <dgm:prSet/>
      <dgm:spPr/>
      <dgm:t>
        <a:bodyPr/>
        <a:lstStyle/>
        <a:p>
          <a:endParaRPr lang="en-US"/>
        </a:p>
      </dgm:t>
    </dgm:pt>
    <dgm:pt modelId="{83EBA497-1E8E-4988-833B-FC7A344264C1}">
      <dgm:prSet phldrT="[Text]"/>
      <dgm:spPr>
        <a:solidFill>
          <a:srgbClr val="5F3C27"/>
        </a:solidFill>
        <a:ln>
          <a:solidFill>
            <a:schemeClr val="tx1"/>
          </a:solidFill>
        </a:ln>
      </dgm:spPr>
      <dgm:t>
        <a:bodyPr/>
        <a:lstStyle/>
        <a:p>
          <a:r>
            <a:rPr lang="en-US" dirty="0">
              <a:solidFill>
                <a:schemeClr val="bg1"/>
              </a:solidFill>
            </a:rPr>
            <a:t>3 – +2 Health</a:t>
          </a:r>
          <a:br>
            <a:rPr lang="en-US" dirty="0">
              <a:solidFill>
                <a:schemeClr val="bg1"/>
              </a:solidFill>
            </a:rPr>
          </a:br>
          <a:br>
            <a:rPr lang="en-US" b="1" dirty="0">
              <a:solidFill>
                <a:schemeClr val="bg1"/>
              </a:solidFill>
            </a:rPr>
          </a:br>
          <a:r>
            <a:rPr lang="en-US" b="1" dirty="0">
              <a:solidFill>
                <a:schemeClr val="bg1"/>
              </a:solidFill>
            </a:rPr>
            <a:t>BATTLE PRESENCE:</a:t>
          </a:r>
        </a:p>
      </dgm:t>
    </dgm:pt>
    <dgm:pt modelId="{CC10A9BC-C9A7-426C-9B05-5817CC6D9743}" type="parTrans" cxnId="{BCC4A730-F213-4FE8-9F42-30DBA3F2515E}">
      <dgm:prSet/>
      <dgm:spPr/>
      <dgm:t>
        <a:bodyPr/>
        <a:lstStyle/>
        <a:p>
          <a:endParaRPr lang="en-US"/>
        </a:p>
      </dgm:t>
    </dgm:pt>
    <dgm:pt modelId="{CB2E0359-8DC1-4D52-8219-50E22338A7A3}" type="sibTrans" cxnId="{BCC4A730-F213-4FE8-9F42-30DBA3F2515E}">
      <dgm:prSet/>
      <dgm:spPr/>
      <dgm:t>
        <a:bodyPr/>
        <a:lstStyle/>
        <a:p>
          <a:endParaRPr lang="en-US"/>
        </a:p>
      </dgm:t>
    </dgm:pt>
    <dgm:pt modelId="{C3BBFAE6-2B82-4CE9-AB5A-E92A168D5FA1}">
      <dgm:prSet phldrT="[Text]"/>
      <dgm:spPr>
        <a:solidFill>
          <a:srgbClr val="5F3C27"/>
        </a:solidFill>
        <a:ln>
          <a:solidFill>
            <a:schemeClr val="tx1"/>
          </a:solidFill>
        </a:ln>
      </dgm:spPr>
      <dgm:t>
        <a:bodyPr/>
        <a:lstStyle/>
        <a:p>
          <a:r>
            <a:rPr lang="en-US" dirty="0">
              <a:solidFill>
                <a:schemeClr val="bg1"/>
              </a:solidFill>
            </a:rPr>
            <a:t>4 – You can now see any </a:t>
          </a:r>
          <a:r>
            <a:rPr lang="en-US" dirty="0" err="1">
              <a:solidFill>
                <a:schemeClr val="bg1"/>
              </a:solidFill>
            </a:rPr>
            <a:t>stealthed</a:t>
          </a:r>
          <a:r>
            <a:rPr lang="en-US" dirty="0">
              <a:solidFill>
                <a:schemeClr val="bg1"/>
              </a:solidFill>
            </a:rPr>
            <a:t> character or monster that is within your current melee range, regardless of their position relative to you and how much higher their Stealth is to your Perception</a:t>
          </a:r>
        </a:p>
      </dgm:t>
    </dgm:pt>
    <dgm:pt modelId="{66FAFFA9-27E3-4DAD-A343-F3379225E6A3}" type="parTrans" cxnId="{56086B9A-5A51-4894-AB0E-32F1274A8CB5}">
      <dgm:prSet/>
      <dgm:spPr/>
      <dgm:t>
        <a:bodyPr/>
        <a:lstStyle/>
        <a:p>
          <a:endParaRPr lang="en-US"/>
        </a:p>
      </dgm:t>
    </dgm:pt>
    <dgm:pt modelId="{63C92957-1FB3-4829-AF4C-9E9F04144424}" type="sibTrans" cxnId="{56086B9A-5A51-4894-AB0E-32F1274A8CB5}">
      <dgm:prSet/>
      <dgm:spPr/>
      <dgm:t>
        <a:bodyPr/>
        <a:lstStyle/>
        <a:p>
          <a:endParaRPr lang="en-US"/>
        </a:p>
      </dgm:t>
    </dgm:pt>
    <dgm:pt modelId="{1AC5FF4D-F017-457B-92AA-C280CA1BEFFD}">
      <dgm:prSet phldrT="[Text]"/>
      <dgm:spPr>
        <a:solidFill>
          <a:srgbClr val="637F53"/>
        </a:solidFill>
        <a:ln>
          <a:solidFill>
            <a:schemeClr val="tx1"/>
          </a:solidFill>
        </a:ln>
      </dgm:spPr>
      <dgm:t>
        <a:bodyPr/>
        <a:lstStyle/>
        <a:p>
          <a:r>
            <a:rPr lang="en-US" dirty="0">
              <a:solidFill>
                <a:schemeClr val="bg1"/>
              </a:solidFill>
            </a:rPr>
            <a:t>2 – You may wear one piece of equipment of a heavier value than your archetype maximum without a Perception penalty</a:t>
          </a:r>
        </a:p>
      </dgm:t>
    </dgm:pt>
    <dgm:pt modelId="{A6D0DDF3-CBA0-4DC4-B435-48A60D61097B}" type="parTrans" cxnId="{672AB386-C8BE-45A1-BFD7-99C6ECD0D734}">
      <dgm:prSet/>
      <dgm:spPr/>
      <dgm:t>
        <a:bodyPr/>
        <a:lstStyle/>
        <a:p>
          <a:endParaRPr lang="en-US"/>
        </a:p>
      </dgm:t>
    </dgm:pt>
    <dgm:pt modelId="{FFCB55F9-B333-49C6-9BA7-45FF72E04F95}" type="sibTrans" cxnId="{672AB386-C8BE-45A1-BFD7-99C6ECD0D734}">
      <dgm:prSet/>
      <dgm:spPr/>
      <dgm:t>
        <a:bodyPr/>
        <a:lstStyle/>
        <a:p>
          <a:endParaRPr lang="en-US"/>
        </a:p>
      </dgm:t>
    </dgm:pt>
    <dgm:pt modelId="{EF100D7E-23BE-4EA4-8F21-39F8C282B6C4}">
      <dgm:prSet phldrT="[Text]"/>
      <dgm:spPr>
        <a:solidFill>
          <a:srgbClr val="637F53"/>
        </a:solidFill>
        <a:ln>
          <a:solidFill>
            <a:schemeClr val="tx1"/>
          </a:solidFill>
        </a:ln>
      </dgm:spPr>
      <dgm:t>
        <a:bodyPr/>
        <a:lstStyle/>
        <a:p>
          <a:r>
            <a:rPr lang="en-US" dirty="0">
              <a:solidFill>
                <a:schemeClr val="bg1"/>
              </a:solidFill>
            </a:rPr>
            <a:t>3 – You may apply toxins without a 3-count (still requires Toxin </a:t>
          </a:r>
          <a:r>
            <a:rPr lang="en-US" dirty="0" err="1">
              <a:solidFill>
                <a:schemeClr val="bg1"/>
              </a:solidFill>
            </a:rPr>
            <a:t>phys</a:t>
          </a:r>
          <a:r>
            <a:rPr lang="en-US" dirty="0">
              <a:solidFill>
                <a:schemeClr val="bg1"/>
              </a:solidFill>
            </a:rPr>
            <a:t>-rep to be used)</a:t>
          </a:r>
          <a:br>
            <a:rPr lang="en-US" dirty="0">
              <a:solidFill>
                <a:schemeClr val="bg1"/>
              </a:solidFill>
            </a:rPr>
          </a:br>
          <a:br>
            <a:rPr lang="en-US" b="1" dirty="0">
              <a:solidFill>
                <a:schemeClr val="bg1"/>
              </a:solidFill>
            </a:rPr>
          </a:br>
          <a:r>
            <a:rPr lang="en-US" b="1" dirty="0">
              <a:solidFill>
                <a:schemeClr val="bg1"/>
              </a:solidFill>
            </a:rPr>
            <a:t>ENHANCED PERCEPTION:</a:t>
          </a:r>
        </a:p>
      </dgm:t>
    </dgm:pt>
    <dgm:pt modelId="{FC3440C8-232D-4D29-BC6F-D34C194025DC}" type="parTrans" cxnId="{E06BBF9E-0F25-494B-ACE2-37A6259F3CEA}">
      <dgm:prSet/>
      <dgm:spPr/>
      <dgm:t>
        <a:bodyPr/>
        <a:lstStyle/>
        <a:p>
          <a:endParaRPr lang="en-US"/>
        </a:p>
      </dgm:t>
    </dgm:pt>
    <dgm:pt modelId="{3BD21F41-7735-41F4-B6BD-73E2CB60C452}" type="sibTrans" cxnId="{E06BBF9E-0F25-494B-ACE2-37A6259F3CEA}">
      <dgm:prSet/>
      <dgm:spPr/>
      <dgm:t>
        <a:bodyPr/>
        <a:lstStyle/>
        <a:p>
          <a:endParaRPr lang="en-US"/>
        </a:p>
      </dgm:t>
    </dgm:pt>
    <dgm:pt modelId="{5B97E2E6-2E54-48D5-8275-5C2F278F9DA0}">
      <dgm:prSet phldrT="[Text]"/>
      <dgm:spPr>
        <a:solidFill>
          <a:srgbClr val="5B9BD5"/>
        </a:solidFill>
        <a:ln>
          <a:solidFill>
            <a:schemeClr val="tx1"/>
          </a:solidFill>
        </a:ln>
      </dgm:spPr>
      <dgm:t>
        <a:bodyPr/>
        <a:lstStyle/>
        <a:p>
          <a:r>
            <a:rPr lang="en-US" dirty="0">
              <a:solidFill>
                <a:schemeClr val="bg1"/>
              </a:solidFill>
            </a:rPr>
            <a:t>2 - Rejuvenation Potions no longer cause negative effects</a:t>
          </a:r>
          <a:br>
            <a:rPr lang="en-US" dirty="0">
              <a:solidFill>
                <a:schemeClr val="bg1"/>
              </a:solidFill>
            </a:rPr>
          </a:br>
          <a:r>
            <a:rPr lang="en-US" dirty="0">
              <a:solidFill>
                <a:schemeClr val="bg1"/>
              </a:solidFill>
            </a:rPr>
            <a:t>3 – +2 Charges</a:t>
          </a:r>
          <a:br>
            <a:rPr lang="en-US" dirty="0">
              <a:solidFill>
                <a:schemeClr val="bg1"/>
              </a:solidFill>
            </a:rPr>
          </a:br>
          <a:endParaRPr lang="en-US" dirty="0">
            <a:solidFill>
              <a:schemeClr val="bg1"/>
            </a:solidFill>
          </a:endParaRPr>
        </a:p>
      </dgm:t>
    </dgm:pt>
    <dgm:pt modelId="{C7D0BF3C-2314-4768-9B28-DC35EB0240D7}" type="parTrans" cxnId="{DED50B22-482B-495C-8D87-78204615D211}">
      <dgm:prSet/>
      <dgm:spPr/>
      <dgm:t>
        <a:bodyPr/>
        <a:lstStyle/>
        <a:p>
          <a:endParaRPr lang="en-US"/>
        </a:p>
      </dgm:t>
    </dgm:pt>
    <dgm:pt modelId="{86D64380-A9CC-46D7-AF8F-1D18E4E3EF03}" type="sibTrans" cxnId="{DED50B22-482B-495C-8D87-78204615D211}">
      <dgm:prSet/>
      <dgm:spPr/>
      <dgm:t>
        <a:bodyPr/>
        <a:lstStyle/>
        <a:p>
          <a:endParaRPr lang="en-US"/>
        </a:p>
      </dgm:t>
    </dgm:pt>
    <dgm:pt modelId="{ABDE9DE6-FA38-4D4D-89FA-CF61D263908C}">
      <dgm:prSet/>
      <dgm:spPr/>
      <dgm:t>
        <a:bodyPr/>
        <a:lstStyle/>
        <a:p>
          <a:r>
            <a:rPr lang="en-US" dirty="0"/>
            <a:t>Spirit</a:t>
          </a:r>
        </a:p>
      </dgm:t>
    </dgm:pt>
    <dgm:pt modelId="{B76CA281-161C-4082-91B5-C13B97987B70}" type="parTrans" cxnId="{FF873A06-991A-401D-8F98-11C975AA35AC}">
      <dgm:prSet/>
      <dgm:spPr/>
      <dgm:t>
        <a:bodyPr/>
        <a:lstStyle/>
        <a:p>
          <a:endParaRPr lang="en-US"/>
        </a:p>
      </dgm:t>
    </dgm:pt>
    <dgm:pt modelId="{3B7F5DDC-E0BB-4D7F-A66D-3617E497BF13}" type="sibTrans" cxnId="{FF873A06-991A-401D-8F98-11C975AA35AC}">
      <dgm:prSet/>
      <dgm:spPr/>
      <dgm:t>
        <a:bodyPr/>
        <a:lstStyle/>
        <a:p>
          <a:endParaRPr lang="en-US"/>
        </a:p>
      </dgm:t>
    </dgm:pt>
    <dgm:pt modelId="{794A8658-F284-4B8D-9CDB-702EB9F39C53}">
      <dgm:prSet/>
      <dgm:spPr>
        <a:solidFill>
          <a:srgbClr val="FCD634"/>
        </a:solidFill>
        <a:ln>
          <a:solidFill>
            <a:schemeClr val="tx1"/>
          </a:solidFill>
        </a:ln>
      </dgm:spPr>
      <dgm:t>
        <a:bodyPr/>
        <a:lstStyle/>
        <a:p>
          <a:r>
            <a:rPr lang="en-US" dirty="0">
              <a:solidFill>
                <a:schemeClr val="tx1"/>
              </a:solidFill>
            </a:rPr>
            <a:t>1 – You automatically recover at the end of each refresh</a:t>
          </a:r>
        </a:p>
      </dgm:t>
    </dgm:pt>
    <dgm:pt modelId="{27A9B291-8147-42B4-ABF4-8E6211D577B1}" type="parTrans" cxnId="{EFAAEF35-5EB2-4228-8874-C9A9373C88B6}">
      <dgm:prSet/>
      <dgm:spPr/>
      <dgm:t>
        <a:bodyPr/>
        <a:lstStyle/>
        <a:p>
          <a:endParaRPr lang="en-US"/>
        </a:p>
      </dgm:t>
    </dgm:pt>
    <dgm:pt modelId="{19960F46-20BB-4204-960B-73D43B8AF3EB}" type="sibTrans" cxnId="{EFAAEF35-5EB2-4228-8874-C9A9373C88B6}">
      <dgm:prSet/>
      <dgm:spPr/>
      <dgm:t>
        <a:bodyPr/>
        <a:lstStyle/>
        <a:p>
          <a:endParaRPr lang="en-US"/>
        </a:p>
      </dgm:t>
    </dgm:pt>
    <dgm:pt modelId="{8C4B844B-BB6F-47EA-9D86-C6700D231E26}">
      <dgm:prSet/>
      <dgm:spPr>
        <a:solidFill>
          <a:srgbClr val="FCD634"/>
        </a:solidFill>
        <a:ln>
          <a:solidFill>
            <a:schemeClr val="tx1"/>
          </a:solidFill>
        </a:ln>
      </dgm:spPr>
      <dgm:t>
        <a:bodyPr/>
        <a:lstStyle/>
        <a:p>
          <a:r>
            <a:rPr lang="en-US" dirty="0">
              <a:solidFill>
                <a:schemeClr val="tx1"/>
              </a:solidFill>
            </a:rPr>
            <a:t>2 - +2 to incoming and outgoing healing by any source (does not stack for self-healing)</a:t>
          </a:r>
        </a:p>
      </dgm:t>
    </dgm:pt>
    <dgm:pt modelId="{0BE60EBA-C554-41AC-9348-44CBC5BC6B5C}" type="parTrans" cxnId="{A1074099-E31E-4147-8CDD-51187E389E4E}">
      <dgm:prSet/>
      <dgm:spPr/>
      <dgm:t>
        <a:bodyPr/>
        <a:lstStyle/>
        <a:p>
          <a:endParaRPr lang="en-US"/>
        </a:p>
      </dgm:t>
    </dgm:pt>
    <dgm:pt modelId="{31D810C5-E87E-4BCD-A9E1-58B03F3441EA}" type="sibTrans" cxnId="{A1074099-E31E-4147-8CDD-51187E389E4E}">
      <dgm:prSet/>
      <dgm:spPr/>
      <dgm:t>
        <a:bodyPr/>
        <a:lstStyle/>
        <a:p>
          <a:endParaRPr lang="en-US"/>
        </a:p>
      </dgm:t>
    </dgm:pt>
    <dgm:pt modelId="{DAB60B48-8900-4694-9C46-FB8116B113C1}">
      <dgm:prSet/>
      <dgm:spPr>
        <a:solidFill>
          <a:srgbClr val="FCD634"/>
        </a:solidFill>
        <a:ln>
          <a:solidFill>
            <a:schemeClr val="tx1"/>
          </a:solidFill>
        </a:ln>
      </dgm:spPr>
      <dgm:t>
        <a:bodyPr/>
        <a:lstStyle/>
        <a:p>
          <a:r>
            <a:rPr lang="en-US" dirty="0">
              <a:solidFill>
                <a:schemeClr val="tx1"/>
              </a:solidFill>
            </a:rPr>
            <a:t>4 – You may move at walking speed while meditating or refreshing</a:t>
          </a:r>
        </a:p>
      </dgm:t>
    </dgm:pt>
    <dgm:pt modelId="{98C283A6-D943-4F4B-8D60-AE6105383DAF}" type="parTrans" cxnId="{45B14C6E-7F34-44EC-8C68-8B3BBCF8FD42}">
      <dgm:prSet/>
      <dgm:spPr/>
      <dgm:t>
        <a:bodyPr/>
        <a:lstStyle/>
        <a:p>
          <a:endParaRPr lang="en-US"/>
        </a:p>
      </dgm:t>
    </dgm:pt>
    <dgm:pt modelId="{37043FF1-307C-487F-846F-93EA32F4811C}" type="sibTrans" cxnId="{45B14C6E-7F34-44EC-8C68-8B3BBCF8FD42}">
      <dgm:prSet/>
      <dgm:spPr/>
      <dgm:t>
        <a:bodyPr/>
        <a:lstStyle/>
        <a:p>
          <a:endParaRPr lang="en-US"/>
        </a:p>
      </dgm:t>
    </dgm:pt>
    <dgm:pt modelId="{E2EFF0A6-0B1C-479A-8EDC-14213DCDCF07}">
      <dgm:prSet/>
      <dgm:spPr>
        <a:solidFill>
          <a:srgbClr val="FCD634"/>
        </a:solidFill>
        <a:ln>
          <a:solidFill>
            <a:schemeClr val="tx1"/>
          </a:solidFill>
        </a:ln>
      </dgm:spPr>
      <dgm:t>
        <a:bodyPr/>
        <a:lstStyle/>
        <a:p>
          <a:r>
            <a:rPr lang="en-US" dirty="0">
              <a:solidFill>
                <a:schemeClr val="tx1"/>
              </a:solidFill>
            </a:rPr>
            <a:t>6 – You can apply to kin-slot: “Target may teleport to you upon bleeding out.”</a:t>
          </a:r>
        </a:p>
      </dgm:t>
    </dgm:pt>
    <dgm:pt modelId="{BE7B77E7-3CBC-44E0-8A25-46A6C59BBF2A}" type="parTrans" cxnId="{74C194D0-A48F-4196-82AD-47E4033FD782}">
      <dgm:prSet/>
      <dgm:spPr/>
      <dgm:t>
        <a:bodyPr/>
        <a:lstStyle/>
        <a:p>
          <a:endParaRPr lang="en-US"/>
        </a:p>
      </dgm:t>
    </dgm:pt>
    <dgm:pt modelId="{12586A8E-AFD2-45A3-9C0B-3128AE34846B}" type="sibTrans" cxnId="{74C194D0-A48F-4196-82AD-47E4033FD782}">
      <dgm:prSet/>
      <dgm:spPr/>
      <dgm:t>
        <a:bodyPr/>
        <a:lstStyle/>
        <a:p>
          <a:endParaRPr lang="en-US"/>
        </a:p>
      </dgm:t>
    </dgm:pt>
    <dgm:pt modelId="{FAD04D7E-59E4-48A9-BEC3-82AC2FA88B33}">
      <dgm:prSet/>
      <dgm:spPr>
        <a:solidFill>
          <a:srgbClr val="FCD634"/>
        </a:solidFill>
        <a:ln>
          <a:solidFill>
            <a:schemeClr val="tx1"/>
          </a:solidFill>
        </a:ln>
      </dgm:spPr>
      <dgm:t>
        <a:bodyPr/>
        <a:lstStyle/>
        <a:p>
          <a:r>
            <a:rPr lang="en-US" dirty="0">
              <a:solidFill>
                <a:schemeClr val="tx1"/>
              </a:solidFill>
            </a:rPr>
            <a:t>3 - Revive now heals you or your target to half of </a:t>
          </a:r>
          <a:r>
            <a:rPr lang="en-US" b="1" u="sng" dirty="0">
              <a:solidFill>
                <a:schemeClr val="tx1"/>
              </a:solidFill>
            </a:rPr>
            <a:t>your</a:t>
          </a:r>
          <a:r>
            <a:rPr lang="en-US" dirty="0">
              <a:solidFill>
                <a:schemeClr val="tx1"/>
              </a:solidFill>
            </a:rPr>
            <a:t> maximum health</a:t>
          </a:r>
          <a:br>
            <a:rPr lang="en-US" dirty="0">
              <a:solidFill>
                <a:schemeClr val="bg1"/>
              </a:solidFill>
            </a:rPr>
          </a:br>
          <a:br>
            <a:rPr lang="en-US" dirty="0">
              <a:solidFill>
                <a:schemeClr val="bg1"/>
              </a:solidFill>
            </a:rPr>
          </a:br>
          <a:r>
            <a:rPr lang="en-US" b="1" dirty="0">
              <a:solidFill>
                <a:schemeClr val="tx1"/>
              </a:solidFill>
            </a:rPr>
            <a:t>UNBREAKABLE SPIRIT:</a:t>
          </a:r>
        </a:p>
      </dgm:t>
    </dgm:pt>
    <dgm:pt modelId="{129D3051-2703-4B6D-B6C3-1883988AAE29}" type="parTrans" cxnId="{333A4DFE-702F-436A-A770-67D7EE50F7D6}">
      <dgm:prSet/>
      <dgm:spPr/>
      <dgm:t>
        <a:bodyPr/>
        <a:lstStyle/>
        <a:p>
          <a:endParaRPr lang="en-US"/>
        </a:p>
      </dgm:t>
    </dgm:pt>
    <dgm:pt modelId="{D8C131F8-D0C5-456B-83ED-A4797C48CC5E}" type="sibTrans" cxnId="{333A4DFE-702F-436A-A770-67D7EE50F7D6}">
      <dgm:prSet/>
      <dgm:spPr/>
      <dgm:t>
        <a:bodyPr/>
        <a:lstStyle/>
        <a:p>
          <a:endParaRPr lang="en-US"/>
        </a:p>
      </dgm:t>
    </dgm:pt>
    <dgm:pt modelId="{2C7957CF-CF0A-4C9F-95C6-0BF58B63659B}">
      <dgm:prSet phldrT="[Text]"/>
      <dgm:spPr>
        <a:solidFill>
          <a:srgbClr val="5B9BD5"/>
        </a:solidFill>
        <a:ln>
          <a:solidFill>
            <a:schemeClr val="tx1"/>
          </a:solidFill>
        </a:ln>
      </dgm:spPr>
      <dgm:t>
        <a:bodyPr/>
        <a:lstStyle/>
        <a:p>
          <a:r>
            <a:rPr lang="en-US" dirty="0">
              <a:solidFill>
                <a:schemeClr val="bg1"/>
              </a:solidFill>
            </a:rPr>
            <a:t>4 – Your regular packet attacks can now call the ‘spell’ tagline.  Spell damage pierces shields.  </a:t>
          </a:r>
        </a:p>
      </dgm:t>
    </dgm:pt>
    <dgm:pt modelId="{98CF34BE-9CAD-4A7A-BBA2-BB9269E8A380}" type="parTrans" cxnId="{287CD847-D6C2-445F-923E-C5CB563CD6F9}">
      <dgm:prSet/>
      <dgm:spPr/>
      <dgm:t>
        <a:bodyPr/>
        <a:lstStyle/>
        <a:p>
          <a:endParaRPr lang="en-US"/>
        </a:p>
      </dgm:t>
    </dgm:pt>
    <dgm:pt modelId="{7D94AD20-21D7-4ABB-8921-C1E6578158AB}" type="sibTrans" cxnId="{287CD847-D6C2-445F-923E-C5CB563CD6F9}">
      <dgm:prSet/>
      <dgm:spPr/>
      <dgm:t>
        <a:bodyPr/>
        <a:lstStyle/>
        <a:p>
          <a:endParaRPr lang="en-US"/>
        </a:p>
      </dgm:t>
    </dgm:pt>
    <dgm:pt modelId="{5885D3F1-1088-4BA3-A4CD-21D93F4201C0}">
      <dgm:prSet phldrT="[Text]"/>
      <dgm:spPr>
        <a:solidFill>
          <a:srgbClr val="5B9BD5"/>
        </a:solidFill>
        <a:ln>
          <a:solidFill>
            <a:schemeClr val="tx1"/>
          </a:solidFill>
        </a:ln>
      </dgm:spPr>
      <dgm:t>
        <a:bodyPr/>
        <a:lstStyle/>
        <a:p>
          <a:r>
            <a:rPr lang="en-US" dirty="0">
              <a:solidFill>
                <a:schemeClr val="bg1"/>
              </a:solidFill>
            </a:rPr>
            <a:t>6 – If a packet delivered magical or discipline attack misses (not blocked/mitigated), no charge is consumed.  If the power was Overcharged and required more charges, only the base spell charge is consumed.</a:t>
          </a:r>
        </a:p>
      </dgm:t>
    </dgm:pt>
    <dgm:pt modelId="{C2674CB5-ECF9-435F-B7D7-81002D0FAE8A}" type="parTrans" cxnId="{DB0E3A08-7E07-40F7-8C84-362D0542165C}">
      <dgm:prSet/>
      <dgm:spPr/>
      <dgm:t>
        <a:bodyPr/>
        <a:lstStyle/>
        <a:p>
          <a:endParaRPr lang="en-US"/>
        </a:p>
      </dgm:t>
    </dgm:pt>
    <dgm:pt modelId="{49E9A1A7-6DED-4975-86C4-635B9F760224}" type="sibTrans" cxnId="{DB0E3A08-7E07-40F7-8C84-362D0542165C}">
      <dgm:prSet/>
      <dgm:spPr/>
      <dgm:t>
        <a:bodyPr/>
        <a:lstStyle/>
        <a:p>
          <a:endParaRPr lang="en-US"/>
        </a:p>
      </dgm:t>
    </dgm:pt>
    <dgm:pt modelId="{4546B203-7256-4205-8586-C7426DFFA461}">
      <dgm:prSet phldrT="[Text]"/>
      <dgm:spPr>
        <a:solidFill>
          <a:srgbClr val="5B9BD5"/>
        </a:solidFill>
        <a:ln>
          <a:solidFill>
            <a:schemeClr val="tx1"/>
          </a:solidFill>
        </a:ln>
      </dgm:spPr>
      <dgm:t>
        <a:bodyPr/>
        <a:lstStyle/>
        <a:p>
          <a:r>
            <a:rPr lang="en-US" dirty="0">
              <a:solidFill>
                <a:schemeClr val="bg1"/>
              </a:solidFill>
            </a:rPr>
            <a:t>5 -  Damage taken no longer interrupts incants and meditating</a:t>
          </a:r>
        </a:p>
      </dgm:t>
    </dgm:pt>
    <dgm:pt modelId="{E5716B4B-1E2B-420B-8550-DE5D5EF844D5}" type="parTrans" cxnId="{3DD1FF75-E146-434D-95C6-B725A8442115}">
      <dgm:prSet/>
      <dgm:spPr/>
      <dgm:t>
        <a:bodyPr/>
        <a:lstStyle/>
        <a:p>
          <a:endParaRPr lang="en-US"/>
        </a:p>
      </dgm:t>
    </dgm:pt>
    <dgm:pt modelId="{C958FFD3-CA4A-4FC1-8C36-B710EC8A58A5}" type="sibTrans" cxnId="{3DD1FF75-E146-434D-95C6-B725A8442115}">
      <dgm:prSet/>
      <dgm:spPr/>
      <dgm:t>
        <a:bodyPr/>
        <a:lstStyle/>
        <a:p>
          <a:endParaRPr lang="en-US"/>
        </a:p>
      </dgm:t>
    </dgm:pt>
    <dgm:pt modelId="{7104D079-880D-4C25-8499-EEE8BF01E9B2}">
      <dgm:prSet phldrT="[Text]"/>
      <dgm:spPr>
        <a:solidFill>
          <a:srgbClr val="5F3C27"/>
        </a:solidFill>
        <a:ln>
          <a:solidFill>
            <a:schemeClr val="tx1"/>
          </a:solidFill>
        </a:ln>
      </dgm:spPr>
      <dgm:t>
        <a:bodyPr/>
        <a:lstStyle/>
        <a:p>
          <a:endParaRPr lang="en-US" dirty="0">
            <a:solidFill>
              <a:schemeClr val="bg1"/>
            </a:solidFill>
          </a:endParaRPr>
        </a:p>
      </dgm:t>
    </dgm:pt>
    <dgm:pt modelId="{0E116152-B08B-4E19-8A81-984542AF3158}" type="parTrans" cxnId="{36F7BD95-F1C8-42AA-AAF7-BDCA11A4D967}">
      <dgm:prSet/>
      <dgm:spPr/>
      <dgm:t>
        <a:bodyPr/>
        <a:lstStyle/>
        <a:p>
          <a:endParaRPr lang="en-US"/>
        </a:p>
      </dgm:t>
    </dgm:pt>
    <dgm:pt modelId="{C49206E4-10DB-4C71-BBA3-AAF93A03DB54}" type="sibTrans" cxnId="{36F7BD95-F1C8-42AA-AAF7-BDCA11A4D967}">
      <dgm:prSet/>
      <dgm:spPr/>
      <dgm:t>
        <a:bodyPr/>
        <a:lstStyle/>
        <a:p>
          <a:endParaRPr lang="en-US"/>
        </a:p>
      </dgm:t>
    </dgm:pt>
    <dgm:pt modelId="{B501AFD4-0435-4670-84B2-473BC5EA7271}">
      <dgm:prSet phldrT="[Text]"/>
      <dgm:spPr>
        <a:solidFill>
          <a:srgbClr val="5B9BD5"/>
        </a:solidFill>
        <a:ln>
          <a:solidFill>
            <a:schemeClr val="tx1"/>
          </a:solidFill>
        </a:ln>
      </dgm:spPr>
      <dgm:t>
        <a:bodyPr/>
        <a:lstStyle/>
        <a:p>
          <a:endParaRPr lang="en-US" dirty="0">
            <a:solidFill>
              <a:schemeClr val="bg1"/>
            </a:solidFill>
          </a:endParaRPr>
        </a:p>
      </dgm:t>
    </dgm:pt>
    <dgm:pt modelId="{8D709AFB-21F5-4AF0-BBF8-E4B5E7F3660D}" type="parTrans" cxnId="{DE554B45-39EC-4A74-BC87-49BC5E31384A}">
      <dgm:prSet/>
      <dgm:spPr/>
      <dgm:t>
        <a:bodyPr/>
        <a:lstStyle/>
        <a:p>
          <a:endParaRPr lang="en-US"/>
        </a:p>
      </dgm:t>
    </dgm:pt>
    <dgm:pt modelId="{2966CE37-9950-49D5-A576-4C4FE0A2CCAA}" type="sibTrans" cxnId="{DE554B45-39EC-4A74-BC87-49BC5E31384A}">
      <dgm:prSet/>
      <dgm:spPr/>
      <dgm:t>
        <a:bodyPr/>
        <a:lstStyle/>
        <a:p>
          <a:endParaRPr lang="en-US"/>
        </a:p>
      </dgm:t>
    </dgm:pt>
    <dgm:pt modelId="{23236546-3A02-4DBE-87DB-A8A087188CB0}">
      <dgm:prSet phldrT="[Text]"/>
      <dgm:spPr>
        <a:solidFill>
          <a:srgbClr val="5F3C27"/>
        </a:solidFill>
        <a:ln>
          <a:solidFill>
            <a:schemeClr val="tx1"/>
          </a:solidFill>
        </a:ln>
      </dgm:spPr>
      <dgm:t>
        <a:bodyPr/>
        <a:lstStyle/>
        <a:p>
          <a:r>
            <a:rPr lang="en-US" dirty="0">
              <a:solidFill>
                <a:schemeClr val="bg1"/>
              </a:solidFill>
            </a:rPr>
            <a:t>6 – Shout effects (any number modifier) are doubled</a:t>
          </a:r>
        </a:p>
      </dgm:t>
    </dgm:pt>
    <dgm:pt modelId="{DADDE549-8AF6-48BB-BEFC-CDFF192872FC}" type="parTrans" cxnId="{F825668C-6A3E-4847-8F39-FF87B42B4C56}">
      <dgm:prSet/>
      <dgm:spPr/>
      <dgm:t>
        <a:bodyPr/>
        <a:lstStyle/>
        <a:p>
          <a:endParaRPr lang="en-US"/>
        </a:p>
      </dgm:t>
    </dgm:pt>
    <dgm:pt modelId="{3CE508A3-44E2-4D64-8C8F-DEB8C1A3D102}" type="sibTrans" cxnId="{F825668C-6A3E-4847-8F39-FF87B42B4C56}">
      <dgm:prSet/>
      <dgm:spPr/>
      <dgm:t>
        <a:bodyPr/>
        <a:lstStyle/>
        <a:p>
          <a:endParaRPr lang="en-US"/>
        </a:p>
      </dgm:t>
    </dgm:pt>
    <dgm:pt modelId="{5ACADF30-54CA-4018-B451-D7697B4F2112}">
      <dgm:prSet/>
      <dgm:spPr>
        <a:solidFill>
          <a:srgbClr val="FCD634"/>
        </a:solidFill>
        <a:ln>
          <a:solidFill>
            <a:schemeClr val="tx1"/>
          </a:solidFill>
        </a:ln>
      </dgm:spPr>
      <dgm:t>
        <a:bodyPr/>
        <a:lstStyle/>
        <a:p>
          <a:endParaRPr lang="en-US" dirty="0">
            <a:solidFill>
              <a:schemeClr val="tx1"/>
            </a:solidFill>
          </a:endParaRPr>
        </a:p>
      </dgm:t>
    </dgm:pt>
    <dgm:pt modelId="{91C67D92-9D8E-46B4-9AB8-466717946348}" type="parTrans" cxnId="{39A3B121-FBAD-4D2D-AC8A-47D88E206DAC}">
      <dgm:prSet/>
      <dgm:spPr/>
      <dgm:t>
        <a:bodyPr/>
        <a:lstStyle/>
        <a:p>
          <a:endParaRPr lang="en-US"/>
        </a:p>
      </dgm:t>
    </dgm:pt>
    <dgm:pt modelId="{78EE528E-8530-4BB4-ACE4-C43C4F042C48}" type="sibTrans" cxnId="{39A3B121-FBAD-4D2D-AC8A-47D88E206DAC}">
      <dgm:prSet/>
      <dgm:spPr/>
      <dgm:t>
        <a:bodyPr/>
        <a:lstStyle/>
        <a:p>
          <a:endParaRPr lang="en-US"/>
        </a:p>
      </dgm:t>
    </dgm:pt>
    <dgm:pt modelId="{E48F5C75-232A-48FF-A1D1-49E83A1F2A00}">
      <dgm:prSet/>
      <dgm:spPr>
        <a:solidFill>
          <a:srgbClr val="FCD634"/>
        </a:solidFill>
        <a:ln>
          <a:solidFill>
            <a:schemeClr val="tx1"/>
          </a:solidFill>
        </a:ln>
      </dgm:spPr>
      <dgm:t>
        <a:bodyPr/>
        <a:lstStyle/>
        <a:p>
          <a:endParaRPr lang="en-US" dirty="0">
            <a:solidFill>
              <a:schemeClr val="tx1"/>
            </a:solidFill>
          </a:endParaRPr>
        </a:p>
      </dgm:t>
    </dgm:pt>
    <dgm:pt modelId="{C0C3EA25-8E6D-4894-AEE4-1D0F2CA4B60A}" type="parTrans" cxnId="{57D10E2B-CFC5-4BFC-868C-8368F0791265}">
      <dgm:prSet/>
      <dgm:spPr/>
      <dgm:t>
        <a:bodyPr/>
        <a:lstStyle/>
        <a:p>
          <a:endParaRPr lang="en-US"/>
        </a:p>
      </dgm:t>
    </dgm:pt>
    <dgm:pt modelId="{FFD5663B-0834-4C69-9157-9EB32FBAE0B3}" type="sibTrans" cxnId="{57D10E2B-CFC5-4BFC-868C-8368F0791265}">
      <dgm:prSet/>
      <dgm:spPr/>
      <dgm:t>
        <a:bodyPr/>
        <a:lstStyle/>
        <a:p>
          <a:endParaRPr lang="en-US"/>
        </a:p>
      </dgm:t>
    </dgm:pt>
    <dgm:pt modelId="{02047A8A-FCD5-457B-9259-1F0037320820}">
      <dgm:prSet/>
      <dgm:spPr>
        <a:solidFill>
          <a:srgbClr val="FCD634"/>
        </a:solidFill>
        <a:ln>
          <a:solidFill>
            <a:schemeClr val="tx1"/>
          </a:solidFill>
        </a:ln>
      </dgm:spPr>
      <dgm:t>
        <a:bodyPr/>
        <a:lstStyle/>
        <a:p>
          <a:r>
            <a:rPr lang="en-US" dirty="0">
              <a:solidFill>
                <a:schemeClr val="tx1"/>
              </a:solidFill>
            </a:rPr>
            <a:t>5 - You refresh in 30 seconds</a:t>
          </a:r>
        </a:p>
      </dgm:t>
    </dgm:pt>
    <dgm:pt modelId="{DE2CA596-FF58-42E7-8DF1-E461D7C071D3}" type="parTrans" cxnId="{7DCAB3CC-F86D-49F7-B8A9-F3D886E645B6}">
      <dgm:prSet/>
      <dgm:spPr/>
      <dgm:t>
        <a:bodyPr/>
        <a:lstStyle/>
        <a:p>
          <a:endParaRPr lang="en-US"/>
        </a:p>
      </dgm:t>
    </dgm:pt>
    <dgm:pt modelId="{61454FDF-F1DA-4A15-ADB9-936630E40731}" type="sibTrans" cxnId="{7DCAB3CC-F86D-49F7-B8A9-F3D886E645B6}">
      <dgm:prSet/>
      <dgm:spPr/>
      <dgm:t>
        <a:bodyPr/>
        <a:lstStyle/>
        <a:p>
          <a:endParaRPr lang="en-US"/>
        </a:p>
      </dgm:t>
    </dgm:pt>
    <dgm:pt modelId="{71297CFA-1CE3-4A92-94A4-AAF712792EEA}">
      <dgm:prSet phldrT="[Text]"/>
      <dgm:spPr>
        <a:solidFill>
          <a:srgbClr val="637F53"/>
        </a:solidFill>
        <a:ln>
          <a:solidFill>
            <a:schemeClr val="tx1"/>
          </a:solidFill>
        </a:ln>
      </dgm:spPr>
      <dgm:t>
        <a:bodyPr/>
        <a:lstStyle/>
        <a:p>
          <a:r>
            <a:rPr lang="en-US" dirty="0">
              <a:solidFill>
                <a:schemeClr val="bg1"/>
              </a:solidFill>
            </a:rPr>
            <a:t>5 - Take half vicinity damage from traps (vicinity effects still apply normally) and half burst damage from any source (burst effects still apply normally)</a:t>
          </a:r>
        </a:p>
      </dgm:t>
    </dgm:pt>
    <dgm:pt modelId="{606919BA-A5FB-416F-9186-32B5310C259F}" type="parTrans" cxnId="{8A2666E8-4BAF-45D9-9E44-2F5218DC1017}">
      <dgm:prSet/>
      <dgm:spPr/>
      <dgm:t>
        <a:bodyPr/>
        <a:lstStyle/>
        <a:p>
          <a:endParaRPr lang="en-US"/>
        </a:p>
      </dgm:t>
    </dgm:pt>
    <dgm:pt modelId="{4C53A770-F156-4AB6-89B6-F7B02F950B7E}" type="sibTrans" cxnId="{8A2666E8-4BAF-45D9-9E44-2F5218DC1017}">
      <dgm:prSet/>
      <dgm:spPr/>
      <dgm:t>
        <a:bodyPr/>
        <a:lstStyle/>
        <a:p>
          <a:endParaRPr lang="en-US"/>
        </a:p>
      </dgm:t>
    </dgm:pt>
    <dgm:pt modelId="{55928F97-7948-4880-92B6-C87417F9EB1A}">
      <dgm:prSet/>
      <dgm:spPr/>
      <dgm:t>
        <a:bodyPr/>
        <a:lstStyle/>
        <a:p>
          <a:endParaRPr lang="en-US" dirty="0">
            <a:solidFill>
              <a:schemeClr val="bg1"/>
            </a:solidFill>
          </a:endParaRPr>
        </a:p>
      </dgm:t>
    </dgm:pt>
    <dgm:pt modelId="{A9780DBC-424E-4A15-952D-2B16E0A785C5}" type="parTrans" cxnId="{0DDD2A22-6CA7-4D27-93E7-0FCC2059F73F}">
      <dgm:prSet/>
      <dgm:spPr/>
      <dgm:t>
        <a:bodyPr/>
        <a:lstStyle/>
        <a:p>
          <a:endParaRPr lang="en-US"/>
        </a:p>
      </dgm:t>
    </dgm:pt>
    <dgm:pt modelId="{6612C1C1-55B8-4B2A-8996-1CC3F491C556}" type="sibTrans" cxnId="{0DDD2A22-6CA7-4D27-93E7-0FCC2059F73F}">
      <dgm:prSet/>
      <dgm:spPr/>
      <dgm:t>
        <a:bodyPr/>
        <a:lstStyle/>
        <a:p>
          <a:endParaRPr lang="en-US"/>
        </a:p>
      </dgm:t>
    </dgm:pt>
    <dgm:pt modelId="{1079F961-0D4F-4519-AF2D-D76DB0F925D4}">
      <dgm:prSet/>
      <dgm:spPr/>
      <dgm:t>
        <a:bodyPr/>
        <a:lstStyle/>
        <a:p>
          <a:r>
            <a:rPr lang="en-US" dirty="0">
              <a:solidFill>
                <a:schemeClr val="bg1"/>
              </a:solidFill>
            </a:rPr>
            <a:t>4 – Can stealth in shadows without an ability, and move at walking speed while using any stealth ability</a:t>
          </a:r>
          <a:endParaRPr lang="en-US" dirty="0"/>
        </a:p>
      </dgm:t>
    </dgm:pt>
    <dgm:pt modelId="{B1F7F8A2-B7F0-44B9-A7EF-A514B2625B70}" type="parTrans" cxnId="{5EBF0338-3215-4EBE-8E50-1D96C0C11CA8}">
      <dgm:prSet/>
      <dgm:spPr/>
      <dgm:t>
        <a:bodyPr/>
        <a:lstStyle/>
        <a:p>
          <a:endParaRPr lang="en-US"/>
        </a:p>
      </dgm:t>
    </dgm:pt>
    <dgm:pt modelId="{953B9C2E-EEC3-4B53-8304-DDAA34916716}" type="sibTrans" cxnId="{5EBF0338-3215-4EBE-8E50-1D96C0C11CA8}">
      <dgm:prSet/>
      <dgm:spPr/>
      <dgm:t>
        <a:bodyPr/>
        <a:lstStyle/>
        <a:p>
          <a:endParaRPr lang="en-US"/>
        </a:p>
      </dgm:t>
    </dgm:pt>
    <dgm:pt modelId="{FAB0A96C-87D4-4A86-9895-FA3494903DA6}">
      <dgm:prSet phldrT="[Text]"/>
      <dgm:spPr>
        <a:solidFill>
          <a:srgbClr val="637F53"/>
        </a:solidFill>
        <a:ln>
          <a:solidFill>
            <a:schemeClr val="tx1"/>
          </a:solidFill>
        </a:ln>
      </dgm:spPr>
      <dgm:t>
        <a:bodyPr/>
        <a:lstStyle/>
        <a:p>
          <a:r>
            <a:rPr lang="en-US" dirty="0">
              <a:solidFill>
                <a:schemeClr val="bg1"/>
              </a:solidFill>
            </a:rPr>
            <a:t>6 – Can make Caustic Toxin – reducing target healing done by ½ until they refresh</a:t>
          </a:r>
        </a:p>
      </dgm:t>
    </dgm:pt>
    <dgm:pt modelId="{D42269A6-11FA-481D-9C96-4A69AD7294B5}" type="parTrans" cxnId="{1D01575F-7A0A-47C0-BC75-0C5D10FA8591}">
      <dgm:prSet/>
      <dgm:spPr/>
      <dgm:t>
        <a:bodyPr/>
        <a:lstStyle/>
        <a:p>
          <a:endParaRPr lang="en-US"/>
        </a:p>
      </dgm:t>
    </dgm:pt>
    <dgm:pt modelId="{04DB4303-D15C-4EEA-B836-BF2770D03370}" type="sibTrans" cxnId="{1D01575F-7A0A-47C0-BC75-0C5D10FA8591}">
      <dgm:prSet/>
      <dgm:spPr/>
      <dgm:t>
        <a:bodyPr/>
        <a:lstStyle/>
        <a:p>
          <a:endParaRPr lang="en-US"/>
        </a:p>
      </dgm:t>
    </dgm:pt>
    <dgm:pt modelId="{1FA44D0F-8941-4DF7-8AFB-BA37A1F53B45}">
      <dgm:prSet phldrT="[Text]"/>
      <dgm:spPr>
        <a:solidFill>
          <a:srgbClr val="5F3C27"/>
        </a:solidFill>
        <a:ln>
          <a:solidFill>
            <a:schemeClr val="tx1"/>
          </a:solidFill>
        </a:ln>
      </dgm:spPr>
      <dgm:t>
        <a:bodyPr/>
        <a:lstStyle/>
        <a:p>
          <a:r>
            <a:rPr lang="en-US" dirty="0">
              <a:solidFill>
                <a:schemeClr val="bg1"/>
              </a:solidFill>
            </a:rPr>
            <a:t>5 – May wear two pieces of equipment in one location of your choice (armor points do not stack, you gain the appropriate charges and material bonuses).  You may also wear up to 22 points of armor without taking a Fighter class</a:t>
          </a:r>
        </a:p>
      </dgm:t>
    </dgm:pt>
    <dgm:pt modelId="{935A30C9-60FF-4A1B-8BB4-46B211EC4E39}" type="parTrans" cxnId="{BAC72CF0-FBB0-4B9A-BE70-C433FFD7CCCF}">
      <dgm:prSet/>
      <dgm:spPr/>
      <dgm:t>
        <a:bodyPr/>
        <a:lstStyle/>
        <a:p>
          <a:endParaRPr lang="en-US"/>
        </a:p>
      </dgm:t>
    </dgm:pt>
    <dgm:pt modelId="{CAFA6A2D-B517-488B-9408-DF5F76493A5B}" type="sibTrans" cxnId="{BAC72CF0-FBB0-4B9A-BE70-C433FFD7CCCF}">
      <dgm:prSet/>
      <dgm:spPr/>
      <dgm:t>
        <a:bodyPr/>
        <a:lstStyle/>
        <a:p>
          <a:endParaRPr lang="en-US"/>
        </a:p>
      </dgm:t>
    </dgm:pt>
    <dgm:pt modelId="{CD9C1EAC-D8C6-4F94-BAF5-730199CD2DEC}">
      <dgm:prSet phldrT="[Text]"/>
      <dgm:spPr>
        <a:solidFill>
          <a:srgbClr val="5B9BD5"/>
        </a:solidFill>
        <a:ln>
          <a:solidFill>
            <a:schemeClr val="tx1"/>
          </a:solidFill>
        </a:ln>
      </dgm:spPr>
      <dgm:t>
        <a:bodyPr/>
        <a:lstStyle/>
        <a:p>
          <a:pPr>
            <a:buNone/>
          </a:pPr>
          <a:r>
            <a:rPr lang="en-US" b="1" dirty="0">
              <a:solidFill>
                <a:schemeClr val="bg1"/>
              </a:solidFill>
            </a:rPr>
            <a:t>MIND OVER MATTER:</a:t>
          </a:r>
          <a:endParaRPr lang="en-US" dirty="0">
            <a:solidFill>
              <a:schemeClr val="bg1"/>
            </a:solidFill>
          </a:endParaRPr>
        </a:p>
      </dgm:t>
    </dgm:pt>
    <dgm:pt modelId="{7F1F8FF5-CC5D-42E7-BD70-D76077148626}" type="parTrans" cxnId="{66124487-066E-40EF-BE70-244304394B19}">
      <dgm:prSet/>
      <dgm:spPr/>
      <dgm:t>
        <a:bodyPr/>
        <a:lstStyle/>
        <a:p>
          <a:endParaRPr lang="en-US"/>
        </a:p>
      </dgm:t>
    </dgm:pt>
    <dgm:pt modelId="{C29BABAA-2FCA-480E-B642-DBFCD6D562EF}" type="sibTrans" cxnId="{66124487-066E-40EF-BE70-244304394B19}">
      <dgm:prSet/>
      <dgm:spPr/>
      <dgm:t>
        <a:bodyPr/>
        <a:lstStyle/>
        <a:p>
          <a:endParaRPr lang="en-US"/>
        </a:p>
      </dgm:t>
    </dgm:pt>
    <dgm:pt modelId="{8FCD8AD1-7494-4B0A-8447-F5A82C787D6E}" type="pres">
      <dgm:prSet presAssocID="{5FB694C5-7255-4CF9-B98A-150192F1A4E6}" presName="linearFlow" presStyleCnt="0">
        <dgm:presLayoutVars>
          <dgm:dir/>
          <dgm:animLvl val="lvl"/>
          <dgm:resizeHandles/>
        </dgm:presLayoutVars>
      </dgm:prSet>
      <dgm:spPr/>
    </dgm:pt>
    <dgm:pt modelId="{D61B2CB0-9D60-4896-B12C-58D43EB3D41C}" type="pres">
      <dgm:prSet presAssocID="{C9F1F9FD-C29A-4952-A65F-14ADDCCCA189}" presName="compositeNode" presStyleCnt="0">
        <dgm:presLayoutVars>
          <dgm:bulletEnabled val="1"/>
        </dgm:presLayoutVars>
      </dgm:prSet>
      <dgm:spPr/>
    </dgm:pt>
    <dgm:pt modelId="{15B347FC-1E07-4C29-94FC-477CFD22F3E2}" type="pres">
      <dgm:prSet presAssocID="{C9F1F9FD-C29A-4952-A65F-14ADDCCCA189}" presName="image" presStyleLbl="fgImgPlace1" presStyleIdx="0" presStyleCnt="4" custLinFactNeighborX="5854" custLinFactNeighborY="-7664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solidFill>
            <a:srgbClr val="5F3C27"/>
          </a:solidFill>
        </a:ln>
      </dgm:spPr>
    </dgm:pt>
    <dgm:pt modelId="{2A0E8E76-35C0-47E9-8A95-232C3B7C5140}" type="pres">
      <dgm:prSet presAssocID="{C9F1F9FD-C29A-4952-A65F-14ADDCCCA189}" presName="childNode" presStyleLbl="node1" presStyleIdx="0" presStyleCnt="4" custScaleY="110932">
        <dgm:presLayoutVars>
          <dgm:bulletEnabled val="1"/>
        </dgm:presLayoutVars>
      </dgm:prSet>
      <dgm:spPr/>
    </dgm:pt>
    <dgm:pt modelId="{7169E44B-598E-479A-A6C8-3C8BD4067E1B}" type="pres">
      <dgm:prSet presAssocID="{C9F1F9FD-C29A-4952-A65F-14ADDCCCA189}" presName="parentNode" presStyleLbl="revTx" presStyleIdx="0" presStyleCnt="4">
        <dgm:presLayoutVars>
          <dgm:chMax val="0"/>
          <dgm:bulletEnabled val="1"/>
        </dgm:presLayoutVars>
      </dgm:prSet>
      <dgm:spPr/>
    </dgm:pt>
    <dgm:pt modelId="{43776189-3933-4E32-B207-6992C11BCA0C}" type="pres">
      <dgm:prSet presAssocID="{0AFFB973-CCE9-4A67-9367-A83E1AA3EE48}" presName="sibTrans" presStyleCnt="0"/>
      <dgm:spPr/>
    </dgm:pt>
    <dgm:pt modelId="{A8A3E8A9-1EF0-4EE2-B7C2-D33DC1427308}" type="pres">
      <dgm:prSet presAssocID="{0B0BD153-3549-443C-B5FB-B59DCDEFBC38}" presName="compositeNode" presStyleCnt="0">
        <dgm:presLayoutVars>
          <dgm:bulletEnabled val="1"/>
        </dgm:presLayoutVars>
      </dgm:prSet>
      <dgm:spPr/>
    </dgm:pt>
    <dgm:pt modelId="{A9D63AD8-03F3-4136-A3DC-5DDD1B800B12}" type="pres">
      <dgm:prSet presAssocID="{0B0BD153-3549-443C-B5FB-B59DCDEFBC38}" presName="image" presStyleLbl="fgImgPlace1" presStyleIdx="1" presStyleCnt="4" custLinFactNeighborX="-8517" custLinFactNeighborY="-7843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0000" r="-40000"/>
          </a:stretch>
        </a:blipFill>
        <a:ln>
          <a:solidFill>
            <a:srgbClr val="637F53"/>
          </a:solidFill>
        </a:ln>
      </dgm:spPr>
    </dgm:pt>
    <dgm:pt modelId="{3D08A11F-14D6-4A61-B006-13ACC9B89A7B}" type="pres">
      <dgm:prSet presAssocID="{0B0BD153-3549-443C-B5FB-B59DCDEFBC38}" presName="childNode" presStyleLbl="node1" presStyleIdx="1" presStyleCnt="4" custScaleY="111053">
        <dgm:presLayoutVars>
          <dgm:bulletEnabled val="1"/>
        </dgm:presLayoutVars>
      </dgm:prSet>
      <dgm:spPr/>
    </dgm:pt>
    <dgm:pt modelId="{6220FDE6-632F-4EE2-B096-42B6C32316BB}" type="pres">
      <dgm:prSet presAssocID="{0B0BD153-3549-443C-B5FB-B59DCDEFBC38}" presName="parentNode" presStyleLbl="revTx" presStyleIdx="1" presStyleCnt="4">
        <dgm:presLayoutVars>
          <dgm:chMax val="0"/>
          <dgm:bulletEnabled val="1"/>
        </dgm:presLayoutVars>
      </dgm:prSet>
      <dgm:spPr/>
    </dgm:pt>
    <dgm:pt modelId="{E8682562-C076-4085-A0BB-3C3F409E59EB}" type="pres">
      <dgm:prSet presAssocID="{0AD89291-E988-46EE-8457-C57674D25867}" presName="sibTrans" presStyleCnt="0"/>
      <dgm:spPr/>
    </dgm:pt>
    <dgm:pt modelId="{AE2311BC-24AC-4C2E-A692-5A4C1BCE5550}" type="pres">
      <dgm:prSet presAssocID="{71D548C6-0C6D-49AB-9BC1-EDAA229E9E5B}" presName="compositeNode" presStyleCnt="0">
        <dgm:presLayoutVars>
          <dgm:bulletEnabled val="1"/>
        </dgm:presLayoutVars>
      </dgm:prSet>
      <dgm:spPr/>
    </dgm:pt>
    <dgm:pt modelId="{DED135EE-7964-4445-B514-F4E9F22000DE}" type="pres">
      <dgm:prSet presAssocID="{71D548C6-0C6D-49AB-9BC1-EDAA229E9E5B}" presName="image" presStyleLbl="fgImgPlace1" presStyleIdx="2" presStyleCnt="4" custLinFactNeighborX="3591" custLinFactNeighborY="-7786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a:ln>
          <a:solidFill>
            <a:srgbClr val="5B9BD5"/>
          </a:solidFill>
        </a:ln>
      </dgm:spPr>
    </dgm:pt>
    <dgm:pt modelId="{AA1A76A8-F74B-4628-BC91-616322035114}" type="pres">
      <dgm:prSet presAssocID="{71D548C6-0C6D-49AB-9BC1-EDAA229E9E5B}" presName="childNode" presStyleLbl="node1" presStyleIdx="2" presStyleCnt="4" custScaleY="110820">
        <dgm:presLayoutVars>
          <dgm:bulletEnabled val="1"/>
        </dgm:presLayoutVars>
      </dgm:prSet>
      <dgm:spPr/>
    </dgm:pt>
    <dgm:pt modelId="{D042C7C9-BFCE-4EFE-8508-2D8C9A0B12C2}" type="pres">
      <dgm:prSet presAssocID="{71D548C6-0C6D-49AB-9BC1-EDAA229E9E5B}" presName="parentNode" presStyleLbl="revTx" presStyleIdx="2" presStyleCnt="4">
        <dgm:presLayoutVars>
          <dgm:chMax val="0"/>
          <dgm:bulletEnabled val="1"/>
        </dgm:presLayoutVars>
      </dgm:prSet>
      <dgm:spPr/>
    </dgm:pt>
    <dgm:pt modelId="{073E6E5F-CD63-43AD-9F83-8F86DB7EF869}" type="pres">
      <dgm:prSet presAssocID="{8615C660-4252-411B-871D-87C5B296DC76}" presName="sibTrans" presStyleCnt="0"/>
      <dgm:spPr/>
    </dgm:pt>
    <dgm:pt modelId="{A95CCFF4-B5E3-4D02-BFC4-36ED1D32227D}" type="pres">
      <dgm:prSet presAssocID="{ABDE9DE6-FA38-4D4D-89FA-CF61D263908C}" presName="compositeNode" presStyleCnt="0">
        <dgm:presLayoutVars>
          <dgm:bulletEnabled val="1"/>
        </dgm:presLayoutVars>
      </dgm:prSet>
      <dgm:spPr/>
    </dgm:pt>
    <dgm:pt modelId="{E2DA2F4E-BBBE-4F55-80F5-83FF388FC2E2}" type="pres">
      <dgm:prSet presAssocID="{ABDE9DE6-FA38-4D4D-89FA-CF61D263908C}" presName="image" presStyleLbl="fgImgPlace1" presStyleIdx="3" presStyleCnt="4" custLinFactNeighborX="-1796" custLinFactNeighborY="-7843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15000" b="-15000"/>
          </a:stretch>
        </a:blipFill>
        <a:ln>
          <a:solidFill>
            <a:srgbClr val="FCD634"/>
          </a:solidFill>
        </a:ln>
      </dgm:spPr>
    </dgm:pt>
    <dgm:pt modelId="{F372C384-A43C-461B-BE70-F1BB7F118571}" type="pres">
      <dgm:prSet presAssocID="{ABDE9DE6-FA38-4D4D-89FA-CF61D263908C}" presName="childNode" presStyleLbl="node1" presStyleIdx="3" presStyleCnt="4" custScaleY="110790">
        <dgm:presLayoutVars>
          <dgm:bulletEnabled val="1"/>
        </dgm:presLayoutVars>
      </dgm:prSet>
      <dgm:spPr/>
    </dgm:pt>
    <dgm:pt modelId="{EC7ADF67-6ECC-4EB2-86AC-3BC90180F966}" type="pres">
      <dgm:prSet presAssocID="{ABDE9DE6-FA38-4D4D-89FA-CF61D263908C}" presName="parentNode" presStyleLbl="revTx" presStyleIdx="3" presStyleCnt="4">
        <dgm:presLayoutVars>
          <dgm:chMax val="0"/>
          <dgm:bulletEnabled val="1"/>
        </dgm:presLayoutVars>
      </dgm:prSet>
      <dgm:spPr/>
    </dgm:pt>
  </dgm:ptLst>
  <dgm:cxnLst>
    <dgm:cxn modelId="{5450B405-CBD5-43C3-9472-D47DED162AB0}" type="presOf" srcId="{23236546-3A02-4DBE-87DB-A8A087188CB0}" destId="{2A0E8E76-35C0-47E9-8A95-232C3B7C5140}" srcOrd="0" destOrd="6" presId="urn:microsoft.com/office/officeart/2005/8/layout/hList2"/>
    <dgm:cxn modelId="{FF873A06-991A-401D-8F98-11C975AA35AC}" srcId="{5FB694C5-7255-4CF9-B98A-150192F1A4E6}" destId="{ABDE9DE6-FA38-4D4D-89FA-CF61D263908C}" srcOrd="3" destOrd="0" parTransId="{B76CA281-161C-4082-91B5-C13B97987B70}" sibTransId="{3B7F5DDC-E0BB-4D7F-A66D-3617E497BF13}"/>
    <dgm:cxn modelId="{C0FCDF07-1396-43DA-B903-7DBDCFF44528}" type="presOf" srcId="{FAD04D7E-59E4-48A9-BEC3-82AC2FA88B33}" destId="{F372C384-A43C-461B-BE70-F1BB7F118571}" srcOrd="0" destOrd="2" presId="urn:microsoft.com/office/officeart/2005/8/layout/hList2"/>
    <dgm:cxn modelId="{DB0E3A08-7E07-40F7-8C84-362D0542165C}" srcId="{71D548C6-0C6D-49AB-9BC1-EDAA229E9E5B}" destId="{5885D3F1-1088-4BA3-A4CD-21D93F4201C0}" srcOrd="6" destOrd="0" parTransId="{C2674CB5-ECF9-435F-B7D7-81002D0FAE8A}" sibTransId="{49E9A1A7-6DED-4975-86C4-635B9F760224}"/>
    <dgm:cxn modelId="{5D4DBB0F-1229-46E5-9072-A72533CC9BBA}" type="presOf" srcId="{4546B203-7256-4205-8586-C7426DFFA461}" destId="{AA1A76A8-F74B-4628-BC91-616322035114}" srcOrd="0" destOrd="5" presId="urn:microsoft.com/office/officeart/2005/8/layout/hList2"/>
    <dgm:cxn modelId="{39A3B121-FBAD-4D2D-AC8A-47D88E206DAC}" srcId="{ABDE9DE6-FA38-4D4D-89FA-CF61D263908C}" destId="{5ACADF30-54CA-4018-B451-D7697B4F2112}" srcOrd="3" destOrd="0" parTransId="{91C67D92-9D8E-46B4-9AB8-466717946348}" sibTransId="{78EE528E-8530-4BB4-ACE4-C43C4F042C48}"/>
    <dgm:cxn modelId="{DED50B22-482B-495C-8D87-78204615D211}" srcId="{71D548C6-0C6D-49AB-9BC1-EDAA229E9E5B}" destId="{5B97E2E6-2E54-48D5-8275-5C2F278F9DA0}" srcOrd="1" destOrd="0" parTransId="{C7D0BF3C-2314-4768-9B28-DC35EB0240D7}" sibTransId="{86D64380-A9CC-46D7-AF8F-1D18E4E3EF03}"/>
    <dgm:cxn modelId="{0DDD2A22-6CA7-4D27-93E7-0FCC2059F73F}" srcId="{0B0BD153-3549-443C-B5FB-B59DCDEFBC38}" destId="{55928F97-7948-4880-92B6-C87417F9EB1A}" srcOrd="3" destOrd="0" parTransId="{A9780DBC-424E-4A15-952D-2B16E0A785C5}" sibTransId="{6612C1C1-55B8-4B2A-8996-1CC3F491C556}"/>
    <dgm:cxn modelId="{B83D2523-39ED-42ED-9C82-B0B9D6D44A8D}" type="presOf" srcId="{C3BBFAE6-2B82-4CE9-AB5A-E92A168D5FA1}" destId="{2A0E8E76-35C0-47E9-8A95-232C3B7C5140}" srcOrd="0" destOrd="4" presId="urn:microsoft.com/office/officeart/2005/8/layout/hList2"/>
    <dgm:cxn modelId="{A6934824-E67D-409F-A264-CFB1D46BD2CC}" type="presOf" srcId="{1079F961-0D4F-4519-AF2D-D76DB0F925D4}" destId="{3D08A11F-14D6-4A61-B006-13ACC9B89A7B}" srcOrd="0" destOrd="4" presId="urn:microsoft.com/office/officeart/2005/8/layout/hList2"/>
    <dgm:cxn modelId="{57D10E2B-CFC5-4BFC-868C-8368F0791265}" srcId="{ABDE9DE6-FA38-4D4D-89FA-CF61D263908C}" destId="{E48F5C75-232A-48FF-A1D1-49E83A1F2A00}" srcOrd="7" destOrd="0" parTransId="{C0C3EA25-8E6D-4894-AEE4-1D0F2CA4B60A}" sibTransId="{FFD5663B-0834-4C69-9157-9EB32FBAE0B3}"/>
    <dgm:cxn modelId="{BCC4A730-F213-4FE8-9F42-30DBA3F2515E}" srcId="{C9F1F9FD-C29A-4952-A65F-14ADDCCCA189}" destId="{83EBA497-1E8E-4988-833B-FC7A344264C1}" srcOrd="2" destOrd="0" parTransId="{CC10A9BC-C9A7-426C-9B05-5817CC6D9743}" sibTransId="{CB2E0359-8DC1-4D52-8219-50E22338A7A3}"/>
    <dgm:cxn modelId="{25D69032-54BC-42C9-97F4-E148251CADA0}" type="presOf" srcId="{55928F97-7948-4880-92B6-C87417F9EB1A}" destId="{3D08A11F-14D6-4A61-B006-13ACC9B89A7B}" srcOrd="0" destOrd="3" presId="urn:microsoft.com/office/officeart/2005/8/layout/hList2"/>
    <dgm:cxn modelId="{EFAAEF35-5EB2-4228-8874-C9A9373C88B6}" srcId="{ABDE9DE6-FA38-4D4D-89FA-CF61D263908C}" destId="{794A8658-F284-4B8D-9CDB-702EB9F39C53}" srcOrd="0" destOrd="0" parTransId="{27A9B291-8147-42B4-ABF4-8E6211D577B1}" sibTransId="{19960F46-20BB-4204-960B-73D43B8AF3EB}"/>
    <dgm:cxn modelId="{5EBF0338-3215-4EBE-8E50-1D96C0C11CA8}" srcId="{0B0BD153-3549-443C-B5FB-B59DCDEFBC38}" destId="{1079F961-0D4F-4519-AF2D-D76DB0F925D4}" srcOrd="4" destOrd="0" parTransId="{B1F7F8A2-B7F0-44B9-A7EF-A514B2625B70}" sibTransId="{953B9C2E-EEC3-4B53-8304-DDAA34916716}"/>
    <dgm:cxn modelId="{9DD60A3E-C4D0-4276-9C9A-DF78BE27DCEC}" type="presOf" srcId="{AC85C493-A10B-49BD-9904-0368D36C4E39}" destId="{2A0E8E76-35C0-47E9-8A95-232C3B7C5140}" srcOrd="0" destOrd="1" presId="urn:microsoft.com/office/officeart/2005/8/layout/hList2"/>
    <dgm:cxn modelId="{3320D83F-930D-4B12-8E54-7A3C4F33C012}" type="presOf" srcId="{5ACADF30-54CA-4018-B451-D7697B4F2112}" destId="{F372C384-A43C-461B-BE70-F1BB7F118571}" srcOrd="0" destOrd="3" presId="urn:microsoft.com/office/officeart/2005/8/layout/hList2"/>
    <dgm:cxn modelId="{DE5E295B-D5E2-4ED9-8BFE-1956B1545A70}" type="presOf" srcId="{02047A8A-FCD5-457B-9259-1F0037320820}" destId="{F372C384-A43C-461B-BE70-F1BB7F118571}" srcOrd="0" destOrd="5" presId="urn:microsoft.com/office/officeart/2005/8/layout/hList2"/>
    <dgm:cxn modelId="{1D01575F-7A0A-47C0-BC75-0C5D10FA8591}" srcId="{0B0BD153-3549-443C-B5FB-B59DCDEFBC38}" destId="{FAB0A96C-87D4-4A86-9895-FA3494903DA6}" srcOrd="6" destOrd="0" parTransId="{D42269A6-11FA-481D-9C96-4A69AD7294B5}" sibTransId="{04DB4303-D15C-4EEA-B836-BF2770D03370}"/>
    <dgm:cxn modelId="{70CB1561-6F5A-400E-A923-A487312DEFE7}" type="presOf" srcId="{1FA44D0F-8941-4DF7-8AFB-BA37A1F53B45}" destId="{2A0E8E76-35C0-47E9-8A95-232C3B7C5140}" srcOrd="0" destOrd="5" presId="urn:microsoft.com/office/officeart/2005/8/layout/hList2"/>
    <dgm:cxn modelId="{DE554B45-39EC-4A74-BC87-49BC5E31384A}" srcId="{71D548C6-0C6D-49AB-9BC1-EDAA229E9E5B}" destId="{B501AFD4-0435-4670-84B2-473BC5EA7271}" srcOrd="3" destOrd="0" parTransId="{8D709AFB-21F5-4AF0-BBF8-E4B5E7F3660D}" sibTransId="{2966CE37-9950-49D5-A576-4C4FE0A2CCAA}"/>
    <dgm:cxn modelId="{C1A36E45-7B2D-497A-9524-BBAB7EDAB76A}" type="presOf" srcId="{D1937F96-9A1B-4E34-81D6-8F85D3DE8B0A}" destId="{2A0E8E76-35C0-47E9-8A95-232C3B7C5140}" srcOrd="0" destOrd="0" presId="urn:microsoft.com/office/officeart/2005/8/layout/hList2"/>
    <dgm:cxn modelId="{287CD847-D6C2-445F-923E-C5CB563CD6F9}" srcId="{71D548C6-0C6D-49AB-9BC1-EDAA229E9E5B}" destId="{2C7957CF-CF0A-4C9F-95C6-0BF58B63659B}" srcOrd="4" destOrd="0" parTransId="{98CF34BE-9CAD-4A7A-BBA2-BB9269E8A380}" sibTransId="{7D94AD20-21D7-4ABB-8921-C1E6578158AB}"/>
    <dgm:cxn modelId="{B7ACDC48-5A80-4FD4-9726-D64408291E22}" srcId="{5FB694C5-7255-4CF9-B98A-150192F1A4E6}" destId="{0B0BD153-3549-443C-B5FB-B59DCDEFBC38}" srcOrd="1" destOrd="0" parTransId="{EBED15F1-2D40-4579-AA61-F51BF5097C28}" sibTransId="{0AD89291-E988-46EE-8457-C57674D25867}"/>
    <dgm:cxn modelId="{A08D6F4C-F2CE-4322-9F9D-ACDDECBD0563}" type="presOf" srcId="{FAB0A96C-87D4-4A86-9895-FA3494903DA6}" destId="{3D08A11F-14D6-4A61-B006-13ACC9B89A7B}" srcOrd="0" destOrd="6" presId="urn:microsoft.com/office/officeart/2005/8/layout/hList2"/>
    <dgm:cxn modelId="{EADDCB4C-02C4-43F7-9C66-6F96FD9FED70}" type="presOf" srcId="{0B0BD153-3549-443C-B5FB-B59DCDEFBC38}" destId="{6220FDE6-632F-4EE2-B096-42B6C32316BB}" srcOrd="0" destOrd="0" presId="urn:microsoft.com/office/officeart/2005/8/layout/hList2"/>
    <dgm:cxn modelId="{45B14C6E-7F34-44EC-8C68-8B3BBCF8FD42}" srcId="{ABDE9DE6-FA38-4D4D-89FA-CF61D263908C}" destId="{DAB60B48-8900-4694-9C46-FB8116B113C1}" srcOrd="4" destOrd="0" parTransId="{98C283A6-D943-4F4B-8D60-AE6105383DAF}" sibTransId="{37043FF1-307C-487F-846F-93EA32F4811C}"/>
    <dgm:cxn modelId="{6296C073-77AD-4A15-B643-642BAEF9C7EE}" type="presOf" srcId="{71297CFA-1CE3-4A92-94A4-AAF712792EEA}" destId="{3D08A11F-14D6-4A61-B006-13ACC9B89A7B}" srcOrd="0" destOrd="5" presId="urn:microsoft.com/office/officeart/2005/8/layout/hList2"/>
    <dgm:cxn modelId="{3DD1FF75-E146-434D-95C6-B725A8442115}" srcId="{71D548C6-0C6D-49AB-9BC1-EDAA229E9E5B}" destId="{4546B203-7256-4205-8586-C7426DFFA461}" srcOrd="5" destOrd="0" parTransId="{E5716B4B-1E2B-420B-8550-DE5D5EF844D5}" sibTransId="{C958FFD3-CA4A-4FC1-8C36-B710EC8A58A5}"/>
    <dgm:cxn modelId="{94D6F37E-2632-42BE-BC88-8844C33A11F8}" type="presOf" srcId="{83EBA497-1E8E-4988-833B-FC7A344264C1}" destId="{2A0E8E76-35C0-47E9-8A95-232C3B7C5140}" srcOrd="0" destOrd="2" presId="urn:microsoft.com/office/officeart/2005/8/layout/hList2"/>
    <dgm:cxn modelId="{4D6D6280-C22E-4D3F-B8F4-6A6455B31979}" type="presOf" srcId="{8C4B844B-BB6F-47EA-9D86-C6700D231E26}" destId="{F372C384-A43C-461B-BE70-F1BB7F118571}" srcOrd="0" destOrd="1" presId="urn:microsoft.com/office/officeart/2005/8/layout/hList2"/>
    <dgm:cxn modelId="{4041EF83-92F2-4D63-9BEE-D11F41993F1E}" type="presOf" srcId="{CD9C1EAC-D8C6-4F94-BAF5-730199CD2DEC}" destId="{AA1A76A8-F74B-4628-BC91-616322035114}" srcOrd="0" destOrd="2" presId="urn:microsoft.com/office/officeart/2005/8/layout/hList2"/>
    <dgm:cxn modelId="{7B6F5C86-AE3E-45EC-A8D6-83B1EA1DA1A2}" type="presOf" srcId="{C9F1F9FD-C29A-4952-A65F-14ADDCCCA189}" destId="{7169E44B-598E-479A-A6C8-3C8BD4067E1B}" srcOrd="0" destOrd="0" presId="urn:microsoft.com/office/officeart/2005/8/layout/hList2"/>
    <dgm:cxn modelId="{672AB386-C8BE-45A1-BFD7-99C6ECD0D734}" srcId="{0B0BD153-3549-443C-B5FB-B59DCDEFBC38}" destId="{1AC5FF4D-F017-457B-92AA-C280CA1BEFFD}" srcOrd="1" destOrd="0" parTransId="{A6D0DDF3-CBA0-4DC4-B435-48A60D61097B}" sibTransId="{FFCB55F9-B333-49C6-9BA7-45FF72E04F95}"/>
    <dgm:cxn modelId="{66124487-066E-40EF-BE70-244304394B19}" srcId="{71D548C6-0C6D-49AB-9BC1-EDAA229E9E5B}" destId="{CD9C1EAC-D8C6-4F94-BAF5-730199CD2DEC}" srcOrd="2" destOrd="0" parTransId="{7F1F8FF5-CC5D-42E7-BD70-D76077148626}" sibTransId="{C29BABAA-2FCA-480E-B642-DBFCD6D562EF}"/>
    <dgm:cxn modelId="{12CE6D8B-6F3D-430D-A7BA-D5585770F709}" type="presOf" srcId="{EF100D7E-23BE-4EA4-8F21-39F8C282B6C4}" destId="{3D08A11F-14D6-4A61-B006-13ACC9B89A7B}" srcOrd="0" destOrd="2" presId="urn:microsoft.com/office/officeart/2005/8/layout/hList2"/>
    <dgm:cxn modelId="{F825668C-6A3E-4847-8F39-FF87B42B4C56}" srcId="{C9F1F9FD-C29A-4952-A65F-14ADDCCCA189}" destId="{23236546-3A02-4DBE-87DB-A8A087188CB0}" srcOrd="6" destOrd="0" parTransId="{DADDE549-8AF6-48BB-BEFC-CDFF192872FC}" sibTransId="{3CE508A3-44E2-4D64-8C8F-DEB8C1A3D102}"/>
    <dgm:cxn modelId="{36F7BD95-F1C8-42AA-AAF7-BDCA11A4D967}" srcId="{C9F1F9FD-C29A-4952-A65F-14ADDCCCA189}" destId="{7104D079-880D-4C25-8499-EEE8BF01E9B2}" srcOrd="3" destOrd="0" parTransId="{0E116152-B08B-4E19-8A81-984542AF3158}" sibTransId="{C49206E4-10DB-4C71-BBA3-AAF93A03DB54}"/>
    <dgm:cxn modelId="{A1074099-E31E-4147-8CDD-51187E389E4E}" srcId="{ABDE9DE6-FA38-4D4D-89FA-CF61D263908C}" destId="{8C4B844B-BB6F-47EA-9D86-C6700D231E26}" srcOrd="1" destOrd="0" parTransId="{0BE60EBA-C554-41AC-9348-44CBC5BC6B5C}" sibTransId="{31D810C5-E87E-4BCD-A9E1-58B03F3441EA}"/>
    <dgm:cxn modelId="{56086B9A-5A51-4894-AB0E-32F1274A8CB5}" srcId="{C9F1F9FD-C29A-4952-A65F-14ADDCCCA189}" destId="{C3BBFAE6-2B82-4CE9-AB5A-E92A168D5FA1}" srcOrd="4" destOrd="0" parTransId="{66FAFFA9-27E3-4DAD-A343-F3379225E6A3}" sibTransId="{63C92957-1FB3-4829-AF4C-9E9F04144424}"/>
    <dgm:cxn modelId="{2AD2BA9A-C2B2-4BC4-8DCD-DDEF4229000D}" type="presOf" srcId="{82E33EE1-714F-40E0-BFBD-BF7FBA73702E}" destId="{3D08A11F-14D6-4A61-B006-13ACC9B89A7B}" srcOrd="0" destOrd="0" presId="urn:microsoft.com/office/officeart/2005/8/layout/hList2"/>
    <dgm:cxn modelId="{8909529B-0F1C-4B58-BD1D-EFF73FF903F4}" type="presOf" srcId="{5885D3F1-1088-4BA3-A4CD-21D93F4201C0}" destId="{AA1A76A8-F74B-4628-BC91-616322035114}" srcOrd="0" destOrd="6" presId="urn:microsoft.com/office/officeart/2005/8/layout/hList2"/>
    <dgm:cxn modelId="{E06BBF9E-0F25-494B-ACE2-37A6259F3CEA}" srcId="{0B0BD153-3549-443C-B5FB-B59DCDEFBC38}" destId="{EF100D7E-23BE-4EA4-8F21-39F8C282B6C4}" srcOrd="2" destOrd="0" parTransId="{FC3440C8-232D-4D29-BC6F-D34C194025DC}" sibTransId="{3BD21F41-7735-41F4-B6BD-73E2CB60C452}"/>
    <dgm:cxn modelId="{D4C0CCA2-68BB-4189-B51C-BB6899B1ED59}" type="presOf" srcId="{71D548C6-0C6D-49AB-9BC1-EDAA229E9E5B}" destId="{D042C7C9-BFCE-4EFE-8508-2D8C9A0B12C2}" srcOrd="0" destOrd="0" presId="urn:microsoft.com/office/officeart/2005/8/layout/hList2"/>
    <dgm:cxn modelId="{CA8964A7-18C8-4823-88EF-12F2C51ACD04}" type="presOf" srcId="{794A8658-F284-4B8D-9CDB-702EB9F39C53}" destId="{F372C384-A43C-461B-BE70-F1BB7F118571}" srcOrd="0" destOrd="0" presId="urn:microsoft.com/office/officeart/2005/8/layout/hList2"/>
    <dgm:cxn modelId="{B352EFAB-941D-4DEC-8A0D-6807BBD46D3F}" srcId="{0B0BD153-3549-443C-B5FB-B59DCDEFBC38}" destId="{82E33EE1-714F-40E0-BFBD-BF7FBA73702E}" srcOrd="0" destOrd="0" parTransId="{F9EF247F-8DD5-46ED-82D6-DF342F88F23D}" sibTransId="{4011BCCD-246A-4933-A84A-0886754DF76B}"/>
    <dgm:cxn modelId="{B24E73BD-9724-40E9-933E-9936EE0209D9}" srcId="{5FB694C5-7255-4CF9-B98A-150192F1A4E6}" destId="{C9F1F9FD-C29A-4952-A65F-14ADDCCCA189}" srcOrd="0" destOrd="0" parTransId="{50815C4B-5F26-4B74-A40C-A71542F8B00E}" sibTransId="{0AFFB973-CCE9-4A67-9367-A83E1AA3EE48}"/>
    <dgm:cxn modelId="{5533DCC7-B214-4787-8A0F-B9260A3CEB24}" srcId="{C9F1F9FD-C29A-4952-A65F-14ADDCCCA189}" destId="{D1937F96-9A1B-4E34-81D6-8F85D3DE8B0A}" srcOrd="0" destOrd="0" parTransId="{9B153826-FA19-4322-963B-0BE82B8A759F}" sibTransId="{51CDC57E-CED6-46EA-8F7E-0801CA8FBA44}"/>
    <dgm:cxn modelId="{AD948FCB-729F-4773-B141-4A5393558550}" type="presOf" srcId="{2B087527-BCC4-4FB7-BD76-6A51F25DE320}" destId="{AA1A76A8-F74B-4628-BC91-616322035114}" srcOrd="0" destOrd="0" presId="urn:microsoft.com/office/officeart/2005/8/layout/hList2"/>
    <dgm:cxn modelId="{7DCAB3CC-F86D-49F7-B8A9-F3D886E645B6}" srcId="{ABDE9DE6-FA38-4D4D-89FA-CF61D263908C}" destId="{02047A8A-FCD5-457B-9259-1F0037320820}" srcOrd="5" destOrd="0" parTransId="{DE2CA596-FF58-42E7-8DF1-E461D7C071D3}" sibTransId="{61454FDF-F1DA-4A15-ADB9-936630E40731}"/>
    <dgm:cxn modelId="{74C194D0-A48F-4196-82AD-47E4033FD782}" srcId="{ABDE9DE6-FA38-4D4D-89FA-CF61D263908C}" destId="{E2EFF0A6-0B1C-479A-8EDC-14213DCDCF07}" srcOrd="6" destOrd="0" parTransId="{BE7B77E7-3CBC-44E0-8A25-46A6C59BBF2A}" sibTransId="{12586A8E-AFD2-45A3-9C0B-3128AE34846B}"/>
    <dgm:cxn modelId="{DC9D5ED2-FC54-444C-A35F-1EA40F985715}" type="presOf" srcId="{E2EFF0A6-0B1C-479A-8EDC-14213DCDCF07}" destId="{F372C384-A43C-461B-BE70-F1BB7F118571}" srcOrd="0" destOrd="6" presId="urn:microsoft.com/office/officeart/2005/8/layout/hList2"/>
    <dgm:cxn modelId="{0FC967D6-E5DC-4D1F-86CB-DE315F78B867}" type="presOf" srcId="{5FB694C5-7255-4CF9-B98A-150192F1A4E6}" destId="{8FCD8AD1-7494-4B0A-8447-F5A82C787D6E}" srcOrd="0" destOrd="0" presId="urn:microsoft.com/office/officeart/2005/8/layout/hList2"/>
    <dgm:cxn modelId="{14F458DA-0979-424A-9F91-E2153A042F83}" type="presOf" srcId="{DAB60B48-8900-4694-9C46-FB8116B113C1}" destId="{F372C384-A43C-461B-BE70-F1BB7F118571}" srcOrd="0" destOrd="4" presId="urn:microsoft.com/office/officeart/2005/8/layout/hList2"/>
    <dgm:cxn modelId="{ACBB74DC-FEB4-49FD-9FA1-D54DDEE5D1F2}" type="presOf" srcId="{1AC5FF4D-F017-457B-92AA-C280CA1BEFFD}" destId="{3D08A11F-14D6-4A61-B006-13ACC9B89A7B}" srcOrd="0" destOrd="1" presId="urn:microsoft.com/office/officeart/2005/8/layout/hList2"/>
    <dgm:cxn modelId="{8A2666E8-4BAF-45D9-9E44-2F5218DC1017}" srcId="{0B0BD153-3549-443C-B5FB-B59DCDEFBC38}" destId="{71297CFA-1CE3-4A92-94A4-AAF712792EEA}" srcOrd="5" destOrd="0" parTransId="{606919BA-A5FB-416F-9186-32B5310C259F}" sibTransId="{4C53A770-F156-4AB6-89B6-F7B02F950B7E}"/>
    <dgm:cxn modelId="{BB6680EF-32F1-4780-A9C5-F4A7D85E01ED}" srcId="{C9F1F9FD-C29A-4952-A65F-14ADDCCCA189}" destId="{AC85C493-A10B-49BD-9904-0368D36C4E39}" srcOrd="1" destOrd="0" parTransId="{AFCD2493-E96F-4D60-821E-0D0DBC2AC112}" sibTransId="{B2FB7AC7-B700-4929-9206-509A34C92B1C}"/>
    <dgm:cxn modelId="{BAC72CF0-FBB0-4B9A-BE70-C433FFD7CCCF}" srcId="{C9F1F9FD-C29A-4952-A65F-14ADDCCCA189}" destId="{1FA44D0F-8941-4DF7-8AFB-BA37A1F53B45}" srcOrd="5" destOrd="0" parTransId="{935A30C9-60FF-4A1B-8BB4-46B211EC4E39}" sibTransId="{CAFA6A2D-B517-488B-9408-DF5F76493A5B}"/>
    <dgm:cxn modelId="{8FCC5CF2-95E6-4AF2-B1C3-6D7CF329D59D}" srcId="{71D548C6-0C6D-49AB-9BC1-EDAA229E9E5B}" destId="{2B087527-BCC4-4FB7-BD76-6A51F25DE320}" srcOrd="0" destOrd="0" parTransId="{6961EA83-B8FB-49DE-B08B-38A77087FD70}" sibTransId="{6F1E4C4F-A5AC-4316-8B85-2D40C45D7DEF}"/>
    <dgm:cxn modelId="{209AB4F2-81A2-4E9C-9197-C6E38AEFF1EE}" type="presOf" srcId="{2C7957CF-CF0A-4C9F-95C6-0BF58B63659B}" destId="{AA1A76A8-F74B-4628-BC91-616322035114}" srcOrd="0" destOrd="4" presId="urn:microsoft.com/office/officeart/2005/8/layout/hList2"/>
    <dgm:cxn modelId="{191D3BF3-08FF-4025-927D-DE8A1110CA53}" type="presOf" srcId="{E48F5C75-232A-48FF-A1D1-49E83A1F2A00}" destId="{F372C384-A43C-461B-BE70-F1BB7F118571}" srcOrd="0" destOrd="7" presId="urn:microsoft.com/office/officeart/2005/8/layout/hList2"/>
    <dgm:cxn modelId="{D9D164F3-324F-48C3-A43B-3D5ED3EBEF7F}" type="presOf" srcId="{ABDE9DE6-FA38-4D4D-89FA-CF61D263908C}" destId="{EC7ADF67-6ECC-4EB2-86AC-3BC90180F966}" srcOrd="0" destOrd="0" presId="urn:microsoft.com/office/officeart/2005/8/layout/hList2"/>
    <dgm:cxn modelId="{9DE5CEF5-C5D3-4834-939C-9C1FA0520368}" srcId="{5FB694C5-7255-4CF9-B98A-150192F1A4E6}" destId="{71D548C6-0C6D-49AB-9BC1-EDAA229E9E5B}" srcOrd="2" destOrd="0" parTransId="{166D8F4F-8732-4116-BD5F-CE461AA7ED13}" sibTransId="{8615C660-4252-411B-871D-87C5B296DC76}"/>
    <dgm:cxn modelId="{B1C37EF8-C43D-408D-88DA-1FE9093E9E12}" type="presOf" srcId="{7104D079-880D-4C25-8499-EEE8BF01E9B2}" destId="{2A0E8E76-35C0-47E9-8A95-232C3B7C5140}" srcOrd="0" destOrd="3" presId="urn:microsoft.com/office/officeart/2005/8/layout/hList2"/>
    <dgm:cxn modelId="{8ADCB2F8-2536-43E1-82ED-81A30B5602DA}" type="presOf" srcId="{B501AFD4-0435-4670-84B2-473BC5EA7271}" destId="{AA1A76A8-F74B-4628-BC91-616322035114}" srcOrd="0" destOrd="3" presId="urn:microsoft.com/office/officeart/2005/8/layout/hList2"/>
    <dgm:cxn modelId="{524AD9F9-9BF0-4587-B9ED-609594768D4D}" type="presOf" srcId="{5B97E2E6-2E54-48D5-8275-5C2F278F9DA0}" destId="{AA1A76A8-F74B-4628-BC91-616322035114}" srcOrd="0" destOrd="1" presId="urn:microsoft.com/office/officeart/2005/8/layout/hList2"/>
    <dgm:cxn modelId="{333A4DFE-702F-436A-A770-67D7EE50F7D6}" srcId="{ABDE9DE6-FA38-4D4D-89FA-CF61D263908C}" destId="{FAD04D7E-59E4-48A9-BEC3-82AC2FA88B33}" srcOrd="2" destOrd="0" parTransId="{129D3051-2703-4B6D-B6C3-1883988AAE29}" sibTransId="{D8C131F8-D0C5-456B-83ED-A4797C48CC5E}"/>
    <dgm:cxn modelId="{46A7D448-9C94-43A5-B444-F9579A230CAE}" type="presParOf" srcId="{8FCD8AD1-7494-4B0A-8447-F5A82C787D6E}" destId="{D61B2CB0-9D60-4896-B12C-58D43EB3D41C}" srcOrd="0" destOrd="0" presId="urn:microsoft.com/office/officeart/2005/8/layout/hList2"/>
    <dgm:cxn modelId="{8C47775C-4C4F-4F17-B0CB-0CF29BD62188}" type="presParOf" srcId="{D61B2CB0-9D60-4896-B12C-58D43EB3D41C}" destId="{15B347FC-1E07-4C29-94FC-477CFD22F3E2}" srcOrd="0" destOrd="0" presId="urn:microsoft.com/office/officeart/2005/8/layout/hList2"/>
    <dgm:cxn modelId="{6AAABA60-BA48-4CF3-904F-FC46247F05BF}" type="presParOf" srcId="{D61B2CB0-9D60-4896-B12C-58D43EB3D41C}" destId="{2A0E8E76-35C0-47E9-8A95-232C3B7C5140}" srcOrd="1" destOrd="0" presId="urn:microsoft.com/office/officeart/2005/8/layout/hList2"/>
    <dgm:cxn modelId="{2ECE143D-FFFC-4022-80C2-330DA4600428}" type="presParOf" srcId="{D61B2CB0-9D60-4896-B12C-58D43EB3D41C}" destId="{7169E44B-598E-479A-A6C8-3C8BD4067E1B}" srcOrd="2" destOrd="0" presId="urn:microsoft.com/office/officeart/2005/8/layout/hList2"/>
    <dgm:cxn modelId="{E85E0170-6A93-4FDB-812E-E5D785BAE734}" type="presParOf" srcId="{8FCD8AD1-7494-4B0A-8447-F5A82C787D6E}" destId="{43776189-3933-4E32-B207-6992C11BCA0C}" srcOrd="1" destOrd="0" presId="urn:microsoft.com/office/officeart/2005/8/layout/hList2"/>
    <dgm:cxn modelId="{45816E98-F112-4297-9A57-274F6DC33DCA}" type="presParOf" srcId="{8FCD8AD1-7494-4B0A-8447-F5A82C787D6E}" destId="{A8A3E8A9-1EF0-4EE2-B7C2-D33DC1427308}" srcOrd="2" destOrd="0" presId="urn:microsoft.com/office/officeart/2005/8/layout/hList2"/>
    <dgm:cxn modelId="{639E3F83-FFA3-48B5-9806-BE0A948DE6E0}" type="presParOf" srcId="{A8A3E8A9-1EF0-4EE2-B7C2-D33DC1427308}" destId="{A9D63AD8-03F3-4136-A3DC-5DDD1B800B12}" srcOrd="0" destOrd="0" presId="urn:microsoft.com/office/officeart/2005/8/layout/hList2"/>
    <dgm:cxn modelId="{5C65A27D-C5A5-43BE-BC4B-7F8C2F1015B9}" type="presParOf" srcId="{A8A3E8A9-1EF0-4EE2-B7C2-D33DC1427308}" destId="{3D08A11F-14D6-4A61-B006-13ACC9B89A7B}" srcOrd="1" destOrd="0" presId="urn:microsoft.com/office/officeart/2005/8/layout/hList2"/>
    <dgm:cxn modelId="{A43AA1A3-9E2D-4BFB-BE17-D58C20C30D00}" type="presParOf" srcId="{A8A3E8A9-1EF0-4EE2-B7C2-D33DC1427308}" destId="{6220FDE6-632F-4EE2-B096-42B6C32316BB}" srcOrd="2" destOrd="0" presId="urn:microsoft.com/office/officeart/2005/8/layout/hList2"/>
    <dgm:cxn modelId="{8F8464BF-D342-4062-804B-D52A39E92A9F}" type="presParOf" srcId="{8FCD8AD1-7494-4B0A-8447-F5A82C787D6E}" destId="{E8682562-C076-4085-A0BB-3C3F409E59EB}" srcOrd="3" destOrd="0" presId="urn:microsoft.com/office/officeart/2005/8/layout/hList2"/>
    <dgm:cxn modelId="{6B819D25-D1DF-4625-92B1-DFB631988980}" type="presParOf" srcId="{8FCD8AD1-7494-4B0A-8447-F5A82C787D6E}" destId="{AE2311BC-24AC-4C2E-A692-5A4C1BCE5550}" srcOrd="4" destOrd="0" presId="urn:microsoft.com/office/officeart/2005/8/layout/hList2"/>
    <dgm:cxn modelId="{87A39799-503C-4260-9AE6-458DF0EED935}" type="presParOf" srcId="{AE2311BC-24AC-4C2E-A692-5A4C1BCE5550}" destId="{DED135EE-7964-4445-B514-F4E9F22000DE}" srcOrd="0" destOrd="0" presId="urn:microsoft.com/office/officeart/2005/8/layout/hList2"/>
    <dgm:cxn modelId="{C39FB26A-1250-4689-ADC0-B38BCB51B9ED}" type="presParOf" srcId="{AE2311BC-24AC-4C2E-A692-5A4C1BCE5550}" destId="{AA1A76A8-F74B-4628-BC91-616322035114}" srcOrd="1" destOrd="0" presId="urn:microsoft.com/office/officeart/2005/8/layout/hList2"/>
    <dgm:cxn modelId="{C1325884-C9D3-4812-8D52-C6557A8D8E60}" type="presParOf" srcId="{AE2311BC-24AC-4C2E-A692-5A4C1BCE5550}" destId="{D042C7C9-BFCE-4EFE-8508-2D8C9A0B12C2}" srcOrd="2" destOrd="0" presId="urn:microsoft.com/office/officeart/2005/8/layout/hList2"/>
    <dgm:cxn modelId="{085AACF4-DD78-4E37-A30E-E36C533C2C50}" type="presParOf" srcId="{8FCD8AD1-7494-4B0A-8447-F5A82C787D6E}" destId="{073E6E5F-CD63-43AD-9F83-8F86DB7EF869}" srcOrd="5" destOrd="0" presId="urn:microsoft.com/office/officeart/2005/8/layout/hList2"/>
    <dgm:cxn modelId="{2EF44A57-B1E0-4051-947F-7197D3B1A196}" type="presParOf" srcId="{8FCD8AD1-7494-4B0A-8447-F5A82C787D6E}" destId="{A95CCFF4-B5E3-4D02-BFC4-36ED1D32227D}" srcOrd="6" destOrd="0" presId="urn:microsoft.com/office/officeart/2005/8/layout/hList2"/>
    <dgm:cxn modelId="{D1C9FFAE-E9A7-4995-8300-81890C2813DD}" type="presParOf" srcId="{A95CCFF4-B5E3-4D02-BFC4-36ED1D32227D}" destId="{E2DA2F4E-BBBE-4F55-80F5-83FF388FC2E2}" srcOrd="0" destOrd="0" presId="urn:microsoft.com/office/officeart/2005/8/layout/hList2"/>
    <dgm:cxn modelId="{D2B4377F-2CAD-45CE-8F49-8B00A84AB858}" type="presParOf" srcId="{A95CCFF4-B5E3-4D02-BFC4-36ED1D32227D}" destId="{F372C384-A43C-461B-BE70-F1BB7F118571}" srcOrd="1" destOrd="0" presId="urn:microsoft.com/office/officeart/2005/8/layout/hList2"/>
    <dgm:cxn modelId="{516B65E0-6A54-4833-9378-E874A65FCB6B}" type="presParOf" srcId="{A95CCFF4-B5E3-4D02-BFC4-36ED1D32227D}" destId="{EC7ADF67-6ECC-4EB2-86AC-3BC90180F966}" srcOrd="2" destOrd="0" presId="urn:microsoft.com/office/officeart/2005/8/layout/h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dgm:spPr/>
      <dgm:t>
        <a:bodyPr/>
        <a:lstStyle/>
        <a:p>
          <a:r>
            <a:rPr lang="en-US" b="1" u="sng" dirty="0"/>
            <a:t>Weapons</a:t>
          </a:r>
          <a:r>
            <a:rPr lang="en-US" b="0" dirty="0"/>
            <a:t>:</a:t>
          </a:r>
        </a:p>
        <a:p>
          <a:r>
            <a:rPr lang="en-US" dirty="0"/>
            <a:t>Equipment held in your hands.</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dgm:spPr/>
      <dgm:t>
        <a:bodyPr/>
        <a:lstStyle/>
        <a:p>
          <a:r>
            <a:rPr lang="en-US" b="1" dirty="0"/>
            <a:t>Light Weapons</a:t>
          </a:r>
          <a:r>
            <a:rPr lang="en-US" dirty="0"/>
            <a:t> – Weapons up to 24 inches.  Must be wielded in one hand.  Calls blunt or sharp damage depending on the </a:t>
          </a:r>
          <a:r>
            <a:rPr lang="en-US" dirty="0" err="1"/>
            <a:t>phys</a:t>
          </a:r>
          <a:r>
            <a:rPr lang="en-US" dirty="0"/>
            <a:t>-rep.  Blocks sharp and blunt damage from melee attacks.</a:t>
          </a:r>
        </a:p>
        <a:p>
          <a:r>
            <a:rPr lang="en-US" i="1" dirty="0"/>
            <a:t>Base 1 damage, may be dual-wielded</a:t>
          </a:r>
        </a:p>
        <a:p>
          <a:r>
            <a:rPr lang="en-US" i="1" dirty="0"/>
            <a:t>Grip 1 per weapon</a:t>
          </a:r>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dgm:spPr/>
      <dgm:t>
        <a:bodyPr/>
        <a:lstStyle/>
        <a:p>
          <a:r>
            <a:rPr lang="en-US" b="1" dirty="0"/>
            <a:t>Medium Weapons </a:t>
          </a:r>
          <a:r>
            <a:rPr lang="en-US" dirty="0"/>
            <a:t>– Weapons between 25 and 48 inches.  Can be wielded in either one or two hands.  Calls blunt or sharp damage depending on the </a:t>
          </a:r>
          <a:r>
            <a:rPr lang="en-US" dirty="0" err="1"/>
            <a:t>phys</a:t>
          </a:r>
          <a:r>
            <a:rPr lang="en-US" dirty="0"/>
            <a:t>-rep.  Blocks sharp and blunt damage from melee attacks.</a:t>
          </a:r>
        </a:p>
        <a:p>
          <a:r>
            <a:rPr lang="en-US" i="1" dirty="0"/>
            <a:t>Base 1 damage, may be dual-wielded</a:t>
          </a:r>
        </a:p>
        <a:p>
          <a:r>
            <a:rPr lang="en-US" i="1" dirty="0"/>
            <a:t>Grip 1 per weapon</a:t>
          </a:r>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dgm:spPr/>
      <dgm:t>
        <a:bodyPr/>
        <a:lstStyle/>
        <a:p>
          <a:r>
            <a:rPr lang="en-US" b="1" dirty="0"/>
            <a:t>Heavy Weapons</a:t>
          </a:r>
          <a:r>
            <a:rPr lang="en-US" dirty="0"/>
            <a:t> – Weapons between 49 and 96 inches.  Must be wielded in two hands.  Calls blunt or sharp damage depending on the </a:t>
          </a:r>
          <a:r>
            <a:rPr lang="en-US" dirty="0" err="1"/>
            <a:t>phys</a:t>
          </a:r>
          <a:r>
            <a:rPr lang="en-US" dirty="0"/>
            <a:t>-rep.  Blocks sharp and blunt damage from melee attacks.</a:t>
          </a:r>
        </a:p>
        <a:p>
          <a:r>
            <a:rPr lang="en-US" i="1" dirty="0"/>
            <a:t>Base 2 damage</a:t>
          </a:r>
        </a:p>
        <a:p>
          <a:r>
            <a:rPr lang="en-US" i="1" dirty="0"/>
            <a:t>Grip 2</a:t>
          </a:r>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dgm:spPr/>
      <dgm:t>
        <a:bodyPr/>
        <a:lstStyle/>
        <a:p>
          <a:r>
            <a:rPr lang="en-US" b="1" dirty="0"/>
            <a:t>Ranged Weapons</a:t>
          </a:r>
          <a:r>
            <a:rPr lang="en-US" dirty="0"/>
            <a:t> – Bows, crossbows, slings, etc.  May not be used for melee attacks or to block, and must be wielded in two hands.  May use a LARP bow or a prop with packets.  Calls either blunt or sharp damage depending on the ammo the weapon would use .  </a:t>
          </a:r>
        </a:p>
        <a:p>
          <a:r>
            <a:rPr lang="en-US" i="1" dirty="0"/>
            <a:t>Base 2 damage</a:t>
          </a:r>
        </a:p>
        <a:p>
          <a:r>
            <a:rPr lang="en-US" i="1" dirty="0"/>
            <a:t>Grip 1 for one-handed, Grip 2 for two-handed</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EF9F263A-1267-4261-B794-656F5251404A}">
      <dgm:prSet/>
      <dgm:spPr/>
      <dgm:t>
        <a:bodyPr/>
        <a:lstStyle/>
        <a:p>
          <a:r>
            <a:rPr lang="en-US" b="1" dirty="0"/>
            <a:t>Thrown Weapons</a:t>
          </a:r>
          <a:r>
            <a:rPr lang="en-US" dirty="0"/>
            <a:t> – Axes, knives, shuriken, etc.  Can be used for melee attacks, but not to block.  Follow size guidelines.  They must be represented by coreless props.  Calls blunt or sharp damage depending on the </a:t>
          </a:r>
          <a:r>
            <a:rPr lang="en-US" dirty="0" err="1"/>
            <a:t>phys</a:t>
          </a:r>
          <a:r>
            <a:rPr lang="en-US" dirty="0"/>
            <a:t>-rep.</a:t>
          </a:r>
        </a:p>
        <a:p>
          <a:r>
            <a:rPr lang="en-US" i="1" dirty="0"/>
            <a:t>Base 3 damage</a:t>
          </a:r>
        </a:p>
        <a:p>
          <a:r>
            <a:rPr lang="en-US" i="1" dirty="0"/>
            <a:t>No Grip</a:t>
          </a:r>
        </a:p>
      </dgm:t>
    </dgm:pt>
    <dgm:pt modelId="{32114489-8352-4387-BF65-077BBBD9AE2A}" type="parTrans" cxnId="{77D1C7D2-5BB8-4AC3-B666-D28E60E4E125}">
      <dgm:prSet/>
      <dgm:spPr/>
      <dgm:t>
        <a:bodyPr/>
        <a:lstStyle/>
        <a:p>
          <a:endParaRPr lang="en-US"/>
        </a:p>
      </dgm:t>
    </dgm:pt>
    <dgm:pt modelId="{E8574D96-D8F2-4D0B-910E-85E2F4C86C6F}" type="sibTrans" cxnId="{77D1C7D2-5BB8-4AC3-B666-D28E60E4E125}">
      <dgm:prSet/>
      <dgm:spPr/>
      <dgm:t>
        <a:bodyPr/>
        <a:lstStyle/>
        <a:p>
          <a:endParaRPr lang="en-US"/>
        </a:p>
      </dgm:t>
    </dgm:pt>
    <dgm:pt modelId="{927F5C21-2D5A-45CF-BC38-A38184A944E3}">
      <dgm:prSet/>
      <dgm:spPr/>
      <dgm:t>
        <a:bodyPr/>
        <a:lstStyle/>
        <a:p>
          <a:r>
            <a:rPr lang="en-US" b="1" dirty="0"/>
            <a:t>Small Shield</a:t>
          </a:r>
          <a:r>
            <a:rPr lang="en-US" dirty="0"/>
            <a:t> – May be up to 1/3 your height in any dimension.  Can only be used for blocking and defense.  Blocks sharp and blunt damage from melee attacks and packets.</a:t>
          </a:r>
        </a:p>
        <a:p>
          <a:r>
            <a:rPr lang="en-US" dirty="0"/>
            <a:t>Cannot be disarmed if strapped to arm.  If used as a punch shield, Grip 1.</a:t>
          </a:r>
        </a:p>
      </dgm:t>
    </dgm:pt>
    <dgm:pt modelId="{56187B60-9D71-4FD0-BE69-600461467905}" type="parTrans" cxnId="{FCCC212A-E9C0-40EC-B03E-344600689B92}">
      <dgm:prSet/>
      <dgm:spPr/>
      <dgm:t>
        <a:bodyPr/>
        <a:lstStyle/>
        <a:p>
          <a:endParaRPr lang="en-US"/>
        </a:p>
      </dgm:t>
    </dgm:pt>
    <dgm:pt modelId="{09C96971-AA2A-45CA-B9E7-03AC978C8538}" type="sibTrans" cxnId="{FCCC212A-E9C0-40EC-B03E-344600689B92}">
      <dgm:prSet/>
      <dgm:spPr/>
      <dgm:t>
        <a:bodyPr/>
        <a:lstStyle/>
        <a:p>
          <a:endParaRPr lang="en-US"/>
        </a:p>
      </dgm:t>
    </dgm:pt>
    <dgm:pt modelId="{754F4CD3-E041-4CF1-8773-80FBA1BC0434}">
      <dgm:prSet/>
      <dgm:spPr/>
      <dgm:t>
        <a:bodyPr/>
        <a:lstStyle/>
        <a:p>
          <a:r>
            <a:rPr lang="en-US" b="1" dirty="0"/>
            <a:t>Heavy Shield</a:t>
          </a:r>
          <a:r>
            <a:rPr lang="en-US" dirty="0"/>
            <a:t> – May be up to ½ your height in any dimension.  Can only be used for blocking and defense.  Blocks sharp and blunt damage from melee attacks and packets.</a:t>
          </a:r>
        </a:p>
        <a:p>
          <a:r>
            <a:rPr lang="en-US" dirty="0"/>
            <a:t>Cannot be disarmed if strapped to arm.  If used as a punch shield, Grip 2</a:t>
          </a:r>
        </a:p>
      </dgm:t>
    </dgm:pt>
    <dgm:pt modelId="{2481BABE-B65C-4854-B974-775F8390E793}" type="parTrans" cxnId="{24704BEA-3464-47C9-B9DE-83E633B46E80}">
      <dgm:prSet/>
      <dgm:spPr/>
      <dgm:t>
        <a:bodyPr/>
        <a:lstStyle/>
        <a:p>
          <a:endParaRPr lang="en-US"/>
        </a:p>
      </dgm:t>
    </dgm:pt>
    <dgm:pt modelId="{8B565F6A-9E30-49F3-AB0F-1E4875DD526A}" type="sibTrans" cxnId="{24704BEA-3464-47C9-B9DE-83E633B46E80}">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8"/>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8"/>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7"/>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8"/>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7"/>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8"/>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7"/>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8"/>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7"/>
      <dgm:spPr/>
    </dgm:pt>
    <dgm:pt modelId="{0F2F9CAD-2D3C-4410-958B-09318E804270}" type="pres">
      <dgm:prSet presAssocID="{A8C48C25-53B2-4EEC-A275-96092AD63A8B}" presName="vertSpace2b" presStyleCnt="0"/>
      <dgm:spPr/>
    </dgm:pt>
    <dgm:pt modelId="{AE16BE5F-93AF-492F-BA37-C84A820ECAC3}" type="pres">
      <dgm:prSet presAssocID="{EF9F263A-1267-4261-B794-656F5251404A}" presName="horz2" presStyleCnt="0"/>
      <dgm:spPr/>
    </dgm:pt>
    <dgm:pt modelId="{E1021E7F-480D-4E8F-A1D7-73AA7B447DFB}" type="pres">
      <dgm:prSet presAssocID="{EF9F263A-1267-4261-B794-656F5251404A}" presName="horzSpace2" presStyleCnt="0"/>
      <dgm:spPr/>
    </dgm:pt>
    <dgm:pt modelId="{73482E63-8BE1-4744-8B64-8DE73DCBB5D7}" type="pres">
      <dgm:prSet presAssocID="{EF9F263A-1267-4261-B794-656F5251404A}" presName="tx2" presStyleLbl="revTx" presStyleIdx="5" presStyleCnt="8"/>
      <dgm:spPr/>
    </dgm:pt>
    <dgm:pt modelId="{A06FEB66-574F-4D56-BF74-46B2B388C893}" type="pres">
      <dgm:prSet presAssocID="{EF9F263A-1267-4261-B794-656F5251404A}" presName="vert2" presStyleCnt="0"/>
      <dgm:spPr/>
    </dgm:pt>
    <dgm:pt modelId="{D4E87081-9C5C-4426-8468-0C35C75B60AC}" type="pres">
      <dgm:prSet presAssocID="{EF9F263A-1267-4261-B794-656F5251404A}" presName="thinLine2b" presStyleLbl="callout" presStyleIdx="4" presStyleCnt="7"/>
      <dgm:spPr/>
    </dgm:pt>
    <dgm:pt modelId="{2B53B043-A82F-4767-B12C-4DAB1AE20A00}" type="pres">
      <dgm:prSet presAssocID="{EF9F263A-1267-4261-B794-656F5251404A}" presName="vertSpace2b" presStyleCnt="0"/>
      <dgm:spPr/>
    </dgm:pt>
    <dgm:pt modelId="{6D45A9FC-E715-4DF9-B241-773F54864D1A}" type="pres">
      <dgm:prSet presAssocID="{927F5C21-2D5A-45CF-BC38-A38184A944E3}" presName="horz2" presStyleCnt="0"/>
      <dgm:spPr/>
    </dgm:pt>
    <dgm:pt modelId="{4729D5F8-D3AD-4F48-B79A-92D50BA23EC9}" type="pres">
      <dgm:prSet presAssocID="{927F5C21-2D5A-45CF-BC38-A38184A944E3}" presName="horzSpace2" presStyleCnt="0"/>
      <dgm:spPr/>
    </dgm:pt>
    <dgm:pt modelId="{CE147BAB-2568-41FA-B313-86F32EF0165C}" type="pres">
      <dgm:prSet presAssocID="{927F5C21-2D5A-45CF-BC38-A38184A944E3}" presName="tx2" presStyleLbl="revTx" presStyleIdx="6" presStyleCnt="8"/>
      <dgm:spPr/>
    </dgm:pt>
    <dgm:pt modelId="{D263192B-64AF-4882-BCCA-28E01EC1193F}" type="pres">
      <dgm:prSet presAssocID="{927F5C21-2D5A-45CF-BC38-A38184A944E3}" presName="vert2" presStyleCnt="0"/>
      <dgm:spPr/>
    </dgm:pt>
    <dgm:pt modelId="{5B846CFE-AB1C-4D92-92C9-28710C268288}" type="pres">
      <dgm:prSet presAssocID="{927F5C21-2D5A-45CF-BC38-A38184A944E3}" presName="thinLine2b" presStyleLbl="callout" presStyleIdx="5" presStyleCnt="7"/>
      <dgm:spPr/>
    </dgm:pt>
    <dgm:pt modelId="{559F9B77-FD53-4F5F-92AD-8ED54FFD7ED7}" type="pres">
      <dgm:prSet presAssocID="{927F5C21-2D5A-45CF-BC38-A38184A944E3}" presName="vertSpace2b" presStyleCnt="0"/>
      <dgm:spPr/>
    </dgm:pt>
    <dgm:pt modelId="{041F98B1-A6F0-40AC-B05B-0E3D874E988C}" type="pres">
      <dgm:prSet presAssocID="{754F4CD3-E041-4CF1-8773-80FBA1BC0434}" presName="horz2" presStyleCnt="0"/>
      <dgm:spPr/>
    </dgm:pt>
    <dgm:pt modelId="{87756000-FB87-4707-953D-25F386D2F960}" type="pres">
      <dgm:prSet presAssocID="{754F4CD3-E041-4CF1-8773-80FBA1BC0434}" presName="horzSpace2" presStyleCnt="0"/>
      <dgm:spPr/>
    </dgm:pt>
    <dgm:pt modelId="{C929D31B-BEE8-41C3-9E16-AEF28551CB0D}" type="pres">
      <dgm:prSet presAssocID="{754F4CD3-E041-4CF1-8773-80FBA1BC0434}" presName="tx2" presStyleLbl="revTx" presStyleIdx="7" presStyleCnt="8"/>
      <dgm:spPr/>
    </dgm:pt>
    <dgm:pt modelId="{235A966F-7AC0-465E-BF2D-4FB8D861C941}" type="pres">
      <dgm:prSet presAssocID="{754F4CD3-E041-4CF1-8773-80FBA1BC0434}" presName="vert2" presStyleCnt="0"/>
      <dgm:spPr/>
    </dgm:pt>
    <dgm:pt modelId="{6E223346-0835-4FE7-B9E9-F354891F6732}" type="pres">
      <dgm:prSet presAssocID="{754F4CD3-E041-4CF1-8773-80FBA1BC0434}" presName="thinLine2b" presStyleLbl="callout" presStyleIdx="6" presStyleCnt="7"/>
      <dgm:spPr/>
    </dgm:pt>
    <dgm:pt modelId="{B45D7491-BA14-46B9-84BB-6BDE199B0927}" type="pres">
      <dgm:prSet presAssocID="{754F4CD3-E041-4CF1-8773-80FBA1BC0434}" presName="vertSpace2b" presStyleCnt="0"/>
      <dgm:spPr/>
    </dgm:pt>
  </dgm:ptLst>
  <dgm:cxnLst>
    <dgm:cxn modelId="{60A64617-54B7-4574-8B4E-8D79D7535048}" type="presOf" srcId="{AA555591-2097-494C-A41A-D12B96D9EB1F}" destId="{AB045FBD-BA05-4EA5-9D87-1E47CF76C7FE}" srcOrd="0" destOrd="0" presId="urn:microsoft.com/office/officeart/2008/layout/LinedList"/>
    <dgm:cxn modelId="{FCCC212A-E9C0-40EC-B03E-344600689B92}" srcId="{684A4583-4B24-4A57-9325-3735C4DEDE4F}" destId="{927F5C21-2D5A-45CF-BC38-A38184A944E3}" srcOrd="5" destOrd="0" parTransId="{56187B60-9D71-4FD0-BE69-600461467905}" sibTransId="{09C96971-AA2A-45CA-B9E7-03AC978C8538}"/>
    <dgm:cxn modelId="{7DFC8632-8134-4EF6-886C-41D8E5E4977C}" srcId="{AA555591-2097-494C-A41A-D12B96D9EB1F}" destId="{684A4583-4B24-4A57-9325-3735C4DEDE4F}" srcOrd="0" destOrd="0" parTransId="{6EA72475-67D1-479D-AC8C-BDA65C5D0806}" sibTransId="{8C9F8D0D-7658-4C54-8D07-59C5B9791BA6}"/>
    <dgm:cxn modelId="{C791D961-C8CD-4EC8-8CF0-2F8965B0B33D}" type="presOf" srcId="{684A4583-4B24-4A57-9325-3735C4DEDE4F}" destId="{74A6C15A-A058-408E-AF34-284713A10187}" srcOrd="0" destOrd="0" presId="urn:microsoft.com/office/officeart/2008/layout/LinedList"/>
    <dgm:cxn modelId="{46FB1353-2CDF-4169-AF40-DA8316193977}" srcId="{684A4583-4B24-4A57-9325-3735C4DEDE4F}" destId="{598A008A-3699-4D98-B094-4F46EADEFFF5}" srcOrd="0" destOrd="0" parTransId="{5B9899E8-7FC2-431C-96E0-8EF9F9607556}" sibTransId="{D3FA52B7-7AD1-4876-B6F0-82374149A222}"/>
    <dgm:cxn modelId="{E56EC97B-281E-43B4-90DE-3322579632BF}" type="presOf" srcId="{927F5C21-2D5A-45CF-BC38-A38184A944E3}" destId="{CE147BAB-2568-41FA-B313-86F32EF0165C}" srcOrd="0" destOrd="0" presId="urn:microsoft.com/office/officeart/2008/layout/LinedList"/>
    <dgm:cxn modelId="{38906C93-0B91-4640-91AC-1FF5B7069DBD}" srcId="{684A4583-4B24-4A57-9325-3735C4DEDE4F}" destId="{F00BAD88-E21E-4F83-8D34-3AE7B7771110}" srcOrd="2" destOrd="0" parTransId="{A7849EE9-262E-477A-AE8D-628B09D1E61E}" sibTransId="{FD336727-29B9-4CA0-9DE4-8982BF4489FA}"/>
    <dgm:cxn modelId="{62A80D99-C86E-4722-AB57-0A886555DEE4}" type="presOf" srcId="{F00BAD88-E21E-4F83-8D34-3AE7B7771110}" destId="{992EB662-2DC6-4067-B9B2-6A06B412FC64}" srcOrd="0" destOrd="0" presId="urn:microsoft.com/office/officeart/2008/layout/LinedList"/>
    <dgm:cxn modelId="{3B7120B5-9BCA-49A1-8D19-C081C1C6BB29}" type="presOf" srcId="{754F4CD3-E041-4CF1-8773-80FBA1BC0434}" destId="{C929D31B-BEE8-41C3-9E16-AEF28551CB0D}" srcOrd="0" destOrd="0" presId="urn:microsoft.com/office/officeart/2008/layout/LinedList"/>
    <dgm:cxn modelId="{79261CB9-6CB6-4519-92A3-374754CC05BD}" type="presOf" srcId="{3F352604-0826-4DCA-84B0-411D4D4063EF}" destId="{AEA8DBB6-9161-418E-A02D-061305FFAFE0}" srcOrd="0" destOrd="0" presId="urn:microsoft.com/office/officeart/2008/layout/LinedList"/>
    <dgm:cxn modelId="{77D1C7D2-5BB8-4AC3-B666-D28E60E4E125}" srcId="{684A4583-4B24-4A57-9325-3735C4DEDE4F}" destId="{EF9F263A-1267-4261-B794-656F5251404A}" srcOrd="4" destOrd="0" parTransId="{32114489-8352-4387-BF65-077BBBD9AE2A}" sibTransId="{E8574D96-D8F2-4D0B-910E-85E2F4C86C6F}"/>
    <dgm:cxn modelId="{6B1693DA-99B6-4C10-AA61-ACC3970ABB86}" srcId="{684A4583-4B24-4A57-9325-3735C4DEDE4F}" destId="{3F352604-0826-4DCA-84B0-411D4D4063EF}" srcOrd="1" destOrd="0" parTransId="{02272AEC-D7A7-4277-82BF-9A969F1D05E4}" sibTransId="{725C2700-64BD-41F4-87A9-6AC1AFD375DB}"/>
    <dgm:cxn modelId="{24704BEA-3464-47C9-B9DE-83E633B46E80}" srcId="{684A4583-4B24-4A57-9325-3735C4DEDE4F}" destId="{754F4CD3-E041-4CF1-8773-80FBA1BC0434}" srcOrd="6" destOrd="0" parTransId="{2481BABE-B65C-4854-B974-775F8390E793}" sibTransId="{8B565F6A-9E30-49F3-AB0F-1E4875DD526A}"/>
    <dgm:cxn modelId="{7A7980EF-7A1F-4953-A934-2D45E8CBCEEC}" type="presOf" srcId="{A8C48C25-53B2-4EEC-A275-96092AD63A8B}" destId="{DF4D4893-5F2F-4113-85DE-FAC0D730F58A}" srcOrd="0" destOrd="0" presId="urn:microsoft.com/office/officeart/2008/layout/LinedList"/>
    <dgm:cxn modelId="{FFFBBFF4-2E67-4077-9E54-B70E4AA0449E}" srcId="{684A4583-4B24-4A57-9325-3735C4DEDE4F}" destId="{A8C48C25-53B2-4EEC-A275-96092AD63A8B}" srcOrd="3" destOrd="0" parTransId="{52C1E5A1-3020-455B-9108-6D0D40762AF2}" sibTransId="{D59EDA1E-B126-4489-999E-014D1EAD15AE}"/>
    <dgm:cxn modelId="{41E4F8F8-80EF-4386-9ADB-F55DD746AA15}" type="presOf" srcId="{EF9F263A-1267-4261-B794-656F5251404A}" destId="{73482E63-8BE1-4744-8B64-8DE73DCBB5D7}" srcOrd="0" destOrd="0" presId="urn:microsoft.com/office/officeart/2008/layout/LinedList"/>
    <dgm:cxn modelId="{9400ECFF-214E-4CEC-976C-8BE9CBD57D13}" type="presOf" srcId="{598A008A-3699-4D98-B094-4F46EADEFFF5}" destId="{657F7D3F-EDA2-4B65-8418-960F5E2F094C}" srcOrd="0" destOrd="0" presId="urn:microsoft.com/office/officeart/2008/layout/LinedList"/>
    <dgm:cxn modelId="{D4E6F132-1D37-4C1B-82DB-9D663ED808FE}" type="presParOf" srcId="{AB045FBD-BA05-4EA5-9D87-1E47CF76C7FE}" destId="{14EA11FA-0B7B-4276-901E-49932EBBA8B5}" srcOrd="0" destOrd="0" presId="urn:microsoft.com/office/officeart/2008/layout/LinedList"/>
    <dgm:cxn modelId="{281BC306-520F-427E-B6A3-70A80834D57C}" type="presParOf" srcId="{AB045FBD-BA05-4EA5-9D87-1E47CF76C7FE}" destId="{B6B7F517-D3C3-4C31-9536-E545409A4FD4}" srcOrd="1" destOrd="0" presId="urn:microsoft.com/office/officeart/2008/layout/LinedList"/>
    <dgm:cxn modelId="{F2387828-8D45-4DF4-BDAF-A27AFE15B9F6}" type="presParOf" srcId="{B6B7F517-D3C3-4C31-9536-E545409A4FD4}" destId="{74A6C15A-A058-408E-AF34-284713A10187}" srcOrd="0" destOrd="0" presId="urn:microsoft.com/office/officeart/2008/layout/LinedList"/>
    <dgm:cxn modelId="{6E7EF928-6C36-435B-915F-7F03AD22E102}" type="presParOf" srcId="{B6B7F517-D3C3-4C31-9536-E545409A4FD4}" destId="{FB5A09FD-52A2-4952-BC75-D05FAA70E417}" srcOrd="1" destOrd="0" presId="urn:microsoft.com/office/officeart/2008/layout/LinedList"/>
    <dgm:cxn modelId="{C723ED32-C045-4291-8C47-BB2BE8ADB901}" type="presParOf" srcId="{FB5A09FD-52A2-4952-BC75-D05FAA70E417}" destId="{4ABB1CD3-5517-4F25-A9C0-C9DA670450EF}" srcOrd="0" destOrd="0" presId="urn:microsoft.com/office/officeart/2008/layout/LinedList"/>
    <dgm:cxn modelId="{733A8E9A-4F10-45D7-9AB4-A33390569AC4}" type="presParOf" srcId="{FB5A09FD-52A2-4952-BC75-D05FAA70E417}" destId="{A303DD0B-19BE-4D31-999C-13B3970BC483}" srcOrd="1" destOrd="0" presId="urn:microsoft.com/office/officeart/2008/layout/LinedList"/>
    <dgm:cxn modelId="{74F7F867-9D7E-4C11-AAB2-2D9C9931A9C4}" type="presParOf" srcId="{A303DD0B-19BE-4D31-999C-13B3970BC483}" destId="{F4053B3A-4477-44A1-B191-9FDAC25825E5}" srcOrd="0" destOrd="0" presId="urn:microsoft.com/office/officeart/2008/layout/LinedList"/>
    <dgm:cxn modelId="{11E58F12-3BD7-40EE-BA08-EC803E7B6978}" type="presParOf" srcId="{A303DD0B-19BE-4D31-999C-13B3970BC483}" destId="{657F7D3F-EDA2-4B65-8418-960F5E2F094C}" srcOrd="1" destOrd="0" presId="urn:microsoft.com/office/officeart/2008/layout/LinedList"/>
    <dgm:cxn modelId="{396B2C8F-B212-4377-B7A2-8BC75C728474}" type="presParOf" srcId="{A303DD0B-19BE-4D31-999C-13B3970BC483}" destId="{9BE3F077-FA9A-4D31-8330-5EEC55474F75}" srcOrd="2" destOrd="0" presId="urn:microsoft.com/office/officeart/2008/layout/LinedList"/>
    <dgm:cxn modelId="{52D5E8DF-0830-4446-BA45-BAAC12C923FF}" type="presParOf" srcId="{FB5A09FD-52A2-4952-BC75-D05FAA70E417}" destId="{C65FA4F7-225A-4063-8AF4-27CD5B2C880A}" srcOrd="2" destOrd="0" presId="urn:microsoft.com/office/officeart/2008/layout/LinedList"/>
    <dgm:cxn modelId="{894D9F8A-73C0-4181-9D9E-07D742E619D4}" type="presParOf" srcId="{FB5A09FD-52A2-4952-BC75-D05FAA70E417}" destId="{BA050CE6-5D59-4AD0-BA00-FA7CE56A81D0}" srcOrd="3" destOrd="0" presId="urn:microsoft.com/office/officeart/2008/layout/LinedList"/>
    <dgm:cxn modelId="{6AB140B6-2544-4C30-B05D-2F088C8ABBCA}" type="presParOf" srcId="{FB5A09FD-52A2-4952-BC75-D05FAA70E417}" destId="{2E651508-4F1F-4B33-AF23-60116B4A6E0D}" srcOrd="4" destOrd="0" presId="urn:microsoft.com/office/officeart/2008/layout/LinedList"/>
    <dgm:cxn modelId="{BF87EC22-BB88-4BA3-9B86-86B440712641}" type="presParOf" srcId="{2E651508-4F1F-4B33-AF23-60116B4A6E0D}" destId="{FD1705CD-DF4B-4AC1-9735-D87E86FA3769}" srcOrd="0" destOrd="0" presId="urn:microsoft.com/office/officeart/2008/layout/LinedList"/>
    <dgm:cxn modelId="{755839D0-3B2D-4CB7-8112-B53CABF89F05}" type="presParOf" srcId="{2E651508-4F1F-4B33-AF23-60116B4A6E0D}" destId="{AEA8DBB6-9161-418E-A02D-061305FFAFE0}" srcOrd="1" destOrd="0" presId="urn:microsoft.com/office/officeart/2008/layout/LinedList"/>
    <dgm:cxn modelId="{AF6E9010-B14E-459D-868B-E361FC904CCA}" type="presParOf" srcId="{2E651508-4F1F-4B33-AF23-60116B4A6E0D}" destId="{74942029-34E0-44E2-9591-BC733400C9B0}" srcOrd="2" destOrd="0" presId="urn:microsoft.com/office/officeart/2008/layout/LinedList"/>
    <dgm:cxn modelId="{DFD9319A-CFB0-4DB8-85DB-979F67EEB38E}" type="presParOf" srcId="{FB5A09FD-52A2-4952-BC75-D05FAA70E417}" destId="{6EDDF341-0435-40D0-9829-D86F74437BB2}" srcOrd="5" destOrd="0" presId="urn:microsoft.com/office/officeart/2008/layout/LinedList"/>
    <dgm:cxn modelId="{B4CCF89A-6EBC-4A47-8862-186ACE5E9E39}" type="presParOf" srcId="{FB5A09FD-52A2-4952-BC75-D05FAA70E417}" destId="{EBD663CC-967A-46CE-9520-F713B4716F4F}" srcOrd="6" destOrd="0" presId="urn:microsoft.com/office/officeart/2008/layout/LinedList"/>
    <dgm:cxn modelId="{19304FB3-8399-45AD-9EBC-5EA07DE6FED3}" type="presParOf" srcId="{FB5A09FD-52A2-4952-BC75-D05FAA70E417}" destId="{DA7D2753-DE2D-43C7-A99A-62467C1817FF}" srcOrd="7" destOrd="0" presId="urn:microsoft.com/office/officeart/2008/layout/LinedList"/>
    <dgm:cxn modelId="{BD84F1C2-962B-48EA-8116-D496B998F485}" type="presParOf" srcId="{DA7D2753-DE2D-43C7-A99A-62467C1817FF}" destId="{B66A7981-D320-4D19-8F15-C4397CF70757}" srcOrd="0" destOrd="0" presId="urn:microsoft.com/office/officeart/2008/layout/LinedList"/>
    <dgm:cxn modelId="{549BCEBD-9D3B-41F9-94B7-514A70CB75D3}" type="presParOf" srcId="{DA7D2753-DE2D-43C7-A99A-62467C1817FF}" destId="{992EB662-2DC6-4067-B9B2-6A06B412FC64}" srcOrd="1" destOrd="0" presId="urn:microsoft.com/office/officeart/2008/layout/LinedList"/>
    <dgm:cxn modelId="{00C6BA13-3572-498D-93A6-DB7921C19586}" type="presParOf" srcId="{DA7D2753-DE2D-43C7-A99A-62467C1817FF}" destId="{E0CB7F39-0F70-4238-929B-54D830993F0C}" srcOrd="2" destOrd="0" presId="urn:microsoft.com/office/officeart/2008/layout/LinedList"/>
    <dgm:cxn modelId="{DD316ED9-BA70-4D27-8711-1114D5BF9CEC}" type="presParOf" srcId="{FB5A09FD-52A2-4952-BC75-D05FAA70E417}" destId="{1AF03490-09BC-4DB8-BBF1-27BE4C460A33}" srcOrd="8" destOrd="0" presId="urn:microsoft.com/office/officeart/2008/layout/LinedList"/>
    <dgm:cxn modelId="{86268EA1-83ED-41C5-BB84-A0D5B8D18EDD}" type="presParOf" srcId="{FB5A09FD-52A2-4952-BC75-D05FAA70E417}" destId="{207225B8-1FE8-4369-9025-AC10A5EC49E0}" srcOrd="9" destOrd="0" presId="urn:microsoft.com/office/officeart/2008/layout/LinedList"/>
    <dgm:cxn modelId="{8E29CC96-BE0F-4DBA-8244-DCB2113BFA67}" type="presParOf" srcId="{FB5A09FD-52A2-4952-BC75-D05FAA70E417}" destId="{5A78FC57-3342-470A-85D6-5FDD45D56156}" srcOrd="10" destOrd="0" presId="urn:microsoft.com/office/officeart/2008/layout/LinedList"/>
    <dgm:cxn modelId="{CB01A97A-3DCB-44BF-B10A-B5CE3F0BEE69}" type="presParOf" srcId="{5A78FC57-3342-470A-85D6-5FDD45D56156}" destId="{40AAC47A-0739-43B0-892E-1E2D4F57C6B4}" srcOrd="0" destOrd="0" presId="urn:microsoft.com/office/officeart/2008/layout/LinedList"/>
    <dgm:cxn modelId="{FC6A0D97-DDE1-486F-B0E8-11A719C2336F}" type="presParOf" srcId="{5A78FC57-3342-470A-85D6-5FDD45D56156}" destId="{DF4D4893-5F2F-4113-85DE-FAC0D730F58A}" srcOrd="1" destOrd="0" presId="urn:microsoft.com/office/officeart/2008/layout/LinedList"/>
    <dgm:cxn modelId="{704DA23C-FD7D-419E-B574-80C7BCE049C2}" type="presParOf" srcId="{5A78FC57-3342-470A-85D6-5FDD45D56156}" destId="{12F8AA63-DFF3-4417-9C39-6272FE060325}" srcOrd="2" destOrd="0" presId="urn:microsoft.com/office/officeart/2008/layout/LinedList"/>
    <dgm:cxn modelId="{74D1DD1F-8786-4FC4-99BD-DF975A5BDCF2}" type="presParOf" srcId="{FB5A09FD-52A2-4952-BC75-D05FAA70E417}" destId="{33B1A65C-93D6-49F9-B7A5-3B3082C27BE7}" srcOrd="11" destOrd="0" presId="urn:microsoft.com/office/officeart/2008/layout/LinedList"/>
    <dgm:cxn modelId="{39BE4211-7685-4ADC-B51C-3FBCAF353667}" type="presParOf" srcId="{FB5A09FD-52A2-4952-BC75-D05FAA70E417}" destId="{0F2F9CAD-2D3C-4410-958B-09318E804270}" srcOrd="12" destOrd="0" presId="urn:microsoft.com/office/officeart/2008/layout/LinedList"/>
    <dgm:cxn modelId="{AB3C8476-7A6D-4782-9357-BD6998E91CB8}" type="presParOf" srcId="{FB5A09FD-52A2-4952-BC75-D05FAA70E417}" destId="{AE16BE5F-93AF-492F-BA37-C84A820ECAC3}" srcOrd="13" destOrd="0" presId="urn:microsoft.com/office/officeart/2008/layout/LinedList"/>
    <dgm:cxn modelId="{8D6846F9-33FF-4F06-A148-2B91DBD6FEE2}" type="presParOf" srcId="{AE16BE5F-93AF-492F-BA37-C84A820ECAC3}" destId="{E1021E7F-480D-4E8F-A1D7-73AA7B447DFB}" srcOrd="0" destOrd="0" presId="urn:microsoft.com/office/officeart/2008/layout/LinedList"/>
    <dgm:cxn modelId="{D2B15165-8BD4-4072-B32B-483C50D142AC}" type="presParOf" srcId="{AE16BE5F-93AF-492F-BA37-C84A820ECAC3}" destId="{73482E63-8BE1-4744-8B64-8DE73DCBB5D7}" srcOrd="1" destOrd="0" presId="urn:microsoft.com/office/officeart/2008/layout/LinedList"/>
    <dgm:cxn modelId="{78F7DDAB-4878-40B1-87FF-A32519C9FDA2}" type="presParOf" srcId="{AE16BE5F-93AF-492F-BA37-C84A820ECAC3}" destId="{A06FEB66-574F-4D56-BF74-46B2B388C893}" srcOrd="2" destOrd="0" presId="urn:microsoft.com/office/officeart/2008/layout/LinedList"/>
    <dgm:cxn modelId="{2560C75A-DF28-4E46-9B1C-3A202CB4D307}" type="presParOf" srcId="{FB5A09FD-52A2-4952-BC75-D05FAA70E417}" destId="{D4E87081-9C5C-4426-8468-0C35C75B60AC}" srcOrd="14" destOrd="0" presId="urn:microsoft.com/office/officeart/2008/layout/LinedList"/>
    <dgm:cxn modelId="{E2B9D0B9-D86C-44A2-AF19-E697F5CB60E6}" type="presParOf" srcId="{FB5A09FD-52A2-4952-BC75-D05FAA70E417}" destId="{2B53B043-A82F-4767-B12C-4DAB1AE20A00}" srcOrd="15" destOrd="0" presId="urn:microsoft.com/office/officeart/2008/layout/LinedList"/>
    <dgm:cxn modelId="{2528EF96-BFFC-45AB-87A1-C3F7D296D1C8}" type="presParOf" srcId="{FB5A09FD-52A2-4952-BC75-D05FAA70E417}" destId="{6D45A9FC-E715-4DF9-B241-773F54864D1A}" srcOrd="16" destOrd="0" presId="urn:microsoft.com/office/officeart/2008/layout/LinedList"/>
    <dgm:cxn modelId="{A753F328-8729-46B6-A539-BB6C8C5C1069}" type="presParOf" srcId="{6D45A9FC-E715-4DF9-B241-773F54864D1A}" destId="{4729D5F8-D3AD-4F48-B79A-92D50BA23EC9}" srcOrd="0" destOrd="0" presId="urn:microsoft.com/office/officeart/2008/layout/LinedList"/>
    <dgm:cxn modelId="{C2BD8B12-6311-4E21-A618-32695F217266}" type="presParOf" srcId="{6D45A9FC-E715-4DF9-B241-773F54864D1A}" destId="{CE147BAB-2568-41FA-B313-86F32EF0165C}" srcOrd="1" destOrd="0" presId="urn:microsoft.com/office/officeart/2008/layout/LinedList"/>
    <dgm:cxn modelId="{DD3A9F02-B19C-4C86-B97D-50032FE5DC3E}" type="presParOf" srcId="{6D45A9FC-E715-4DF9-B241-773F54864D1A}" destId="{D263192B-64AF-4882-BCCA-28E01EC1193F}" srcOrd="2" destOrd="0" presId="urn:microsoft.com/office/officeart/2008/layout/LinedList"/>
    <dgm:cxn modelId="{E09EBC6C-2A36-442C-8D7B-CD50E2382132}" type="presParOf" srcId="{FB5A09FD-52A2-4952-BC75-D05FAA70E417}" destId="{5B846CFE-AB1C-4D92-92C9-28710C268288}" srcOrd="17" destOrd="0" presId="urn:microsoft.com/office/officeart/2008/layout/LinedList"/>
    <dgm:cxn modelId="{EC35DD80-0080-4941-8049-3BD29A1D4E54}" type="presParOf" srcId="{FB5A09FD-52A2-4952-BC75-D05FAA70E417}" destId="{559F9B77-FD53-4F5F-92AD-8ED54FFD7ED7}" srcOrd="18" destOrd="0" presId="urn:microsoft.com/office/officeart/2008/layout/LinedList"/>
    <dgm:cxn modelId="{A1FF4516-31A1-44DF-8407-2C833026FB54}" type="presParOf" srcId="{FB5A09FD-52A2-4952-BC75-D05FAA70E417}" destId="{041F98B1-A6F0-40AC-B05B-0E3D874E988C}" srcOrd="19" destOrd="0" presId="urn:microsoft.com/office/officeart/2008/layout/LinedList"/>
    <dgm:cxn modelId="{5CE52F5B-2916-44DF-8983-F8A358DEE617}" type="presParOf" srcId="{041F98B1-A6F0-40AC-B05B-0E3D874E988C}" destId="{87756000-FB87-4707-953D-25F386D2F960}" srcOrd="0" destOrd="0" presId="urn:microsoft.com/office/officeart/2008/layout/LinedList"/>
    <dgm:cxn modelId="{4C857551-D54A-48CC-9DDE-EAA38BE5F59D}" type="presParOf" srcId="{041F98B1-A6F0-40AC-B05B-0E3D874E988C}" destId="{C929D31B-BEE8-41C3-9E16-AEF28551CB0D}" srcOrd="1" destOrd="0" presId="urn:microsoft.com/office/officeart/2008/layout/LinedList"/>
    <dgm:cxn modelId="{9F6D4C65-0185-4A06-AD7A-7EB90304AAC8}" type="presParOf" srcId="{041F98B1-A6F0-40AC-B05B-0E3D874E988C}" destId="{235A966F-7AC0-465E-BF2D-4FB8D861C941}" srcOrd="2" destOrd="0" presId="urn:microsoft.com/office/officeart/2008/layout/LinedList"/>
    <dgm:cxn modelId="{24429EF4-01F1-4746-924E-37363F69F767}" type="presParOf" srcId="{FB5A09FD-52A2-4952-BC75-D05FAA70E417}" destId="{6E223346-0835-4FE7-B9E9-F354891F6732}" srcOrd="20" destOrd="0" presId="urn:microsoft.com/office/officeart/2008/layout/LinedList"/>
    <dgm:cxn modelId="{C7D59984-70DE-42EC-A2D3-6301F4C0349C}" type="presParOf" srcId="{FB5A09FD-52A2-4952-BC75-D05FAA70E417}" destId="{B45D7491-BA14-46B9-84BB-6BDE199B0927}"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custT="1"/>
      <dgm:spPr/>
      <dgm:t>
        <a:bodyPr/>
        <a:lstStyle/>
        <a:p>
          <a:r>
            <a:rPr lang="en-US" sz="1600" b="1" u="sng" dirty="0"/>
            <a:t>Armor</a:t>
          </a:r>
          <a:r>
            <a:rPr lang="en-US" sz="1900" b="0" u="none" dirty="0"/>
            <a:t>:</a:t>
          </a:r>
        </a:p>
        <a:p>
          <a:r>
            <a:rPr lang="en-US" sz="1600" dirty="0"/>
            <a:t>Equipment worn on your person.</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custT="1"/>
      <dgm:spPr/>
      <dgm:t>
        <a:bodyPr/>
        <a:lstStyle/>
        <a:p>
          <a:r>
            <a:rPr lang="en-US" sz="900" b="1" dirty="0"/>
            <a:t>Cloth Armor</a:t>
          </a:r>
          <a:r>
            <a:rPr lang="en-US" sz="900" dirty="0"/>
            <a:t> – Traditionally used by Magi, cloth armor provides little defense, but has higher enchantment potential on chest pieces.</a:t>
          </a:r>
        </a:p>
        <a:p>
          <a:endParaRPr lang="en-US" sz="900" dirty="0"/>
        </a:p>
        <a:p>
          <a:r>
            <a:rPr lang="en-US" sz="900" i="1" dirty="0"/>
            <a:t>Robes and standard cloth costuming, soft leather, or hard leather/chain/plate costuming without a tag.  Requires a tag for enchantment benefits.</a:t>
          </a:r>
        </a:p>
        <a:p>
          <a:endParaRPr lang="en-US" sz="900" i="1" dirty="0"/>
        </a:p>
        <a:p>
          <a:r>
            <a:rPr lang="en-US" sz="900" i="1" dirty="0"/>
            <a:t>Normal Quality – 0.25 charges, 0.5 charges on chest</a:t>
          </a:r>
        </a:p>
        <a:p>
          <a:r>
            <a:rPr lang="en-US" sz="900" i="1" dirty="0"/>
            <a:t>Superior Quality – 0.5 charges, 1 charges on chest</a:t>
          </a:r>
        </a:p>
        <a:p>
          <a:r>
            <a:rPr lang="en-US" sz="900" i="1" dirty="0"/>
            <a:t>Master Quality – 1 charge, 2 charges on chest</a:t>
          </a:r>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custT="1"/>
      <dgm:spPr/>
      <dgm:t>
        <a:bodyPr/>
        <a:lstStyle/>
        <a:p>
          <a:r>
            <a:rPr lang="en-US" sz="800" b="1" dirty="0"/>
            <a:t>Leather Armor </a:t>
          </a:r>
          <a:r>
            <a:rPr lang="en-US" sz="800" dirty="0"/>
            <a:t>– Traditionally used by Rogues, leather armor provides moderate defense, and increased stealth benefits on chest pieces.</a:t>
          </a:r>
        </a:p>
        <a:p>
          <a:endParaRPr lang="en-US" sz="800" dirty="0"/>
        </a:p>
        <a:p>
          <a:r>
            <a:rPr lang="en-US" sz="800" i="1" dirty="0"/>
            <a:t>Hard leathers, animal shells, and bark armor.  Requires a tag for stealth benefits.</a:t>
          </a:r>
        </a:p>
        <a:p>
          <a:endParaRPr lang="en-US" sz="800" i="1" dirty="0"/>
        </a:p>
        <a:p>
          <a:r>
            <a:rPr lang="en-US" sz="800" i="1" dirty="0"/>
            <a:t>Normal Quality – </a:t>
          </a:r>
        </a:p>
        <a:p>
          <a:r>
            <a:rPr lang="en-US" sz="800" i="1" dirty="0"/>
            <a:t>Superior Quality – +1 stealth on chest (does not effect seek)</a:t>
          </a:r>
        </a:p>
        <a:p>
          <a:r>
            <a:rPr lang="en-US" sz="800" i="1" dirty="0"/>
            <a:t>Master Quality –  +2 stealth on chest (does not effect seek)</a:t>
          </a:r>
        </a:p>
        <a:p>
          <a:endParaRPr lang="en-US" sz="800" i="1" dirty="0"/>
        </a:p>
        <a:p>
          <a:r>
            <a:rPr lang="en-US" sz="800" i="1" dirty="0"/>
            <a:t>If Mage : -1 stealth per piece (does not effect seek)</a:t>
          </a:r>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custT="1"/>
      <dgm:spPr/>
      <dgm:t>
        <a:bodyPr/>
        <a:lstStyle/>
        <a:p>
          <a:r>
            <a:rPr lang="en-US" sz="800" b="1" dirty="0"/>
            <a:t>Chain Armor</a:t>
          </a:r>
          <a:r>
            <a:rPr lang="en-US" sz="800" dirty="0"/>
            <a:t> – Traditionally used by Disciples and Fighters, chain armor provides good defense. </a:t>
          </a:r>
        </a:p>
        <a:p>
          <a:endParaRPr lang="en-US" sz="800" dirty="0"/>
        </a:p>
        <a:p>
          <a:r>
            <a:rPr lang="en-US" sz="800" i="1" dirty="0"/>
            <a:t>Composites and chained metals.  Has no special benefits other than its armor.</a:t>
          </a:r>
        </a:p>
        <a:p>
          <a:br>
            <a:rPr lang="en-US" sz="800" i="1" dirty="0"/>
          </a:br>
          <a:r>
            <a:rPr lang="en-US" sz="800" i="1" dirty="0"/>
            <a:t>Normal Quality – </a:t>
          </a:r>
        </a:p>
        <a:p>
          <a:r>
            <a:rPr lang="en-US" sz="800" i="1" dirty="0"/>
            <a:t>Superior Quality – </a:t>
          </a:r>
        </a:p>
        <a:p>
          <a:r>
            <a:rPr lang="en-US" sz="800" i="1" dirty="0"/>
            <a:t>Master Quality – </a:t>
          </a:r>
        </a:p>
        <a:p>
          <a:endParaRPr lang="en-US" sz="800" i="1" dirty="0"/>
        </a:p>
        <a:p>
          <a:r>
            <a:rPr lang="en-US" sz="800" i="1" dirty="0"/>
            <a:t>If Mage: -2 stealth per piece (does not effect seek)</a:t>
          </a:r>
        </a:p>
        <a:p>
          <a:r>
            <a:rPr lang="en-US" sz="800" i="1" dirty="0"/>
            <a:t>If Rogue: -1 stealth per piece (does not effect seek)</a:t>
          </a:r>
        </a:p>
        <a:p>
          <a:endParaRPr lang="en-US" sz="700" i="1" dirty="0"/>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custT="1"/>
      <dgm:spPr/>
      <dgm:t>
        <a:bodyPr/>
        <a:lstStyle/>
        <a:p>
          <a:r>
            <a:rPr lang="en-US" sz="800" b="1" dirty="0"/>
            <a:t>Plate Armor</a:t>
          </a:r>
          <a:r>
            <a:rPr lang="en-US" sz="800" dirty="0"/>
            <a:t> – Traditionally used by the hardiest of all fighters, plate armor provides amazing defensive bonuses at a stealth and enchantment detriment on all pieces.</a:t>
          </a:r>
        </a:p>
        <a:p>
          <a:endParaRPr lang="en-US" sz="800" dirty="0"/>
        </a:p>
        <a:p>
          <a:r>
            <a:rPr lang="en-US" sz="800" i="1" dirty="0"/>
            <a:t>Any armor of continuous metal plate coverage, including scale.  Other types of armor made from special in-game materials can count as plate with tags.  No tag is required for detrimental effects.</a:t>
          </a:r>
        </a:p>
        <a:p>
          <a:endParaRPr lang="en-US" sz="800" i="1" dirty="0"/>
        </a:p>
        <a:p>
          <a:r>
            <a:rPr lang="en-US" sz="800" i="1" dirty="0"/>
            <a:t>If Mage/Rogue/Disciple: -3 stealth per piece (does not effect seek), -1 stealth per piece if Fighter (does not effect seek)</a:t>
          </a:r>
        </a:p>
        <a:p>
          <a:r>
            <a:rPr lang="en-US" sz="800" i="1" dirty="0"/>
            <a:t>Normal Quality – </a:t>
          </a:r>
        </a:p>
        <a:p>
          <a:r>
            <a:rPr lang="en-US" sz="800" i="1" dirty="0"/>
            <a:t>Superior Quality – </a:t>
          </a:r>
        </a:p>
        <a:p>
          <a:r>
            <a:rPr lang="en-US" sz="800" i="1" dirty="0"/>
            <a:t>Master Quality – </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5"/>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5"/>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4"/>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5"/>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4"/>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5"/>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4"/>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5"/>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4"/>
      <dgm:spPr/>
    </dgm:pt>
    <dgm:pt modelId="{0F2F9CAD-2D3C-4410-958B-09318E804270}" type="pres">
      <dgm:prSet presAssocID="{A8C48C25-53B2-4EEC-A275-96092AD63A8B}" presName="vertSpace2b" presStyleCnt="0"/>
      <dgm:spPr/>
    </dgm:pt>
  </dgm:ptLst>
  <dgm:cxnLst>
    <dgm:cxn modelId="{7DFC8632-8134-4EF6-886C-41D8E5E4977C}" srcId="{AA555591-2097-494C-A41A-D12B96D9EB1F}" destId="{684A4583-4B24-4A57-9325-3735C4DEDE4F}" srcOrd="0" destOrd="0" parTransId="{6EA72475-67D1-479D-AC8C-BDA65C5D0806}" sibTransId="{8C9F8D0D-7658-4C54-8D07-59C5B9791BA6}"/>
    <dgm:cxn modelId="{5C90E262-B161-4AB5-8F1D-9C3DB0F10E15}" type="presOf" srcId="{598A008A-3699-4D98-B094-4F46EADEFFF5}" destId="{657F7D3F-EDA2-4B65-8418-960F5E2F094C}" srcOrd="0" destOrd="0" presId="urn:microsoft.com/office/officeart/2008/layout/LinedList"/>
    <dgm:cxn modelId="{312D1046-0A5D-4F66-BD1E-4A3795C719F4}" type="presOf" srcId="{A8C48C25-53B2-4EEC-A275-96092AD63A8B}" destId="{DF4D4893-5F2F-4113-85DE-FAC0D730F58A}" srcOrd="0" destOrd="0" presId="urn:microsoft.com/office/officeart/2008/layout/LinedList"/>
    <dgm:cxn modelId="{46FB1353-2CDF-4169-AF40-DA8316193977}" srcId="{684A4583-4B24-4A57-9325-3735C4DEDE4F}" destId="{598A008A-3699-4D98-B094-4F46EADEFFF5}" srcOrd="0" destOrd="0" parTransId="{5B9899E8-7FC2-431C-96E0-8EF9F9607556}" sibTransId="{D3FA52B7-7AD1-4876-B6F0-82374149A222}"/>
    <dgm:cxn modelId="{949BB37E-27A0-4006-841A-E894A1069973}" type="presOf" srcId="{3F352604-0826-4DCA-84B0-411D4D4063EF}" destId="{AEA8DBB6-9161-418E-A02D-061305FFAFE0}" srcOrd="0" destOrd="0" presId="urn:microsoft.com/office/officeart/2008/layout/LinedList"/>
    <dgm:cxn modelId="{38906C93-0B91-4640-91AC-1FF5B7069DBD}" srcId="{684A4583-4B24-4A57-9325-3735C4DEDE4F}" destId="{F00BAD88-E21E-4F83-8D34-3AE7B7771110}" srcOrd="2" destOrd="0" parTransId="{A7849EE9-262E-477A-AE8D-628B09D1E61E}" sibTransId="{FD336727-29B9-4CA0-9DE4-8982BF4489FA}"/>
    <dgm:cxn modelId="{BE3F6CD9-2396-46B4-9095-E8A660EAECA1}" type="presOf" srcId="{684A4583-4B24-4A57-9325-3735C4DEDE4F}" destId="{74A6C15A-A058-408E-AF34-284713A10187}" srcOrd="0" destOrd="0" presId="urn:microsoft.com/office/officeart/2008/layout/LinedList"/>
    <dgm:cxn modelId="{6B1693DA-99B6-4C10-AA61-ACC3970ABB86}" srcId="{684A4583-4B24-4A57-9325-3735C4DEDE4F}" destId="{3F352604-0826-4DCA-84B0-411D4D4063EF}" srcOrd="1" destOrd="0" parTransId="{02272AEC-D7A7-4277-82BF-9A969F1D05E4}" sibTransId="{725C2700-64BD-41F4-87A9-6AC1AFD375DB}"/>
    <dgm:cxn modelId="{FFFBBFF4-2E67-4077-9E54-B70E4AA0449E}" srcId="{684A4583-4B24-4A57-9325-3735C4DEDE4F}" destId="{A8C48C25-53B2-4EEC-A275-96092AD63A8B}" srcOrd="3" destOrd="0" parTransId="{52C1E5A1-3020-455B-9108-6D0D40762AF2}" sibTransId="{D59EDA1E-B126-4489-999E-014D1EAD15AE}"/>
    <dgm:cxn modelId="{0E8FD4F6-9835-42A8-9F4E-3FFCD88D3BAD}" type="presOf" srcId="{AA555591-2097-494C-A41A-D12B96D9EB1F}" destId="{AB045FBD-BA05-4EA5-9D87-1E47CF76C7FE}" srcOrd="0" destOrd="0" presId="urn:microsoft.com/office/officeart/2008/layout/LinedList"/>
    <dgm:cxn modelId="{C0FA3CF8-92FA-4562-89D4-9D8EA77A009D}" type="presOf" srcId="{F00BAD88-E21E-4F83-8D34-3AE7B7771110}" destId="{992EB662-2DC6-4067-B9B2-6A06B412FC64}" srcOrd="0" destOrd="0" presId="urn:microsoft.com/office/officeart/2008/layout/LinedList"/>
    <dgm:cxn modelId="{B79B4AB9-F533-450A-B23B-EB46ADBF21E3}" type="presParOf" srcId="{AB045FBD-BA05-4EA5-9D87-1E47CF76C7FE}" destId="{14EA11FA-0B7B-4276-901E-49932EBBA8B5}" srcOrd="0" destOrd="0" presId="urn:microsoft.com/office/officeart/2008/layout/LinedList"/>
    <dgm:cxn modelId="{497B7904-B9BB-40E1-8FD9-10C62045F116}" type="presParOf" srcId="{AB045FBD-BA05-4EA5-9D87-1E47CF76C7FE}" destId="{B6B7F517-D3C3-4C31-9536-E545409A4FD4}" srcOrd="1" destOrd="0" presId="urn:microsoft.com/office/officeart/2008/layout/LinedList"/>
    <dgm:cxn modelId="{E97181BE-00AA-4521-96F2-EFD6F145E353}" type="presParOf" srcId="{B6B7F517-D3C3-4C31-9536-E545409A4FD4}" destId="{74A6C15A-A058-408E-AF34-284713A10187}" srcOrd="0" destOrd="0" presId="urn:microsoft.com/office/officeart/2008/layout/LinedList"/>
    <dgm:cxn modelId="{0B287E29-5826-4C7B-8732-34F8A150A3B7}" type="presParOf" srcId="{B6B7F517-D3C3-4C31-9536-E545409A4FD4}" destId="{FB5A09FD-52A2-4952-BC75-D05FAA70E417}" srcOrd="1" destOrd="0" presId="urn:microsoft.com/office/officeart/2008/layout/LinedList"/>
    <dgm:cxn modelId="{6DF18658-664B-47CD-946F-6D2D22C4F3F7}" type="presParOf" srcId="{FB5A09FD-52A2-4952-BC75-D05FAA70E417}" destId="{4ABB1CD3-5517-4F25-A9C0-C9DA670450EF}" srcOrd="0" destOrd="0" presId="urn:microsoft.com/office/officeart/2008/layout/LinedList"/>
    <dgm:cxn modelId="{528AC834-1ACD-4EB9-AFA3-80AE6B21BCA7}" type="presParOf" srcId="{FB5A09FD-52A2-4952-BC75-D05FAA70E417}" destId="{A303DD0B-19BE-4D31-999C-13B3970BC483}" srcOrd="1" destOrd="0" presId="urn:microsoft.com/office/officeart/2008/layout/LinedList"/>
    <dgm:cxn modelId="{614F15C3-27DE-48B2-8D29-0E1813F5D56C}" type="presParOf" srcId="{A303DD0B-19BE-4D31-999C-13B3970BC483}" destId="{F4053B3A-4477-44A1-B191-9FDAC25825E5}" srcOrd="0" destOrd="0" presId="urn:microsoft.com/office/officeart/2008/layout/LinedList"/>
    <dgm:cxn modelId="{04E0A161-61E5-47E7-A5AA-FE51F376C23A}" type="presParOf" srcId="{A303DD0B-19BE-4D31-999C-13B3970BC483}" destId="{657F7D3F-EDA2-4B65-8418-960F5E2F094C}" srcOrd="1" destOrd="0" presId="urn:microsoft.com/office/officeart/2008/layout/LinedList"/>
    <dgm:cxn modelId="{8213B1CC-0B0E-4CE4-A8EC-B21396B5CB61}" type="presParOf" srcId="{A303DD0B-19BE-4D31-999C-13B3970BC483}" destId="{9BE3F077-FA9A-4D31-8330-5EEC55474F75}" srcOrd="2" destOrd="0" presId="urn:microsoft.com/office/officeart/2008/layout/LinedList"/>
    <dgm:cxn modelId="{510FC8F8-0E4D-43D1-8C3C-9C89890F7BA3}" type="presParOf" srcId="{FB5A09FD-52A2-4952-BC75-D05FAA70E417}" destId="{C65FA4F7-225A-4063-8AF4-27CD5B2C880A}" srcOrd="2" destOrd="0" presId="urn:microsoft.com/office/officeart/2008/layout/LinedList"/>
    <dgm:cxn modelId="{46947A42-27B9-4481-81D2-CF14321707BD}" type="presParOf" srcId="{FB5A09FD-52A2-4952-BC75-D05FAA70E417}" destId="{BA050CE6-5D59-4AD0-BA00-FA7CE56A81D0}" srcOrd="3" destOrd="0" presId="urn:microsoft.com/office/officeart/2008/layout/LinedList"/>
    <dgm:cxn modelId="{78382BED-B342-4688-BF93-9BE482DC10B4}" type="presParOf" srcId="{FB5A09FD-52A2-4952-BC75-D05FAA70E417}" destId="{2E651508-4F1F-4B33-AF23-60116B4A6E0D}" srcOrd="4" destOrd="0" presId="urn:microsoft.com/office/officeart/2008/layout/LinedList"/>
    <dgm:cxn modelId="{36956549-AAB3-4242-8559-3A6C0941D739}" type="presParOf" srcId="{2E651508-4F1F-4B33-AF23-60116B4A6E0D}" destId="{FD1705CD-DF4B-4AC1-9735-D87E86FA3769}" srcOrd="0" destOrd="0" presId="urn:microsoft.com/office/officeart/2008/layout/LinedList"/>
    <dgm:cxn modelId="{E73F3336-C6F6-4D9F-A6CD-DD774A70666A}" type="presParOf" srcId="{2E651508-4F1F-4B33-AF23-60116B4A6E0D}" destId="{AEA8DBB6-9161-418E-A02D-061305FFAFE0}" srcOrd="1" destOrd="0" presId="urn:microsoft.com/office/officeart/2008/layout/LinedList"/>
    <dgm:cxn modelId="{A6ED1775-4532-4FC2-B053-BD7326A36B1E}" type="presParOf" srcId="{2E651508-4F1F-4B33-AF23-60116B4A6E0D}" destId="{74942029-34E0-44E2-9591-BC733400C9B0}" srcOrd="2" destOrd="0" presId="urn:microsoft.com/office/officeart/2008/layout/LinedList"/>
    <dgm:cxn modelId="{64FDD64B-C1B9-4000-A52F-10988B94FF99}" type="presParOf" srcId="{FB5A09FD-52A2-4952-BC75-D05FAA70E417}" destId="{6EDDF341-0435-40D0-9829-D86F74437BB2}" srcOrd="5" destOrd="0" presId="urn:microsoft.com/office/officeart/2008/layout/LinedList"/>
    <dgm:cxn modelId="{A9BDB678-4696-4558-95F2-C1D10B69A000}" type="presParOf" srcId="{FB5A09FD-52A2-4952-BC75-D05FAA70E417}" destId="{EBD663CC-967A-46CE-9520-F713B4716F4F}" srcOrd="6" destOrd="0" presId="urn:microsoft.com/office/officeart/2008/layout/LinedList"/>
    <dgm:cxn modelId="{244ABCB3-E599-48A9-ABD5-A7DAC980B1D5}" type="presParOf" srcId="{FB5A09FD-52A2-4952-BC75-D05FAA70E417}" destId="{DA7D2753-DE2D-43C7-A99A-62467C1817FF}" srcOrd="7" destOrd="0" presId="urn:microsoft.com/office/officeart/2008/layout/LinedList"/>
    <dgm:cxn modelId="{A2AEBC11-C1C4-400E-895F-F0A2ACE93F1A}" type="presParOf" srcId="{DA7D2753-DE2D-43C7-A99A-62467C1817FF}" destId="{B66A7981-D320-4D19-8F15-C4397CF70757}" srcOrd="0" destOrd="0" presId="urn:microsoft.com/office/officeart/2008/layout/LinedList"/>
    <dgm:cxn modelId="{A661890F-0A16-4CD3-A314-81D2A2679960}" type="presParOf" srcId="{DA7D2753-DE2D-43C7-A99A-62467C1817FF}" destId="{992EB662-2DC6-4067-B9B2-6A06B412FC64}" srcOrd="1" destOrd="0" presId="urn:microsoft.com/office/officeart/2008/layout/LinedList"/>
    <dgm:cxn modelId="{46F7C83F-3E61-453E-B47A-61AFC81AB4AC}" type="presParOf" srcId="{DA7D2753-DE2D-43C7-A99A-62467C1817FF}" destId="{E0CB7F39-0F70-4238-929B-54D830993F0C}" srcOrd="2" destOrd="0" presId="urn:microsoft.com/office/officeart/2008/layout/LinedList"/>
    <dgm:cxn modelId="{2908C478-DD2D-4733-A8F0-DA92D12E5506}" type="presParOf" srcId="{FB5A09FD-52A2-4952-BC75-D05FAA70E417}" destId="{1AF03490-09BC-4DB8-BBF1-27BE4C460A33}" srcOrd="8" destOrd="0" presId="urn:microsoft.com/office/officeart/2008/layout/LinedList"/>
    <dgm:cxn modelId="{D7311EF6-0FF1-4682-A381-C1C1644DB26B}" type="presParOf" srcId="{FB5A09FD-52A2-4952-BC75-D05FAA70E417}" destId="{207225B8-1FE8-4369-9025-AC10A5EC49E0}" srcOrd="9" destOrd="0" presId="urn:microsoft.com/office/officeart/2008/layout/LinedList"/>
    <dgm:cxn modelId="{F066FB7C-ED26-44BB-BC8D-6EF4542A13B1}" type="presParOf" srcId="{FB5A09FD-52A2-4952-BC75-D05FAA70E417}" destId="{5A78FC57-3342-470A-85D6-5FDD45D56156}" srcOrd="10" destOrd="0" presId="urn:microsoft.com/office/officeart/2008/layout/LinedList"/>
    <dgm:cxn modelId="{C54A8714-84EC-400C-A2F1-FC59D98C01FF}" type="presParOf" srcId="{5A78FC57-3342-470A-85D6-5FDD45D56156}" destId="{40AAC47A-0739-43B0-892E-1E2D4F57C6B4}" srcOrd="0" destOrd="0" presId="urn:microsoft.com/office/officeart/2008/layout/LinedList"/>
    <dgm:cxn modelId="{70E337A8-C621-4F06-8AE7-398C39BB7C3B}" type="presParOf" srcId="{5A78FC57-3342-470A-85D6-5FDD45D56156}" destId="{DF4D4893-5F2F-4113-85DE-FAC0D730F58A}" srcOrd="1" destOrd="0" presId="urn:microsoft.com/office/officeart/2008/layout/LinedList"/>
    <dgm:cxn modelId="{8E675A18-F0D4-419F-A44B-43C15E046896}" type="presParOf" srcId="{5A78FC57-3342-470A-85D6-5FDD45D56156}" destId="{12F8AA63-DFF3-4417-9C39-6272FE060325}" srcOrd="2" destOrd="0" presId="urn:microsoft.com/office/officeart/2008/layout/LinedList"/>
    <dgm:cxn modelId="{1F215CFB-4EBB-44D1-B819-39E2FAF52185}" type="presParOf" srcId="{FB5A09FD-52A2-4952-BC75-D05FAA70E417}" destId="{33B1A65C-93D6-49F9-B7A5-3B3082C27BE7}" srcOrd="11" destOrd="0" presId="urn:microsoft.com/office/officeart/2008/layout/LinedList"/>
    <dgm:cxn modelId="{F02EA197-A249-4275-A09D-333FFBD0480E}" type="presParOf" srcId="{FB5A09FD-52A2-4952-BC75-D05FAA70E417}" destId="{0F2F9CAD-2D3C-4410-958B-09318E804270}"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dgm:spPr/>
      <dgm:t>
        <a:bodyPr/>
        <a:lstStyle/>
        <a:p>
          <a:r>
            <a:rPr lang="en-US" b="1" u="sng" dirty="0"/>
            <a:t>Armor and Accessory Slots</a:t>
          </a:r>
          <a:r>
            <a:rPr lang="en-US" b="0" dirty="0"/>
            <a:t>:</a:t>
          </a:r>
        </a:p>
        <a:p>
          <a:endParaRPr lang="en-US" b="0" dirty="0"/>
        </a:p>
        <a:p>
          <a:r>
            <a:rPr lang="en-US" b="0" dirty="0"/>
            <a:t>Armor points are treated the same as health.  They round down.</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custT="1"/>
      <dgm:spPr/>
      <dgm:t>
        <a:bodyPr/>
        <a:lstStyle/>
        <a:p>
          <a:r>
            <a:rPr lang="en-US" sz="1000" b="1" u="sng" dirty="0"/>
            <a:t>Head</a:t>
          </a:r>
          <a:r>
            <a:rPr lang="en-US" sz="1000" b="1" dirty="0"/>
            <a:t> – Jewelry or Armor</a:t>
          </a:r>
        </a:p>
        <a:p>
          <a:r>
            <a:rPr lang="en-US" sz="900" b="0" i="1" dirty="0"/>
            <a:t>Jewelry – no armor bonus, no charges</a:t>
          </a:r>
        </a:p>
        <a:p>
          <a:r>
            <a:rPr lang="en-US" sz="900" b="0" i="1" dirty="0"/>
            <a:t>	Any item other than helms/hoods – such as masks, glasses, earrings, 	crowns, etc.</a:t>
          </a:r>
        </a:p>
        <a:p>
          <a:r>
            <a:rPr lang="en-US" sz="900" b="0" i="1" dirty="0"/>
            <a:t>Cloth – 1/4 armor point</a:t>
          </a:r>
        </a:p>
        <a:p>
          <a:r>
            <a:rPr lang="en-US" sz="900" b="0" i="1" dirty="0"/>
            <a:t>Leather – 1/3 armor point</a:t>
          </a:r>
        </a:p>
        <a:p>
          <a:r>
            <a:rPr lang="en-US" sz="900" b="0" i="1" dirty="0"/>
            <a:t>Chain – 1/2 armor point</a:t>
          </a:r>
        </a:p>
        <a:p>
          <a:r>
            <a:rPr lang="en-US" sz="900" b="0" i="1" dirty="0"/>
            <a:t>Plate -  1 armor point</a:t>
          </a:r>
        </a:p>
        <a:p>
          <a:r>
            <a:rPr lang="en-US" sz="800" b="1" dirty="0"/>
            <a:t> </a:t>
          </a:r>
          <a:endParaRPr lang="en-US" sz="800" dirty="0"/>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custT="1"/>
      <dgm:spPr/>
      <dgm:t>
        <a:bodyPr/>
        <a:lstStyle/>
        <a:p>
          <a:r>
            <a:rPr lang="en-US" sz="1000" b="1" u="sng" dirty="0"/>
            <a:t>Neck</a:t>
          </a:r>
          <a:r>
            <a:rPr lang="en-US" sz="1000" b="1" dirty="0"/>
            <a:t> – Jewelry</a:t>
          </a:r>
        </a:p>
        <a:p>
          <a:r>
            <a:rPr lang="en-US" sz="900" b="0" i="1" dirty="0"/>
            <a:t>Jewelry – no armor bonus, no charges</a:t>
          </a:r>
        </a:p>
        <a:p>
          <a:r>
            <a:rPr lang="en-US" sz="900" b="0" i="1" dirty="0"/>
            <a:t>	Necklaces and amulets</a:t>
          </a:r>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custT="1"/>
      <dgm:spPr/>
      <dgm:t>
        <a:bodyPr/>
        <a:lstStyle/>
        <a:p>
          <a:r>
            <a:rPr lang="en-US" sz="1000" b="1" u="sng" dirty="0"/>
            <a:t>Shoulders</a:t>
          </a:r>
          <a:r>
            <a:rPr lang="en-US" sz="1000" b="1" dirty="0"/>
            <a:t> – Armor</a:t>
          </a:r>
        </a:p>
        <a:p>
          <a:r>
            <a:rPr lang="en-US" sz="900" b="0" i="1" dirty="0"/>
            <a:t>Must be worn on both shoulders to receive armor bonus (material bonuses and charges still count with one shoulder and a tag)</a:t>
          </a:r>
        </a:p>
        <a:p>
          <a:endParaRPr lang="en-US" sz="900" b="0" i="1" dirty="0"/>
        </a:p>
        <a:p>
          <a:r>
            <a:rPr lang="en-US" sz="900" b="0" i="1" dirty="0"/>
            <a:t>Cloth – 1/4 armor point</a:t>
          </a:r>
        </a:p>
        <a:p>
          <a:r>
            <a:rPr lang="en-US" sz="900" b="0" i="1" dirty="0"/>
            <a:t>Leather – 1/3 armor point</a:t>
          </a:r>
        </a:p>
        <a:p>
          <a:r>
            <a:rPr lang="en-US" sz="900" b="0" i="1" dirty="0"/>
            <a:t>Chain – 1/2 armor point</a:t>
          </a:r>
        </a:p>
        <a:p>
          <a:r>
            <a:rPr lang="en-US" sz="900" b="0" i="1" dirty="0"/>
            <a:t>Plate – 1 armor point</a:t>
          </a:r>
        </a:p>
        <a:p>
          <a:r>
            <a:rPr lang="en-US" sz="800" b="1" dirty="0"/>
            <a:t> </a:t>
          </a:r>
          <a:endParaRPr lang="en-US" sz="800" dirty="0"/>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custT="1"/>
      <dgm:spPr/>
      <dgm:t>
        <a:bodyPr/>
        <a:lstStyle/>
        <a:p>
          <a:r>
            <a:rPr lang="en-US" sz="1000" b="1" u="sng" dirty="0"/>
            <a:t>Chest</a:t>
          </a:r>
          <a:r>
            <a:rPr lang="en-US" sz="1000" b="1" dirty="0"/>
            <a:t> – Armor</a:t>
          </a:r>
        </a:p>
        <a:p>
          <a:r>
            <a:rPr lang="en-US" sz="900" b="0" i="1" dirty="0"/>
            <a:t>Receives bonuses as described on armor types chart</a:t>
          </a:r>
        </a:p>
        <a:p>
          <a:endParaRPr lang="en-US" sz="900" b="0" i="1" dirty="0"/>
        </a:p>
        <a:p>
          <a:r>
            <a:rPr lang="en-US" sz="900" b="0" i="1" dirty="0"/>
            <a:t>Cloth – 1/2 armor point</a:t>
          </a:r>
        </a:p>
        <a:p>
          <a:r>
            <a:rPr lang="en-US" sz="900" b="0" i="1" dirty="0"/>
            <a:t>Leather – 2/3 armor point</a:t>
          </a:r>
        </a:p>
        <a:p>
          <a:r>
            <a:rPr lang="en-US" sz="900" b="0" i="1" dirty="0"/>
            <a:t>Chain – 1 armor point</a:t>
          </a:r>
        </a:p>
        <a:p>
          <a:r>
            <a:rPr lang="en-US" sz="900" b="0" i="1" dirty="0"/>
            <a:t>Plate – 2 armor points</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5"/>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5"/>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4"/>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5"/>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4"/>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5"/>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4"/>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5"/>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4"/>
      <dgm:spPr/>
    </dgm:pt>
    <dgm:pt modelId="{0F2F9CAD-2D3C-4410-958B-09318E804270}" type="pres">
      <dgm:prSet presAssocID="{A8C48C25-53B2-4EEC-A275-96092AD63A8B}" presName="vertSpace2b" presStyleCnt="0"/>
      <dgm:spPr/>
    </dgm:pt>
  </dgm:ptLst>
  <dgm:cxnLst>
    <dgm:cxn modelId="{4B27982C-15D8-43AE-94FD-54E2313B5D4F}" type="presOf" srcId="{F00BAD88-E21E-4F83-8D34-3AE7B7771110}" destId="{992EB662-2DC6-4067-B9B2-6A06B412FC64}" srcOrd="0" destOrd="0" presId="urn:microsoft.com/office/officeart/2008/layout/LinedList"/>
    <dgm:cxn modelId="{7DFC8632-8134-4EF6-886C-41D8E5E4977C}" srcId="{AA555591-2097-494C-A41A-D12B96D9EB1F}" destId="{684A4583-4B24-4A57-9325-3735C4DEDE4F}" srcOrd="0" destOrd="0" parTransId="{6EA72475-67D1-479D-AC8C-BDA65C5D0806}" sibTransId="{8C9F8D0D-7658-4C54-8D07-59C5B9791BA6}"/>
    <dgm:cxn modelId="{6D8E455C-B2C4-4874-BA08-0C336B11C660}" type="presOf" srcId="{684A4583-4B24-4A57-9325-3735C4DEDE4F}" destId="{74A6C15A-A058-408E-AF34-284713A10187}" srcOrd="0" destOrd="0" presId="urn:microsoft.com/office/officeart/2008/layout/LinedList"/>
    <dgm:cxn modelId="{4D50E15E-D3E7-47EF-B0C0-9DDD8B9ECE74}" type="presOf" srcId="{AA555591-2097-494C-A41A-D12B96D9EB1F}" destId="{AB045FBD-BA05-4EA5-9D87-1E47CF76C7FE}" srcOrd="0" destOrd="0" presId="urn:microsoft.com/office/officeart/2008/layout/LinedList"/>
    <dgm:cxn modelId="{8FFAC16F-074B-4246-A3CB-44C76CA2845C}" type="presOf" srcId="{3F352604-0826-4DCA-84B0-411D4D4063EF}" destId="{AEA8DBB6-9161-418E-A02D-061305FFAFE0}" srcOrd="0" destOrd="0" presId="urn:microsoft.com/office/officeart/2008/layout/LinedList"/>
    <dgm:cxn modelId="{46FB1353-2CDF-4169-AF40-DA8316193977}" srcId="{684A4583-4B24-4A57-9325-3735C4DEDE4F}" destId="{598A008A-3699-4D98-B094-4F46EADEFFF5}" srcOrd="0" destOrd="0" parTransId="{5B9899E8-7FC2-431C-96E0-8EF9F9607556}" sibTransId="{D3FA52B7-7AD1-4876-B6F0-82374149A222}"/>
    <dgm:cxn modelId="{9A950C89-D130-44B4-8839-58988A3ED1F9}" type="presOf" srcId="{A8C48C25-53B2-4EEC-A275-96092AD63A8B}" destId="{DF4D4893-5F2F-4113-85DE-FAC0D730F58A}" srcOrd="0" destOrd="0" presId="urn:microsoft.com/office/officeart/2008/layout/LinedList"/>
    <dgm:cxn modelId="{A863CC92-AE4C-4B60-91E2-4375C7AB9C63}" type="presOf" srcId="{598A008A-3699-4D98-B094-4F46EADEFFF5}" destId="{657F7D3F-EDA2-4B65-8418-960F5E2F094C}" srcOrd="0" destOrd="0" presId="urn:microsoft.com/office/officeart/2008/layout/LinedList"/>
    <dgm:cxn modelId="{38906C93-0B91-4640-91AC-1FF5B7069DBD}" srcId="{684A4583-4B24-4A57-9325-3735C4DEDE4F}" destId="{F00BAD88-E21E-4F83-8D34-3AE7B7771110}" srcOrd="2" destOrd="0" parTransId="{A7849EE9-262E-477A-AE8D-628B09D1E61E}" sibTransId="{FD336727-29B9-4CA0-9DE4-8982BF4489FA}"/>
    <dgm:cxn modelId="{6B1693DA-99B6-4C10-AA61-ACC3970ABB86}" srcId="{684A4583-4B24-4A57-9325-3735C4DEDE4F}" destId="{3F352604-0826-4DCA-84B0-411D4D4063EF}" srcOrd="1" destOrd="0" parTransId="{02272AEC-D7A7-4277-82BF-9A969F1D05E4}" sibTransId="{725C2700-64BD-41F4-87A9-6AC1AFD375DB}"/>
    <dgm:cxn modelId="{FFFBBFF4-2E67-4077-9E54-B70E4AA0449E}" srcId="{684A4583-4B24-4A57-9325-3735C4DEDE4F}" destId="{A8C48C25-53B2-4EEC-A275-96092AD63A8B}" srcOrd="3" destOrd="0" parTransId="{52C1E5A1-3020-455B-9108-6D0D40762AF2}" sibTransId="{D59EDA1E-B126-4489-999E-014D1EAD15AE}"/>
    <dgm:cxn modelId="{5398F1D8-0F4A-4253-84DA-3A6ED8487B29}" type="presParOf" srcId="{AB045FBD-BA05-4EA5-9D87-1E47CF76C7FE}" destId="{14EA11FA-0B7B-4276-901E-49932EBBA8B5}" srcOrd="0" destOrd="0" presId="urn:microsoft.com/office/officeart/2008/layout/LinedList"/>
    <dgm:cxn modelId="{D9264608-95B5-4A02-A0E4-D0ACCDA56AFC}" type="presParOf" srcId="{AB045FBD-BA05-4EA5-9D87-1E47CF76C7FE}" destId="{B6B7F517-D3C3-4C31-9536-E545409A4FD4}" srcOrd="1" destOrd="0" presId="urn:microsoft.com/office/officeart/2008/layout/LinedList"/>
    <dgm:cxn modelId="{BB4A665C-BFA1-48ED-AB04-04E3216652A3}" type="presParOf" srcId="{B6B7F517-D3C3-4C31-9536-E545409A4FD4}" destId="{74A6C15A-A058-408E-AF34-284713A10187}" srcOrd="0" destOrd="0" presId="urn:microsoft.com/office/officeart/2008/layout/LinedList"/>
    <dgm:cxn modelId="{8869F1FA-542B-47E8-A893-539153CD4B3B}" type="presParOf" srcId="{B6B7F517-D3C3-4C31-9536-E545409A4FD4}" destId="{FB5A09FD-52A2-4952-BC75-D05FAA70E417}" srcOrd="1" destOrd="0" presId="urn:microsoft.com/office/officeart/2008/layout/LinedList"/>
    <dgm:cxn modelId="{D195DC2C-D6BB-42C4-82C5-AB42CCE48560}" type="presParOf" srcId="{FB5A09FD-52A2-4952-BC75-D05FAA70E417}" destId="{4ABB1CD3-5517-4F25-A9C0-C9DA670450EF}" srcOrd="0" destOrd="0" presId="urn:microsoft.com/office/officeart/2008/layout/LinedList"/>
    <dgm:cxn modelId="{5AA7717A-E5C3-4BC3-9063-D9C8F924B8B7}" type="presParOf" srcId="{FB5A09FD-52A2-4952-BC75-D05FAA70E417}" destId="{A303DD0B-19BE-4D31-999C-13B3970BC483}" srcOrd="1" destOrd="0" presId="urn:microsoft.com/office/officeart/2008/layout/LinedList"/>
    <dgm:cxn modelId="{718323E0-21E2-4E91-A3F8-D20BA25DB5B3}" type="presParOf" srcId="{A303DD0B-19BE-4D31-999C-13B3970BC483}" destId="{F4053B3A-4477-44A1-B191-9FDAC25825E5}" srcOrd="0" destOrd="0" presId="urn:microsoft.com/office/officeart/2008/layout/LinedList"/>
    <dgm:cxn modelId="{08DD4E56-D165-4337-8D17-7F427A05101F}" type="presParOf" srcId="{A303DD0B-19BE-4D31-999C-13B3970BC483}" destId="{657F7D3F-EDA2-4B65-8418-960F5E2F094C}" srcOrd="1" destOrd="0" presId="urn:microsoft.com/office/officeart/2008/layout/LinedList"/>
    <dgm:cxn modelId="{B87EDFDF-4DD8-4DC6-A6C8-DC9CA6DD726E}" type="presParOf" srcId="{A303DD0B-19BE-4D31-999C-13B3970BC483}" destId="{9BE3F077-FA9A-4D31-8330-5EEC55474F75}" srcOrd="2" destOrd="0" presId="urn:microsoft.com/office/officeart/2008/layout/LinedList"/>
    <dgm:cxn modelId="{D76AD8B2-903E-44B7-BFA3-008F0D9333C9}" type="presParOf" srcId="{FB5A09FD-52A2-4952-BC75-D05FAA70E417}" destId="{C65FA4F7-225A-4063-8AF4-27CD5B2C880A}" srcOrd="2" destOrd="0" presId="urn:microsoft.com/office/officeart/2008/layout/LinedList"/>
    <dgm:cxn modelId="{3C49D48E-22F6-491F-B400-23F8F8DAE7B9}" type="presParOf" srcId="{FB5A09FD-52A2-4952-BC75-D05FAA70E417}" destId="{BA050CE6-5D59-4AD0-BA00-FA7CE56A81D0}" srcOrd="3" destOrd="0" presId="urn:microsoft.com/office/officeart/2008/layout/LinedList"/>
    <dgm:cxn modelId="{D447A2CF-D422-4B62-A66C-FF7A045B4F6D}" type="presParOf" srcId="{FB5A09FD-52A2-4952-BC75-D05FAA70E417}" destId="{2E651508-4F1F-4B33-AF23-60116B4A6E0D}" srcOrd="4" destOrd="0" presId="urn:microsoft.com/office/officeart/2008/layout/LinedList"/>
    <dgm:cxn modelId="{D4CE263F-DF67-44EF-9150-C4226BEC5D02}" type="presParOf" srcId="{2E651508-4F1F-4B33-AF23-60116B4A6E0D}" destId="{FD1705CD-DF4B-4AC1-9735-D87E86FA3769}" srcOrd="0" destOrd="0" presId="urn:microsoft.com/office/officeart/2008/layout/LinedList"/>
    <dgm:cxn modelId="{185A6638-3207-44BC-A618-3195DA8A6707}" type="presParOf" srcId="{2E651508-4F1F-4B33-AF23-60116B4A6E0D}" destId="{AEA8DBB6-9161-418E-A02D-061305FFAFE0}" srcOrd="1" destOrd="0" presId="urn:microsoft.com/office/officeart/2008/layout/LinedList"/>
    <dgm:cxn modelId="{B19DE1C4-CA36-4BCF-A802-0D9F5E8F6010}" type="presParOf" srcId="{2E651508-4F1F-4B33-AF23-60116B4A6E0D}" destId="{74942029-34E0-44E2-9591-BC733400C9B0}" srcOrd="2" destOrd="0" presId="urn:microsoft.com/office/officeart/2008/layout/LinedList"/>
    <dgm:cxn modelId="{835380B9-1DE7-427F-915E-1CF20396BE85}" type="presParOf" srcId="{FB5A09FD-52A2-4952-BC75-D05FAA70E417}" destId="{6EDDF341-0435-40D0-9829-D86F74437BB2}" srcOrd="5" destOrd="0" presId="urn:microsoft.com/office/officeart/2008/layout/LinedList"/>
    <dgm:cxn modelId="{96CE5807-1FF7-4861-A88D-06BF59A05C38}" type="presParOf" srcId="{FB5A09FD-52A2-4952-BC75-D05FAA70E417}" destId="{EBD663CC-967A-46CE-9520-F713B4716F4F}" srcOrd="6" destOrd="0" presId="urn:microsoft.com/office/officeart/2008/layout/LinedList"/>
    <dgm:cxn modelId="{FB9E6C63-FF9A-45C2-A954-A22ADD7C5ABE}" type="presParOf" srcId="{FB5A09FD-52A2-4952-BC75-D05FAA70E417}" destId="{DA7D2753-DE2D-43C7-A99A-62467C1817FF}" srcOrd="7" destOrd="0" presId="urn:microsoft.com/office/officeart/2008/layout/LinedList"/>
    <dgm:cxn modelId="{4D603617-159D-442F-935B-C916D63BDE6C}" type="presParOf" srcId="{DA7D2753-DE2D-43C7-A99A-62467C1817FF}" destId="{B66A7981-D320-4D19-8F15-C4397CF70757}" srcOrd="0" destOrd="0" presId="urn:microsoft.com/office/officeart/2008/layout/LinedList"/>
    <dgm:cxn modelId="{FE11E943-DF77-4FF1-A824-EFF30D31467C}" type="presParOf" srcId="{DA7D2753-DE2D-43C7-A99A-62467C1817FF}" destId="{992EB662-2DC6-4067-B9B2-6A06B412FC64}" srcOrd="1" destOrd="0" presId="urn:microsoft.com/office/officeart/2008/layout/LinedList"/>
    <dgm:cxn modelId="{AF37CBAC-E824-4CAC-93BA-582BCC77E0C8}" type="presParOf" srcId="{DA7D2753-DE2D-43C7-A99A-62467C1817FF}" destId="{E0CB7F39-0F70-4238-929B-54D830993F0C}" srcOrd="2" destOrd="0" presId="urn:microsoft.com/office/officeart/2008/layout/LinedList"/>
    <dgm:cxn modelId="{39D332E0-9C35-4729-9127-D5DCF5627E5B}" type="presParOf" srcId="{FB5A09FD-52A2-4952-BC75-D05FAA70E417}" destId="{1AF03490-09BC-4DB8-BBF1-27BE4C460A33}" srcOrd="8" destOrd="0" presId="urn:microsoft.com/office/officeart/2008/layout/LinedList"/>
    <dgm:cxn modelId="{4F18D912-870A-4C0E-BAE1-F4061EAFB9AE}" type="presParOf" srcId="{FB5A09FD-52A2-4952-BC75-D05FAA70E417}" destId="{207225B8-1FE8-4369-9025-AC10A5EC49E0}" srcOrd="9" destOrd="0" presId="urn:microsoft.com/office/officeart/2008/layout/LinedList"/>
    <dgm:cxn modelId="{91CEBBB1-F1D9-4D99-BFF4-269B273C64C3}" type="presParOf" srcId="{FB5A09FD-52A2-4952-BC75-D05FAA70E417}" destId="{5A78FC57-3342-470A-85D6-5FDD45D56156}" srcOrd="10" destOrd="0" presId="urn:microsoft.com/office/officeart/2008/layout/LinedList"/>
    <dgm:cxn modelId="{5828587C-90B7-4D14-8FB2-810EB0475FDE}" type="presParOf" srcId="{5A78FC57-3342-470A-85D6-5FDD45D56156}" destId="{40AAC47A-0739-43B0-892E-1E2D4F57C6B4}" srcOrd="0" destOrd="0" presId="urn:microsoft.com/office/officeart/2008/layout/LinedList"/>
    <dgm:cxn modelId="{CB209541-8769-4586-8D00-5EB59AB44493}" type="presParOf" srcId="{5A78FC57-3342-470A-85D6-5FDD45D56156}" destId="{DF4D4893-5F2F-4113-85DE-FAC0D730F58A}" srcOrd="1" destOrd="0" presId="urn:microsoft.com/office/officeart/2008/layout/LinedList"/>
    <dgm:cxn modelId="{AC099BE2-F8E4-4B7F-B1F9-52C8D8D9F47F}" type="presParOf" srcId="{5A78FC57-3342-470A-85D6-5FDD45D56156}" destId="{12F8AA63-DFF3-4417-9C39-6272FE060325}" srcOrd="2" destOrd="0" presId="urn:microsoft.com/office/officeart/2008/layout/LinedList"/>
    <dgm:cxn modelId="{85FC5C48-6685-4336-9764-AF8ED358948F}" type="presParOf" srcId="{FB5A09FD-52A2-4952-BC75-D05FAA70E417}" destId="{33B1A65C-93D6-49F9-B7A5-3B3082C27BE7}" srcOrd="11" destOrd="0" presId="urn:microsoft.com/office/officeart/2008/layout/LinedList"/>
    <dgm:cxn modelId="{132BE9E1-6AF5-45F9-80F7-B1628970B58A}" type="presParOf" srcId="{FB5A09FD-52A2-4952-BC75-D05FAA70E417}" destId="{0F2F9CAD-2D3C-4410-958B-09318E804270}"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555591-2097-494C-A41A-D12B96D9EB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84A4583-4B24-4A57-9325-3735C4DEDE4F}">
      <dgm:prSet phldrT="[Text]"/>
      <dgm:spPr/>
      <dgm:t>
        <a:bodyPr/>
        <a:lstStyle/>
        <a:p>
          <a:r>
            <a:rPr lang="en-US" b="1" u="sng" dirty="0"/>
            <a:t>Armor and Accessory Slots</a:t>
          </a:r>
          <a:r>
            <a:rPr lang="en-US" b="0" dirty="0"/>
            <a:t>:</a:t>
          </a:r>
        </a:p>
        <a:p>
          <a:endParaRPr lang="en-US" b="0" dirty="0"/>
        </a:p>
        <a:p>
          <a:r>
            <a:rPr lang="en-US" b="0" dirty="0"/>
            <a:t>Armor points are treated the same as health.</a:t>
          </a:r>
        </a:p>
      </dgm:t>
    </dgm:pt>
    <dgm:pt modelId="{6EA72475-67D1-479D-AC8C-BDA65C5D0806}" type="parTrans" cxnId="{7DFC8632-8134-4EF6-886C-41D8E5E4977C}">
      <dgm:prSet/>
      <dgm:spPr/>
      <dgm:t>
        <a:bodyPr/>
        <a:lstStyle/>
        <a:p>
          <a:endParaRPr lang="en-US"/>
        </a:p>
      </dgm:t>
    </dgm:pt>
    <dgm:pt modelId="{8C9F8D0D-7658-4C54-8D07-59C5B9791BA6}" type="sibTrans" cxnId="{7DFC8632-8134-4EF6-886C-41D8E5E4977C}">
      <dgm:prSet/>
      <dgm:spPr/>
      <dgm:t>
        <a:bodyPr/>
        <a:lstStyle/>
        <a:p>
          <a:endParaRPr lang="en-US"/>
        </a:p>
      </dgm:t>
    </dgm:pt>
    <dgm:pt modelId="{598A008A-3699-4D98-B094-4F46EADEFFF5}">
      <dgm:prSet phldrT="[Text]" custT="1"/>
      <dgm:spPr/>
      <dgm:t>
        <a:bodyPr/>
        <a:lstStyle/>
        <a:p>
          <a:r>
            <a:rPr lang="en-US" sz="1000" b="1" i="0" u="sng" dirty="0"/>
            <a:t>Arms</a:t>
          </a:r>
          <a:r>
            <a:rPr lang="en-US" sz="1000" b="1" dirty="0"/>
            <a:t> – Armor</a:t>
          </a:r>
        </a:p>
        <a:p>
          <a:r>
            <a:rPr lang="en-US" sz="900" b="0" i="1" dirty="0"/>
            <a:t>Must be worn on both arms to receive armor bonus (material bonuses and charges still count with one arm and a tag)</a:t>
          </a:r>
        </a:p>
        <a:p>
          <a:endParaRPr lang="en-US" sz="900" b="0" i="1" dirty="0"/>
        </a:p>
        <a:p>
          <a:r>
            <a:rPr lang="en-US" sz="900" b="0" i="1" dirty="0"/>
            <a:t>Cloth – 1/4 armor point</a:t>
          </a:r>
        </a:p>
        <a:p>
          <a:r>
            <a:rPr lang="en-US" sz="900" b="0" i="1" dirty="0"/>
            <a:t>Leather – 1/3 armor point</a:t>
          </a:r>
        </a:p>
        <a:p>
          <a:r>
            <a:rPr lang="en-US" sz="900" b="0" i="1" dirty="0"/>
            <a:t>Chain – 1/2 armor point</a:t>
          </a:r>
        </a:p>
        <a:p>
          <a:r>
            <a:rPr lang="en-US" sz="900" b="0" i="1" dirty="0"/>
            <a:t>Plate – 1 armor point</a:t>
          </a:r>
          <a:endParaRPr lang="en-US" sz="900" dirty="0"/>
        </a:p>
      </dgm:t>
    </dgm:pt>
    <dgm:pt modelId="{5B9899E8-7FC2-431C-96E0-8EF9F9607556}" type="parTrans" cxnId="{46FB1353-2CDF-4169-AF40-DA8316193977}">
      <dgm:prSet/>
      <dgm:spPr/>
      <dgm:t>
        <a:bodyPr/>
        <a:lstStyle/>
        <a:p>
          <a:endParaRPr lang="en-US"/>
        </a:p>
      </dgm:t>
    </dgm:pt>
    <dgm:pt modelId="{D3FA52B7-7AD1-4876-B6F0-82374149A222}" type="sibTrans" cxnId="{46FB1353-2CDF-4169-AF40-DA8316193977}">
      <dgm:prSet/>
      <dgm:spPr/>
      <dgm:t>
        <a:bodyPr/>
        <a:lstStyle/>
        <a:p>
          <a:endParaRPr lang="en-US"/>
        </a:p>
      </dgm:t>
    </dgm:pt>
    <dgm:pt modelId="{3F352604-0826-4DCA-84B0-411D4D4063EF}">
      <dgm:prSet phldrT="[Text]" custT="1"/>
      <dgm:spPr/>
      <dgm:t>
        <a:bodyPr/>
        <a:lstStyle/>
        <a:p>
          <a:r>
            <a:rPr lang="en-US" sz="1000" b="1" u="sng" dirty="0"/>
            <a:t>Hands</a:t>
          </a:r>
          <a:r>
            <a:rPr lang="en-US" sz="1000" b="1" dirty="0"/>
            <a:t> – Gloves or Jewelry</a:t>
          </a:r>
        </a:p>
        <a:p>
          <a:r>
            <a:rPr lang="en-US" sz="900" b="0" i="1" dirty="0"/>
            <a:t>May wear one piece of jewelry or glove per hand</a:t>
          </a:r>
        </a:p>
        <a:p>
          <a:r>
            <a:rPr lang="en-US" sz="900" b="0" i="1" dirty="0"/>
            <a:t>Jewelry – no armor bonus, no charges</a:t>
          </a:r>
        </a:p>
        <a:p>
          <a:r>
            <a:rPr lang="en-US" sz="900" b="0" i="1" dirty="0"/>
            <a:t>	Rings and other accessories</a:t>
          </a:r>
        </a:p>
        <a:p>
          <a:r>
            <a:rPr lang="en-US" sz="900" b="0" i="1" dirty="0"/>
            <a:t>Gloves – no armor bonus, no charges</a:t>
          </a:r>
        </a:p>
        <a:p>
          <a:r>
            <a:rPr lang="en-US" sz="900" b="0" i="1" dirty="0"/>
            <a:t>	Requires gloves on both hands to receive material bonuses</a:t>
          </a:r>
        </a:p>
        <a:p>
          <a:r>
            <a:rPr lang="en-US" sz="900" b="1" dirty="0"/>
            <a:t>	 </a:t>
          </a:r>
          <a:endParaRPr lang="en-US" sz="900" dirty="0"/>
        </a:p>
      </dgm:t>
    </dgm:pt>
    <dgm:pt modelId="{02272AEC-D7A7-4277-82BF-9A969F1D05E4}" type="parTrans" cxnId="{6B1693DA-99B6-4C10-AA61-ACC3970ABB86}">
      <dgm:prSet/>
      <dgm:spPr/>
      <dgm:t>
        <a:bodyPr/>
        <a:lstStyle/>
        <a:p>
          <a:endParaRPr lang="en-US"/>
        </a:p>
      </dgm:t>
    </dgm:pt>
    <dgm:pt modelId="{725C2700-64BD-41F4-87A9-6AC1AFD375DB}" type="sibTrans" cxnId="{6B1693DA-99B6-4C10-AA61-ACC3970ABB86}">
      <dgm:prSet/>
      <dgm:spPr/>
      <dgm:t>
        <a:bodyPr/>
        <a:lstStyle/>
        <a:p>
          <a:endParaRPr lang="en-US"/>
        </a:p>
      </dgm:t>
    </dgm:pt>
    <dgm:pt modelId="{F00BAD88-E21E-4F83-8D34-3AE7B7771110}">
      <dgm:prSet phldrT="[Text]" custT="1"/>
      <dgm:spPr/>
      <dgm:t>
        <a:bodyPr/>
        <a:lstStyle/>
        <a:p>
          <a:r>
            <a:rPr lang="en-US" sz="1000" b="1" u="sng" dirty="0"/>
            <a:t>Legs</a:t>
          </a:r>
          <a:r>
            <a:rPr lang="en-US" sz="1000" b="1" dirty="0"/>
            <a:t> – Armor</a:t>
          </a:r>
        </a:p>
        <a:p>
          <a:r>
            <a:rPr lang="en-US" sz="900" b="0" i="1" dirty="0"/>
            <a:t>Must be worn on both legs to receive armor bonus (material bonuses and charges still count with one leg and a tag)</a:t>
          </a:r>
        </a:p>
        <a:p>
          <a:endParaRPr lang="en-US" sz="900" b="0" i="1" dirty="0"/>
        </a:p>
        <a:p>
          <a:r>
            <a:rPr lang="en-US" sz="900" b="0" i="1" dirty="0"/>
            <a:t>Cloth – 1/2 armor point</a:t>
          </a:r>
        </a:p>
        <a:p>
          <a:r>
            <a:rPr lang="en-US" sz="900" b="0" i="1" dirty="0"/>
            <a:t>Leather – 1/3 armor point</a:t>
          </a:r>
        </a:p>
        <a:p>
          <a:r>
            <a:rPr lang="en-US" sz="900" b="0" i="1" dirty="0"/>
            <a:t>Chain – 1/2 armor point</a:t>
          </a:r>
        </a:p>
        <a:p>
          <a:r>
            <a:rPr lang="en-US" sz="900" b="0" i="1" dirty="0"/>
            <a:t>Plate – 1 armor point</a:t>
          </a:r>
        </a:p>
      </dgm:t>
    </dgm:pt>
    <dgm:pt modelId="{A7849EE9-262E-477A-AE8D-628B09D1E61E}" type="parTrans" cxnId="{38906C93-0B91-4640-91AC-1FF5B7069DBD}">
      <dgm:prSet/>
      <dgm:spPr/>
      <dgm:t>
        <a:bodyPr/>
        <a:lstStyle/>
        <a:p>
          <a:endParaRPr lang="en-US"/>
        </a:p>
      </dgm:t>
    </dgm:pt>
    <dgm:pt modelId="{FD336727-29B9-4CA0-9DE4-8982BF4489FA}" type="sibTrans" cxnId="{38906C93-0B91-4640-91AC-1FF5B7069DBD}">
      <dgm:prSet/>
      <dgm:spPr/>
      <dgm:t>
        <a:bodyPr/>
        <a:lstStyle/>
        <a:p>
          <a:endParaRPr lang="en-US"/>
        </a:p>
      </dgm:t>
    </dgm:pt>
    <dgm:pt modelId="{A8C48C25-53B2-4EEC-A275-96092AD63A8B}">
      <dgm:prSet custT="1"/>
      <dgm:spPr/>
      <dgm:t>
        <a:bodyPr/>
        <a:lstStyle/>
        <a:p>
          <a:r>
            <a:rPr lang="en-US" sz="1000" b="1" u="sng" dirty="0"/>
            <a:t>Feet</a:t>
          </a:r>
          <a:r>
            <a:rPr lang="en-US" sz="1000" b="1" dirty="0"/>
            <a:t> – Footwear</a:t>
          </a:r>
        </a:p>
        <a:p>
          <a:r>
            <a:rPr lang="en-US" sz="900" b="0" i="1" dirty="0"/>
            <a:t>Boots/Shoes – no armor bonus, no charges</a:t>
          </a:r>
        </a:p>
        <a:p>
          <a:r>
            <a:rPr lang="en-US" sz="900" b="0" i="1" dirty="0"/>
            <a:t>	Requires footwear on both feet to receive material bonuses </a:t>
          </a:r>
        </a:p>
      </dgm:t>
    </dgm:pt>
    <dgm:pt modelId="{52C1E5A1-3020-455B-9108-6D0D40762AF2}" type="parTrans" cxnId="{FFFBBFF4-2E67-4077-9E54-B70E4AA0449E}">
      <dgm:prSet/>
      <dgm:spPr/>
      <dgm:t>
        <a:bodyPr/>
        <a:lstStyle/>
        <a:p>
          <a:endParaRPr lang="en-US"/>
        </a:p>
      </dgm:t>
    </dgm:pt>
    <dgm:pt modelId="{D59EDA1E-B126-4489-999E-014D1EAD15AE}" type="sibTrans" cxnId="{FFFBBFF4-2E67-4077-9E54-B70E4AA0449E}">
      <dgm:prSet/>
      <dgm:spPr/>
      <dgm:t>
        <a:bodyPr/>
        <a:lstStyle/>
        <a:p>
          <a:endParaRPr lang="en-US"/>
        </a:p>
      </dgm:t>
    </dgm:pt>
    <dgm:pt modelId="{AB045FBD-BA05-4EA5-9D87-1E47CF76C7FE}" type="pres">
      <dgm:prSet presAssocID="{AA555591-2097-494C-A41A-D12B96D9EB1F}" presName="vert0" presStyleCnt="0">
        <dgm:presLayoutVars>
          <dgm:dir/>
          <dgm:animOne val="branch"/>
          <dgm:animLvl val="lvl"/>
        </dgm:presLayoutVars>
      </dgm:prSet>
      <dgm:spPr/>
    </dgm:pt>
    <dgm:pt modelId="{14EA11FA-0B7B-4276-901E-49932EBBA8B5}" type="pres">
      <dgm:prSet presAssocID="{684A4583-4B24-4A57-9325-3735C4DEDE4F}" presName="thickLine" presStyleLbl="alignNode1" presStyleIdx="0" presStyleCnt="1"/>
      <dgm:spPr/>
    </dgm:pt>
    <dgm:pt modelId="{B6B7F517-D3C3-4C31-9536-E545409A4FD4}" type="pres">
      <dgm:prSet presAssocID="{684A4583-4B24-4A57-9325-3735C4DEDE4F}" presName="horz1" presStyleCnt="0"/>
      <dgm:spPr/>
    </dgm:pt>
    <dgm:pt modelId="{74A6C15A-A058-408E-AF34-284713A10187}" type="pres">
      <dgm:prSet presAssocID="{684A4583-4B24-4A57-9325-3735C4DEDE4F}" presName="tx1" presStyleLbl="revTx" presStyleIdx="0" presStyleCnt="5"/>
      <dgm:spPr/>
    </dgm:pt>
    <dgm:pt modelId="{FB5A09FD-52A2-4952-BC75-D05FAA70E417}" type="pres">
      <dgm:prSet presAssocID="{684A4583-4B24-4A57-9325-3735C4DEDE4F}" presName="vert1" presStyleCnt="0"/>
      <dgm:spPr/>
    </dgm:pt>
    <dgm:pt modelId="{4ABB1CD3-5517-4F25-A9C0-C9DA670450EF}" type="pres">
      <dgm:prSet presAssocID="{598A008A-3699-4D98-B094-4F46EADEFFF5}" presName="vertSpace2a" presStyleCnt="0"/>
      <dgm:spPr/>
    </dgm:pt>
    <dgm:pt modelId="{A303DD0B-19BE-4D31-999C-13B3970BC483}" type="pres">
      <dgm:prSet presAssocID="{598A008A-3699-4D98-B094-4F46EADEFFF5}" presName="horz2" presStyleCnt="0"/>
      <dgm:spPr/>
    </dgm:pt>
    <dgm:pt modelId="{F4053B3A-4477-44A1-B191-9FDAC25825E5}" type="pres">
      <dgm:prSet presAssocID="{598A008A-3699-4D98-B094-4F46EADEFFF5}" presName="horzSpace2" presStyleCnt="0"/>
      <dgm:spPr/>
    </dgm:pt>
    <dgm:pt modelId="{657F7D3F-EDA2-4B65-8418-960F5E2F094C}" type="pres">
      <dgm:prSet presAssocID="{598A008A-3699-4D98-B094-4F46EADEFFF5}" presName="tx2" presStyleLbl="revTx" presStyleIdx="1" presStyleCnt="5"/>
      <dgm:spPr/>
    </dgm:pt>
    <dgm:pt modelId="{9BE3F077-FA9A-4D31-8330-5EEC55474F75}" type="pres">
      <dgm:prSet presAssocID="{598A008A-3699-4D98-B094-4F46EADEFFF5}" presName="vert2" presStyleCnt="0"/>
      <dgm:spPr/>
    </dgm:pt>
    <dgm:pt modelId="{C65FA4F7-225A-4063-8AF4-27CD5B2C880A}" type="pres">
      <dgm:prSet presAssocID="{598A008A-3699-4D98-B094-4F46EADEFFF5}" presName="thinLine2b" presStyleLbl="callout" presStyleIdx="0" presStyleCnt="4"/>
      <dgm:spPr/>
    </dgm:pt>
    <dgm:pt modelId="{BA050CE6-5D59-4AD0-BA00-FA7CE56A81D0}" type="pres">
      <dgm:prSet presAssocID="{598A008A-3699-4D98-B094-4F46EADEFFF5}" presName="vertSpace2b" presStyleCnt="0"/>
      <dgm:spPr/>
    </dgm:pt>
    <dgm:pt modelId="{2E651508-4F1F-4B33-AF23-60116B4A6E0D}" type="pres">
      <dgm:prSet presAssocID="{3F352604-0826-4DCA-84B0-411D4D4063EF}" presName="horz2" presStyleCnt="0"/>
      <dgm:spPr/>
    </dgm:pt>
    <dgm:pt modelId="{FD1705CD-DF4B-4AC1-9735-D87E86FA3769}" type="pres">
      <dgm:prSet presAssocID="{3F352604-0826-4DCA-84B0-411D4D4063EF}" presName="horzSpace2" presStyleCnt="0"/>
      <dgm:spPr/>
    </dgm:pt>
    <dgm:pt modelId="{AEA8DBB6-9161-418E-A02D-061305FFAFE0}" type="pres">
      <dgm:prSet presAssocID="{3F352604-0826-4DCA-84B0-411D4D4063EF}" presName="tx2" presStyleLbl="revTx" presStyleIdx="2" presStyleCnt="5"/>
      <dgm:spPr/>
    </dgm:pt>
    <dgm:pt modelId="{74942029-34E0-44E2-9591-BC733400C9B0}" type="pres">
      <dgm:prSet presAssocID="{3F352604-0826-4DCA-84B0-411D4D4063EF}" presName="vert2" presStyleCnt="0"/>
      <dgm:spPr/>
    </dgm:pt>
    <dgm:pt modelId="{6EDDF341-0435-40D0-9829-D86F74437BB2}" type="pres">
      <dgm:prSet presAssocID="{3F352604-0826-4DCA-84B0-411D4D4063EF}" presName="thinLine2b" presStyleLbl="callout" presStyleIdx="1" presStyleCnt="4"/>
      <dgm:spPr/>
    </dgm:pt>
    <dgm:pt modelId="{EBD663CC-967A-46CE-9520-F713B4716F4F}" type="pres">
      <dgm:prSet presAssocID="{3F352604-0826-4DCA-84B0-411D4D4063EF}" presName="vertSpace2b" presStyleCnt="0"/>
      <dgm:spPr/>
    </dgm:pt>
    <dgm:pt modelId="{DA7D2753-DE2D-43C7-A99A-62467C1817FF}" type="pres">
      <dgm:prSet presAssocID="{F00BAD88-E21E-4F83-8D34-3AE7B7771110}" presName="horz2" presStyleCnt="0"/>
      <dgm:spPr/>
    </dgm:pt>
    <dgm:pt modelId="{B66A7981-D320-4D19-8F15-C4397CF70757}" type="pres">
      <dgm:prSet presAssocID="{F00BAD88-E21E-4F83-8D34-3AE7B7771110}" presName="horzSpace2" presStyleCnt="0"/>
      <dgm:spPr/>
    </dgm:pt>
    <dgm:pt modelId="{992EB662-2DC6-4067-B9B2-6A06B412FC64}" type="pres">
      <dgm:prSet presAssocID="{F00BAD88-E21E-4F83-8D34-3AE7B7771110}" presName="tx2" presStyleLbl="revTx" presStyleIdx="3" presStyleCnt="5"/>
      <dgm:spPr/>
    </dgm:pt>
    <dgm:pt modelId="{E0CB7F39-0F70-4238-929B-54D830993F0C}" type="pres">
      <dgm:prSet presAssocID="{F00BAD88-E21E-4F83-8D34-3AE7B7771110}" presName="vert2" presStyleCnt="0"/>
      <dgm:spPr/>
    </dgm:pt>
    <dgm:pt modelId="{1AF03490-09BC-4DB8-BBF1-27BE4C460A33}" type="pres">
      <dgm:prSet presAssocID="{F00BAD88-E21E-4F83-8D34-3AE7B7771110}" presName="thinLine2b" presStyleLbl="callout" presStyleIdx="2" presStyleCnt="4"/>
      <dgm:spPr/>
    </dgm:pt>
    <dgm:pt modelId="{207225B8-1FE8-4369-9025-AC10A5EC49E0}" type="pres">
      <dgm:prSet presAssocID="{F00BAD88-E21E-4F83-8D34-3AE7B7771110}" presName="vertSpace2b" presStyleCnt="0"/>
      <dgm:spPr/>
    </dgm:pt>
    <dgm:pt modelId="{5A78FC57-3342-470A-85D6-5FDD45D56156}" type="pres">
      <dgm:prSet presAssocID="{A8C48C25-53B2-4EEC-A275-96092AD63A8B}" presName="horz2" presStyleCnt="0"/>
      <dgm:spPr/>
    </dgm:pt>
    <dgm:pt modelId="{40AAC47A-0739-43B0-892E-1E2D4F57C6B4}" type="pres">
      <dgm:prSet presAssocID="{A8C48C25-53B2-4EEC-A275-96092AD63A8B}" presName="horzSpace2" presStyleCnt="0"/>
      <dgm:spPr/>
    </dgm:pt>
    <dgm:pt modelId="{DF4D4893-5F2F-4113-85DE-FAC0D730F58A}" type="pres">
      <dgm:prSet presAssocID="{A8C48C25-53B2-4EEC-A275-96092AD63A8B}" presName="tx2" presStyleLbl="revTx" presStyleIdx="4" presStyleCnt="5"/>
      <dgm:spPr/>
    </dgm:pt>
    <dgm:pt modelId="{12F8AA63-DFF3-4417-9C39-6272FE060325}" type="pres">
      <dgm:prSet presAssocID="{A8C48C25-53B2-4EEC-A275-96092AD63A8B}" presName="vert2" presStyleCnt="0"/>
      <dgm:spPr/>
    </dgm:pt>
    <dgm:pt modelId="{33B1A65C-93D6-49F9-B7A5-3B3082C27BE7}" type="pres">
      <dgm:prSet presAssocID="{A8C48C25-53B2-4EEC-A275-96092AD63A8B}" presName="thinLine2b" presStyleLbl="callout" presStyleIdx="3" presStyleCnt="4"/>
      <dgm:spPr/>
    </dgm:pt>
    <dgm:pt modelId="{0F2F9CAD-2D3C-4410-958B-09318E804270}" type="pres">
      <dgm:prSet presAssocID="{A8C48C25-53B2-4EEC-A275-96092AD63A8B}" presName="vertSpace2b" presStyleCnt="0"/>
      <dgm:spPr/>
    </dgm:pt>
  </dgm:ptLst>
  <dgm:cxnLst>
    <dgm:cxn modelId="{7DFC8632-8134-4EF6-886C-41D8E5E4977C}" srcId="{AA555591-2097-494C-A41A-D12B96D9EB1F}" destId="{684A4583-4B24-4A57-9325-3735C4DEDE4F}" srcOrd="0" destOrd="0" parTransId="{6EA72475-67D1-479D-AC8C-BDA65C5D0806}" sibTransId="{8C9F8D0D-7658-4C54-8D07-59C5B9791BA6}"/>
    <dgm:cxn modelId="{9E6EDC37-BD75-43D3-A4B4-8A274EC4D0DD}" type="presOf" srcId="{684A4583-4B24-4A57-9325-3735C4DEDE4F}" destId="{74A6C15A-A058-408E-AF34-284713A10187}" srcOrd="0" destOrd="0" presId="urn:microsoft.com/office/officeart/2008/layout/LinedList"/>
    <dgm:cxn modelId="{8D2B3B50-4720-4A5C-B379-70A10B7D9D7B}" type="presOf" srcId="{F00BAD88-E21E-4F83-8D34-3AE7B7771110}" destId="{992EB662-2DC6-4067-B9B2-6A06B412FC64}" srcOrd="0" destOrd="0" presId="urn:microsoft.com/office/officeart/2008/layout/LinedList"/>
    <dgm:cxn modelId="{46FB1353-2CDF-4169-AF40-DA8316193977}" srcId="{684A4583-4B24-4A57-9325-3735C4DEDE4F}" destId="{598A008A-3699-4D98-B094-4F46EADEFFF5}" srcOrd="0" destOrd="0" parTransId="{5B9899E8-7FC2-431C-96E0-8EF9F9607556}" sibTransId="{D3FA52B7-7AD1-4876-B6F0-82374149A222}"/>
    <dgm:cxn modelId="{38906C93-0B91-4640-91AC-1FF5B7069DBD}" srcId="{684A4583-4B24-4A57-9325-3735C4DEDE4F}" destId="{F00BAD88-E21E-4F83-8D34-3AE7B7771110}" srcOrd="2" destOrd="0" parTransId="{A7849EE9-262E-477A-AE8D-628B09D1E61E}" sibTransId="{FD336727-29B9-4CA0-9DE4-8982BF4489FA}"/>
    <dgm:cxn modelId="{74AA7693-6D9F-4898-A617-4374B81252F7}" type="presOf" srcId="{AA555591-2097-494C-A41A-D12B96D9EB1F}" destId="{AB045FBD-BA05-4EA5-9D87-1E47CF76C7FE}" srcOrd="0" destOrd="0" presId="urn:microsoft.com/office/officeart/2008/layout/LinedList"/>
    <dgm:cxn modelId="{40F6E7AE-40F4-481B-8D8C-55C2F8C50968}" type="presOf" srcId="{3F352604-0826-4DCA-84B0-411D4D4063EF}" destId="{AEA8DBB6-9161-418E-A02D-061305FFAFE0}" srcOrd="0" destOrd="0" presId="urn:microsoft.com/office/officeart/2008/layout/LinedList"/>
    <dgm:cxn modelId="{6B1693DA-99B6-4C10-AA61-ACC3970ABB86}" srcId="{684A4583-4B24-4A57-9325-3735C4DEDE4F}" destId="{3F352604-0826-4DCA-84B0-411D4D4063EF}" srcOrd="1" destOrd="0" parTransId="{02272AEC-D7A7-4277-82BF-9A969F1D05E4}" sibTransId="{725C2700-64BD-41F4-87A9-6AC1AFD375DB}"/>
    <dgm:cxn modelId="{FFFBBFF4-2E67-4077-9E54-B70E4AA0449E}" srcId="{684A4583-4B24-4A57-9325-3735C4DEDE4F}" destId="{A8C48C25-53B2-4EEC-A275-96092AD63A8B}" srcOrd="3" destOrd="0" parTransId="{52C1E5A1-3020-455B-9108-6D0D40762AF2}" sibTransId="{D59EDA1E-B126-4489-999E-014D1EAD15AE}"/>
    <dgm:cxn modelId="{30160BF7-7738-43F5-B14E-C555A0B98B36}" type="presOf" srcId="{598A008A-3699-4D98-B094-4F46EADEFFF5}" destId="{657F7D3F-EDA2-4B65-8418-960F5E2F094C}" srcOrd="0" destOrd="0" presId="urn:microsoft.com/office/officeart/2008/layout/LinedList"/>
    <dgm:cxn modelId="{52828EFA-6255-49D8-95E9-E08DA655AB8B}" type="presOf" srcId="{A8C48C25-53B2-4EEC-A275-96092AD63A8B}" destId="{DF4D4893-5F2F-4113-85DE-FAC0D730F58A}" srcOrd="0" destOrd="0" presId="urn:microsoft.com/office/officeart/2008/layout/LinedList"/>
    <dgm:cxn modelId="{62E8316F-5946-4BAF-8168-E00E9B910E5C}" type="presParOf" srcId="{AB045FBD-BA05-4EA5-9D87-1E47CF76C7FE}" destId="{14EA11FA-0B7B-4276-901E-49932EBBA8B5}" srcOrd="0" destOrd="0" presId="urn:microsoft.com/office/officeart/2008/layout/LinedList"/>
    <dgm:cxn modelId="{77A79F31-A4DB-4648-8C59-E6C4F350837D}" type="presParOf" srcId="{AB045FBD-BA05-4EA5-9D87-1E47CF76C7FE}" destId="{B6B7F517-D3C3-4C31-9536-E545409A4FD4}" srcOrd="1" destOrd="0" presId="urn:microsoft.com/office/officeart/2008/layout/LinedList"/>
    <dgm:cxn modelId="{D060F2EB-D2AC-4BDD-938E-DB23188CDC57}" type="presParOf" srcId="{B6B7F517-D3C3-4C31-9536-E545409A4FD4}" destId="{74A6C15A-A058-408E-AF34-284713A10187}" srcOrd="0" destOrd="0" presId="urn:microsoft.com/office/officeart/2008/layout/LinedList"/>
    <dgm:cxn modelId="{60DB752B-EBE9-44B9-8C08-B40E877EA567}" type="presParOf" srcId="{B6B7F517-D3C3-4C31-9536-E545409A4FD4}" destId="{FB5A09FD-52A2-4952-BC75-D05FAA70E417}" srcOrd="1" destOrd="0" presId="urn:microsoft.com/office/officeart/2008/layout/LinedList"/>
    <dgm:cxn modelId="{EBBB9E4B-3C72-405F-A802-C6547C5E1193}" type="presParOf" srcId="{FB5A09FD-52A2-4952-BC75-D05FAA70E417}" destId="{4ABB1CD3-5517-4F25-A9C0-C9DA670450EF}" srcOrd="0" destOrd="0" presId="urn:microsoft.com/office/officeart/2008/layout/LinedList"/>
    <dgm:cxn modelId="{8776A080-B40F-4694-BDF8-C4AB594CBF1B}" type="presParOf" srcId="{FB5A09FD-52A2-4952-BC75-D05FAA70E417}" destId="{A303DD0B-19BE-4D31-999C-13B3970BC483}" srcOrd="1" destOrd="0" presId="urn:microsoft.com/office/officeart/2008/layout/LinedList"/>
    <dgm:cxn modelId="{4C095C88-82EA-4486-877D-F345AC44C0DC}" type="presParOf" srcId="{A303DD0B-19BE-4D31-999C-13B3970BC483}" destId="{F4053B3A-4477-44A1-B191-9FDAC25825E5}" srcOrd="0" destOrd="0" presId="urn:microsoft.com/office/officeart/2008/layout/LinedList"/>
    <dgm:cxn modelId="{7C8BA7BE-2396-4BE9-A0B2-42386D775ED9}" type="presParOf" srcId="{A303DD0B-19BE-4D31-999C-13B3970BC483}" destId="{657F7D3F-EDA2-4B65-8418-960F5E2F094C}" srcOrd="1" destOrd="0" presId="urn:microsoft.com/office/officeart/2008/layout/LinedList"/>
    <dgm:cxn modelId="{F7264859-5C88-437D-88A8-4C1BA325C60E}" type="presParOf" srcId="{A303DD0B-19BE-4D31-999C-13B3970BC483}" destId="{9BE3F077-FA9A-4D31-8330-5EEC55474F75}" srcOrd="2" destOrd="0" presId="urn:microsoft.com/office/officeart/2008/layout/LinedList"/>
    <dgm:cxn modelId="{021DC8C6-3807-4440-89A6-48AFB7707D86}" type="presParOf" srcId="{FB5A09FD-52A2-4952-BC75-D05FAA70E417}" destId="{C65FA4F7-225A-4063-8AF4-27CD5B2C880A}" srcOrd="2" destOrd="0" presId="urn:microsoft.com/office/officeart/2008/layout/LinedList"/>
    <dgm:cxn modelId="{F2EF68D0-4AAD-4D5C-9073-4FF1EA67478C}" type="presParOf" srcId="{FB5A09FD-52A2-4952-BC75-D05FAA70E417}" destId="{BA050CE6-5D59-4AD0-BA00-FA7CE56A81D0}" srcOrd="3" destOrd="0" presId="urn:microsoft.com/office/officeart/2008/layout/LinedList"/>
    <dgm:cxn modelId="{7AE3D237-D6DD-4BDE-BF61-ECC8FEAC95C3}" type="presParOf" srcId="{FB5A09FD-52A2-4952-BC75-D05FAA70E417}" destId="{2E651508-4F1F-4B33-AF23-60116B4A6E0D}" srcOrd="4" destOrd="0" presId="urn:microsoft.com/office/officeart/2008/layout/LinedList"/>
    <dgm:cxn modelId="{94140C8A-D45C-4050-9150-EDF66E0D52EE}" type="presParOf" srcId="{2E651508-4F1F-4B33-AF23-60116B4A6E0D}" destId="{FD1705CD-DF4B-4AC1-9735-D87E86FA3769}" srcOrd="0" destOrd="0" presId="urn:microsoft.com/office/officeart/2008/layout/LinedList"/>
    <dgm:cxn modelId="{EA9769E1-6217-422C-A95C-9C702448AA27}" type="presParOf" srcId="{2E651508-4F1F-4B33-AF23-60116B4A6E0D}" destId="{AEA8DBB6-9161-418E-A02D-061305FFAFE0}" srcOrd="1" destOrd="0" presId="urn:microsoft.com/office/officeart/2008/layout/LinedList"/>
    <dgm:cxn modelId="{9CE7F20A-5ACB-45EF-ABDE-D79D2F451930}" type="presParOf" srcId="{2E651508-4F1F-4B33-AF23-60116B4A6E0D}" destId="{74942029-34E0-44E2-9591-BC733400C9B0}" srcOrd="2" destOrd="0" presId="urn:microsoft.com/office/officeart/2008/layout/LinedList"/>
    <dgm:cxn modelId="{0EE861AA-7C40-4155-80E8-FEDF38E7EA1B}" type="presParOf" srcId="{FB5A09FD-52A2-4952-BC75-D05FAA70E417}" destId="{6EDDF341-0435-40D0-9829-D86F74437BB2}" srcOrd="5" destOrd="0" presId="urn:microsoft.com/office/officeart/2008/layout/LinedList"/>
    <dgm:cxn modelId="{80504F9D-F255-46BF-AD3E-DA7DEC74BD85}" type="presParOf" srcId="{FB5A09FD-52A2-4952-BC75-D05FAA70E417}" destId="{EBD663CC-967A-46CE-9520-F713B4716F4F}" srcOrd="6" destOrd="0" presId="urn:microsoft.com/office/officeart/2008/layout/LinedList"/>
    <dgm:cxn modelId="{454460DC-AF6C-497F-8CEB-5913F266D603}" type="presParOf" srcId="{FB5A09FD-52A2-4952-BC75-D05FAA70E417}" destId="{DA7D2753-DE2D-43C7-A99A-62467C1817FF}" srcOrd="7" destOrd="0" presId="urn:microsoft.com/office/officeart/2008/layout/LinedList"/>
    <dgm:cxn modelId="{40A883E3-490B-4D7C-8A2A-73662F53F76B}" type="presParOf" srcId="{DA7D2753-DE2D-43C7-A99A-62467C1817FF}" destId="{B66A7981-D320-4D19-8F15-C4397CF70757}" srcOrd="0" destOrd="0" presId="urn:microsoft.com/office/officeart/2008/layout/LinedList"/>
    <dgm:cxn modelId="{8EB41820-97B2-4146-A600-F51A0B656959}" type="presParOf" srcId="{DA7D2753-DE2D-43C7-A99A-62467C1817FF}" destId="{992EB662-2DC6-4067-B9B2-6A06B412FC64}" srcOrd="1" destOrd="0" presId="urn:microsoft.com/office/officeart/2008/layout/LinedList"/>
    <dgm:cxn modelId="{2F3553A5-2BD3-41F6-8D2A-573143C9A3B4}" type="presParOf" srcId="{DA7D2753-DE2D-43C7-A99A-62467C1817FF}" destId="{E0CB7F39-0F70-4238-929B-54D830993F0C}" srcOrd="2" destOrd="0" presId="urn:microsoft.com/office/officeart/2008/layout/LinedList"/>
    <dgm:cxn modelId="{3BB30ED1-DA27-46B7-A915-4C8EEE35EAA1}" type="presParOf" srcId="{FB5A09FD-52A2-4952-BC75-D05FAA70E417}" destId="{1AF03490-09BC-4DB8-BBF1-27BE4C460A33}" srcOrd="8" destOrd="0" presId="urn:microsoft.com/office/officeart/2008/layout/LinedList"/>
    <dgm:cxn modelId="{A9A1A29B-F0CC-49D6-BB89-557A9E9282C2}" type="presParOf" srcId="{FB5A09FD-52A2-4952-BC75-D05FAA70E417}" destId="{207225B8-1FE8-4369-9025-AC10A5EC49E0}" srcOrd="9" destOrd="0" presId="urn:microsoft.com/office/officeart/2008/layout/LinedList"/>
    <dgm:cxn modelId="{4F00DB60-90F2-4211-9BAB-BA677A407DE5}" type="presParOf" srcId="{FB5A09FD-52A2-4952-BC75-D05FAA70E417}" destId="{5A78FC57-3342-470A-85D6-5FDD45D56156}" srcOrd="10" destOrd="0" presId="urn:microsoft.com/office/officeart/2008/layout/LinedList"/>
    <dgm:cxn modelId="{19985757-9879-4A79-BC82-4B910E4761AC}" type="presParOf" srcId="{5A78FC57-3342-470A-85D6-5FDD45D56156}" destId="{40AAC47A-0739-43B0-892E-1E2D4F57C6B4}" srcOrd="0" destOrd="0" presId="urn:microsoft.com/office/officeart/2008/layout/LinedList"/>
    <dgm:cxn modelId="{9B902AE5-9A43-4927-B33D-ECBD6E88F65C}" type="presParOf" srcId="{5A78FC57-3342-470A-85D6-5FDD45D56156}" destId="{DF4D4893-5F2F-4113-85DE-FAC0D730F58A}" srcOrd="1" destOrd="0" presId="urn:microsoft.com/office/officeart/2008/layout/LinedList"/>
    <dgm:cxn modelId="{EE4DFE08-ACCD-4019-A183-76E29B81E9ED}" type="presParOf" srcId="{5A78FC57-3342-470A-85D6-5FDD45D56156}" destId="{12F8AA63-DFF3-4417-9C39-6272FE060325}" srcOrd="2" destOrd="0" presId="urn:microsoft.com/office/officeart/2008/layout/LinedList"/>
    <dgm:cxn modelId="{A406A2CE-9600-4434-9F46-8B863D94AA95}" type="presParOf" srcId="{FB5A09FD-52A2-4952-BC75-D05FAA70E417}" destId="{33B1A65C-93D6-49F9-B7A5-3B3082C27BE7}" srcOrd="11" destOrd="0" presId="urn:microsoft.com/office/officeart/2008/layout/LinedList"/>
    <dgm:cxn modelId="{59F7C503-E6C7-43FA-A84F-25F3EDBBDFE4}" type="presParOf" srcId="{FB5A09FD-52A2-4952-BC75-D05FAA70E417}" destId="{0F2F9CAD-2D3C-4410-958B-09318E804270}"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4F748-2CAF-4D02-B107-32564BB65A58}">
      <dsp:nvSpPr>
        <dsp:cNvPr id="0" name=""/>
        <dsp:cNvSpPr/>
      </dsp:nvSpPr>
      <dsp:spPr>
        <a:xfrm>
          <a:off x="7341401" y="4543189"/>
          <a:ext cx="3319473" cy="2150265"/>
        </a:xfrm>
        <a:prstGeom prst="roundRect">
          <a:avLst>
            <a:gd name="adj" fmla="val 10000"/>
          </a:avLst>
        </a:prstGeom>
        <a:solidFill>
          <a:schemeClr val="lt1">
            <a:alpha val="90000"/>
            <a:hueOff val="0"/>
            <a:satOff val="0"/>
            <a:lumOff val="0"/>
            <a:alphaOff val="0"/>
          </a:schemeClr>
        </a:solid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fury, close-quarter master</a:t>
          </a:r>
        </a:p>
        <a:p>
          <a:pPr marL="57150" lvl="1" indent="-57150" algn="l" defTabSz="400050">
            <a:lnSpc>
              <a:spcPct val="90000"/>
            </a:lnSpc>
            <a:spcBef>
              <a:spcPct val="0"/>
            </a:spcBef>
            <a:spcAft>
              <a:spcPct val="15000"/>
            </a:spcAft>
            <a:buChar char="•"/>
          </a:pPr>
          <a:r>
            <a:rPr lang="en-US" sz="900" kern="1200" dirty="0"/>
            <a:t>1 health/level</a:t>
          </a:r>
        </a:p>
        <a:p>
          <a:pPr marL="57150" lvl="1" indent="-57150" algn="l" defTabSz="400050">
            <a:lnSpc>
              <a:spcPct val="90000"/>
            </a:lnSpc>
            <a:spcBef>
              <a:spcPct val="0"/>
            </a:spcBef>
            <a:spcAft>
              <a:spcPct val="15000"/>
            </a:spcAft>
            <a:buChar char="•"/>
          </a:pPr>
          <a:r>
            <a:rPr lang="en-US" sz="900" kern="1200" dirty="0"/>
            <a:t>1 charge/level</a:t>
          </a:r>
        </a:p>
        <a:p>
          <a:pPr marL="57150" lvl="1" indent="-57150" algn="l" defTabSz="400050">
            <a:lnSpc>
              <a:spcPct val="90000"/>
            </a:lnSpc>
            <a:spcBef>
              <a:spcPct val="0"/>
            </a:spcBef>
            <a:spcAft>
              <a:spcPct val="15000"/>
            </a:spcAft>
            <a:buChar char="•"/>
          </a:pPr>
          <a:r>
            <a:rPr lang="en-US" sz="900" kern="1200" dirty="0"/>
            <a:t>Wear up to chain with no stealth penalty, plate only reduces stealth by 1, can gain up to 22 armor points, may use heavy shields</a:t>
          </a:r>
        </a:p>
        <a:p>
          <a:pPr marL="57150" lvl="1" indent="-57150" algn="l" defTabSz="400050">
            <a:lnSpc>
              <a:spcPct val="90000"/>
            </a:lnSpc>
            <a:spcBef>
              <a:spcPct val="0"/>
            </a:spcBef>
            <a:spcAft>
              <a:spcPct val="15000"/>
            </a:spcAft>
            <a:buChar char="•"/>
          </a:pPr>
          <a:r>
            <a:rPr lang="en-US" sz="900" kern="1200" dirty="0"/>
            <a:t>2 Seek bonus (does not count as Perception, no Stealth, cannot break maximum of 10)</a:t>
          </a:r>
        </a:p>
      </dsp:txBody>
      <dsp:txXfrm>
        <a:off x="8384477" y="5127989"/>
        <a:ext cx="2229163" cy="1518231"/>
      </dsp:txXfrm>
    </dsp:sp>
    <dsp:sp modelId="{1D8865EB-6858-4DEB-92FD-4FABDC44B631}">
      <dsp:nvSpPr>
        <dsp:cNvPr id="0" name=""/>
        <dsp:cNvSpPr/>
      </dsp:nvSpPr>
      <dsp:spPr>
        <a:xfrm>
          <a:off x="1360876" y="4534803"/>
          <a:ext cx="3319473" cy="2150265"/>
        </a:xfrm>
        <a:prstGeom prst="roundRect">
          <a:avLst>
            <a:gd name="adj" fmla="val 10000"/>
          </a:avLst>
        </a:prstGeom>
        <a:solidFill>
          <a:schemeClr val="lt1">
            <a:alpha val="90000"/>
            <a:hueOff val="0"/>
            <a:satOff val="0"/>
            <a:lumOff val="0"/>
            <a:alphaOff val="0"/>
          </a:schemeClr>
        </a:solid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poison and stealth, unmatched skill</a:t>
          </a:r>
        </a:p>
        <a:p>
          <a:pPr marL="57150" lvl="1" indent="-57150" algn="l" defTabSz="400050">
            <a:lnSpc>
              <a:spcPct val="90000"/>
            </a:lnSpc>
            <a:spcBef>
              <a:spcPct val="0"/>
            </a:spcBef>
            <a:spcAft>
              <a:spcPct val="15000"/>
            </a:spcAft>
            <a:buChar char="•"/>
          </a:pPr>
          <a:r>
            <a:rPr lang="en-US" sz="900" kern="1200" dirty="0"/>
            <a:t>1 health/level</a:t>
          </a:r>
        </a:p>
        <a:p>
          <a:pPr marL="57150" lvl="1" indent="-57150" algn="l" defTabSz="400050">
            <a:lnSpc>
              <a:spcPct val="90000"/>
            </a:lnSpc>
            <a:spcBef>
              <a:spcPct val="0"/>
            </a:spcBef>
            <a:spcAft>
              <a:spcPct val="15000"/>
            </a:spcAft>
            <a:buChar char="•"/>
          </a:pPr>
          <a:r>
            <a:rPr lang="en-US" sz="900" kern="1200" dirty="0"/>
            <a:t>1 charge/level</a:t>
          </a:r>
        </a:p>
        <a:p>
          <a:pPr marL="57150" lvl="1" indent="-57150" algn="l" defTabSz="400050">
            <a:lnSpc>
              <a:spcPct val="90000"/>
            </a:lnSpc>
            <a:spcBef>
              <a:spcPct val="0"/>
            </a:spcBef>
            <a:spcAft>
              <a:spcPct val="15000"/>
            </a:spcAft>
            <a:buChar char="•"/>
          </a:pPr>
          <a:r>
            <a:rPr lang="en-US" sz="900" kern="1200" dirty="0"/>
            <a:t>Wear up to leather with no stealth penalty, can gain up to 15 armor points, may use small shields</a:t>
          </a:r>
        </a:p>
        <a:p>
          <a:pPr marL="57150" lvl="1" indent="-57150" algn="l" defTabSz="400050">
            <a:lnSpc>
              <a:spcPct val="90000"/>
            </a:lnSpc>
            <a:spcBef>
              <a:spcPct val="0"/>
            </a:spcBef>
            <a:spcAft>
              <a:spcPct val="15000"/>
            </a:spcAft>
            <a:buChar char="•"/>
          </a:pPr>
          <a:r>
            <a:rPr lang="en-US" sz="900" kern="1200" dirty="0"/>
            <a:t>1 Perception bonus (Stealth and Seek)</a:t>
          </a:r>
        </a:p>
      </dsp:txBody>
      <dsp:txXfrm>
        <a:off x="1408110" y="5119603"/>
        <a:ext cx="2229163" cy="1518231"/>
      </dsp:txXfrm>
    </dsp:sp>
    <dsp:sp modelId="{F29F1B7B-772D-47EC-8248-A63AE76DDE0E}">
      <dsp:nvSpPr>
        <dsp:cNvPr id="0" name=""/>
        <dsp:cNvSpPr/>
      </dsp:nvSpPr>
      <dsp:spPr>
        <a:xfrm>
          <a:off x="7157171" y="83892"/>
          <a:ext cx="3174345" cy="19824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words, unbridled control of energies</a:t>
          </a:r>
        </a:p>
        <a:p>
          <a:pPr marL="57150" lvl="1" indent="-57150" algn="l" defTabSz="400050">
            <a:lnSpc>
              <a:spcPct val="90000"/>
            </a:lnSpc>
            <a:spcBef>
              <a:spcPct val="0"/>
            </a:spcBef>
            <a:spcAft>
              <a:spcPct val="15000"/>
            </a:spcAft>
            <a:buChar char="•"/>
          </a:pPr>
          <a:r>
            <a:rPr lang="en-US" sz="900" kern="1200" dirty="0"/>
            <a:t>1 health/level</a:t>
          </a:r>
        </a:p>
        <a:p>
          <a:pPr marL="57150" lvl="1" indent="-57150" algn="l" defTabSz="400050">
            <a:lnSpc>
              <a:spcPct val="90000"/>
            </a:lnSpc>
            <a:spcBef>
              <a:spcPct val="0"/>
            </a:spcBef>
            <a:spcAft>
              <a:spcPct val="15000"/>
            </a:spcAft>
            <a:buChar char="•"/>
          </a:pPr>
          <a:r>
            <a:rPr lang="en-US" sz="900" kern="1200" dirty="0"/>
            <a:t>1 charge/level</a:t>
          </a:r>
        </a:p>
        <a:p>
          <a:pPr marL="57150" lvl="1" indent="-57150" algn="l" defTabSz="400050">
            <a:lnSpc>
              <a:spcPct val="90000"/>
            </a:lnSpc>
            <a:spcBef>
              <a:spcPct val="0"/>
            </a:spcBef>
            <a:spcAft>
              <a:spcPct val="15000"/>
            </a:spcAft>
            <a:buChar char="•"/>
          </a:pPr>
          <a:r>
            <a:rPr lang="en-US" sz="900" kern="1200" dirty="0"/>
            <a:t>Wear up to cloth with no stealth penalty, can gain up to 10 armor points, may use small shields</a:t>
          </a:r>
        </a:p>
        <a:p>
          <a:pPr marL="57150" lvl="1" indent="-57150" algn="l" defTabSz="400050">
            <a:lnSpc>
              <a:spcPct val="90000"/>
            </a:lnSpc>
            <a:spcBef>
              <a:spcPct val="0"/>
            </a:spcBef>
            <a:spcAft>
              <a:spcPct val="15000"/>
            </a:spcAft>
            <a:buChar char="•"/>
          </a:pPr>
          <a:r>
            <a:rPr lang="en-US" sz="900" kern="1200" dirty="0"/>
            <a:t>1 Perception bonus (Stealth and Seek)</a:t>
          </a:r>
        </a:p>
      </dsp:txBody>
      <dsp:txXfrm>
        <a:off x="8153023" y="127441"/>
        <a:ext cx="2134943" cy="1399762"/>
      </dsp:txXfrm>
    </dsp:sp>
    <dsp:sp modelId="{14E2E8F5-8A25-49D9-A750-60410B935BF9}">
      <dsp:nvSpPr>
        <dsp:cNvPr id="0" name=""/>
        <dsp:cNvSpPr/>
      </dsp:nvSpPr>
      <dsp:spPr>
        <a:xfrm>
          <a:off x="1592177" y="109061"/>
          <a:ext cx="3472367" cy="1932142"/>
        </a:xfrm>
        <a:prstGeom prst="roundRect">
          <a:avLst>
            <a:gd name="adj" fmla="val 10000"/>
          </a:avLst>
        </a:prstGeom>
        <a:solidFill>
          <a:schemeClr val="lt1">
            <a:alpha val="90000"/>
            <a:hueOff val="0"/>
            <a:satOff val="0"/>
            <a:lumOff val="0"/>
            <a:alphaOff val="0"/>
          </a:schemeClr>
        </a:solid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Power of meditation and devotion, great utility</a:t>
          </a:r>
        </a:p>
        <a:p>
          <a:pPr marL="57150" lvl="1" indent="-57150" algn="l" defTabSz="400050">
            <a:lnSpc>
              <a:spcPct val="90000"/>
            </a:lnSpc>
            <a:spcBef>
              <a:spcPct val="0"/>
            </a:spcBef>
            <a:spcAft>
              <a:spcPct val="15000"/>
            </a:spcAft>
            <a:buChar char="•"/>
          </a:pPr>
          <a:r>
            <a:rPr lang="en-US" sz="900" kern="1200" dirty="0"/>
            <a:t>1 health/level</a:t>
          </a:r>
        </a:p>
        <a:p>
          <a:pPr marL="57150" lvl="1" indent="-57150" algn="l" defTabSz="400050">
            <a:lnSpc>
              <a:spcPct val="90000"/>
            </a:lnSpc>
            <a:spcBef>
              <a:spcPct val="0"/>
            </a:spcBef>
            <a:spcAft>
              <a:spcPct val="15000"/>
            </a:spcAft>
            <a:buChar char="•"/>
          </a:pPr>
          <a:r>
            <a:rPr lang="en-US" sz="900" kern="1200" dirty="0"/>
            <a:t>1 charge/level</a:t>
          </a:r>
        </a:p>
        <a:p>
          <a:pPr marL="57150" lvl="1" indent="-57150" algn="l" defTabSz="400050">
            <a:lnSpc>
              <a:spcPct val="90000"/>
            </a:lnSpc>
            <a:spcBef>
              <a:spcPct val="0"/>
            </a:spcBef>
            <a:spcAft>
              <a:spcPct val="15000"/>
            </a:spcAft>
            <a:buChar char="•"/>
          </a:pPr>
          <a:r>
            <a:rPr lang="en-US" sz="900" kern="1200" dirty="0"/>
            <a:t>Wear up to chain with no stealth penalty, can gain up to 20 armor points, may use small shields</a:t>
          </a:r>
        </a:p>
        <a:p>
          <a:pPr marL="57150" lvl="1" indent="-57150" algn="l" defTabSz="400050">
            <a:lnSpc>
              <a:spcPct val="90000"/>
            </a:lnSpc>
            <a:spcBef>
              <a:spcPct val="0"/>
            </a:spcBef>
            <a:spcAft>
              <a:spcPct val="15000"/>
            </a:spcAft>
            <a:buChar char="•"/>
          </a:pPr>
          <a:r>
            <a:rPr lang="en-US" sz="900" kern="1200" dirty="0"/>
            <a:t>0 Perception bonus</a:t>
          </a:r>
        </a:p>
      </dsp:txBody>
      <dsp:txXfrm>
        <a:off x="1634620" y="151504"/>
        <a:ext cx="2345771" cy="1364221"/>
      </dsp:txXfrm>
    </dsp:sp>
    <dsp:sp modelId="{F7DC1184-6347-40A3-83C8-2E40A24F636A}">
      <dsp:nvSpPr>
        <dsp:cNvPr id="0" name=""/>
        <dsp:cNvSpPr/>
      </dsp:nvSpPr>
      <dsp:spPr>
        <a:xfrm>
          <a:off x="3021354" y="383016"/>
          <a:ext cx="2909578" cy="2909578"/>
        </a:xfrm>
        <a:prstGeom prst="pieWedge">
          <a:avLst/>
        </a:prstGeom>
        <a:solidFill>
          <a:srgbClr val="FCD634"/>
        </a:solid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Disciples</a:t>
          </a:r>
        </a:p>
        <a:p>
          <a:pPr marL="0" lvl="0" indent="0" algn="ctr" defTabSz="1511300">
            <a:lnSpc>
              <a:spcPct val="90000"/>
            </a:lnSpc>
            <a:spcBef>
              <a:spcPct val="0"/>
            </a:spcBef>
            <a:spcAft>
              <a:spcPct val="35000"/>
            </a:spcAft>
            <a:buNone/>
          </a:pPr>
          <a:r>
            <a:rPr lang="en-US" sz="2400" kern="1200" dirty="0"/>
            <a:t>Meditation &amp;</a:t>
          </a:r>
          <a:br>
            <a:rPr lang="en-US" sz="2400" kern="1200" dirty="0"/>
          </a:br>
          <a:r>
            <a:rPr lang="en-US" sz="2400" kern="1200" dirty="0"/>
            <a:t>Mantras</a:t>
          </a:r>
        </a:p>
      </dsp:txBody>
      <dsp:txXfrm>
        <a:off x="3873550" y="1235212"/>
        <a:ext cx="2057382" cy="2057382"/>
      </dsp:txXfrm>
    </dsp:sp>
    <dsp:sp modelId="{710B25A4-C0C6-428B-B9D8-0192FE09E8AD}">
      <dsp:nvSpPr>
        <dsp:cNvPr id="0" name=""/>
        <dsp:cNvSpPr/>
      </dsp:nvSpPr>
      <dsp:spPr>
        <a:xfrm rot="5400000">
          <a:off x="6065324" y="383016"/>
          <a:ext cx="2909578" cy="2909578"/>
        </a:xfrm>
        <a:prstGeom prst="pieWedge">
          <a:avLst/>
        </a:prstGeom>
        <a:solidFill>
          <a:srgbClr val="5B9BD5"/>
        </a:solid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Magi</a:t>
          </a:r>
        </a:p>
        <a:p>
          <a:pPr marL="0" lvl="0" indent="0" algn="ctr" defTabSz="1511300">
            <a:lnSpc>
              <a:spcPct val="90000"/>
            </a:lnSpc>
            <a:spcBef>
              <a:spcPct val="0"/>
            </a:spcBef>
            <a:spcAft>
              <a:spcPct val="35000"/>
            </a:spcAft>
            <a:buNone/>
          </a:pPr>
          <a:r>
            <a:rPr lang="en-US" sz="2400" kern="1200" dirty="0"/>
            <a:t>Incants</a:t>
          </a:r>
        </a:p>
        <a:p>
          <a:pPr marL="0" lvl="0" indent="0" algn="ctr" defTabSz="1511300">
            <a:lnSpc>
              <a:spcPct val="90000"/>
            </a:lnSpc>
            <a:spcBef>
              <a:spcPct val="0"/>
            </a:spcBef>
            <a:spcAft>
              <a:spcPct val="35000"/>
            </a:spcAft>
            <a:buNone/>
          </a:pPr>
          <a:endParaRPr lang="en-US" sz="2400" kern="1200" dirty="0"/>
        </a:p>
      </dsp:txBody>
      <dsp:txXfrm rot="-5400000">
        <a:off x="6065324" y="1235212"/>
        <a:ext cx="2057382" cy="2057382"/>
      </dsp:txXfrm>
    </dsp:sp>
    <dsp:sp modelId="{58FF170A-8247-460B-8A7A-63CAE0938AFE}">
      <dsp:nvSpPr>
        <dsp:cNvPr id="0" name=""/>
        <dsp:cNvSpPr/>
      </dsp:nvSpPr>
      <dsp:spPr>
        <a:xfrm rot="10800000">
          <a:off x="6065324" y="3426986"/>
          <a:ext cx="2909578" cy="2909578"/>
        </a:xfrm>
        <a:prstGeom prst="pieWedge">
          <a:avLst/>
        </a:prstGeom>
        <a:solidFill>
          <a:srgbClr val="5F3C27"/>
        </a:solid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Fighters</a:t>
          </a:r>
        </a:p>
        <a:p>
          <a:pPr marL="0" lvl="0" indent="0" algn="ctr" defTabSz="1644650">
            <a:lnSpc>
              <a:spcPct val="90000"/>
            </a:lnSpc>
            <a:spcBef>
              <a:spcPct val="0"/>
            </a:spcBef>
            <a:spcAft>
              <a:spcPct val="35000"/>
            </a:spcAft>
            <a:buNone/>
          </a:pPr>
          <a:r>
            <a:rPr lang="en-US" sz="2400" kern="1200" dirty="0"/>
            <a:t>Shouts</a:t>
          </a:r>
        </a:p>
      </dsp:txBody>
      <dsp:txXfrm rot="10800000">
        <a:off x="6065324" y="3426986"/>
        <a:ext cx="2057382" cy="2057382"/>
      </dsp:txXfrm>
    </dsp:sp>
    <dsp:sp modelId="{564F5EB4-874D-47A7-99E6-3DFB95031CC9}">
      <dsp:nvSpPr>
        <dsp:cNvPr id="0" name=""/>
        <dsp:cNvSpPr/>
      </dsp:nvSpPr>
      <dsp:spPr>
        <a:xfrm rot="16200000">
          <a:off x="3021354" y="3426986"/>
          <a:ext cx="2909578" cy="2909578"/>
        </a:xfrm>
        <a:prstGeom prst="pieWedge">
          <a:avLst/>
        </a:prstGeom>
        <a:solidFill>
          <a:srgbClr val="637F53"/>
        </a:solid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Rogues</a:t>
          </a:r>
        </a:p>
        <a:p>
          <a:pPr marL="0" lvl="0" indent="0" algn="ctr" defTabSz="1511300">
            <a:lnSpc>
              <a:spcPct val="90000"/>
            </a:lnSpc>
            <a:spcBef>
              <a:spcPct val="0"/>
            </a:spcBef>
            <a:spcAft>
              <a:spcPct val="35000"/>
            </a:spcAft>
            <a:buNone/>
          </a:pPr>
          <a:r>
            <a:rPr lang="en-US" sz="2400" kern="1200" dirty="0"/>
            <a:t>Toxins</a:t>
          </a:r>
        </a:p>
      </dsp:txBody>
      <dsp:txXfrm rot="5400000">
        <a:off x="3873550" y="3426986"/>
        <a:ext cx="2057382" cy="2057382"/>
      </dsp:txXfrm>
    </dsp:sp>
    <dsp:sp modelId="{D908FDDF-1578-4808-8198-638378057425}">
      <dsp:nvSpPr>
        <dsp:cNvPr id="0" name=""/>
        <dsp:cNvSpPr/>
      </dsp:nvSpPr>
      <dsp:spPr>
        <a:xfrm>
          <a:off x="5495840" y="2755028"/>
          <a:ext cx="1004577" cy="87354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0AFD18-B0EA-4BB5-B355-3DCAC35B170D}">
      <dsp:nvSpPr>
        <dsp:cNvPr id="0" name=""/>
        <dsp:cNvSpPr/>
      </dsp:nvSpPr>
      <dsp:spPr>
        <a:xfrm rot="10800000">
          <a:off x="5495840" y="3091007"/>
          <a:ext cx="1004577" cy="87354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0F1082-D842-4DE9-9B6C-041D299687BE}">
      <dsp:nvSpPr>
        <dsp:cNvPr id="0" name=""/>
        <dsp:cNvSpPr/>
      </dsp:nvSpPr>
      <dsp:spPr>
        <a:xfrm rot="16200000">
          <a:off x="-123595" y="126704"/>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291496"/>
        <a:ext cx="576777" cy="247190"/>
      </dsp:txXfrm>
    </dsp:sp>
    <dsp:sp modelId="{F22E6E42-8855-4C33-BC8A-5479879B1E5E}">
      <dsp:nvSpPr>
        <dsp:cNvPr id="0" name=""/>
        <dsp:cNvSpPr/>
      </dsp:nvSpPr>
      <dsp:spPr>
        <a:xfrm rot="5400000">
          <a:off x="2629575" y="-1763384"/>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40 Mastery Points earned</a:t>
          </a:r>
        </a:p>
        <a:p>
          <a:pPr marL="57150" lvl="1" indent="-57150" algn="l" defTabSz="400050">
            <a:lnSpc>
              <a:spcPct val="90000"/>
            </a:lnSpc>
            <a:spcBef>
              <a:spcPct val="0"/>
            </a:spcBef>
            <a:spcAft>
              <a:spcPct val="15000"/>
            </a:spcAft>
            <a:buChar char="•"/>
          </a:pPr>
          <a:r>
            <a:rPr lang="en-US" sz="900" kern="1200" dirty="0"/>
            <a:t>1 Attribute Point gained (6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315558"/>
        <a:ext cx="4615030" cy="483289"/>
      </dsp:txXfrm>
    </dsp:sp>
    <dsp:sp modelId="{3F44D237-8E00-4AF2-A61E-557187C31522}">
      <dsp:nvSpPr>
        <dsp:cNvPr id="0" name=""/>
        <dsp:cNvSpPr/>
      </dsp:nvSpPr>
      <dsp:spPr>
        <a:xfrm rot="16200000">
          <a:off x="-123595" y="880181"/>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1044974"/>
        <a:ext cx="576777" cy="247190"/>
      </dsp:txXfrm>
    </dsp:sp>
    <dsp:sp modelId="{43638FB1-D983-49DD-B435-603F6176AB17}">
      <dsp:nvSpPr>
        <dsp:cNvPr id="0" name=""/>
        <dsp:cNvSpPr/>
      </dsp:nvSpPr>
      <dsp:spPr>
        <a:xfrm rot="5400000">
          <a:off x="2629575" y="-1006330"/>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32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a:p>
          <a:pPr marL="57150" lvl="1" indent="-57150" algn="l" defTabSz="400050">
            <a:lnSpc>
              <a:spcPct val="90000"/>
            </a:lnSpc>
            <a:spcBef>
              <a:spcPct val="0"/>
            </a:spcBef>
            <a:spcAft>
              <a:spcPct val="15000"/>
            </a:spcAft>
            <a:buChar char="•"/>
          </a:pPr>
          <a:r>
            <a:rPr lang="en-US" sz="900" i="1" kern="1200" dirty="0">
              <a:solidFill>
                <a:srgbClr val="FF0000"/>
              </a:solidFill>
            </a:rPr>
            <a:t>2 Attribute Points gained (Reborn only, 12 total)</a:t>
          </a:r>
          <a:endParaRPr lang="en-US" sz="900" kern="1200" dirty="0"/>
        </a:p>
      </dsp:txBody>
      <dsp:txXfrm rot="-5400000">
        <a:off x="576778" y="1072612"/>
        <a:ext cx="4615030" cy="483289"/>
      </dsp:txXfrm>
    </dsp:sp>
    <dsp:sp modelId="{AF1ED19A-C27E-4876-AE54-654667CA3402}">
      <dsp:nvSpPr>
        <dsp:cNvPr id="0" name=""/>
        <dsp:cNvSpPr/>
      </dsp:nvSpPr>
      <dsp:spPr>
        <a:xfrm rot="16200000">
          <a:off x="-123595" y="1633657"/>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1798450"/>
        <a:ext cx="576777" cy="247190"/>
      </dsp:txXfrm>
    </dsp:sp>
    <dsp:sp modelId="{19B25BBD-B316-4285-AFB2-48875226AE6F}">
      <dsp:nvSpPr>
        <dsp:cNvPr id="0" name=""/>
        <dsp:cNvSpPr/>
      </dsp:nvSpPr>
      <dsp:spPr>
        <a:xfrm rot="5400000">
          <a:off x="2629575" y="-260185"/>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25 Mastery Points earned</a:t>
          </a:r>
        </a:p>
        <a:p>
          <a:pPr marL="57150" lvl="1" indent="-57150" algn="l" defTabSz="400050">
            <a:lnSpc>
              <a:spcPct val="90000"/>
            </a:lnSpc>
            <a:spcBef>
              <a:spcPct val="0"/>
            </a:spcBef>
            <a:spcAft>
              <a:spcPct val="15000"/>
            </a:spcAft>
            <a:buChar char="•"/>
          </a:pPr>
          <a:r>
            <a:rPr lang="en-US" sz="900" kern="1200" dirty="0"/>
            <a:t>1 Attribute Point gained (5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1818757"/>
        <a:ext cx="4615030" cy="483289"/>
      </dsp:txXfrm>
    </dsp:sp>
    <dsp:sp modelId="{57A2C4DB-87E7-42FF-89FD-6FF6BD012007}">
      <dsp:nvSpPr>
        <dsp:cNvPr id="0" name=""/>
        <dsp:cNvSpPr/>
      </dsp:nvSpPr>
      <dsp:spPr>
        <a:xfrm rot="16200000">
          <a:off x="-123595" y="2387134"/>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2551927"/>
        <a:ext cx="576777" cy="247190"/>
      </dsp:txXfrm>
    </dsp:sp>
    <dsp:sp modelId="{78F1B897-E188-43A4-9330-C397BF0D0855}">
      <dsp:nvSpPr>
        <dsp:cNvPr id="0" name=""/>
        <dsp:cNvSpPr/>
      </dsp:nvSpPr>
      <dsp:spPr>
        <a:xfrm rot="5400000">
          <a:off x="2629575" y="495963"/>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19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endParaRPr lang="en-US" sz="900" i="1" kern="1200" dirty="0">
            <a:solidFill>
              <a:srgbClr val="FF0000"/>
            </a:solidFill>
          </a:endParaRPr>
        </a:p>
        <a:p>
          <a:pPr marL="57150" lvl="1" indent="-57150" algn="l" defTabSz="400050">
            <a:lnSpc>
              <a:spcPct val="90000"/>
            </a:lnSpc>
            <a:spcBef>
              <a:spcPct val="0"/>
            </a:spcBef>
            <a:spcAft>
              <a:spcPct val="15000"/>
            </a:spcAft>
            <a:buChar char="•"/>
          </a:pPr>
          <a:r>
            <a:rPr lang="en-US" sz="900" i="1" kern="1200" dirty="0">
              <a:solidFill>
                <a:srgbClr val="FF0000"/>
              </a:solidFill>
            </a:rPr>
            <a:t>Rebirth becomes available</a:t>
          </a:r>
        </a:p>
      </dsp:txBody>
      <dsp:txXfrm rot="-5400000">
        <a:off x="576778" y="2574906"/>
        <a:ext cx="4615030" cy="483289"/>
      </dsp:txXfrm>
    </dsp:sp>
    <dsp:sp modelId="{716C0236-A53D-4871-8D97-A78B9D115DA9}">
      <dsp:nvSpPr>
        <dsp:cNvPr id="0" name=""/>
        <dsp:cNvSpPr/>
      </dsp:nvSpPr>
      <dsp:spPr>
        <a:xfrm rot="16200000">
          <a:off x="-123595" y="3140611"/>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3305404"/>
        <a:ext cx="576777" cy="247190"/>
      </dsp:txXfrm>
    </dsp:sp>
    <dsp:sp modelId="{E1C5D451-79BC-450F-B821-68EA21BB90D6}">
      <dsp:nvSpPr>
        <dsp:cNvPr id="0" name=""/>
        <dsp:cNvSpPr/>
      </dsp:nvSpPr>
      <dsp:spPr>
        <a:xfrm rot="5400000">
          <a:off x="2629575" y="1266220"/>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14 Mastery Points earned</a:t>
          </a:r>
        </a:p>
        <a:p>
          <a:pPr marL="57150" lvl="1" indent="-57150" algn="l" defTabSz="400050">
            <a:lnSpc>
              <a:spcPct val="90000"/>
            </a:lnSpc>
            <a:spcBef>
              <a:spcPct val="0"/>
            </a:spcBef>
            <a:spcAft>
              <a:spcPct val="15000"/>
            </a:spcAft>
            <a:buChar char="•"/>
          </a:pPr>
          <a:r>
            <a:rPr lang="en-US" sz="900" kern="1200" dirty="0"/>
            <a:t>1 Attribute Point gained (4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3345163"/>
        <a:ext cx="4615030" cy="483289"/>
      </dsp:txXfrm>
    </dsp:sp>
    <dsp:sp modelId="{1C92CC80-740C-4E83-B9CB-84B44DAB3440}">
      <dsp:nvSpPr>
        <dsp:cNvPr id="0" name=""/>
        <dsp:cNvSpPr/>
      </dsp:nvSpPr>
      <dsp:spPr>
        <a:xfrm rot="16200000">
          <a:off x="-123595" y="3894087"/>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4058880"/>
        <a:ext cx="576777" cy="247190"/>
      </dsp:txXfrm>
    </dsp:sp>
    <dsp:sp modelId="{452ED429-083D-425D-9A0E-BD53C5D97A1F}">
      <dsp:nvSpPr>
        <dsp:cNvPr id="0" name=""/>
        <dsp:cNvSpPr/>
      </dsp:nvSpPr>
      <dsp:spPr>
        <a:xfrm rot="5400000">
          <a:off x="2629575" y="2015615"/>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10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a:p>
          <a:pPr marL="57150" lvl="1" indent="-57150" algn="l" defTabSz="400050">
            <a:lnSpc>
              <a:spcPct val="90000"/>
            </a:lnSpc>
            <a:spcBef>
              <a:spcPct val="0"/>
            </a:spcBef>
            <a:spcAft>
              <a:spcPct val="15000"/>
            </a:spcAft>
            <a:buChar char="•"/>
          </a:pPr>
          <a:r>
            <a:rPr lang="en-US" sz="900" i="1" kern="1200" dirty="0">
              <a:solidFill>
                <a:srgbClr val="FF0000"/>
              </a:solidFill>
            </a:rPr>
            <a:t>2 Attribute Points gained (Reborn only, 10 total)</a:t>
          </a:r>
          <a:endParaRPr lang="en-US" sz="900" kern="1200" dirty="0"/>
        </a:p>
      </dsp:txBody>
      <dsp:txXfrm rot="-5400000">
        <a:off x="576778" y="4094558"/>
        <a:ext cx="4615030" cy="483289"/>
      </dsp:txXfrm>
    </dsp:sp>
    <dsp:sp modelId="{5FB5C235-52A3-4CDE-9AFB-399DB7A1450C}">
      <dsp:nvSpPr>
        <dsp:cNvPr id="0" name=""/>
        <dsp:cNvSpPr/>
      </dsp:nvSpPr>
      <dsp:spPr>
        <a:xfrm rot="16200000">
          <a:off x="-123595" y="4647564"/>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1" y="4812357"/>
        <a:ext cx="576777" cy="247190"/>
      </dsp:txXfrm>
    </dsp:sp>
    <dsp:sp modelId="{C161C074-0B79-413F-B6B6-237D9D333546}">
      <dsp:nvSpPr>
        <dsp:cNvPr id="0" name=""/>
        <dsp:cNvSpPr/>
      </dsp:nvSpPr>
      <dsp:spPr>
        <a:xfrm rot="5400000">
          <a:off x="2629575" y="2756399"/>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7 Mastery Points earned</a:t>
          </a:r>
        </a:p>
        <a:p>
          <a:pPr marL="57150" lvl="1" indent="-57150" algn="l" defTabSz="400050">
            <a:lnSpc>
              <a:spcPct val="90000"/>
            </a:lnSpc>
            <a:spcBef>
              <a:spcPct val="0"/>
            </a:spcBef>
            <a:spcAft>
              <a:spcPct val="15000"/>
            </a:spcAft>
            <a:buChar char="•"/>
          </a:pPr>
          <a:r>
            <a:rPr lang="en-US" sz="900" kern="1200" dirty="0"/>
            <a:t>1 Attribute Point gained (3 total), 1 Perception gained (Stealth and Sneak)</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4835342"/>
        <a:ext cx="4615030" cy="483289"/>
      </dsp:txXfrm>
    </dsp:sp>
    <dsp:sp modelId="{250B0017-617B-405F-9423-DD8775945A5E}">
      <dsp:nvSpPr>
        <dsp:cNvPr id="0" name=""/>
        <dsp:cNvSpPr/>
      </dsp:nvSpPr>
      <dsp:spPr>
        <a:xfrm rot="16200000">
          <a:off x="-123595" y="5401041"/>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rot="-5400000">
        <a:off x="1" y="5565834"/>
        <a:ext cx="576777" cy="247190"/>
      </dsp:txXfrm>
    </dsp:sp>
    <dsp:sp modelId="{C8F6CB78-6ED9-4257-B6EE-A77BEEAB9C27}">
      <dsp:nvSpPr>
        <dsp:cNvPr id="0" name=""/>
        <dsp:cNvSpPr/>
      </dsp:nvSpPr>
      <dsp:spPr>
        <a:xfrm rot="5400000">
          <a:off x="2629575" y="3518263"/>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5 Mastery Points earned</a:t>
          </a:r>
        </a:p>
        <a:p>
          <a:pPr marL="57150" lvl="1" indent="-57150" algn="l" defTabSz="400050">
            <a:lnSpc>
              <a:spcPct val="90000"/>
            </a:lnSpc>
            <a:spcBef>
              <a:spcPct val="0"/>
            </a:spcBef>
            <a:spcAft>
              <a:spcPct val="15000"/>
            </a:spcAft>
            <a:buChar char="•"/>
          </a:pPr>
          <a:r>
            <a:rPr lang="en-US" sz="900" kern="1200" dirty="0"/>
            <a:t>Health and Charges increased (based on highest modifier for each)</a:t>
          </a:r>
        </a:p>
      </dsp:txBody>
      <dsp:txXfrm rot="-5400000">
        <a:off x="576778" y="5597206"/>
        <a:ext cx="4615030" cy="483289"/>
      </dsp:txXfrm>
    </dsp:sp>
    <dsp:sp modelId="{3BA77154-D258-4A42-AEBF-2910DADCA173}">
      <dsp:nvSpPr>
        <dsp:cNvPr id="0" name=""/>
        <dsp:cNvSpPr/>
      </dsp:nvSpPr>
      <dsp:spPr>
        <a:xfrm rot="16200000">
          <a:off x="-123595" y="6154517"/>
          <a:ext cx="823967" cy="576777"/>
        </a:xfrm>
        <a:prstGeom prst="chevron">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rot="-5400000">
        <a:off x="1" y="6319310"/>
        <a:ext cx="576777" cy="247190"/>
      </dsp:txXfrm>
    </dsp:sp>
    <dsp:sp modelId="{CD240604-D3B5-455B-9610-F1E54E48779B}">
      <dsp:nvSpPr>
        <dsp:cNvPr id="0" name=""/>
        <dsp:cNvSpPr/>
      </dsp:nvSpPr>
      <dsp:spPr>
        <a:xfrm rot="5400000">
          <a:off x="2629575" y="4269622"/>
          <a:ext cx="535579" cy="4641175"/>
        </a:xfrm>
        <a:prstGeom prst="round2SameRect">
          <a:avLst/>
        </a:prstGeom>
        <a:solidFill>
          <a:schemeClr val="lt1">
            <a:alpha val="90000"/>
            <a:hueOff val="0"/>
            <a:satOff val="0"/>
            <a:lumOff val="0"/>
            <a:alphaOff val="0"/>
          </a:schemeClr>
        </a:solidFill>
        <a:ln w="12700" cap="flat" cmpd="sng" algn="ctr">
          <a:solidFill>
            <a:srgbClr val="C997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a:t>Requires 4 Mastery Points earned (granted at character creation)</a:t>
          </a:r>
        </a:p>
        <a:p>
          <a:pPr marL="57150" lvl="1" indent="-57150" algn="l" defTabSz="400050">
            <a:lnSpc>
              <a:spcPct val="90000"/>
            </a:lnSpc>
            <a:spcBef>
              <a:spcPct val="0"/>
            </a:spcBef>
            <a:spcAft>
              <a:spcPct val="15000"/>
            </a:spcAft>
            <a:buChar char="•"/>
          </a:pPr>
          <a:r>
            <a:rPr lang="en-US" sz="900" kern="1200" dirty="0"/>
            <a:t>2 Attribute Points gained (granted at character creation and </a:t>
          </a:r>
          <a:r>
            <a:rPr lang="en-US" sz="900" i="1" kern="1200" dirty="0">
              <a:solidFill>
                <a:srgbClr val="FF0000"/>
              </a:solidFill>
            </a:rPr>
            <a:t>Rebirth</a:t>
          </a:r>
          <a:r>
            <a:rPr lang="en-US" sz="900" kern="1200" dirty="0"/>
            <a:t>), (2 total, </a:t>
          </a:r>
          <a:r>
            <a:rPr lang="en-US" sz="900" i="1" kern="1200" dirty="0">
              <a:solidFill>
                <a:srgbClr val="FF0000"/>
              </a:solidFill>
            </a:rPr>
            <a:t>8 at Rebirth</a:t>
          </a:r>
          <a:r>
            <a:rPr lang="en-US" sz="900" kern="1200" dirty="0"/>
            <a:t>)</a:t>
          </a:r>
          <a:endParaRPr lang="en-US" sz="900" i="1" kern="1200" dirty="0">
            <a:solidFill>
              <a:srgbClr val="FF0000"/>
            </a:solidFill>
          </a:endParaRPr>
        </a:p>
        <a:p>
          <a:pPr marL="57150" lvl="1" indent="-57150" algn="l" defTabSz="400050">
            <a:lnSpc>
              <a:spcPct val="90000"/>
            </a:lnSpc>
            <a:spcBef>
              <a:spcPct val="0"/>
            </a:spcBef>
            <a:spcAft>
              <a:spcPct val="15000"/>
            </a:spcAft>
            <a:buChar char="•"/>
          </a:pPr>
          <a:r>
            <a:rPr lang="en-US" sz="900" kern="1200" dirty="0"/>
            <a:t>4 Health and 4 Charges, 1 Perception (Stealth and Sneak) (granted at character creation)</a:t>
          </a:r>
        </a:p>
      </dsp:txBody>
      <dsp:txXfrm rot="-5400000">
        <a:off x="576778" y="6348565"/>
        <a:ext cx="4615030" cy="483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9E44B-598E-479A-A6C8-3C8BD4067E1B}">
      <dsp:nvSpPr>
        <dsp:cNvPr id="0" name=""/>
        <dsp:cNvSpPr/>
      </dsp:nvSpPr>
      <dsp:spPr>
        <a:xfrm rot="16200000">
          <a:off x="-2435251"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Constitution</a:t>
          </a:r>
        </a:p>
      </dsp:txBody>
      <dsp:txXfrm>
        <a:off x="-2435251" y="3216995"/>
        <a:ext cx="5183649" cy="233628"/>
      </dsp:txXfrm>
    </dsp:sp>
    <dsp:sp modelId="{2A0E8E76-35C0-47E9-8A95-232C3B7C5140}">
      <dsp:nvSpPr>
        <dsp:cNvPr id="0" name=""/>
        <dsp:cNvSpPr/>
      </dsp:nvSpPr>
      <dsp:spPr>
        <a:xfrm>
          <a:off x="273386" y="458646"/>
          <a:ext cx="1163715" cy="5750325"/>
        </a:xfrm>
        <a:prstGeom prst="rect">
          <a:avLst/>
        </a:prstGeom>
        <a:solidFill>
          <a:srgbClr val="5F3C27"/>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1 - +1 to Disarm and Grip power</a:t>
          </a:r>
        </a:p>
        <a:p>
          <a:pPr marL="57150" lvl="1" indent="-57150" algn="l" defTabSz="400050">
            <a:lnSpc>
              <a:spcPct val="90000"/>
            </a:lnSpc>
            <a:spcBef>
              <a:spcPct val="0"/>
            </a:spcBef>
            <a:spcAft>
              <a:spcPct val="15000"/>
            </a:spcAft>
            <a:buChar char="•"/>
          </a:pPr>
          <a:r>
            <a:rPr lang="en-US" sz="900" kern="1200" dirty="0">
              <a:solidFill>
                <a:schemeClr val="bg1"/>
              </a:solidFill>
            </a:rPr>
            <a:t>2 - May use a Heavy Shield as if it were a Small Shield</a:t>
          </a:r>
        </a:p>
        <a:p>
          <a:pPr marL="57150" lvl="1" indent="-57150" algn="l" defTabSz="400050">
            <a:lnSpc>
              <a:spcPct val="90000"/>
            </a:lnSpc>
            <a:spcBef>
              <a:spcPct val="0"/>
            </a:spcBef>
            <a:spcAft>
              <a:spcPct val="15000"/>
            </a:spcAft>
            <a:buChar char="•"/>
          </a:pPr>
          <a:r>
            <a:rPr lang="en-US" sz="900" kern="1200" dirty="0">
              <a:solidFill>
                <a:schemeClr val="bg1"/>
              </a:solidFill>
            </a:rPr>
            <a:t>3 – +2 Health</a:t>
          </a:r>
          <a:br>
            <a:rPr lang="en-US" sz="900" kern="1200" dirty="0">
              <a:solidFill>
                <a:schemeClr val="bg1"/>
              </a:solidFill>
            </a:rPr>
          </a:br>
          <a:br>
            <a:rPr lang="en-US" sz="900" b="1" kern="1200" dirty="0">
              <a:solidFill>
                <a:schemeClr val="bg1"/>
              </a:solidFill>
            </a:rPr>
          </a:br>
          <a:r>
            <a:rPr lang="en-US" sz="900" b="1" kern="1200" dirty="0">
              <a:solidFill>
                <a:schemeClr val="bg1"/>
              </a:solidFill>
            </a:rPr>
            <a:t>BATTLE PRESENCE:</a:t>
          </a:r>
        </a:p>
        <a:p>
          <a:pPr marL="57150" lvl="1" indent="-57150" algn="l" defTabSz="400050">
            <a:lnSpc>
              <a:spcPct val="90000"/>
            </a:lnSpc>
            <a:spcBef>
              <a:spcPct val="0"/>
            </a:spcBef>
            <a:spcAft>
              <a:spcPct val="15000"/>
            </a:spcAft>
            <a:buChar char="•"/>
          </a:pPr>
          <a:endParaRPr lang="en-US" sz="900" kern="1200" dirty="0">
            <a:solidFill>
              <a:schemeClr val="bg1"/>
            </a:solidFill>
          </a:endParaRPr>
        </a:p>
        <a:p>
          <a:pPr marL="57150" lvl="1" indent="-57150" algn="l" defTabSz="400050">
            <a:lnSpc>
              <a:spcPct val="90000"/>
            </a:lnSpc>
            <a:spcBef>
              <a:spcPct val="0"/>
            </a:spcBef>
            <a:spcAft>
              <a:spcPct val="15000"/>
            </a:spcAft>
            <a:buChar char="•"/>
          </a:pPr>
          <a:r>
            <a:rPr lang="en-US" sz="900" kern="1200" dirty="0">
              <a:solidFill>
                <a:schemeClr val="bg1"/>
              </a:solidFill>
            </a:rPr>
            <a:t>4 – You can now see any </a:t>
          </a:r>
          <a:r>
            <a:rPr lang="en-US" sz="900" kern="1200" dirty="0" err="1">
              <a:solidFill>
                <a:schemeClr val="bg1"/>
              </a:solidFill>
            </a:rPr>
            <a:t>stealthed</a:t>
          </a:r>
          <a:r>
            <a:rPr lang="en-US" sz="900" kern="1200" dirty="0">
              <a:solidFill>
                <a:schemeClr val="bg1"/>
              </a:solidFill>
            </a:rPr>
            <a:t> character or monster that is within your current melee range, regardless of their position relative to you and how much higher their Stealth is to your Perception</a:t>
          </a:r>
        </a:p>
        <a:p>
          <a:pPr marL="57150" lvl="1" indent="-57150" algn="l" defTabSz="400050">
            <a:lnSpc>
              <a:spcPct val="90000"/>
            </a:lnSpc>
            <a:spcBef>
              <a:spcPct val="0"/>
            </a:spcBef>
            <a:spcAft>
              <a:spcPct val="15000"/>
            </a:spcAft>
            <a:buChar char="•"/>
          </a:pPr>
          <a:r>
            <a:rPr lang="en-US" sz="900" kern="1200" dirty="0">
              <a:solidFill>
                <a:schemeClr val="bg1"/>
              </a:solidFill>
            </a:rPr>
            <a:t>5 – May wear two pieces of equipment in one location of your choice (armor points do not stack, you gain the appropriate charges and material bonuses).  You may also wear up to 22 points of armor without taking a Fighter class</a:t>
          </a:r>
        </a:p>
        <a:p>
          <a:pPr marL="57150" lvl="1" indent="-57150" algn="l" defTabSz="400050">
            <a:lnSpc>
              <a:spcPct val="90000"/>
            </a:lnSpc>
            <a:spcBef>
              <a:spcPct val="0"/>
            </a:spcBef>
            <a:spcAft>
              <a:spcPct val="15000"/>
            </a:spcAft>
            <a:buChar char="•"/>
          </a:pPr>
          <a:r>
            <a:rPr lang="en-US" sz="900" kern="1200" dirty="0">
              <a:solidFill>
                <a:schemeClr val="bg1"/>
              </a:solidFill>
            </a:rPr>
            <a:t>6 – Shout effects (any number modifier) are doubled</a:t>
          </a:r>
        </a:p>
      </dsp:txBody>
      <dsp:txXfrm>
        <a:off x="273386" y="458646"/>
        <a:ext cx="1163715" cy="5750325"/>
      </dsp:txXfrm>
    </dsp:sp>
    <dsp:sp modelId="{15B347FC-1E07-4C29-94FC-477CFD22F3E2}">
      <dsp:nvSpPr>
        <dsp:cNvPr id="0" name=""/>
        <dsp:cNvSpPr/>
      </dsp:nvSpPr>
      <dsp:spPr>
        <a:xfrm>
          <a:off x="67111" y="75485"/>
          <a:ext cx="467256" cy="46725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rgbClr val="5F3C27"/>
          </a:solidFill>
          <a:prstDash val="solid"/>
          <a:miter lim="800000"/>
        </a:ln>
        <a:effectLst/>
      </dsp:spPr>
      <dsp:style>
        <a:lnRef idx="2">
          <a:scrgbClr r="0" g="0" b="0"/>
        </a:lnRef>
        <a:fillRef idx="1">
          <a:scrgbClr r="0" g="0" b="0"/>
        </a:fillRef>
        <a:effectRef idx="0">
          <a:scrgbClr r="0" g="0" b="0"/>
        </a:effectRef>
        <a:fontRef idx="minor"/>
      </dsp:style>
    </dsp:sp>
    <dsp:sp modelId="{6220FDE6-632F-4EE2-B096-42B6C32316BB}">
      <dsp:nvSpPr>
        <dsp:cNvPr id="0" name=""/>
        <dsp:cNvSpPr/>
      </dsp:nvSpPr>
      <dsp:spPr>
        <a:xfrm rot="16200000">
          <a:off x="-750955"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Skill</a:t>
          </a:r>
        </a:p>
      </dsp:txBody>
      <dsp:txXfrm>
        <a:off x="-750955" y="3216995"/>
        <a:ext cx="5183649" cy="233628"/>
      </dsp:txXfrm>
    </dsp:sp>
    <dsp:sp modelId="{3D08A11F-14D6-4A61-B006-13ACC9B89A7B}">
      <dsp:nvSpPr>
        <dsp:cNvPr id="0" name=""/>
        <dsp:cNvSpPr/>
      </dsp:nvSpPr>
      <dsp:spPr>
        <a:xfrm>
          <a:off x="1957682" y="455510"/>
          <a:ext cx="1163715" cy="5756597"/>
        </a:xfrm>
        <a:prstGeom prst="rect">
          <a:avLst/>
        </a:prstGeom>
        <a:solidFill>
          <a:srgbClr val="637F53"/>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1 – Choose: +2 Perception, or +1 Perception, and you may replace up to 2 more Skill bonuses in this tree with +1 Perception</a:t>
          </a:r>
        </a:p>
        <a:p>
          <a:pPr marL="57150" lvl="1" indent="-57150" algn="l" defTabSz="400050">
            <a:lnSpc>
              <a:spcPct val="90000"/>
            </a:lnSpc>
            <a:spcBef>
              <a:spcPct val="0"/>
            </a:spcBef>
            <a:spcAft>
              <a:spcPct val="15000"/>
            </a:spcAft>
            <a:buChar char="•"/>
          </a:pPr>
          <a:r>
            <a:rPr lang="en-US" sz="900" kern="1200" dirty="0">
              <a:solidFill>
                <a:schemeClr val="bg1"/>
              </a:solidFill>
            </a:rPr>
            <a:t>2 – You may wear one piece of equipment of a heavier value than your archetype maximum without a Perception penalty</a:t>
          </a:r>
        </a:p>
        <a:p>
          <a:pPr marL="57150" lvl="1" indent="-57150" algn="l" defTabSz="400050">
            <a:lnSpc>
              <a:spcPct val="90000"/>
            </a:lnSpc>
            <a:spcBef>
              <a:spcPct val="0"/>
            </a:spcBef>
            <a:spcAft>
              <a:spcPct val="15000"/>
            </a:spcAft>
            <a:buChar char="•"/>
          </a:pPr>
          <a:r>
            <a:rPr lang="en-US" sz="900" kern="1200" dirty="0">
              <a:solidFill>
                <a:schemeClr val="bg1"/>
              </a:solidFill>
            </a:rPr>
            <a:t>3 – You may apply toxins without a 3-count (still requires Toxin </a:t>
          </a:r>
          <a:r>
            <a:rPr lang="en-US" sz="900" kern="1200" dirty="0" err="1">
              <a:solidFill>
                <a:schemeClr val="bg1"/>
              </a:solidFill>
            </a:rPr>
            <a:t>phys</a:t>
          </a:r>
          <a:r>
            <a:rPr lang="en-US" sz="900" kern="1200" dirty="0">
              <a:solidFill>
                <a:schemeClr val="bg1"/>
              </a:solidFill>
            </a:rPr>
            <a:t>-rep to be used)</a:t>
          </a:r>
          <a:br>
            <a:rPr lang="en-US" sz="900" kern="1200" dirty="0">
              <a:solidFill>
                <a:schemeClr val="bg1"/>
              </a:solidFill>
            </a:rPr>
          </a:br>
          <a:br>
            <a:rPr lang="en-US" sz="900" b="1" kern="1200" dirty="0">
              <a:solidFill>
                <a:schemeClr val="bg1"/>
              </a:solidFill>
            </a:rPr>
          </a:br>
          <a:r>
            <a:rPr lang="en-US" sz="900" b="1" kern="1200" dirty="0">
              <a:solidFill>
                <a:schemeClr val="bg1"/>
              </a:solidFill>
            </a:rPr>
            <a:t>ENHANCED PERCEPTION:</a:t>
          </a:r>
        </a:p>
        <a:p>
          <a:pPr marL="57150" lvl="1" indent="-57150" algn="l" defTabSz="400050">
            <a:lnSpc>
              <a:spcPct val="90000"/>
            </a:lnSpc>
            <a:spcBef>
              <a:spcPct val="0"/>
            </a:spcBef>
            <a:spcAft>
              <a:spcPct val="15000"/>
            </a:spcAft>
            <a:buChar char="•"/>
          </a:pPr>
          <a:endParaRPr lang="en-US" sz="900" kern="1200" dirty="0">
            <a:solidFill>
              <a:schemeClr val="bg1"/>
            </a:solidFill>
          </a:endParaRPr>
        </a:p>
        <a:p>
          <a:pPr marL="57150" lvl="1" indent="-57150" algn="l" defTabSz="400050">
            <a:lnSpc>
              <a:spcPct val="90000"/>
            </a:lnSpc>
            <a:spcBef>
              <a:spcPct val="0"/>
            </a:spcBef>
            <a:spcAft>
              <a:spcPct val="15000"/>
            </a:spcAft>
            <a:buChar char="•"/>
          </a:pPr>
          <a:r>
            <a:rPr lang="en-US" sz="900" kern="1200" dirty="0">
              <a:solidFill>
                <a:schemeClr val="bg1"/>
              </a:solidFill>
            </a:rPr>
            <a:t>4 – Can stealth in shadows without an ability, and move at walking speed while using any stealth ability</a:t>
          </a:r>
          <a:endParaRPr lang="en-US" sz="900" kern="1200" dirty="0"/>
        </a:p>
        <a:p>
          <a:pPr marL="57150" lvl="1" indent="-57150" algn="l" defTabSz="400050">
            <a:lnSpc>
              <a:spcPct val="90000"/>
            </a:lnSpc>
            <a:spcBef>
              <a:spcPct val="0"/>
            </a:spcBef>
            <a:spcAft>
              <a:spcPct val="15000"/>
            </a:spcAft>
            <a:buChar char="•"/>
          </a:pPr>
          <a:r>
            <a:rPr lang="en-US" sz="900" kern="1200" dirty="0">
              <a:solidFill>
                <a:schemeClr val="bg1"/>
              </a:solidFill>
            </a:rPr>
            <a:t>5 - Take half vicinity damage from traps (vicinity effects still apply normally) and half burst damage from any source (burst effects still apply normally)</a:t>
          </a:r>
        </a:p>
        <a:p>
          <a:pPr marL="57150" lvl="1" indent="-57150" algn="l" defTabSz="400050">
            <a:lnSpc>
              <a:spcPct val="90000"/>
            </a:lnSpc>
            <a:spcBef>
              <a:spcPct val="0"/>
            </a:spcBef>
            <a:spcAft>
              <a:spcPct val="15000"/>
            </a:spcAft>
            <a:buChar char="•"/>
          </a:pPr>
          <a:r>
            <a:rPr lang="en-US" sz="900" kern="1200" dirty="0">
              <a:solidFill>
                <a:schemeClr val="bg1"/>
              </a:solidFill>
            </a:rPr>
            <a:t>6 – Can make Caustic Toxin – reducing target healing done by ½ until they refresh</a:t>
          </a:r>
        </a:p>
      </dsp:txBody>
      <dsp:txXfrm>
        <a:off x="1957682" y="455510"/>
        <a:ext cx="1163715" cy="5756597"/>
      </dsp:txXfrm>
    </dsp:sp>
    <dsp:sp modelId="{A9D63AD8-03F3-4136-A3DC-5DDD1B800B12}">
      <dsp:nvSpPr>
        <dsp:cNvPr id="0" name=""/>
        <dsp:cNvSpPr/>
      </dsp:nvSpPr>
      <dsp:spPr>
        <a:xfrm>
          <a:off x="1684258" y="67098"/>
          <a:ext cx="467256" cy="467256"/>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0000" r="-40000"/>
          </a:stretch>
        </a:blipFill>
        <a:ln w="12700" cap="flat" cmpd="sng" algn="ctr">
          <a:solidFill>
            <a:srgbClr val="637F53"/>
          </a:solidFill>
          <a:prstDash val="solid"/>
          <a:miter lim="800000"/>
        </a:ln>
        <a:effectLst/>
      </dsp:spPr>
      <dsp:style>
        <a:lnRef idx="2">
          <a:scrgbClr r="0" g="0" b="0"/>
        </a:lnRef>
        <a:fillRef idx="1">
          <a:scrgbClr r="0" g="0" b="0"/>
        </a:fillRef>
        <a:effectRef idx="0">
          <a:scrgbClr r="0" g="0" b="0"/>
        </a:effectRef>
        <a:fontRef idx="minor"/>
      </dsp:style>
    </dsp:sp>
    <dsp:sp modelId="{D042C7C9-BFCE-4EFE-8508-2D8C9A0B12C2}">
      <dsp:nvSpPr>
        <dsp:cNvPr id="0" name=""/>
        <dsp:cNvSpPr/>
      </dsp:nvSpPr>
      <dsp:spPr>
        <a:xfrm rot="16200000">
          <a:off x="933339"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Mind</a:t>
          </a:r>
        </a:p>
      </dsp:txBody>
      <dsp:txXfrm>
        <a:off x="933339" y="3216995"/>
        <a:ext cx="5183649" cy="233628"/>
      </dsp:txXfrm>
    </dsp:sp>
    <dsp:sp modelId="{AA1A76A8-F74B-4628-BC91-616322035114}">
      <dsp:nvSpPr>
        <dsp:cNvPr id="0" name=""/>
        <dsp:cNvSpPr/>
      </dsp:nvSpPr>
      <dsp:spPr>
        <a:xfrm>
          <a:off x="3641978" y="461549"/>
          <a:ext cx="1163715" cy="5744519"/>
        </a:xfrm>
        <a:prstGeom prst="rect">
          <a:avLst/>
        </a:prstGeom>
        <a:solidFill>
          <a:srgbClr val="5B9BD5"/>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bg1"/>
              </a:solidFill>
            </a:rPr>
            <a:t>1 – Rejuvenation Potions now restore twice as many charges</a:t>
          </a:r>
        </a:p>
        <a:p>
          <a:pPr marL="57150" lvl="1" indent="-57150" algn="l" defTabSz="400050">
            <a:lnSpc>
              <a:spcPct val="90000"/>
            </a:lnSpc>
            <a:spcBef>
              <a:spcPct val="0"/>
            </a:spcBef>
            <a:spcAft>
              <a:spcPct val="15000"/>
            </a:spcAft>
            <a:buChar char="•"/>
          </a:pPr>
          <a:r>
            <a:rPr lang="en-US" sz="900" kern="1200" dirty="0">
              <a:solidFill>
                <a:schemeClr val="bg1"/>
              </a:solidFill>
            </a:rPr>
            <a:t>2 - Rejuvenation Potions no longer cause negative effects</a:t>
          </a:r>
          <a:br>
            <a:rPr lang="en-US" sz="900" kern="1200" dirty="0">
              <a:solidFill>
                <a:schemeClr val="bg1"/>
              </a:solidFill>
            </a:rPr>
          </a:br>
          <a:r>
            <a:rPr lang="en-US" sz="900" kern="1200" dirty="0">
              <a:solidFill>
                <a:schemeClr val="bg1"/>
              </a:solidFill>
            </a:rPr>
            <a:t>3 – +2 Charges</a:t>
          </a:r>
          <a:br>
            <a:rPr lang="en-US" sz="900" kern="1200" dirty="0">
              <a:solidFill>
                <a:schemeClr val="bg1"/>
              </a:solidFill>
            </a:rPr>
          </a:br>
          <a:endParaRPr lang="en-US" sz="900" kern="1200" dirty="0">
            <a:solidFill>
              <a:schemeClr val="bg1"/>
            </a:solidFill>
          </a:endParaRPr>
        </a:p>
        <a:p>
          <a:pPr marL="57150" lvl="1" indent="-57150" algn="l" defTabSz="400050">
            <a:lnSpc>
              <a:spcPct val="90000"/>
            </a:lnSpc>
            <a:spcBef>
              <a:spcPct val="0"/>
            </a:spcBef>
            <a:spcAft>
              <a:spcPct val="15000"/>
            </a:spcAft>
            <a:buNone/>
          </a:pPr>
          <a:r>
            <a:rPr lang="en-US" sz="900" b="1" kern="1200" dirty="0">
              <a:solidFill>
                <a:schemeClr val="bg1"/>
              </a:solidFill>
            </a:rPr>
            <a:t>MIND OVER MATTER:</a:t>
          </a:r>
          <a:endParaRPr lang="en-US" sz="900" kern="1200" dirty="0">
            <a:solidFill>
              <a:schemeClr val="bg1"/>
            </a:solidFill>
          </a:endParaRPr>
        </a:p>
        <a:p>
          <a:pPr marL="57150" lvl="1" indent="-57150" algn="l" defTabSz="400050">
            <a:lnSpc>
              <a:spcPct val="90000"/>
            </a:lnSpc>
            <a:spcBef>
              <a:spcPct val="0"/>
            </a:spcBef>
            <a:spcAft>
              <a:spcPct val="15000"/>
            </a:spcAft>
            <a:buChar char="•"/>
          </a:pPr>
          <a:endParaRPr lang="en-US" sz="900" kern="1200" dirty="0">
            <a:solidFill>
              <a:schemeClr val="bg1"/>
            </a:solidFill>
          </a:endParaRPr>
        </a:p>
        <a:p>
          <a:pPr marL="57150" lvl="1" indent="-57150" algn="l" defTabSz="400050">
            <a:lnSpc>
              <a:spcPct val="90000"/>
            </a:lnSpc>
            <a:spcBef>
              <a:spcPct val="0"/>
            </a:spcBef>
            <a:spcAft>
              <a:spcPct val="15000"/>
            </a:spcAft>
            <a:buChar char="•"/>
          </a:pPr>
          <a:r>
            <a:rPr lang="en-US" sz="900" kern="1200" dirty="0">
              <a:solidFill>
                <a:schemeClr val="bg1"/>
              </a:solidFill>
            </a:rPr>
            <a:t>4 – Your regular packet attacks can now call the ‘spell’ tagline.  Spell damage pierces shields.  </a:t>
          </a:r>
        </a:p>
        <a:p>
          <a:pPr marL="57150" lvl="1" indent="-57150" algn="l" defTabSz="400050">
            <a:lnSpc>
              <a:spcPct val="90000"/>
            </a:lnSpc>
            <a:spcBef>
              <a:spcPct val="0"/>
            </a:spcBef>
            <a:spcAft>
              <a:spcPct val="15000"/>
            </a:spcAft>
            <a:buChar char="•"/>
          </a:pPr>
          <a:r>
            <a:rPr lang="en-US" sz="900" kern="1200" dirty="0">
              <a:solidFill>
                <a:schemeClr val="bg1"/>
              </a:solidFill>
            </a:rPr>
            <a:t>5 -  Damage taken no longer interrupts incants and meditating</a:t>
          </a:r>
        </a:p>
        <a:p>
          <a:pPr marL="57150" lvl="1" indent="-57150" algn="l" defTabSz="400050">
            <a:lnSpc>
              <a:spcPct val="90000"/>
            </a:lnSpc>
            <a:spcBef>
              <a:spcPct val="0"/>
            </a:spcBef>
            <a:spcAft>
              <a:spcPct val="15000"/>
            </a:spcAft>
            <a:buChar char="•"/>
          </a:pPr>
          <a:r>
            <a:rPr lang="en-US" sz="900" kern="1200" dirty="0">
              <a:solidFill>
                <a:schemeClr val="bg1"/>
              </a:solidFill>
            </a:rPr>
            <a:t>6 – If a packet delivered magical or discipline attack misses (not blocked/mitigated), no charge is consumed.  If the power was Overcharged and required more charges, only the base spell charge is consumed.</a:t>
          </a:r>
        </a:p>
      </dsp:txBody>
      <dsp:txXfrm>
        <a:off x="3641978" y="461549"/>
        <a:ext cx="1163715" cy="5744519"/>
      </dsp:txXfrm>
    </dsp:sp>
    <dsp:sp modelId="{DED135EE-7964-4445-B514-F4E9F22000DE}">
      <dsp:nvSpPr>
        <dsp:cNvPr id="0" name=""/>
        <dsp:cNvSpPr/>
      </dsp:nvSpPr>
      <dsp:spPr>
        <a:xfrm>
          <a:off x="3425129" y="69780"/>
          <a:ext cx="467256" cy="46725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dsp:style>
    </dsp:sp>
    <dsp:sp modelId="{EC7ADF67-6ECC-4EB2-86AC-3BC90180F966}">
      <dsp:nvSpPr>
        <dsp:cNvPr id="0" name=""/>
        <dsp:cNvSpPr/>
      </dsp:nvSpPr>
      <dsp:spPr>
        <a:xfrm rot="16200000">
          <a:off x="2617635" y="3216995"/>
          <a:ext cx="5183649" cy="23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6047" bIns="0" numCol="1" spcCol="1270" anchor="t" anchorCtr="0">
          <a:noAutofit/>
        </a:bodyPr>
        <a:lstStyle/>
        <a:p>
          <a:pPr marL="0" lvl="0" indent="0" algn="r" defTabSz="711200">
            <a:lnSpc>
              <a:spcPct val="90000"/>
            </a:lnSpc>
            <a:spcBef>
              <a:spcPct val="0"/>
            </a:spcBef>
            <a:spcAft>
              <a:spcPct val="35000"/>
            </a:spcAft>
            <a:buNone/>
          </a:pPr>
          <a:r>
            <a:rPr lang="en-US" sz="1600" kern="1200" dirty="0"/>
            <a:t>Spirit</a:t>
          </a:r>
        </a:p>
      </dsp:txBody>
      <dsp:txXfrm>
        <a:off x="2617635" y="3216995"/>
        <a:ext cx="5183649" cy="233628"/>
      </dsp:txXfrm>
    </dsp:sp>
    <dsp:sp modelId="{F372C384-A43C-461B-BE70-F1BB7F118571}">
      <dsp:nvSpPr>
        <dsp:cNvPr id="0" name=""/>
        <dsp:cNvSpPr/>
      </dsp:nvSpPr>
      <dsp:spPr>
        <a:xfrm>
          <a:off x="5326274" y="462326"/>
          <a:ext cx="1163715" cy="5742964"/>
        </a:xfrm>
        <a:prstGeom prst="rect">
          <a:avLst/>
        </a:prstGeom>
        <a:solidFill>
          <a:srgbClr val="FCD634"/>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206047" rIns="78232" bIns="78232" numCol="1" spcCol="1270" anchor="t" anchorCtr="0">
          <a:noAutofit/>
        </a:bodyPr>
        <a:lstStyle/>
        <a:p>
          <a:pPr marL="57150" lvl="1" indent="-57150" algn="l" defTabSz="400050">
            <a:lnSpc>
              <a:spcPct val="90000"/>
            </a:lnSpc>
            <a:spcBef>
              <a:spcPct val="0"/>
            </a:spcBef>
            <a:spcAft>
              <a:spcPct val="15000"/>
            </a:spcAft>
            <a:buChar char="•"/>
          </a:pPr>
          <a:r>
            <a:rPr lang="en-US" sz="900" kern="1200" dirty="0">
              <a:solidFill>
                <a:schemeClr val="tx1"/>
              </a:solidFill>
            </a:rPr>
            <a:t>1 – You automatically recover at the end of each refresh</a:t>
          </a:r>
        </a:p>
        <a:p>
          <a:pPr marL="57150" lvl="1" indent="-57150" algn="l" defTabSz="400050">
            <a:lnSpc>
              <a:spcPct val="90000"/>
            </a:lnSpc>
            <a:spcBef>
              <a:spcPct val="0"/>
            </a:spcBef>
            <a:spcAft>
              <a:spcPct val="15000"/>
            </a:spcAft>
            <a:buChar char="•"/>
          </a:pPr>
          <a:r>
            <a:rPr lang="en-US" sz="900" kern="1200" dirty="0">
              <a:solidFill>
                <a:schemeClr val="tx1"/>
              </a:solidFill>
            </a:rPr>
            <a:t>2 - +2 to incoming and outgoing healing by any source (does not stack for self-healing)</a:t>
          </a:r>
        </a:p>
        <a:p>
          <a:pPr marL="57150" lvl="1" indent="-57150" algn="l" defTabSz="400050">
            <a:lnSpc>
              <a:spcPct val="90000"/>
            </a:lnSpc>
            <a:spcBef>
              <a:spcPct val="0"/>
            </a:spcBef>
            <a:spcAft>
              <a:spcPct val="15000"/>
            </a:spcAft>
            <a:buChar char="•"/>
          </a:pPr>
          <a:r>
            <a:rPr lang="en-US" sz="900" kern="1200" dirty="0">
              <a:solidFill>
                <a:schemeClr val="tx1"/>
              </a:solidFill>
            </a:rPr>
            <a:t>3 - Revive now heals you or your target to half of </a:t>
          </a:r>
          <a:r>
            <a:rPr lang="en-US" sz="900" b="1" u="sng" kern="1200" dirty="0">
              <a:solidFill>
                <a:schemeClr val="tx1"/>
              </a:solidFill>
            </a:rPr>
            <a:t>your</a:t>
          </a:r>
          <a:r>
            <a:rPr lang="en-US" sz="900" kern="1200" dirty="0">
              <a:solidFill>
                <a:schemeClr val="tx1"/>
              </a:solidFill>
            </a:rPr>
            <a:t> maximum health</a:t>
          </a:r>
          <a:br>
            <a:rPr lang="en-US" sz="900" kern="1200" dirty="0">
              <a:solidFill>
                <a:schemeClr val="bg1"/>
              </a:solidFill>
            </a:rPr>
          </a:br>
          <a:br>
            <a:rPr lang="en-US" sz="900" kern="1200" dirty="0">
              <a:solidFill>
                <a:schemeClr val="bg1"/>
              </a:solidFill>
            </a:rPr>
          </a:br>
          <a:r>
            <a:rPr lang="en-US" sz="900" b="1" kern="1200" dirty="0">
              <a:solidFill>
                <a:schemeClr val="tx1"/>
              </a:solidFill>
            </a:rPr>
            <a:t>UNBREAKABLE SPIRIT:</a:t>
          </a:r>
        </a:p>
        <a:p>
          <a:pPr marL="57150" lvl="1" indent="-57150" algn="l" defTabSz="400050">
            <a:lnSpc>
              <a:spcPct val="90000"/>
            </a:lnSpc>
            <a:spcBef>
              <a:spcPct val="0"/>
            </a:spcBef>
            <a:spcAft>
              <a:spcPct val="15000"/>
            </a:spcAft>
            <a:buChar char="•"/>
          </a:pPr>
          <a:endParaRPr lang="en-US" sz="900" kern="1200" dirty="0">
            <a:solidFill>
              <a:schemeClr val="tx1"/>
            </a:solidFill>
          </a:endParaRPr>
        </a:p>
        <a:p>
          <a:pPr marL="57150" lvl="1" indent="-57150" algn="l" defTabSz="400050">
            <a:lnSpc>
              <a:spcPct val="90000"/>
            </a:lnSpc>
            <a:spcBef>
              <a:spcPct val="0"/>
            </a:spcBef>
            <a:spcAft>
              <a:spcPct val="15000"/>
            </a:spcAft>
            <a:buChar char="•"/>
          </a:pPr>
          <a:r>
            <a:rPr lang="en-US" sz="900" kern="1200" dirty="0">
              <a:solidFill>
                <a:schemeClr val="tx1"/>
              </a:solidFill>
            </a:rPr>
            <a:t>4 – You may move at walking speed while meditating or refreshing</a:t>
          </a:r>
        </a:p>
        <a:p>
          <a:pPr marL="57150" lvl="1" indent="-57150" algn="l" defTabSz="400050">
            <a:lnSpc>
              <a:spcPct val="90000"/>
            </a:lnSpc>
            <a:spcBef>
              <a:spcPct val="0"/>
            </a:spcBef>
            <a:spcAft>
              <a:spcPct val="15000"/>
            </a:spcAft>
            <a:buChar char="•"/>
          </a:pPr>
          <a:r>
            <a:rPr lang="en-US" sz="900" kern="1200" dirty="0">
              <a:solidFill>
                <a:schemeClr val="tx1"/>
              </a:solidFill>
            </a:rPr>
            <a:t>5 - You refresh in 30 seconds</a:t>
          </a:r>
        </a:p>
        <a:p>
          <a:pPr marL="57150" lvl="1" indent="-57150" algn="l" defTabSz="400050">
            <a:lnSpc>
              <a:spcPct val="90000"/>
            </a:lnSpc>
            <a:spcBef>
              <a:spcPct val="0"/>
            </a:spcBef>
            <a:spcAft>
              <a:spcPct val="15000"/>
            </a:spcAft>
            <a:buChar char="•"/>
          </a:pPr>
          <a:r>
            <a:rPr lang="en-US" sz="900" kern="1200" dirty="0">
              <a:solidFill>
                <a:schemeClr val="tx1"/>
              </a:solidFill>
            </a:rPr>
            <a:t>6 – You can apply to kin-slot: “Target may teleport to you upon bleeding out.”</a:t>
          </a:r>
        </a:p>
        <a:p>
          <a:pPr marL="57150" lvl="1" indent="-57150" algn="l" defTabSz="400050">
            <a:lnSpc>
              <a:spcPct val="90000"/>
            </a:lnSpc>
            <a:spcBef>
              <a:spcPct val="0"/>
            </a:spcBef>
            <a:spcAft>
              <a:spcPct val="15000"/>
            </a:spcAft>
            <a:buChar char="•"/>
          </a:pPr>
          <a:endParaRPr lang="en-US" sz="900" kern="1200" dirty="0">
            <a:solidFill>
              <a:schemeClr val="tx1"/>
            </a:solidFill>
          </a:endParaRPr>
        </a:p>
      </dsp:txBody>
      <dsp:txXfrm>
        <a:off x="5326274" y="462326"/>
        <a:ext cx="1163715" cy="5742964"/>
      </dsp:txXfrm>
    </dsp:sp>
    <dsp:sp modelId="{E2DA2F4E-BBBE-4F55-80F5-83FF388FC2E2}">
      <dsp:nvSpPr>
        <dsp:cNvPr id="0" name=""/>
        <dsp:cNvSpPr/>
      </dsp:nvSpPr>
      <dsp:spPr>
        <a:xfrm>
          <a:off x="5084254" y="67098"/>
          <a:ext cx="467256" cy="467256"/>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15000" b="-15000"/>
          </a:stretch>
        </a:blipFill>
        <a:ln w="12700" cap="flat" cmpd="sng" algn="ctr">
          <a:solidFill>
            <a:srgbClr val="FCD634"/>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0"/>
          <a:ext cx="51348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0"/>
          <a:ext cx="1026969" cy="6395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dirty="0"/>
            <a:t>Weapons</a:t>
          </a:r>
          <a:r>
            <a:rPr lang="en-US" sz="1600" b="0" kern="1200" dirty="0"/>
            <a:t>:</a:t>
          </a:r>
        </a:p>
        <a:p>
          <a:pPr marL="0" lvl="0" indent="0" algn="l" defTabSz="711200">
            <a:lnSpc>
              <a:spcPct val="90000"/>
            </a:lnSpc>
            <a:spcBef>
              <a:spcPct val="0"/>
            </a:spcBef>
            <a:spcAft>
              <a:spcPct val="35000"/>
            </a:spcAft>
            <a:buNone/>
          </a:pPr>
          <a:r>
            <a:rPr lang="en-US" sz="1600" kern="1200" dirty="0"/>
            <a:t>Equipment held in your hands.</a:t>
          </a:r>
        </a:p>
      </dsp:txBody>
      <dsp:txXfrm>
        <a:off x="0" y="0"/>
        <a:ext cx="1026969" cy="6395818"/>
      </dsp:txXfrm>
    </dsp:sp>
    <dsp:sp modelId="{657F7D3F-EDA2-4B65-8418-960F5E2F094C}">
      <dsp:nvSpPr>
        <dsp:cNvPr id="0" name=""/>
        <dsp:cNvSpPr/>
      </dsp:nvSpPr>
      <dsp:spPr>
        <a:xfrm>
          <a:off x="1103992" y="43174"/>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Light Weapons</a:t>
          </a:r>
          <a:r>
            <a:rPr lang="en-US" sz="800" kern="1200" dirty="0"/>
            <a:t> – Weapons up to 24 inches.  Must be wielded in one hand.  Calls blunt or sharp damage depending on the </a:t>
          </a:r>
          <a:r>
            <a:rPr lang="en-US" sz="800" kern="1200" dirty="0" err="1"/>
            <a:t>phys</a:t>
          </a:r>
          <a:r>
            <a:rPr lang="en-US" sz="800" kern="1200" dirty="0"/>
            <a:t>-rep.  Blocks sharp and blunt damage from melee attacks.</a:t>
          </a:r>
        </a:p>
        <a:p>
          <a:pPr marL="0" lvl="0" indent="0" algn="l" defTabSz="355600">
            <a:lnSpc>
              <a:spcPct val="90000"/>
            </a:lnSpc>
            <a:spcBef>
              <a:spcPct val="0"/>
            </a:spcBef>
            <a:spcAft>
              <a:spcPct val="35000"/>
            </a:spcAft>
            <a:buNone/>
          </a:pPr>
          <a:r>
            <a:rPr lang="en-US" sz="800" i="1" kern="1200" dirty="0"/>
            <a:t>Base 1 damage, may be dual-wielded</a:t>
          </a:r>
        </a:p>
        <a:p>
          <a:pPr marL="0" lvl="0" indent="0" algn="l" defTabSz="355600">
            <a:lnSpc>
              <a:spcPct val="90000"/>
            </a:lnSpc>
            <a:spcBef>
              <a:spcPct val="0"/>
            </a:spcBef>
            <a:spcAft>
              <a:spcPct val="35000"/>
            </a:spcAft>
            <a:buNone/>
          </a:pPr>
          <a:r>
            <a:rPr lang="en-US" sz="800" i="1" kern="1200" dirty="0"/>
            <a:t>Grip 1 per weapon</a:t>
          </a:r>
        </a:p>
      </dsp:txBody>
      <dsp:txXfrm>
        <a:off x="1103992" y="43174"/>
        <a:ext cx="4030854" cy="863497"/>
      </dsp:txXfrm>
    </dsp:sp>
    <dsp:sp modelId="{C65FA4F7-225A-4063-8AF4-27CD5B2C880A}">
      <dsp:nvSpPr>
        <dsp:cNvPr id="0" name=""/>
        <dsp:cNvSpPr/>
      </dsp:nvSpPr>
      <dsp:spPr>
        <a:xfrm>
          <a:off x="1026969" y="906672"/>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103992" y="949847"/>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Medium Weapons </a:t>
          </a:r>
          <a:r>
            <a:rPr lang="en-US" sz="800" kern="1200" dirty="0"/>
            <a:t>– Weapons between 25 and 48 inches.  Can be wielded in either one or two hands.  Calls blunt or sharp damage depending on the </a:t>
          </a:r>
          <a:r>
            <a:rPr lang="en-US" sz="800" kern="1200" dirty="0" err="1"/>
            <a:t>phys</a:t>
          </a:r>
          <a:r>
            <a:rPr lang="en-US" sz="800" kern="1200" dirty="0"/>
            <a:t>-rep.  Blocks sharp and blunt damage from melee attacks.</a:t>
          </a:r>
        </a:p>
        <a:p>
          <a:pPr marL="0" lvl="0" indent="0" algn="l" defTabSz="355600">
            <a:lnSpc>
              <a:spcPct val="90000"/>
            </a:lnSpc>
            <a:spcBef>
              <a:spcPct val="0"/>
            </a:spcBef>
            <a:spcAft>
              <a:spcPct val="35000"/>
            </a:spcAft>
            <a:buNone/>
          </a:pPr>
          <a:r>
            <a:rPr lang="en-US" sz="800" i="1" kern="1200" dirty="0"/>
            <a:t>Base 1 damage, may be dual-wielded</a:t>
          </a:r>
        </a:p>
        <a:p>
          <a:pPr marL="0" lvl="0" indent="0" algn="l" defTabSz="355600">
            <a:lnSpc>
              <a:spcPct val="90000"/>
            </a:lnSpc>
            <a:spcBef>
              <a:spcPct val="0"/>
            </a:spcBef>
            <a:spcAft>
              <a:spcPct val="35000"/>
            </a:spcAft>
            <a:buNone/>
          </a:pPr>
          <a:r>
            <a:rPr lang="en-US" sz="800" i="1" kern="1200" dirty="0"/>
            <a:t>Grip 1 per weapon</a:t>
          </a:r>
        </a:p>
      </dsp:txBody>
      <dsp:txXfrm>
        <a:off x="1103992" y="949847"/>
        <a:ext cx="4030854" cy="863497"/>
      </dsp:txXfrm>
    </dsp:sp>
    <dsp:sp modelId="{6EDDF341-0435-40D0-9829-D86F74437BB2}">
      <dsp:nvSpPr>
        <dsp:cNvPr id="0" name=""/>
        <dsp:cNvSpPr/>
      </dsp:nvSpPr>
      <dsp:spPr>
        <a:xfrm>
          <a:off x="1026969" y="1813345"/>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103992" y="1856520"/>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Heavy Weapons</a:t>
          </a:r>
          <a:r>
            <a:rPr lang="en-US" sz="800" kern="1200" dirty="0"/>
            <a:t> – Weapons between 49 and 96 inches.  Must be wielded in two hands.  Calls blunt or sharp damage depending on the </a:t>
          </a:r>
          <a:r>
            <a:rPr lang="en-US" sz="800" kern="1200" dirty="0" err="1"/>
            <a:t>phys</a:t>
          </a:r>
          <a:r>
            <a:rPr lang="en-US" sz="800" kern="1200" dirty="0"/>
            <a:t>-rep.  Blocks sharp and blunt damage from melee attacks.</a:t>
          </a:r>
        </a:p>
        <a:p>
          <a:pPr marL="0" lvl="0" indent="0" algn="l" defTabSz="355600">
            <a:lnSpc>
              <a:spcPct val="90000"/>
            </a:lnSpc>
            <a:spcBef>
              <a:spcPct val="0"/>
            </a:spcBef>
            <a:spcAft>
              <a:spcPct val="35000"/>
            </a:spcAft>
            <a:buNone/>
          </a:pPr>
          <a:r>
            <a:rPr lang="en-US" sz="800" i="1" kern="1200" dirty="0"/>
            <a:t>Base 2 damage</a:t>
          </a:r>
        </a:p>
        <a:p>
          <a:pPr marL="0" lvl="0" indent="0" algn="l" defTabSz="355600">
            <a:lnSpc>
              <a:spcPct val="90000"/>
            </a:lnSpc>
            <a:spcBef>
              <a:spcPct val="0"/>
            </a:spcBef>
            <a:spcAft>
              <a:spcPct val="35000"/>
            </a:spcAft>
            <a:buNone/>
          </a:pPr>
          <a:r>
            <a:rPr lang="en-US" sz="800" i="1" kern="1200" dirty="0"/>
            <a:t>Grip 2</a:t>
          </a:r>
        </a:p>
      </dsp:txBody>
      <dsp:txXfrm>
        <a:off x="1103992" y="1856520"/>
        <a:ext cx="4030854" cy="863497"/>
      </dsp:txXfrm>
    </dsp:sp>
    <dsp:sp modelId="{1AF03490-09BC-4DB8-BBF1-27BE4C460A33}">
      <dsp:nvSpPr>
        <dsp:cNvPr id="0" name=""/>
        <dsp:cNvSpPr/>
      </dsp:nvSpPr>
      <dsp:spPr>
        <a:xfrm>
          <a:off x="1026969" y="272001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103992" y="2763193"/>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Ranged Weapons</a:t>
          </a:r>
          <a:r>
            <a:rPr lang="en-US" sz="800" kern="1200" dirty="0"/>
            <a:t> – Bows, crossbows, slings, etc.  May not be used for melee attacks or to block, and must be wielded in two hands.  May use a LARP bow or a prop with packets.  Calls either blunt or sharp damage depending on the ammo the weapon would use .  </a:t>
          </a:r>
        </a:p>
        <a:p>
          <a:pPr marL="0" lvl="0" indent="0" algn="l" defTabSz="355600">
            <a:lnSpc>
              <a:spcPct val="90000"/>
            </a:lnSpc>
            <a:spcBef>
              <a:spcPct val="0"/>
            </a:spcBef>
            <a:spcAft>
              <a:spcPct val="35000"/>
            </a:spcAft>
            <a:buNone/>
          </a:pPr>
          <a:r>
            <a:rPr lang="en-US" sz="800" i="1" kern="1200" dirty="0"/>
            <a:t>Base 2 damage</a:t>
          </a:r>
        </a:p>
        <a:p>
          <a:pPr marL="0" lvl="0" indent="0" algn="l" defTabSz="355600">
            <a:lnSpc>
              <a:spcPct val="90000"/>
            </a:lnSpc>
            <a:spcBef>
              <a:spcPct val="0"/>
            </a:spcBef>
            <a:spcAft>
              <a:spcPct val="35000"/>
            </a:spcAft>
            <a:buNone/>
          </a:pPr>
          <a:r>
            <a:rPr lang="en-US" sz="800" i="1" kern="1200" dirty="0"/>
            <a:t>Grip 1 for one-handed, Grip 2 for two-handed</a:t>
          </a:r>
        </a:p>
      </dsp:txBody>
      <dsp:txXfrm>
        <a:off x="1103992" y="2763193"/>
        <a:ext cx="4030854" cy="863497"/>
      </dsp:txXfrm>
    </dsp:sp>
    <dsp:sp modelId="{33B1A65C-93D6-49F9-B7A5-3B3082C27BE7}">
      <dsp:nvSpPr>
        <dsp:cNvPr id="0" name=""/>
        <dsp:cNvSpPr/>
      </dsp:nvSpPr>
      <dsp:spPr>
        <a:xfrm>
          <a:off x="1026969" y="3626691"/>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82E63-8BE1-4744-8B64-8DE73DCBB5D7}">
      <dsp:nvSpPr>
        <dsp:cNvPr id="0" name=""/>
        <dsp:cNvSpPr/>
      </dsp:nvSpPr>
      <dsp:spPr>
        <a:xfrm>
          <a:off x="1103992" y="3669866"/>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Thrown Weapons</a:t>
          </a:r>
          <a:r>
            <a:rPr lang="en-US" sz="800" kern="1200" dirty="0"/>
            <a:t> – Axes, knives, shuriken, etc.  Can be used for melee attacks, but not to block.  Follow size guidelines.  They must be represented by coreless props.  Calls blunt or sharp damage depending on the </a:t>
          </a:r>
          <a:r>
            <a:rPr lang="en-US" sz="800" kern="1200" dirty="0" err="1"/>
            <a:t>phys</a:t>
          </a:r>
          <a:r>
            <a:rPr lang="en-US" sz="800" kern="1200" dirty="0"/>
            <a:t>-rep.</a:t>
          </a:r>
        </a:p>
        <a:p>
          <a:pPr marL="0" lvl="0" indent="0" algn="l" defTabSz="355600">
            <a:lnSpc>
              <a:spcPct val="90000"/>
            </a:lnSpc>
            <a:spcBef>
              <a:spcPct val="0"/>
            </a:spcBef>
            <a:spcAft>
              <a:spcPct val="35000"/>
            </a:spcAft>
            <a:buNone/>
          </a:pPr>
          <a:r>
            <a:rPr lang="en-US" sz="800" i="1" kern="1200" dirty="0"/>
            <a:t>Base 3 damage</a:t>
          </a:r>
        </a:p>
        <a:p>
          <a:pPr marL="0" lvl="0" indent="0" algn="l" defTabSz="355600">
            <a:lnSpc>
              <a:spcPct val="90000"/>
            </a:lnSpc>
            <a:spcBef>
              <a:spcPct val="0"/>
            </a:spcBef>
            <a:spcAft>
              <a:spcPct val="35000"/>
            </a:spcAft>
            <a:buNone/>
          </a:pPr>
          <a:r>
            <a:rPr lang="en-US" sz="800" i="1" kern="1200" dirty="0"/>
            <a:t>No Grip</a:t>
          </a:r>
        </a:p>
      </dsp:txBody>
      <dsp:txXfrm>
        <a:off x="1103992" y="3669866"/>
        <a:ext cx="4030854" cy="863497"/>
      </dsp:txXfrm>
    </dsp:sp>
    <dsp:sp modelId="{D4E87081-9C5C-4426-8468-0C35C75B60AC}">
      <dsp:nvSpPr>
        <dsp:cNvPr id="0" name=""/>
        <dsp:cNvSpPr/>
      </dsp:nvSpPr>
      <dsp:spPr>
        <a:xfrm>
          <a:off x="1026969" y="4533363"/>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147BAB-2568-41FA-B313-86F32EF0165C}">
      <dsp:nvSpPr>
        <dsp:cNvPr id="0" name=""/>
        <dsp:cNvSpPr/>
      </dsp:nvSpPr>
      <dsp:spPr>
        <a:xfrm>
          <a:off x="1103992" y="4576538"/>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Small Shield</a:t>
          </a:r>
          <a:r>
            <a:rPr lang="en-US" sz="800" kern="1200" dirty="0"/>
            <a:t> – May be up to 1/3 your height in any dimension.  Can only be used for blocking and defense.  Blocks sharp and blunt damage from melee attacks and packets.</a:t>
          </a:r>
        </a:p>
        <a:p>
          <a:pPr marL="0" lvl="0" indent="0" algn="l" defTabSz="355600">
            <a:lnSpc>
              <a:spcPct val="90000"/>
            </a:lnSpc>
            <a:spcBef>
              <a:spcPct val="0"/>
            </a:spcBef>
            <a:spcAft>
              <a:spcPct val="35000"/>
            </a:spcAft>
            <a:buNone/>
          </a:pPr>
          <a:r>
            <a:rPr lang="en-US" sz="800" kern="1200" dirty="0"/>
            <a:t>Cannot be disarmed if strapped to arm.  If used as a punch shield, Grip 1.</a:t>
          </a:r>
        </a:p>
      </dsp:txBody>
      <dsp:txXfrm>
        <a:off x="1103992" y="4576538"/>
        <a:ext cx="4030854" cy="863497"/>
      </dsp:txXfrm>
    </dsp:sp>
    <dsp:sp modelId="{5B846CFE-AB1C-4D92-92C9-28710C268288}">
      <dsp:nvSpPr>
        <dsp:cNvPr id="0" name=""/>
        <dsp:cNvSpPr/>
      </dsp:nvSpPr>
      <dsp:spPr>
        <a:xfrm>
          <a:off x="1026969" y="5440036"/>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29D31B-BEE8-41C3-9E16-AEF28551CB0D}">
      <dsp:nvSpPr>
        <dsp:cNvPr id="0" name=""/>
        <dsp:cNvSpPr/>
      </dsp:nvSpPr>
      <dsp:spPr>
        <a:xfrm>
          <a:off x="1103992" y="5483211"/>
          <a:ext cx="4030854" cy="863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Heavy Shield</a:t>
          </a:r>
          <a:r>
            <a:rPr lang="en-US" sz="800" kern="1200" dirty="0"/>
            <a:t> – May be up to ½ your height in any dimension.  Can only be used for blocking and defense.  Blocks sharp and blunt damage from melee attacks and packets.</a:t>
          </a:r>
        </a:p>
        <a:p>
          <a:pPr marL="0" lvl="0" indent="0" algn="l" defTabSz="355600">
            <a:lnSpc>
              <a:spcPct val="90000"/>
            </a:lnSpc>
            <a:spcBef>
              <a:spcPct val="0"/>
            </a:spcBef>
            <a:spcAft>
              <a:spcPct val="35000"/>
            </a:spcAft>
            <a:buNone/>
          </a:pPr>
          <a:r>
            <a:rPr lang="en-US" sz="800" kern="1200" dirty="0"/>
            <a:t>Cannot be disarmed if strapped to arm.  If used as a punch shield, Grip 2</a:t>
          </a:r>
        </a:p>
      </dsp:txBody>
      <dsp:txXfrm>
        <a:off x="1103992" y="5483211"/>
        <a:ext cx="4030854" cy="863497"/>
      </dsp:txXfrm>
    </dsp:sp>
    <dsp:sp modelId="{6E223346-0835-4FE7-B9E9-F354891F6732}">
      <dsp:nvSpPr>
        <dsp:cNvPr id="0" name=""/>
        <dsp:cNvSpPr/>
      </dsp:nvSpPr>
      <dsp:spPr>
        <a:xfrm>
          <a:off x="1026969" y="6346709"/>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3122"/>
          <a:ext cx="63702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3122"/>
          <a:ext cx="1274045" cy="638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u="sng" kern="1200" dirty="0"/>
            <a:t>Armor</a:t>
          </a:r>
          <a:r>
            <a:rPr lang="en-US" sz="1900" b="0" u="none" kern="1200" dirty="0"/>
            <a:t>:</a:t>
          </a:r>
        </a:p>
        <a:p>
          <a:pPr marL="0" lvl="0" indent="0" algn="l" defTabSz="711200">
            <a:lnSpc>
              <a:spcPct val="90000"/>
            </a:lnSpc>
            <a:spcBef>
              <a:spcPct val="0"/>
            </a:spcBef>
            <a:spcAft>
              <a:spcPct val="35000"/>
            </a:spcAft>
            <a:buNone/>
          </a:pPr>
          <a:r>
            <a:rPr lang="en-US" sz="1600" kern="1200" dirty="0"/>
            <a:t>Equipment worn on your person.</a:t>
          </a:r>
        </a:p>
      </dsp:txBody>
      <dsp:txXfrm>
        <a:off x="0" y="3122"/>
        <a:ext cx="1274045" cy="6389572"/>
      </dsp:txXfrm>
    </dsp:sp>
    <dsp:sp modelId="{657F7D3F-EDA2-4B65-8418-960F5E2F094C}">
      <dsp:nvSpPr>
        <dsp:cNvPr id="0" name=""/>
        <dsp:cNvSpPr/>
      </dsp:nvSpPr>
      <dsp:spPr>
        <a:xfrm>
          <a:off x="1369598" y="78234"/>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Cloth Armor</a:t>
          </a:r>
          <a:r>
            <a:rPr lang="en-US" sz="900" kern="1200" dirty="0"/>
            <a:t> – Traditionally used by Magi, cloth armor provides little defense, but has higher enchantment potential on chest pieces.</a:t>
          </a:r>
        </a:p>
        <a:p>
          <a:pPr marL="0" lvl="0" indent="0" algn="l" defTabSz="400050">
            <a:lnSpc>
              <a:spcPct val="90000"/>
            </a:lnSpc>
            <a:spcBef>
              <a:spcPct val="0"/>
            </a:spcBef>
            <a:spcAft>
              <a:spcPct val="35000"/>
            </a:spcAft>
            <a:buNone/>
          </a:pPr>
          <a:endParaRPr lang="en-US" sz="900" kern="1200" dirty="0"/>
        </a:p>
        <a:p>
          <a:pPr marL="0" lvl="0" indent="0" algn="l" defTabSz="400050">
            <a:lnSpc>
              <a:spcPct val="90000"/>
            </a:lnSpc>
            <a:spcBef>
              <a:spcPct val="0"/>
            </a:spcBef>
            <a:spcAft>
              <a:spcPct val="35000"/>
            </a:spcAft>
            <a:buNone/>
          </a:pPr>
          <a:r>
            <a:rPr lang="en-US" sz="900" i="1" kern="1200" dirty="0"/>
            <a:t>Robes and standard cloth costuming, soft leather, or hard leather/chain/plate costuming without a tag.  Requires a tag for enchantment benefits.</a:t>
          </a:r>
        </a:p>
        <a:p>
          <a:pPr marL="0" lvl="0" indent="0" algn="l" defTabSz="400050">
            <a:lnSpc>
              <a:spcPct val="90000"/>
            </a:lnSpc>
            <a:spcBef>
              <a:spcPct val="0"/>
            </a:spcBef>
            <a:spcAft>
              <a:spcPct val="35000"/>
            </a:spcAft>
            <a:buNone/>
          </a:pPr>
          <a:endParaRPr lang="en-US" sz="900" i="1" kern="1200" dirty="0"/>
        </a:p>
        <a:p>
          <a:pPr marL="0" lvl="0" indent="0" algn="l" defTabSz="400050">
            <a:lnSpc>
              <a:spcPct val="90000"/>
            </a:lnSpc>
            <a:spcBef>
              <a:spcPct val="0"/>
            </a:spcBef>
            <a:spcAft>
              <a:spcPct val="35000"/>
            </a:spcAft>
            <a:buNone/>
          </a:pPr>
          <a:r>
            <a:rPr lang="en-US" sz="900" i="1" kern="1200" dirty="0"/>
            <a:t>Normal Quality – 0.25 charges, 0.5 charges on chest</a:t>
          </a:r>
        </a:p>
        <a:p>
          <a:pPr marL="0" lvl="0" indent="0" algn="l" defTabSz="400050">
            <a:lnSpc>
              <a:spcPct val="90000"/>
            </a:lnSpc>
            <a:spcBef>
              <a:spcPct val="0"/>
            </a:spcBef>
            <a:spcAft>
              <a:spcPct val="35000"/>
            </a:spcAft>
            <a:buNone/>
          </a:pPr>
          <a:r>
            <a:rPr lang="en-US" sz="900" i="1" kern="1200" dirty="0"/>
            <a:t>Superior Quality – 0.5 charges, 1 charges on chest</a:t>
          </a:r>
        </a:p>
        <a:p>
          <a:pPr marL="0" lvl="0" indent="0" algn="l" defTabSz="400050">
            <a:lnSpc>
              <a:spcPct val="90000"/>
            </a:lnSpc>
            <a:spcBef>
              <a:spcPct val="0"/>
            </a:spcBef>
            <a:spcAft>
              <a:spcPct val="35000"/>
            </a:spcAft>
            <a:buNone/>
          </a:pPr>
          <a:r>
            <a:rPr lang="en-US" sz="900" i="1" kern="1200" dirty="0"/>
            <a:t>Master Quality – 1 charge, 2 charges on chest</a:t>
          </a:r>
        </a:p>
      </dsp:txBody>
      <dsp:txXfrm>
        <a:off x="1369598" y="78234"/>
        <a:ext cx="5000628" cy="1502235"/>
      </dsp:txXfrm>
    </dsp:sp>
    <dsp:sp modelId="{C65FA4F7-225A-4063-8AF4-27CD5B2C880A}">
      <dsp:nvSpPr>
        <dsp:cNvPr id="0" name=""/>
        <dsp:cNvSpPr/>
      </dsp:nvSpPr>
      <dsp:spPr>
        <a:xfrm>
          <a:off x="1274045" y="1580470"/>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369598" y="1655582"/>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Leather Armor </a:t>
          </a:r>
          <a:r>
            <a:rPr lang="en-US" sz="800" kern="1200" dirty="0"/>
            <a:t>– Traditionally used by Rogues, leather armor provides moderate defense, and increased stealth benefits on chest pieces.</a:t>
          </a:r>
        </a:p>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800" i="1" kern="1200" dirty="0"/>
            <a:t>Hard leathers, animal shells, and bark armor.  Requires a tag for stealth benefits.</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Normal Quality – </a:t>
          </a:r>
        </a:p>
        <a:p>
          <a:pPr marL="0" lvl="0" indent="0" algn="l" defTabSz="355600">
            <a:lnSpc>
              <a:spcPct val="90000"/>
            </a:lnSpc>
            <a:spcBef>
              <a:spcPct val="0"/>
            </a:spcBef>
            <a:spcAft>
              <a:spcPct val="35000"/>
            </a:spcAft>
            <a:buNone/>
          </a:pPr>
          <a:r>
            <a:rPr lang="en-US" sz="800" i="1" kern="1200" dirty="0"/>
            <a:t>Superior Quality – +1 stealth on chest (does not effect seek)</a:t>
          </a:r>
        </a:p>
        <a:p>
          <a:pPr marL="0" lvl="0" indent="0" algn="l" defTabSz="355600">
            <a:lnSpc>
              <a:spcPct val="90000"/>
            </a:lnSpc>
            <a:spcBef>
              <a:spcPct val="0"/>
            </a:spcBef>
            <a:spcAft>
              <a:spcPct val="35000"/>
            </a:spcAft>
            <a:buNone/>
          </a:pPr>
          <a:r>
            <a:rPr lang="en-US" sz="800" i="1" kern="1200" dirty="0"/>
            <a:t>Master Quality –  +2 stealth on chest (does not effect seek)</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If Mage : -1 stealth per piece (does not effect seek)</a:t>
          </a:r>
        </a:p>
      </dsp:txBody>
      <dsp:txXfrm>
        <a:off x="1369598" y="1655582"/>
        <a:ext cx="5000628" cy="1502235"/>
      </dsp:txXfrm>
    </dsp:sp>
    <dsp:sp modelId="{6EDDF341-0435-40D0-9829-D86F74437BB2}">
      <dsp:nvSpPr>
        <dsp:cNvPr id="0" name=""/>
        <dsp:cNvSpPr/>
      </dsp:nvSpPr>
      <dsp:spPr>
        <a:xfrm>
          <a:off x="1274045" y="3157818"/>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369598" y="3232929"/>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Chain Armor</a:t>
          </a:r>
          <a:r>
            <a:rPr lang="en-US" sz="800" kern="1200" dirty="0"/>
            <a:t> – Traditionally used by Disciples and Fighters, chain armor provides good defense. </a:t>
          </a:r>
        </a:p>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800" i="1" kern="1200" dirty="0"/>
            <a:t>Composites and chained metals.  Has no special benefits other than its armor.</a:t>
          </a:r>
        </a:p>
        <a:p>
          <a:pPr marL="0" lvl="0" indent="0" algn="l" defTabSz="355600">
            <a:lnSpc>
              <a:spcPct val="90000"/>
            </a:lnSpc>
            <a:spcBef>
              <a:spcPct val="0"/>
            </a:spcBef>
            <a:spcAft>
              <a:spcPct val="35000"/>
            </a:spcAft>
            <a:buNone/>
          </a:pPr>
          <a:br>
            <a:rPr lang="en-US" sz="800" i="1" kern="1200" dirty="0"/>
          </a:br>
          <a:r>
            <a:rPr lang="en-US" sz="800" i="1" kern="1200" dirty="0"/>
            <a:t>Normal Quality – </a:t>
          </a:r>
        </a:p>
        <a:p>
          <a:pPr marL="0" lvl="0" indent="0" algn="l" defTabSz="355600">
            <a:lnSpc>
              <a:spcPct val="90000"/>
            </a:lnSpc>
            <a:spcBef>
              <a:spcPct val="0"/>
            </a:spcBef>
            <a:spcAft>
              <a:spcPct val="35000"/>
            </a:spcAft>
            <a:buNone/>
          </a:pPr>
          <a:r>
            <a:rPr lang="en-US" sz="800" i="1" kern="1200" dirty="0"/>
            <a:t>Superior Quality – </a:t>
          </a:r>
        </a:p>
        <a:p>
          <a:pPr marL="0" lvl="0" indent="0" algn="l" defTabSz="355600">
            <a:lnSpc>
              <a:spcPct val="90000"/>
            </a:lnSpc>
            <a:spcBef>
              <a:spcPct val="0"/>
            </a:spcBef>
            <a:spcAft>
              <a:spcPct val="35000"/>
            </a:spcAft>
            <a:buNone/>
          </a:pPr>
          <a:r>
            <a:rPr lang="en-US" sz="800" i="1" kern="1200" dirty="0"/>
            <a:t>Master Quality – </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If Mage: -2 stealth per piece (does not effect seek)</a:t>
          </a:r>
        </a:p>
        <a:p>
          <a:pPr marL="0" lvl="0" indent="0" algn="l" defTabSz="355600">
            <a:lnSpc>
              <a:spcPct val="90000"/>
            </a:lnSpc>
            <a:spcBef>
              <a:spcPct val="0"/>
            </a:spcBef>
            <a:spcAft>
              <a:spcPct val="35000"/>
            </a:spcAft>
            <a:buNone/>
          </a:pPr>
          <a:r>
            <a:rPr lang="en-US" sz="800" i="1" kern="1200" dirty="0"/>
            <a:t>If Rogue: -1 stealth per piece (does not effect seek)</a:t>
          </a:r>
        </a:p>
        <a:p>
          <a:pPr marL="0" lvl="0" indent="0" algn="l" defTabSz="355600">
            <a:lnSpc>
              <a:spcPct val="90000"/>
            </a:lnSpc>
            <a:spcBef>
              <a:spcPct val="0"/>
            </a:spcBef>
            <a:spcAft>
              <a:spcPct val="35000"/>
            </a:spcAft>
            <a:buNone/>
          </a:pPr>
          <a:endParaRPr lang="en-US" sz="700" i="1" kern="1200" dirty="0"/>
        </a:p>
      </dsp:txBody>
      <dsp:txXfrm>
        <a:off x="1369598" y="3232929"/>
        <a:ext cx="5000628" cy="1502235"/>
      </dsp:txXfrm>
    </dsp:sp>
    <dsp:sp modelId="{1AF03490-09BC-4DB8-BBF1-27BE4C460A33}">
      <dsp:nvSpPr>
        <dsp:cNvPr id="0" name=""/>
        <dsp:cNvSpPr/>
      </dsp:nvSpPr>
      <dsp:spPr>
        <a:xfrm>
          <a:off x="1274045" y="4735165"/>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369598" y="4810277"/>
          <a:ext cx="5000628"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b="1" kern="1200" dirty="0"/>
            <a:t>Plate Armor</a:t>
          </a:r>
          <a:r>
            <a:rPr lang="en-US" sz="800" kern="1200" dirty="0"/>
            <a:t> – Traditionally used by the hardiest of all fighters, plate armor provides amazing defensive bonuses at a stealth and enchantment detriment on all pieces.</a:t>
          </a:r>
        </a:p>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800" i="1" kern="1200" dirty="0"/>
            <a:t>Any armor of continuous metal plate coverage, including scale.  Other types of armor made from special in-game materials can count as plate with tags.  No tag is required for detrimental effects.</a:t>
          </a:r>
        </a:p>
        <a:p>
          <a:pPr marL="0" lvl="0" indent="0" algn="l" defTabSz="355600">
            <a:lnSpc>
              <a:spcPct val="90000"/>
            </a:lnSpc>
            <a:spcBef>
              <a:spcPct val="0"/>
            </a:spcBef>
            <a:spcAft>
              <a:spcPct val="35000"/>
            </a:spcAft>
            <a:buNone/>
          </a:pPr>
          <a:endParaRPr lang="en-US" sz="800" i="1" kern="1200" dirty="0"/>
        </a:p>
        <a:p>
          <a:pPr marL="0" lvl="0" indent="0" algn="l" defTabSz="355600">
            <a:lnSpc>
              <a:spcPct val="90000"/>
            </a:lnSpc>
            <a:spcBef>
              <a:spcPct val="0"/>
            </a:spcBef>
            <a:spcAft>
              <a:spcPct val="35000"/>
            </a:spcAft>
            <a:buNone/>
          </a:pPr>
          <a:r>
            <a:rPr lang="en-US" sz="800" i="1" kern="1200" dirty="0"/>
            <a:t>If Mage/Rogue/Disciple: -3 stealth per piece (does not effect seek), -1 stealth per piece if Fighter (does not effect seek)</a:t>
          </a:r>
        </a:p>
        <a:p>
          <a:pPr marL="0" lvl="0" indent="0" algn="l" defTabSz="355600">
            <a:lnSpc>
              <a:spcPct val="90000"/>
            </a:lnSpc>
            <a:spcBef>
              <a:spcPct val="0"/>
            </a:spcBef>
            <a:spcAft>
              <a:spcPct val="35000"/>
            </a:spcAft>
            <a:buNone/>
          </a:pPr>
          <a:r>
            <a:rPr lang="en-US" sz="800" i="1" kern="1200" dirty="0"/>
            <a:t>Normal Quality – </a:t>
          </a:r>
        </a:p>
        <a:p>
          <a:pPr marL="0" lvl="0" indent="0" algn="l" defTabSz="355600">
            <a:lnSpc>
              <a:spcPct val="90000"/>
            </a:lnSpc>
            <a:spcBef>
              <a:spcPct val="0"/>
            </a:spcBef>
            <a:spcAft>
              <a:spcPct val="35000"/>
            </a:spcAft>
            <a:buNone/>
          </a:pPr>
          <a:r>
            <a:rPr lang="en-US" sz="800" i="1" kern="1200" dirty="0"/>
            <a:t>Superior Quality – </a:t>
          </a:r>
        </a:p>
        <a:p>
          <a:pPr marL="0" lvl="0" indent="0" algn="l" defTabSz="355600">
            <a:lnSpc>
              <a:spcPct val="90000"/>
            </a:lnSpc>
            <a:spcBef>
              <a:spcPct val="0"/>
            </a:spcBef>
            <a:spcAft>
              <a:spcPct val="35000"/>
            </a:spcAft>
            <a:buNone/>
          </a:pPr>
          <a:r>
            <a:rPr lang="en-US" sz="800" i="1" kern="1200" dirty="0"/>
            <a:t>Master Quality – </a:t>
          </a:r>
        </a:p>
      </dsp:txBody>
      <dsp:txXfrm>
        <a:off x="1369598" y="4810277"/>
        <a:ext cx="5000628" cy="1502235"/>
      </dsp:txXfrm>
    </dsp:sp>
    <dsp:sp modelId="{33B1A65C-93D6-49F9-B7A5-3B3082C27BE7}">
      <dsp:nvSpPr>
        <dsp:cNvPr id="0" name=""/>
        <dsp:cNvSpPr/>
      </dsp:nvSpPr>
      <dsp:spPr>
        <a:xfrm>
          <a:off x="1274045" y="6312513"/>
          <a:ext cx="50961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3122"/>
          <a:ext cx="51348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3122"/>
          <a:ext cx="1026969" cy="638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u="sng" kern="1200" dirty="0"/>
            <a:t>Armor and Accessory Slots</a:t>
          </a:r>
          <a:r>
            <a:rPr lang="en-US" sz="1700" b="0" kern="1200" dirty="0"/>
            <a:t>:</a:t>
          </a:r>
        </a:p>
        <a:p>
          <a:pPr marL="0" lvl="0" indent="0" algn="l" defTabSz="755650">
            <a:lnSpc>
              <a:spcPct val="90000"/>
            </a:lnSpc>
            <a:spcBef>
              <a:spcPct val="0"/>
            </a:spcBef>
            <a:spcAft>
              <a:spcPct val="35000"/>
            </a:spcAft>
            <a:buNone/>
          </a:pPr>
          <a:endParaRPr lang="en-US" sz="1700" b="0" kern="1200" dirty="0"/>
        </a:p>
        <a:p>
          <a:pPr marL="0" lvl="0" indent="0" algn="l" defTabSz="755650">
            <a:lnSpc>
              <a:spcPct val="90000"/>
            </a:lnSpc>
            <a:spcBef>
              <a:spcPct val="0"/>
            </a:spcBef>
            <a:spcAft>
              <a:spcPct val="35000"/>
            </a:spcAft>
            <a:buNone/>
          </a:pPr>
          <a:r>
            <a:rPr lang="en-US" sz="1700" b="0" kern="1200" dirty="0"/>
            <a:t>Armor points are treated the same as health.  They round down.</a:t>
          </a:r>
        </a:p>
      </dsp:txBody>
      <dsp:txXfrm>
        <a:off x="0" y="3122"/>
        <a:ext cx="1026969" cy="6389572"/>
      </dsp:txXfrm>
    </dsp:sp>
    <dsp:sp modelId="{657F7D3F-EDA2-4B65-8418-960F5E2F094C}">
      <dsp:nvSpPr>
        <dsp:cNvPr id="0" name=""/>
        <dsp:cNvSpPr/>
      </dsp:nvSpPr>
      <dsp:spPr>
        <a:xfrm>
          <a:off x="1103992" y="78234"/>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Head</a:t>
          </a:r>
          <a:r>
            <a:rPr lang="en-US" sz="1000" b="1" kern="1200" dirty="0"/>
            <a:t> – Jewelry or Armor</a:t>
          </a:r>
        </a:p>
        <a:p>
          <a:pPr marL="0" lvl="0" indent="0" algn="l" defTabSz="444500">
            <a:lnSpc>
              <a:spcPct val="90000"/>
            </a:lnSpc>
            <a:spcBef>
              <a:spcPct val="0"/>
            </a:spcBef>
            <a:spcAft>
              <a:spcPct val="35000"/>
            </a:spcAft>
            <a:buNone/>
          </a:pPr>
          <a:r>
            <a:rPr lang="en-US" sz="900" b="0" i="1" kern="1200" dirty="0"/>
            <a:t>Jewelry – no armor bonus, no charges</a:t>
          </a:r>
        </a:p>
        <a:p>
          <a:pPr marL="0" lvl="0" indent="0" algn="l" defTabSz="444500">
            <a:lnSpc>
              <a:spcPct val="90000"/>
            </a:lnSpc>
            <a:spcBef>
              <a:spcPct val="0"/>
            </a:spcBef>
            <a:spcAft>
              <a:spcPct val="35000"/>
            </a:spcAft>
            <a:buNone/>
          </a:pPr>
          <a:r>
            <a:rPr lang="en-US" sz="900" b="0" i="1" kern="1200" dirty="0"/>
            <a:t>	Any item other than helms/hoods – such as masks, glasses, earrings, 	crowns, etc.</a:t>
          </a:r>
        </a:p>
        <a:p>
          <a:pPr marL="0" lvl="0" indent="0" algn="l" defTabSz="444500">
            <a:lnSpc>
              <a:spcPct val="90000"/>
            </a:lnSpc>
            <a:spcBef>
              <a:spcPct val="0"/>
            </a:spcBef>
            <a:spcAft>
              <a:spcPct val="35000"/>
            </a:spcAft>
            <a:buNone/>
          </a:pPr>
          <a:r>
            <a:rPr lang="en-US" sz="900" b="0" i="1" kern="1200" dirty="0"/>
            <a:t>Cloth – 1/4 armor point</a:t>
          </a:r>
        </a:p>
        <a:p>
          <a:pPr marL="0" lvl="0" indent="0" algn="l" defTabSz="444500">
            <a:lnSpc>
              <a:spcPct val="90000"/>
            </a:lnSpc>
            <a:spcBef>
              <a:spcPct val="0"/>
            </a:spcBef>
            <a:spcAft>
              <a:spcPct val="35000"/>
            </a:spcAft>
            <a:buNone/>
          </a:pPr>
          <a:r>
            <a:rPr lang="en-US" sz="900" b="0" i="1" kern="1200" dirty="0"/>
            <a:t>Leather – 1/3 armor point</a:t>
          </a:r>
        </a:p>
        <a:p>
          <a:pPr marL="0" lvl="0" indent="0" algn="l" defTabSz="444500">
            <a:lnSpc>
              <a:spcPct val="90000"/>
            </a:lnSpc>
            <a:spcBef>
              <a:spcPct val="0"/>
            </a:spcBef>
            <a:spcAft>
              <a:spcPct val="35000"/>
            </a:spcAft>
            <a:buNone/>
          </a:pPr>
          <a:r>
            <a:rPr lang="en-US" sz="900" b="0" i="1" kern="1200" dirty="0"/>
            <a:t>Chain – 1/2 armor point</a:t>
          </a:r>
        </a:p>
        <a:p>
          <a:pPr marL="0" lvl="0" indent="0" algn="l" defTabSz="444500">
            <a:lnSpc>
              <a:spcPct val="90000"/>
            </a:lnSpc>
            <a:spcBef>
              <a:spcPct val="0"/>
            </a:spcBef>
            <a:spcAft>
              <a:spcPct val="35000"/>
            </a:spcAft>
            <a:buNone/>
          </a:pPr>
          <a:r>
            <a:rPr lang="en-US" sz="900" b="0" i="1" kern="1200" dirty="0"/>
            <a:t>Plate -  1 armor point</a:t>
          </a:r>
        </a:p>
        <a:p>
          <a:pPr marL="0" lvl="0" indent="0" algn="l" defTabSz="444500">
            <a:lnSpc>
              <a:spcPct val="90000"/>
            </a:lnSpc>
            <a:spcBef>
              <a:spcPct val="0"/>
            </a:spcBef>
            <a:spcAft>
              <a:spcPct val="35000"/>
            </a:spcAft>
            <a:buNone/>
          </a:pPr>
          <a:r>
            <a:rPr lang="en-US" sz="800" b="1" kern="1200" dirty="0"/>
            <a:t> </a:t>
          </a:r>
          <a:endParaRPr lang="en-US" sz="800" kern="1200" dirty="0"/>
        </a:p>
      </dsp:txBody>
      <dsp:txXfrm>
        <a:off x="1103992" y="78234"/>
        <a:ext cx="4030854" cy="1502235"/>
      </dsp:txXfrm>
    </dsp:sp>
    <dsp:sp modelId="{C65FA4F7-225A-4063-8AF4-27CD5B2C880A}">
      <dsp:nvSpPr>
        <dsp:cNvPr id="0" name=""/>
        <dsp:cNvSpPr/>
      </dsp:nvSpPr>
      <dsp:spPr>
        <a:xfrm>
          <a:off x="1026969" y="1580470"/>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103992" y="1655582"/>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Neck</a:t>
          </a:r>
          <a:r>
            <a:rPr lang="en-US" sz="1000" b="1" kern="1200" dirty="0"/>
            <a:t> – Jewelry</a:t>
          </a:r>
        </a:p>
        <a:p>
          <a:pPr marL="0" lvl="0" indent="0" algn="l" defTabSz="444500">
            <a:lnSpc>
              <a:spcPct val="90000"/>
            </a:lnSpc>
            <a:spcBef>
              <a:spcPct val="0"/>
            </a:spcBef>
            <a:spcAft>
              <a:spcPct val="35000"/>
            </a:spcAft>
            <a:buNone/>
          </a:pPr>
          <a:r>
            <a:rPr lang="en-US" sz="900" b="0" i="1" kern="1200" dirty="0"/>
            <a:t>Jewelry – no armor bonus, no charges</a:t>
          </a:r>
        </a:p>
        <a:p>
          <a:pPr marL="0" lvl="0" indent="0" algn="l" defTabSz="444500">
            <a:lnSpc>
              <a:spcPct val="90000"/>
            </a:lnSpc>
            <a:spcBef>
              <a:spcPct val="0"/>
            </a:spcBef>
            <a:spcAft>
              <a:spcPct val="35000"/>
            </a:spcAft>
            <a:buNone/>
          </a:pPr>
          <a:r>
            <a:rPr lang="en-US" sz="900" b="0" i="1" kern="1200" dirty="0"/>
            <a:t>	Necklaces and amulets</a:t>
          </a:r>
        </a:p>
      </dsp:txBody>
      <dsp:txXfrm>
        <a:off x="1103992" y="1655582"/>
        <a:ext cx="4030854" cy="1502235"/>
      </dsp:txXfrm>
    </dsp:sp>
    <dsp:sp modelId="{6EDDF341-0435-40D0-9829-D86F74437BB2}">
      <dsp:nvSpPr>
        <dsp:cNvPr id="0" name=""/>
        <dsp:cNvSpPr/>
      </dsp:nvSpPr>
      <dsp:spPr>
        <a:xfrm>
          <a:off x="1026969" y="315781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103992" y="3232929"/>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Shoulders</a:t>
          </a:r>
          <a:r>
            <a:rPr lang="en-US" sz="1000" b="1" kern="1200" dirty="0"/>
            <a:t> – Armor</a:t>
          </a:r>
        </a:p>
        <a:p>
          <a:pPr marL="0" lvl="0" indent="0" algn="l" defTabSz="444500">
            <a:lnSpc>
              <a:spcPct val="90000"/>
            </a:lnSpc>
            <a:spcBef>
              <a:spcPct val="0"/>
            </a:spcBef>
            <a:spcAft>
              <a:spcPct val="35000"/>
            </a:spcAft>
            <a:buNone/>
          </a:pPr>
          <a:r>
            <a:rPr lang="en-US" sz="900" b="0" i="1" kern="1200" dirty="0"/>
            <a:t>Must be worn on both shoulders to receive armor bonus (material bonuses and charges still count with one shoulder and a tag)</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1/4 armor point</a:t>
          </a:r>
        </a:p>
        <a:p>
          <a:pPr marL="0" lvl="0" indent="0" algn="l" defTabSz="444500">
            <a:lnSpc>
              <a:spcPct val="90000"/>
            </a:lnSpc>
            <a:spcBef>
              <a:spcPct val="0"/>
            </a:spcBef>
            <a:spcAft>
              <a:spcPct val="35000"/>
            </a:spcAft>
            <a:buNone/>
          </a:pPr>
          <a:r>
            <a:rPr lang="en-US" sz="900" b="0" i="1" kern="1200" dirty="0"/>
            <a:t>Leather – 1/3 armor point</a:t>
          </a:r>
        </a:p>
        <a:p>
          <a:pPr marL="0" lvl="0" indent="0" algn="l" defTabSz="444500">
            <a:lnSpc>
              <a:spcPct val="90000"/>
            </a:lnSpc>
            <a:spcBef>
              <a:spcPct val="0"/>
            </a:spcBef>
            <a:spcAft>
              <a:spcPct val="35000"/>
            </a:spcAft>
            <a:buNone/>
          </a:pPr>
          <a:r>
            <a:rPr lang="en-US" sz="900" b="0" i="1" kern="1200" dirty="0"/>
            <a:t>Chain – 1/2 armor point</a:t>
          </a:r>
        </a:p>
        <a:p>
          <a:pPr marL="0" lvl="0" indent="0" algn="l" defTabSz="444500">
            <a:lnSpc>
              <a:spcPct val="90000"/>
            </a:lnSpc>
            <a:spcBef>
              <a:spcPct val="0"/>
            </a:spcBef>
            <a:spcAft>
              <a:spcPct val="35000"/>
            </a:spcAft>
            <a:buNone/>
          </a:pPr>
          <a:r>
            <a:rPr lang="en-US" sz="900" b="0" i="1" kern="1200" dirty="0"/>
            <a:t>Plate – 1 armor point</a:t>
          </a:r>
        </a:p>
        <a:p>
          <a:pPr marL="0" lvl="0" indent="0" algn="l" defTabSz="444500">
            <a:lnSpc>
              <a:spcPct val="90000"/>
            </a:lnSpc>
            <a:spcBef>
              <a:spcPct val="0"/>
            </a:spcBef>
            <a:spcAft>
              <a:spcPct val="35000"/>
            </a:spcAft>
            <a:buNone/>
          </a:pPr>
          <a:r>
            <a:rPr lang="en-US" sz="800" b="1" kern="1200" dirty="0"/>
            <a:t> </a:t>
          </a:r>
          <a:endParaRPr lang="en-US" sz="800" kern="1200" dirty="0"/>
        </a:p>
      </dsp:txBody>
      <dsp:txXfrm>
        <a:off x="1103992" y="3232929"/>
        <a:ext cx="4030854" cy="1502235"/>
      </dsp:txXfrm>
    </dsp:sp>
    <dsp:sp modelId="{1AF03490-09BC-4DB8-BBF1-27BE4C460A33}">
      <dsp:nvSpPr>
        <dsp:cNvPr id="0" name=""/>
        <dsp:cNvSpPr/>
      </dsp:nvSpPr>
      <dsp:spPr>
        <a:xfrm>
          <a:off x="1026969" y="4735165"/>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103992" y="4810277"/>
          <a:ext cx="4030854" cy="1502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Chest</a:t>
          </a:r>
          <a:r>
            <a:rPr lang="en-US" sz="1000" b="1" kern="1200" dirty="0"/>
            <a:t> – Armor</a:t>
          </a:r>
        </a:p>
        <a:p>
          <a:pPr marL="0" lvl="0" indent="0" algn="l" defTabSz="444500">
            <a:lnSpc>
              <a:spcPct val="90000"/>
            </a:lnSpc>
            <a:spcBef>
              <a:spcPct val="0"/>
            </a:spcBef>
            <a:spcAft>
              <a:spcPct val="35000"/>
            </a:spcAft>
            <a:buNone/>
          </a:pPr>
          <a:r>
            <a:rPr lang="en-US" sz="900" b="0" i="1" kern="1200" dirty="0"/>
            <a:t>Receives bonuses as described on armor types chart</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1/2 armor point</a:t>
          </a:r>
        </a:p>
        <a:p>
          <a:pPr marL="0" lvl="0" indent="0" algn="l" defTabSz="444500">
            <a:lnSpc>
              <a:spcPct val="90000"/>
            </a:lnSpc>
            <a:spcBef>
              <a:spcPct val="0"/>
            </a:spcBef>
            <a:spcAft>
              <a:spcPct val="35000"/>
            </a:spcAft>
            <a:buNone/>
          </a:pPr>
          <a:r>
            <a:rPr lang="en-US" sz="900" b="0" i="1" kern="1200" dirty="0"/>
            <a:t>Leather – 2/3 armor point</a:t>
          </a:r>
        </a:p>
        <a:p>
          <a:pPr marL="0" lvl="0" indent="0" algn="l" defTabSz="444500">
            <a:lnSpc>
              <a:spcPct val="90000"/>
            </a:lnSpc>
            <a:spcBef>
              <a:spcPct val="0"/>
            </a:spcBef>
            <a:spcAft>
              <a:spcPct val="35000"/>
            </a:spcAft>
            <a:buNone/>
          </a:pPr>
          <a:r>
            <a:rPr lang="en-US" sz="900" b="0" i="1" kern="1200" dirty="0"/>
            <a:t>Chain – 1 armor point</a:t>
          </a:r>
        </a:p>
        <a:p>
          <a:pPr marL="0" lvl="0" indent="0" algn="l" defTabSz="444500">
            <a:lnSpc>
              <a:spcPct val="90000"/>
            </a:lnSpc>
            <a:spcBef>
              <a:spcPct val="0"/>
            </a:spcBef>
            <a:spcAft>
              <a:spcPct val="35000"/>
            </a:spcAft>
            <a:buNone/>
          </a:pPr>
          <a:r>
            <a:rPr lang="en-US" sz="900" b="0" i="1" kern="1200" dirty="0"/>
            <a:t>Plate – 2 armor points</a:t>
          </a:r>
        </a:p>
      </dsp:txBody>
      <dsp:txXfrm>
        <a:off x="1103992" y="4810277"/>
        <a:ext cx="4030854" cy="1502235"/>
      </dsp:txXfrm>
    </dsp:sp>
    <dsp:sp modelId="{33B1A65C-93D6-49F9-B7A5-3B3082C27BE7}">
      <dsp:nvSpPr>
        <dsp:cNvPr id="0" name=""/>
        <dsp:cNvSpPr/>
      </dsp:nvSpPr>
      <dsp:spPr>
        <a:xfrm>
          <a:off x="1026969" y="6312513"/>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11FA-0B7B-4276-901E-49932EBBA8B5}">
      <dsp:nvSpPr>
        <dsp:cNvPr id="0" name=""/>
        <dsp:cNvSpPr/>
      </dsp:nvSpPr>
      <dsp:spPr>
        <a:xfrm>
          <a:off x="0" y="0"/>
          <a:ext cx="51348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6C15A-A058-408E-AF34-284713A10187}">
      <dsp:nvSpPr>
        <dsp:cNvPr id="0" name=""/>
        <dsp:cNvSpPr/>
      </dsp:nvSpPr>
      <dsp:spPr>
        <a:xfrm>
          <a:off x="0" y="0"/>
          <a:ext cx="1026969" cy="6395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u="sng" kern="1200" dirty="0"/>
            <a:t>Armor and Accessory Slots</a:t>
          </a:r>
          <a:r>
            <a:rPr lang="en-US" sz="1700" b="0" kern="1200" dirty="0"/>
            <a:t>:</a:t>
          </a:r>
        </a:p>
        <a:p>
          <a:pPr marL="0" lvl="0" indent="0" algn="l" defTabSz="755650">
            <a:lnSpc>
              <a:spcPct val="90000"/>
            </a:lnSpc>
            <a:spcBef>
              <a:spcPct val="0"/>
            </a:spcBef>
            <a:spcAft>
              <a:spcPct val="35000"/>
            </a:spcAft>
            <a:buNone/>
          </a:pPr>
          <a:endParaRPr lang="en-US" sz="1700" b="0" kern="1200" dirty="0"/>
        </a:p>
        <a:p>
          <a:pPr marL="0" lvl="0" indent="0" algn="l" defTabSz="755650">
            <a:lnSpc>
              <a:spcPct val="90000"/>
            </a:lnSpc>
            <a:spcBef>
              <a:spcPct val="0"/>
            </a:spcBef>
            <a:spcAft>
              <a:spcPct val="35000"/>
            </a:spcAft>
            <a:buNone/>
          </a:pPr>
          <a:r>
            <a:rPr lang="en-US" sz="1700" b="0" kern="1200" dirty="0"/>
            <a:t>Armor points are treated the same as health.</a:t>
          </a:r>
        </a:p>
      </dsp:txBody>
      <dsp:txXfrm>
        <a:off x="0" y="0"/>
        <a:ext cx="1026969" cy="6395818"/>
      </dsp:txXfrm>
    </dsp:sp>
    <dsp:sp modelId="{657F7D3F-EDA2-4B65-8418-960F5E2F094C}">
      <dsp:nvSpPr>
        <dsp:cNvPr id="0" name=""/>
        <dsp:cNvSpPr/>
      </dsp:nvSpPr>
      <dsp:spPr>
        <a:xfrm>
          <a:off x="1103992" y="75185"/>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u="sng" kern="1200" dirty="0"/>
            <a:t>Arms</a:t>
          </a:r>
          <a:r>
            <a:rPr lang="en-US" sz="1000" b="1" kern="1200" dirty="0"/>
            <a:t> – Armor</a:t>
          </a:r>
        </a:p>
        <a:p>
          <a:pPr marL="0" lvl="0" indent="0" algn="l" defTabSz="444500">
            <a:lnSpc>
              <a:spcPct val="90000"/>
            </a:lnSpc>
            <a:spcBef>
              <a:spcPct val="0"/>
            </a:spcBef>
            <a:spcAft>
              <a:spcPct val="35000"/>
            </a:spcAft>
            <a:buNone/>
          </a:pPr>
          <a:r>
            <a:rPr lang="en-US" sz="900" b="0" i="1" kern="1200" dirty="0"/>
            <a:t>Must be worn on both arms to receive armor bonus (material bonuses and charges still count with one arm and a tag)</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1/4 armor point</a:t>
          </a:r>
        </a:p>
        <a:p>
          <a:pPr marL="0" lvl="0" indent="0" algn="l" defTabSz="444500">
            <a:lnSpc>
              <a:spcPct val="90000"/>
            </a:lnSpc>
            <a:spcBef>
              <a:spcPct val="0"/>
            </a:spcBef>
            <a:spcAft>
              <a:spcPct val="35000"/>
            </a:spcAft>
            <a:buNone/>
          </a:pPr>
          <a:r>
            <a:rPr lang="en-US" sz="900" b="0" i="1" kern="1200" dirty="0"/>
            <a:t>Leather – 1/3 armor point</a:t>
          </a:r>
        </a:p>
        <a:p>
          <a:pPr marL="0" lvl="0" indent="0" algn="l" defTabSz="444500">
            <a:lnSpc>
              <a:spcPct val="90000"/>
            </a:lnSpc>
            <a:spcBef>
              <a:spcPct val="0"/>
            </a:spcBef>
            <a:spcAft>
              <a:spcPct val="35000"/>
            </a:spcAft>
            <a:buNone/>
          </a:pPr>
          <a:r>
            <a:rPr lang="en-US" sz="900" b="0" i="1" kern="1200" dirty="0"/>
            <a:t>Chain – 1/2 armor point</a:t>
          </a:r>
        </a:p>
        <a:p>
          <a:pPr marL="0" lvl="0" indent="0" algn="l" defTabSz="444500">
            <a:lnSpc>
              <a:spcPct val="90000"/>
            </a:lnSpc>
            <a:spcBef>
              <a:spcPct val="0"/>
            </a:spcBef>
            <a:spcAft>
              <a:spcPct val="35000"/>
            </a:spcAft>
            <a:buNone/>
          </a:pPr>
          <a:r>
            <a:rPr lang="en-US" sz="900" b="0" i="1" kern="1200" dirty="0"/>
            <a:t>Plate – 1 armor point</a:t>
          </a:r>
          <a:endParaRPr lang="en-US" sz="900" kern="1200" dirty="0"/>
        </a:p>
      </dsp:txBody>
      <dsp:txXfrm>
        <a:off x="1103992" y="75185"/>
        <a:ext cx="4030854" cy="1503704"/>
      </dsp:txXfrm>
    </dsp:sp>
    <dsp:sp modelId="{C65FA4F7-225A-4063-8AF4-27CD5B2C880A}">
      <dsp:nvSpPr>
        <dsp:cNvPr id="0" name=""/>
        <dsp:cNvSpPr/>
      </dsp:nvSpPr>
      <dsp:spPr>
        <a:xfrm>
          <a:off x="1026969" y="1578889"/>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A8DBB6-9161-418E-A02D-061305FFAFE0}">
      <dsp:nvSpPr>
        <dsp:cNvPr id="0" name=""/>
        <dsp:cNvSpPr/>
      </dsp:nvSpPr>
      <dsp:spPr>
        <a:xfrm>
          <a:off x="1103992" y="1654074"/>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Hands</a:t>
          </a:r>
          <a:r>
            <a:rPr lang="en-US" sz="1000" b="1" kern="1200" dirty="0"/>
            <a:t> – Gloves or Jewelry</a:t>
          </a:r>
        </a:p>
        <a:p>
          <a:pPr marL="0" lvl="0" indent="0" algn="l" defTabSz="444500">
            <a:lnSpc>
              <a:spcPct val="90000"/>
            </a:lnSpc>
            <a:spcBef>
              <a:spcPct val="0"/>
            </a:spcBef>
            <a:spcAft>
              <a:spcPct val="35000"/>
            </a:spcAft>
            <a:buNone/>
          </a:pPr>
          <a:r>
            <a:rPr lang="en-US" sz="900" b="0" i="1" kern="1200" dirty="0"/>
            <a:t>May wear one piece of jewelry or glove per hand</a:t>
          </a:r>
        </a:p>
        <a:p>
          <a:pPr marL="0" lvl="0" indent="0" algn="l" defTabSz="444500">
            <a:lnSpc>
              <a:spcPct val="90000"/>
            </a:lnSpc>
            <a:spcBef>
              <a:spcPct val="0"/>
            </a:spcBef>
            <a:spcAft>
              <a:spcPct val="35000"/>
            </a:spcAft>
            <a:buNone/>
          </a:pPr>
          <a:r>
            <a:rPr lang="en-US" sz="900" b="0" i="1" kern="1200" dirty="0"/>
            <a:t>Jewelry – no armor bonus, no charges</a:t>
          </a:r>
        </a:p>
        <a:p>
          <a:pPr marL="0" lvl="0" indent="0" algn="l" defTabSz="444500">
            <a:lnSpc>
              <a:spcPct val="90000"/>
            </a:lnSpc>
            <a:spcBef>
              <a:spcPct val="0"/>
            </a:spcBef>
            <a:spcAft>
              <a:spcPct val="35000"/>
            </a:spcAft>
            <a:buNone/>
          </a:pPr>
          <a:r>
            <a:rPr lang="en-US" sz="900" b="0" i="1" kern="1200" dirty="0"/>
            <a:t>	Rings and other accessories</a:t>
          </a:r>
        </a:p>
        <a:p>
          <a:pPr marL="0" lvl="0" indent="0" algn="l" defTabSz="444500">
            <a:lnSpc>
              <a:spcPct val="90000"/>
            </a:lnSpc>
            <a:spcBef>
              <a:spcPct val="0"/>
            </a:spcBef>
            <a:spcAft>
              <a:spcPct val="35000"/>
            </a:spcAft>
            <a:buNone/>
          </a:pPr>
          <a:r>
            <a:rPr lang="en-US" sz="900" b="0" i="1" kern="1200" dirty="0"/>
            <a:t>Gloves – no armor bonus, no charges</a:t>
          </a:r>
        </a:p>
        <a:p>
          <a:pPr marL="0" lvl="0" indent="0" algn="l" defTabSz="444500">
            <a:lnSpc>
              <a:spcPct val="90000"/>
            </a:lnSpc>
            <a:spcBef>
              <a:spcPct val="0"/>
            </a:spcBef>
            <a:spcAft>
              <a:spcPct val="35000"/>
            </a:spcAft>
            <a:buNone/>
          </a:pPr>
          <a:r>
            <a:rPr lang="en-US" sz="900" b="0" i="1" kern="1200" dirty="0"/>
            <a:t>	Requires gloves on both hands to receive material bonuses</a:t>
          </a:r>
        </a:p>
        <a:p>
          <a:pPr marL="0" lvl="0" indent="0" algn="l" defTabSz="444500">
            <a:lnSpc>
              <a:spcPct val="90000"/>
            </a:lnSpc>
            <a:spcBef>
              <a:spcPct val="0"/>
            </a:spcBef>
            <a:spcAft>
              <a:spcPct val="35000"/>
            </a:spcAft>
            <a:buNone/>
          </a:pPr>
          <a:r>
            <a:rPr lang="en-US" sz="900" b="1" kern="1200" dirty="0"/>
            <a:t>	 </a:t>
          </a:r>
          <a:endParaRPr lang="en-US" sz="900" kern="1200" dirty="0"/>
        </a:p>
      </dsp:txBody>
      <dsp:txXfrm>
        <a:off x="1103992" y="1654074"/>
        <a:ext cx="4030854" cy="1503704"/>
      </dsp:txXfrm>
    </dsp:sp>
    <dsp:sp modelId="{6EDDF341-0435-40D0-9829-D86F74437BB2}">
      <dsp:nvSpPr>
        <dsp:cNvPr id="0" name=""/>
        <dsp:cNvSpPr/>
      </dsp:nvSpPr>
      <dsp:spPr>
        <a:xfrm>
          <a:off x="1026969" y="315777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EB662-2DC6-4067-B9B2-6A06B412FC64}">
      <dsp:nvSpPr>
        <dsp:cNvPr id="0" name=""/>
        <dsp:cNvSpPr/>
      </dsp:nvSpPr>
      <dsp:spPr>
        <a:xfrm>
          <a:off x="1103992" y="3232964"/>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Legs</a:t>
          </a:r>
          <a:r>
            <a:rPr lang="en-US" sz="1000" b="1" kern="1200" dirty="0"/>
            <a:t> – Armor</a:t>
          </a:r>
        </a:p>
        <a:p>
          <a:pPr marL="0" lvl="0" indent="0" algn="l" defTabSz="444500">
            <a:lnSpc>
              <a:spcPct val="90000"/>
            </a:lnSpc>
            <a:spcBef>
              <a:spcPct val="0"/>
            </a:spcBef>
            <a:spcAft>
              <a:spcPct val="35000"/>
            </a:spcAft>
            <a:buNone/>
          </a:pPr>
          <a:r>
            <a:rPr lang="en-US" sz="900" b="0" i="1" kern="1200" dirty="0"/>
            <a:t>Must be worn on both legs to receive armor bonus (material bonuses and charges still count with one leg and a tag)</a:t>
          </a:r>
        </a:p>
        <a:p>
          <a:pPr marL="0" lvl="0" indent="0" algn="l" defTabSz="444500">
            <a:lnSpc>
              <a:spcPct val="90000"/>
            </a:lnSpc>
            <a:spcBef>
              <a:spcPct val="0"/>
            </a:spcBef>
            <a:spcAft>
              <a:spcPct val="35000"/>
            </a:spcAft>
            <a:buNone/>
          </a:pPr>
          <a:endParaRPr lang="en-US" sz="900" b="0" i="1" kern="1200" dirty="0"/>
        </a:p>
        <a:p>
          <a:pPr marL="0" lvl="0" indent="0" algn="l" defTabSz="444500">
            <a:lnSpc>
              <a:spcPct val="90000"/>
            </a:lnSpc>
            <a:spcBef>
              <a:spcPct val="0"/>
            </a:spcBef>
            <a:spcAft>
              <a:spcPct val="35000"/>
            </a:spcAft>
            <a:buNone/>
          </a:pPr>
          <a:r>
            <a:rPr lang="en-US" sz="900" b="0" i="1" kern="1200" dirty="0"/>
            <a:t>Cloth – 1/2 armor point</a:t>
          </a:r>
        </a:p>
        <a:p>
          <a:pPr marL="0" lvl="0" indent="0" algn="l" defTabSz="444500">
            <a:lnSpc>
              <a:spcPct val="90000"/>
            </a:lnSpc>
            <a:spcBef>
              <a:spcPct val="0"/>
            </a:spcBef>
            <a:spcAft>
              <a:spcPct val="35000"/>
            </a:spcAft>
            <a:buNone/>
          </a:pPr>
          <a:r>
            <a:rPr lang="en-US" sz="900" b="0" i="1" kern="1200" dirty="0"/>
            <a:t>Leather – 1/3 armor point</a:t>
          </a:r>
        </a:p>
        <a:p>
          <a:pPr marL="0" lvl="0" indent="0" algn="l" defTabSz="444500">
            <a:lnSpc>
              <a:spcPct val="90000"/>
            </a:lnSpc>
            <a:spcBef>
              <a:spcPct val="0"/>
            </a:spcBef>
            <a:spcAft>
              <a:spcPct val="35000"/>
            </a:spcAft>
            <a:buNone/>
          </a:pPr>
          <a:r>
            <a:rPr lang="en-US" sz="900" b="0" i="1" kern="1200" dirty="0"/>
            <a:t>Chain – 1/2 armor point</a:t>
          </a:r>
        </a:p>
        <a:p>
          <a:pPr marL="0" lvl="0" indent="0" algn="l" defTabSz="444500">
            <a:lnSpc>
              <a:spcPct val="90000"/>
            </a:lnSpc>
            <a:spcBef>
              <a:spcPct val="0"/>
            </a:spcBef>
            <a:spcAft>
              <a:spcPct val="35000"/>
            </a:spcAft>
            <a:buNone/>
          </a:pPr>
          <a:r>
            <a:rPr lang="en-US" sz="900" b="0" i="1" kern="1200" dirty="0"/>
            <a:t>Plate – 1 armor point</a:t>
          </a:r>
        </a:p>
      </dsp:txBody>
      <dsp:txXfrm>
        <a:off x="1103992" y="3232964"/>
        <a:ext cx="4030854" cy="1503704"/>
      </dsp:txXfrm>
    </dsp:sp>
    <dsp:sp modelId="{1AF03490-09BC-4DB8-BBF1-27BE4C460A33}">
      <dsp:nvSpPr>
        <dsp:cNvPr id="0" name=""/>
        <dsp:cNvSpPr/>
      </dsp:nvSpPr>
      <dsp:spPr>
        <a:xfrm>
          <a:off x="1026969" y="4736668"/>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4D4893-5F2F-4113-85DE-FAC0D730F58A}">
      <dsp:nvSpPr>
        <dsp:cNvPr id="0" name=""/>
        <dsp:cNvSpPr/>
      </dsp:nvSpPr>
      <dsp:spPr>
        <a:xfrm>
          <a:off x="1103992" y="4811853"/>
          <a:ext cx="4030854" cy="1503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u="sng" kern="1200" dirty="0"/>
            <a:t>Feet</a:t>
          </a:r>
          <a:r>
            <a:rPr lang="en-US" sz="1000" b="1" kern="1200" dirty="0"/>
            <a:t> – Footwear</a:t>
          </a:r>
        </a:p>
        <a:p>
          <a:pPr marL="0" lvl="0" indent="0" algn="l" defTabSz="444500">
            <a:lnSpc>
              <a:spcPct val="90000"/>
            </a:lnSpc>
            <a:spcBef>
              <a:spcPct val="0"/>
            </a:spcBef>
            <a:spcAft>
              <a:spcPct val="35000"/>
            </a:spcAft>
            <a:buNone/>
          </a:pPr>
          <a:r>
            <a:rPr lang="en-US" sz="900" b="0" i="1" kern="1200" dirty="0"/>
            <a:t>Boots/Shoes – no armor bonus, no charges</a:t>
          </a:r>
        </a:p>
        <a:p>
          <a:pPr marL="0" lvl="0" indent="0" algn="l" defTabSz="444500">
            <a:lnSpc>
              <a:spcPct val="90000"/>
            </a:lnSpc>
            <a:spcBef>
              <a:spcPct val="0"/>
            </a:spcBef>
            <a:spcAft>
              <a:spcPct val="35000"/>
            </a:spcAft>
            <a:buNone/>
          </a:pPr>
          <a:r>
            <a:rPr lang="en-US" sz="900" b="0" i="1" kern="1200" dirty="0"/>
            <a:t>	Requires footwear on both feet to receive material bonuses </a:t>
          </a:r>
        </a:p>
      </dsp:txBody>
      <dsp:txXfrm>
        <a:off x="1103992" y="4811853"/>
        <a:ext cx="4030854" cy="1503704"/>
      </dsp:txXfrm>
    </dsp:sp>
    <dsp:sp modelId="{33B1A65C-93D6-49F9-B7A5-3B3082C27BE7}">
      <dsp:nvSpPr>
        <dsp:cNvPr id="0" name=""/>
        <dsp:cNvSpPr/>
      </dsp:nvSpPr>
      <dsp:spPr>
        <a:xfrm>
          <a:off x="1026969" y="6315557"/>
          <a:ext cx="41078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CF053-3F3F-4498-B03F-79C95B346AA1}" type="datetimeFigureOut">
              <a:rPr lang="en-US" smtClean="0"/>
              <a:t>7/19/2020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8861B-CAD0-4B06-96FB-365E1126E0AB}" type="slidenum">
              <a:rPr lang="en-US" smtClean="0"/>
              <a:t>‹#›</a:t>
            </a:fld>
            <a:endParaRPr lang="en-US"/>
          </a:p>
        </p:txBody>
      </p:sp>
    </p:spTree>
    <p:extLst>
      <p:ext uri="{BB962C8B-B14F-4D97-AF65-F5344CB8AC3E}">
        <p14:creationId xmlns:p14="http://schemas.microsoft.com/office/powerpoint/2010/main" val="3127602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099AB5-D36C-49C8-9769-1909E280154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12278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03512D6-797F-4BC0-8063-592FA37FDA3A}" type="datetimeFigureOut">
              <a:rPr lang="en-US"/>
              <a:pPr>
                <a:defRPr/>
              </a:pPr>
              <a:t>7/19/2020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119A2E-CD26-41DF-8597-AC73E212DB52}" type="slidenum">
              <a:rPr lang="en-US"/>
              <a:pPr>
                <a:defRPr/>
              </a:pPr>
              <a:t>‹#›</a:t>
            </a:fld>
            <a:endParaRPr lang="en-US"/>
          </a:p>
        </p:txBody>
      </p:sp>
    </p:spTree>
    <p:extLst>
      <p:ext uri="{BB962C8B-B14F-4D97-AF65-F5344CB8AC3E}">
        <p14:creationId xmlns:p14="http://schemas.microsoft.com/office/powerpoint/2010/main" val="185180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6C89C80-996C-4E07-BD61-A7BB97793F1C}" type="datetimeFigureOut">
              <a:rPr lang="en-US"/>
              <a:pPr>
                <a:defRPr/>
              </a:pPr>
              <a:t>7/19/2020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DCC1DC-10C0-448A-883F-7F0DBA88A4F3}" type="slidenum">
              <a:rPr lang="en-US"/>
              <a:pPr>
                <a:defRPr/>
              </a:pPr>
              <a:t>‹#›</a:t>
            </a:fld>
            <a:endParaRPr lang="en-US"/>
          </a:p>
        </p:txBody>
      </p:sp>
    </p:spTree>
    <p:extLst>
      <p:ext uri="{BB962C8B-B14F-4D97-AF65-F5344CB8AC3E}">
        <p14:creationId xmlns:p14="http://schemas.microsoft.com/office/powerpoint/2010/main" val="396158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06273AF-9C9C-41CC-A471-592372A42135}" type="datetimeFigureOut">
              <a:rPr lang="en-US"/>
              <a:pPr>
                <a:defRPr/>
              </a:pPr>
              <a:t>7/19/2020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5B9430-795E-4DD9-A09C-59E2AE15FBD9}" type="slidenum">
              <a:rPr lang="en-US"/>
              <a:pPr>
                <a:defRPr/>
              </a:pPr>
              <a:t>‹#›</a:t>
            </a:fld>
            <a:endParaRPr lang="en-US"/>
          </a:p>
        </p:txBody>
      </p:sp>
    </p:spTree>
    <p:extLst>
      <p:ext uri="{BB962C8B-B14F-4D97-AF65-F5344CB8AC3E}">
        <p14:creationId xmlns:p14="http://schemas.microsoft.com/office/powerpoint/2010/main" val="247880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0D5E68-3173-4929-8A79-EB68B834D7ED}" type="datetime1">
              <a:rPr lang="en-US">
                <a:solidFill>
                  <a:prstClr val="black">
                    <a:tint val="75000"/>
                  </a:prstClr>
                </a:solidFill>
              </a:rPr>
              <a:pPr/>
              <a:t>7/19/2020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60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5B7A75-9E1F-48BD-9419-162E45DFB247}" type="datetime1">
              <a:rPr lang="en-US">
                <a:solidFill>
                  <a:prstClr val="black">
                    <a:tint val="75000"/>
                  </a:prstClr>
                </a:solidFill>
              </a:rPr>
              <a:pPr/>
              <a:t>7/19/2020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0073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73B6B-537B-4273-BC9E-9CCDB181B4EF}" type="datetime1">
              <a:rPr lang="en-US">
                <a:solidFill>
                  <a:prstClr val="black">
                    <a:tint val="75000"/>
                  </a:prstClr>
                </a:solidFill>
              </a:rPr>
              <a:pPr/>
              <a:t>7/19/2020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4525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9214B1-BA25-44CD-B1DC-81D62CB9FF6B}" type="datetime1">
              <a:rPr lang="en-US">
                <a:solidFill>
                  <a:prstClr val="black">
                    <a:tint val="75000"/>
                  </a:prstClr>
                </a:solidFill>
              </a:rPr>
              <a:pPr/>
              <a:t>7/19/2020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2604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EEE1FD-92B3-437D-98D6-A3144D503EEF}" type="datetime1">
              <a:rPr lang="en-US">
                <a:solidFill>
                  <a:prstClr val="black">
                    <a:tint val="75000"/>
                  </a:prstClr>
                </a:solidFill>
              </a:rPr>
              <a:pPr/>
              <a:t>7/19/2020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1617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E47A7B-D309-4EE1-9687-522A2DF0B4E4}" type="datetime1">
              <a:rPr lang="en-US">
                <a:solidFill>
                  <a:prstClr val="black">
                    <a:tint val="75000"/>
                  </a:prstClr>
                </a:solidFill>
              </a:rPr>
              <a:pPr/>
              <a:t>7/19/2020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0276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5221-C335-4026-8EA7-55CBA7ADAEBA}" type="datetime1">
              <a:rPr lang="en-US">
                <a:solidFill>
                  <a:prstClr val="black">
                    <a:tint val="75000"/>
                  </a:prstClr>
                </a:solidFill>
              </a:rPr>
              <a:pPr/>
              <a:t>7/19/2020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910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A35A76-FC2D-429E-9466-2776A07152A6}" type="datetime1">
              <a:rPr lang="en-US">
                <a:solidFill>
                  <a:prstClr val="black">
                    <a:tint val="75000"/>
                  </a:prstClr>
                </a:solidFill>
              </a:rPr>
              <a:pPr/>
              <a:t>7/19/2020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183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4D656C-F784-4DF5-9162-8477EE89CD75}" type="datetimeFigureOut">
              <a:rPr lang="en-US"/>
              <a:pPr>
                <a:defRPr/>
              </a:pPr>
              <a:t>7/19/2020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B590A6-7DA2-4986-A958-AAA7B52D6149}" type="slidenum">
              <a:rPr lang="en-US"/>
              <a:pPr>
                <a:defRPr/>
              </a:pPr>
              <a:t>‹#›</a:t>
            </a:fld>
            <a:endParaRPr lang="en-US"/>
          </a:p>
        </p:txBody>
      </p:sp>
    </p:spTree>
    <p:extLst>
      <p:ext uri="{BB962C8B-B14F-4D97-AF65-F5344CB8AC3E}">
        <p14:creationId xmlns:p14="http://schemas.microsoft.com/office/powerpoint/2010/main" val="794004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AE06D7-1051-40FA-AAFC-F1E875713839}" type="datetime1">
              <a:rPr lang="en-US">
                <a:solidFill>
                  <a:prstClr val="black">
                    <a:tint val="75000"/>
                  </a:prstClr>
                </a:solidFill>
              </a:rPr>
              <a:pPr/>
              <a:t>7/19/2020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1378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CDF9A-7F71-46D9-AF41-D273BC266C52}" type="datetime1">
              <a:rPr lang="en-US">
                <a:solidFill>
                  <a:prstClr val="black">
                    <a:tint val="75000"/>
                  </a:prstClr>
                </a:solidFill>
              </a:rPr>
              <a:pPr/>
              <a:t>7/19/2020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5496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22493-8C11-46D3-99E5-54A29B090448}" type="datetime1">
              <a:rPr lang="en-US">
                <a:solidFill>
                  <a:prstClr val="black">
                    <a:tint val="75000"/>
                  </a:prstClr>
                </a:solidFill>
              </a:rPr>
              <a:pPr/>
              <a:t>7/19/2020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B1FF6D-79EE-4FEE-92F4-E4D17D37BD7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49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8078CE-1101-46C4-ADDE-2E1A9D4DB692}" type="datetimeFigureOut">
              <a:rPr lang="en-US"/>
              <a:pPr>
                <a:defRPr/>
              </a:pPr>
              <a:t>7/19/2020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B81C15-0369-4866-96B4-1C0FFA8E845D}" type="slidenum">
              <a:rPr lang="en-US"/>
              <a:pPr>
                <a:defRPr/>
              </a:pPr>
              <a:t>‹#›</a:t>
            </a:fld>
            <a:endParaRPr lang="en-US"/>
          </a:p>
        </p:txBody>
      </p:sp>
    </p:spTree>
    <p:extLst>
      <p:ext uri="{BB962C8B-B14F-4D97-AF65-F5344CB8AC3E}">
        <p14:creationId xmlns:p14="http://schemas.microsoft.com/office/powerpoint/2010/main" val="69217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3F2648A-8121-416A-A0EE-96C2AC6074BA}" type="datetimeFigureOut">
              <a:rPr lang="en-US"/>
              <a:pPr>
                <a:defRPr/>
              </a:pPr>
              <a:t>7/19/2020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9609D9-B00C-4200-84DC-496524F85553}" type="slidenum">
              <a:rPr lang="en-US"/>
              <a:pPr>
                <a:defRPr/>
              </a:pPr>
              <a:t>‹#›</a:t>
            </a:fld>
            <a:endParaRPr lang="en-US"/>
          </a:p>
        </p:txBody>
      </p:sp>
    </p:spTree>
    <p:extLst>
      <p:ext uri="{BB962C8B-B14F-4D97-AF65-F5344CB8AC3E}">
        <p14:creationId xmlns:p14="http://schemas.microsoft.com/office/powerpoint/2010/main" val="223308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F42D397-CFB6-4947-BC4A-92D1473D33DD}" type="datetimeFigureOut">
              <a:rPr lang="en-US"/>
              <a:pPr>
                <a:defRPr/>
              </a:pPr>
              <a:t>7/19/2020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E8AEC5E-8B2D-4E55-BF22-41F7329A0715}" type="slidenum">
              <a:rPr lang="en-US"/>
              <a:pPr>
                <a:defRPr/>
              </a:pPr>
              <a:t>‹#›</a:t>
            </a:fld>
            <a:endParaRPr lang="en-US"/>
          </a:p>
        </p:txBody>
      </p:sp>
    </p:spTree>
    <p:extLst>
      <p:ext uri="{BB962C8B-B14F-4D97-AF65-F5344CB8AC3E}">
        <p14:creationId xmlns:p14="http://schemas.microsoft.com/office/powerpoint/2010/main" val="208799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A0BBB91-398D-4D85-93F9-1398CFE992DA}" type="datetimeFigureOut">
              <a:rPr lang="en-US"/>
              <a:pPr>
                <a:defRPr/>
              </a:pPr>
              <a:t>7/19/2020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3188A03-26AA-4ADF-A64B-4A78BF08D018}" type="slidenum">
              <a:rPr lang="en-US"/>
              <a:pPr>
                <a:defRPr/>
              </a:pPr>
              <a:t>‹#›</a:t>
            </a:fld>
            <a:endParaRPr lang="en-US"/>
          </a:p>
        </p:txBody>
      </p:sp>
    </p:spTree>
    <p:extLst>
      <p:ext uri="{BB962C8B-B14F-4D97-AF65-F5344CB8AC3E}">
        <p14:creationId xmlns:p14="http://schemas.microsoft.com/office/powerpoint/2010/main" val="323461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7C3019D-EAA7-43A7-908A-BCD9AACF190B}" type="datetimeFigureOut">
              <a:rPr lang="en-US"/>
              <a:pPr>
                <a:defRPr/>
              </a:pPr>
              <a:t>7/19/2020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8DC612E-9A8E-492E-B8E2-93E892735828}" type="slidenum">
              <a:rPr lang="en-US"/>
              <a:pPr>
                <a:defRPr/>
              </a:pPr>
              <a:t>‹#›</a:t>
            </a:fld>
            <a:endParaRPr lang="en-US"/>
          </a:p>
        </p:txBody>
      </p:sp>
    </p:spTree>
    <p:extLst>
      <p:ext uri="{BB962C8B-B14F-4D97-AF65-F5344CB8AC3E}">
        <p14:creationId xmlns:p14="http://schemas.microsoft.com/office/powerpoint/2010/main" val="264551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32923C1-480B-478B-B42E-1AF8DCC2B106}" type="datetimeFigureOut">
              <a:rPr lang="en-US"/>
              <a:pPr>
                <a:defRPr/>
              </a:pPr>
              <a:t>7/19/2020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6B7BA8-3B47-4FB4-A568-407D0EDF4E91}" type="slidenum">
              <a:rPr lang="en-US"/>
              <a:pPr>
                <a:defRPr/>
              </a:pPr>
              <a:t>‹#›</a:t>
            </a:fld>
            <a:endParaRPr lang="en-US"/>
          </a:p>
        </p:txBody>
      </p:sp>
    </p:spTree>
    <p:extLst>
      <p:ext uri="{BB962C8B-B14F-4D97-AF65-F5344CB8AC3E}">
        <p14:creationId xmlns:p14="http://schemas.microsoft.com/office/powerpoint/2010/main" val="127058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A3783FE-389F-403A-935B-1B20FE05027F}" type="datetimeFigureOut">
              <a:rPr lang="en-US"/>
              <a:pPr>
                <a:defRPr/>
              </a:pPr>
              <a:t>7/19/2020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587CF9D-887A-40D2-A2F7-9AF859ECEA36}" type="slidenum">
              <a:rPr lang="en-US"/>
              <a:pPr>
                <a:defRPr/>
              </a:pPr>
              <a:t>‹#›</a:t>
            </a:fld>
            <a:endParaRPr lang="en-US"/>
          </a:p>
        </p:txBody>
      </p:sp>
    </p:spTree>
    <p:extLst>
      <p:ext uri="{BB962C8B-B14F-4D97-AF65-F5344CB8AC3E}">
        <p14:creationId xmlns:p14="http://schemas.microsoft.com/office/powerpoint/2010/main" val="411975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D372F67A-6DD6-4AB4-B224-F29C65E35137}" type="datetimeFigureOut">
              <a:rPr lang="en-US"/>
              <a:pPr>
                <a:defRPr/>
              </a:pPr>
              <a:t>7/19/2020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BF5C1FFB-D521-4025-B67B-103CBDE6AB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0D8CDC65-0FED-46BF-801F-4375C6202C6B}" type="datetime1">
              <a:rPr lang="en-US">
                <a:solidFill>
                  <a:prstClr val="black">
                    <a:tint val="75000"/>
                  </a:prstClr>
                </a:solidFill>
                <a:latin typeface="Calibri" panose="020F0502020204030204"/>
              </a:rPr>
              <a:pPr eaLnBrk="1" fontAlgn="auto" hangingPunct="1">
                <a:spcBef>
                  <a:spcPts val="0"/>
                </a:spcBef>
                <a:spcAft>
                  <a:spcPts val="0"/>
                </a:spcAft>
              </a:pPr>
              <a:t>7/19/2020</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C2B1FF6D-79EE-4FEE-92F4-E4D17D37BD7F}" type="slidenum">
              <a:rPr lang="en-US">
                <a:solidFill>
                  <a:prstClr val="black">
                    <a:tint val="75000"/>
                  </a:prstClr>
                </a:solidFill>
                <a:latin typeface="Calibri" panose="020F0502020204030204"/>
              </a:rPr>
              <a:pPr eaLnBrk="1" fontAlgn="auto" hangingPunct="1">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69084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ounded Rectangle 115"/>
          <p:cNvSpPr/>
          <p:nvPr/>
        </p:nvSpPr>
        <p:spPr>
          <a:xfrm>
            <a:off x="3345656" y="3350564"/>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5" name="Rounded Rectangle 104"/>
          <p:cNvSpPr/>
          <p:nvPr/>
        </p:nvSpPr>
        <p:spPr>
          <a:xfrm>
            <a:off x="1138850" y="2977218"/>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7" name="Rounded Rectangle 106"/>
          <p:cNvSpPr/>
          <p:nvPr/>
        </p:nvSpPr>
        <p:spPr>
          <a:xfrm>
            <a:off x="1146663" y="2198221"/>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1" name="Rounded Rectangle 90"/>
          <p:cNvSpPr/>
          <p:nvPr/>
        </p:nvSpPr>
        <p:spPr>
          <a:xfrm>
            <a:off x="5903432" y="5187951"/>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2" name="Rounded Rectangle 91"/>
          <p:cNvSpPr/>
          <p:nvPr/>
        </p:nvSpPr>
        <p:spPr>
          <a:xfrm>
            <a:off x="5903432" y="4781551"/>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3" name="Rounded Rectangle 92"/>
          <p:cNvSpPr/>
          <p:nvPr/>
        </p:nvSpPr>
        <p:spPr>
          <a:xfrm>
            <a:off x="5911370" y="4367213"/>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4" name="Rounded Rectangle 93"/>
          <p:cNvSpPr/>
          <p:nvPr/>
        </p:nvSpPr>
        <p:spPr>
          <a:xfrm>
            <a:off x="5911370" y="3960813"/>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5" name="Rounded Rectangle 94"/>
          <p:cNvSpPr/>
          <p:nvPr/>
        </p:nvSpPr>
        <p:spPr>
          <a:xfrm>
            <a:off x="5903432" y="5602288"/>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6" name="Rounded Rectangle 95"/>
          <p:cNvSpPr/>
          <p:nvPr/>
        </p:nvSpPr>
        <p:spPr>
          <a:xfrm>
            <a:off x="5206520" y="5184776"/>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97" name="Rounded Rectangle 96"/>
          <p:cNvSpPr/>
          <p:nvPr/>
        </p:nvSpPr>
        <p:spPr>
          <a:xfrm>
            <a:off x="5206520" y="4779963"/>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1" name="Rounded Rectangle 100"/>
          <p:cNvSpPr/>
          <p:nvPr/>
        </p:nvSpPr>
        <p:spPr>
          <a:xfrm>
            <a:off x="5214457" y="4364038"/>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2" name="Rounded Rectangle 101"/>
          <p:cNvSpPr/>
          <p:nvPr/>
        </p:nvSpPr>
        <p:spPr>
          <a:xfrm>
            <a:off x="5214457" y="3959226"/>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03" name="Rounded Rectangle 102"/>
          <p:cNvSpPr/>
          <p:nvPr/>
        </p:nvSpPr>
        <p:spPr>
          <a:xfrm>
            <a:off x="5206520" y="5600701"/>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8" name="Rounded Rectangle 187"/>
          <p:cNvSpPr/>
          <p:nvPr/>
        </p:nvSpPr>
        <p:spPr>
          <a:xfrm>
            <a:off x="1479550" y="5189538"/>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9" name="Rounded Rectangle 188"/>
          <p:cNvSpPr/>
          <p:nvPr/>
        </p:nvSpPr>
        <p:spPr>
          <a:xfrm>
            <a:off x="1479550" y="4783138"/>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0" name="Rounded Rectangle 189"/>
          <p:cNvSpPr/>
          <p:nvPr/>
        </p:nvSpPr>
        <p:spPr>
          <a:xfrm>
            <a:off x="1487488" y="436880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1" name="Rounded Rectangle 190"/>
          <p:cNvSpPr/>
          <p:nvPr/>
        </p:nvSpPr>
        <p:spPr>
          <a:xfrm>
            <a:off x="1487488" y="396240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2" name="Rounded Rectangle 191"/>
          <p:cNvSpPr/>
          <p:nvPr/>
        </p:nvSpPr>
        <p:spPr>
          <a:xfrm>
            <a:off x="1479550" y="5603875"/>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4" name="Rounded Rectangle 183"/>
          <p:cNvSpPr/>
          <p:nvPr/>
        </p:nvSpPr>
        <p:spPr>
          <a:xfrm>
            <a:off x="782638" y="5186363"/>
            <a:ext cx="365125" cy="177800"/>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5" name="Rounded Rectangle 184"/>
          <p:cNvSpPr/>
          <p:nvPr/>
        </p:nvSpPr>
        <p:spPr>
          <a:xfrm>
            <a:off x="782638" y="478155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6" name="Rounded Rectangle 185"/>
          <p:cNvSpPr/>
          <p:nvPr/>
        </p:nvSpPr>
        <p:spPr>
          <a:xfrm>
            <a:off x="790575" y="4365625"/>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7" name="Rounded Rectangle 186"/>
          <p:cNvSpPr/>
          <p:nvPr/>
        </p:nvSpPr>
        <p:spPr>
          <a:xfrm>
            <a:off x="790575" y="3960813"/>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83" name="Rounded Rectangle 182"/>
          <p:cNvSpPr/>
          <p:nvPr/>
        </p:nvSpPr>
        <p:spPr>
          <a:xfrm>
            <a:off x="782638" y="5602288"/>
            <a:ext cx="365125" cy="176212"/>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2060" name="TextBox 19"/>
          <p:cNvSpPr txBox="1">
            <a:spLocks noChangeArrowheads="1"/>
          </p:cNvSpPr>
          <p:nvPr/>
        </p:nvSpPr>
        <p:spPr bwMode="auto">
          <a:xfrm>
            <a:off x="8720138" y="180975"/>
            <a:ext cx="345024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Max points 40</a:t>
            </a:r>
          </a:p>
          <a:p>
            <a:pPr eaLnBrk="1" hangingPunct="1"/>
            <a:r>
              <a:rPr lang="en-US" altLang="en-US" dirty="0"/>
              <a:t>1 Point per game</a:t>
            </a:r>
          </a:p>
          <a:p>
            <a:pPr eaLnBrk="1" hangingPunct="1"/>
            <a:r>
              <a:rPr lang="en-US" altLang="en-US" dirty="0"/>
              <a:t>Start with 4 points</a:t>
            </a:r>
          </a:p>
          <a:p>
            <a:pPr eaLnBrk="1" hangingPunct="1"/>
            <a:r>
              <a:rPr lang="en-US" altLang="en-US" dirty="0"/>
              <a:t>36 games played to 40</a:t>
            </a:r>
          </a:p>
          <a:p>
            <a:pPr eaLnBrk="1" hangingPunct="1"/>
            <a:r>
              <a:rPr lang="en-US" altLang="en-US" dirty="0"/>
              <a:t>1 Season of RP to Feat</a:t>
            </a:r>
          </a:p>
          <a:p>
            <a:pPr eaLnBrk="1" hangingPunct="1"/>
            <a:r>
              <a:rPr lang="en-US" altLang="en-US" dirty="0"/>
              <a:t>2 Feats okay</a:t>
            </a:r>
          </a:p>
          <a:p>
            <a:pPr eaLnBrk="1" hangingPunct="1"/>
            <a:r>
              <a:rPr lang="en-US" altLang="en-US" dirty="0"/>
              <a:t>3</a:t>
            </a:r>
            <a:r>
              <a:rPr lang="en-US" altLang="en-US" baseline="30000" dirty="0"/>
              <a:t>rd</a:t>
            </a:r>
            <a:r>
              <a:rPr lang="en-US" altLang="en-US" dirty="0"/>
              <a:t> Feat forces retire after 1 season</a:t>
            </a:r>
          </a:p>
          <a:p>
            <a:pPr eaLnBrk="1" hangingPunct="1"/>
            <a:r>
              <a:rPr lang="en-US" altLang="en-US" dirty="0"/>
              <a:t>3</a:t>
            </a:r>
            <a:r>
              <a:rPr lang="en-US" altLang="en-US" baseline="30000" dirty="0"/>
              <a:t>rd</a:t>
            </a:r>
            <a:r>
              <a:rPr lang="en-US" altLang="en-US" dirty="0"/>
              <a:t> Feat is made to fit the player</a:t>
            </a:r>
          </a:p>
        </p:txBody>
      </p:sp>
      <p:sp>
        <p:nvSpPr>
          <p:cNvPr id="68" name="Rectangle 67"/>
          <p:cNvSpPr/>
          <p:nvPr/>
        </p:nvSpPr>
        <p:spPr>
          <a:xfrm>
            <a:off x="436563" y="6283325"/>
            <a:ext cx="3171825" cy="487363"/>
          </a:xfrm>
          <a:prstGeom prst="rect">
            <a:avLst/>
          </a:prstGeom>
          <a:solidFill>
            <a:srgbClr val="FCD634"/>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1</a:t>
            </a:r>
          </a:p>
        </p:txBody>
      </p:sp>
      <p:sp>
        <p:nvSpPr>
          <p:cNvPr id="69" name="Rectangle 68"/>
          <p:cNvSpPr/>
          <p:nvPr/>
        </p:nvSpPr>
        <p:spPr>
          <a:xfrm>
            <a:off x="436563" y="5926138"/>
            <a:ext cx="1779587" cy="285750"/>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71" name="Rectangle 70"/>
          <p:cNvSpPr/>
          <p:nvPr/>
        </p:nvSpPr>
        <p:spPr>
          <a:xfrm>
            <a:off x="787400" y="2886075"/>
            <a:ext cx="360363"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72" name="Rectangle 71"/>
          <p:cNvSpPr/>
          <p:nvPr/>
        </p:nvSpPr>
        <p:spPr>
          <a:xfrm>
            <a:off x="1143903" y="2486025"/>
            <a:ext cx="360363" cy="360363"/>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73" name="Rectangle 72"/>
          <p:cNvSpPr/>
          <p:nvPr/>
        </p:nvSpPr>
        <p:spPr>
          <a:xfrm>
            <a:off x="787400" y="2085975"/>
            <a:ext cx="360363"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74" name="Flowchart: Terminator 73"/>
          <p:cNvSpPr/>
          <p:nvPr/>
        </p:nvSpPr>
        <p:spPr>
          <a:xfrm>
            <a:off x="944563" y="1771650"/>
            <a:ext cx="763587" cy="203200"/>
          </a:xfrm>
          <a:prstGeom prst="flowChartTerminator">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6</a:t>
            </a:r>
          </a:p>
        </p:txBody>
      </p:sp>
      <p:sp>
        <p:nvSpPr>
          <p:cNvPr id="2068" name="TextBox 82"/>
          <p:cNvSpPr txBox="1">
            <a:spLocks noChangeArrowheads="1"/>
          </p:cNvSpPr>
          <p:nvPr/>
        </p:nvSpPr>
        <p:spPr bwMode="auto">
          <a:xfrm>
            <a:off x="3608388" y="6342063"/>
            <a:ext cx="909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Disciple</a:t>
            </a:r>
          </a:p>
        </p:txBody>
      </p:sp>
      <p:sp>
        <p:nvSpPr>
          <p:cNvPr id="2069" name="TextBox 84"/>
          <p:cNvSpPr txBox="1">
            <a:spLocks noChangeArrowheads="1"/>
          </p:cNvSpPr>
          <p:nvPr/>
        </p:nvSpPr>
        <p:spPr bwMode="auto">
          <a:xfrm>
            <a:off x="2198688" y="5876925"/>
            <a:ext cx="17764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Disciple of Chaos</a:t>
            </a:r>
          </a:p>
        </p:txBody>
      </p:sp>
      <p:sp>
        <p:nvSpPr>
          <p:cNvPr id="2070" name="TextBox 85"/>
          <p:cNvSpPr txBox="1">
            <a:spLocks noChangeArrowheads="1"/>
          </p:cNvSpPr>
          <p:nvPr/>
        </p:nvSpPr>
        <p:spPr bwMode="auto">
          <a:xfrm>
            <a:off x="3619500" y="3517900"/>
            <a:ext cx="8490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Reaper</a:t>
            </a:r>
          </a:p>
        </p:txBody>
      </p:sp>
      <p:sp>
        <p:nvSpPr>
          <p:cNvPr id="2071" name="TextBox 88"/>
          <p:cNvSpPr txBox="1">
            <a:spLocks noChangeArrowheads="1"/>
          </p:cNvSpPr>
          <p:nvPr/>
        </p:nvSpPr>
        <p:spPr bwMode="auto">
          <a:xfrm>
            <a:off x="1492709" y="3259036"/>
            <a:ext cx="804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Herald</a:t>
            </a:r>
          </a:p>
        </p:txBody>
      </p:sp>
      <p:sp>
        <p:nvSpPr>
          <p:cNvPr id="2072" name="TextBox 90"/>
          <p:cNvSpPr txBox="1">
            <a:spLocks noChangeArrowheads="1"/>
          </p:cNvSpPr>
          <p:nvPr/>
        </p:nvSpPr>
        <p:spPr bwMode="auto">
          <a:xfrm>
            <a:off x="1677056" y="1674566"/>
            <a:ext cx="1452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Grand-Herald</a:t>
            </a:r>
          </a:p>
        </p:txBody>
      </p:sp>
      <p:sp>
        <p:nvSpPr>
          <p:cNvPr id="2073" name="TextBox 96"/>
          <p:cNvSpPr txBox="1">
            <a:spLocks noChangeArrowheads="1"/>
          </p:cNvSpPr>
          <p:nvPr/>
        </p:nvSpPr>
        <p:spPr bwMode="auto">
          <a:xfrm>
            <a:off x="1876425" y="898525"/>
            <a:ext cx="884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RP Feat</a:t>
            </a:r>
          </a:p>
        </p:txBody>
      </p:sp>
      <p:sp>
        <p:nvSpPr>
          <p:cNvPr id="98" name="Sun 97"/>
          <p:cNvSpPr/>
          <p:nvPr/>
        </p:nvSpPr>
        <p:spPr>
          <a:xfrm>
            <a:off x="758825" y="528638"/>
            <a:ext cx="1117600" cy="1116012"/>
          </a:xfrm>
          <a:prstGeom prst="sun">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 </a:t>
            </a:r>
            <a:r>
              <a:rPr lang="en-US" dirty="0" err="1"/>
              <a:t>sn</a:t>
            </a:r>
            <a:endParaRPr lang="en-US" dirty="0"/>
          </a:p>
        </p:txBody>
      </p:sp>
      <p:sp>
        <p:nvSpPr>
          <p:cNvPr id="139" name="Rectangle 138"/>
          <p:cNvSpPr/>
          <p:nvPr/>
        </p:nvSpPr>
        <p:spPr>
          <a:xfrm>
            <a:off x="1144145" y="3282156"/>
            <a:ext cx="360362"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40" name="Rectangle 139"/>
          <p:cNvSpPr/>
          <p:nvPr/>
        </p:nvSpPr>
        <p:spPr>
          <a:xfrm>
            <a:off x="1497013" y="2889250"/>
            <a:ext cx="360362"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42" name="Rectangle 141"/>
          <p:cNvSpPr/>
          <p:nvPr/>
        </p:nvSpPr>
        <p:spPr>
          <a:xfrm>
            <a:off x="1497013" y="2089150"/>
            <a:ext cx="360362" cy="358775"/>
          </a:xfrm>
          <a:prstGeom prst="rect">
            <a:avLst/>
          </a:prstGeom>
          <a:solidFill>
            <a:srgbClr val="C02689"/>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147" name="Rectangle 146"/>
          <p:cNvSpPr/>
          <p:nvPr/>
        </p:nvSpPr>
        <p:spPr>
          <a:xfrm>
            <a:off x="4859338" y="55118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48" name="Rectangle 147"/>
          <p:cNvSpPr/>
          <p:nvPr/>
        </p:nvSpPr>
        <p:spPr>
          <a:xfrm>
            <a:off x="4859338" y="6283325"/>
            <a:ext cx="3171825" cy="487363"/>
          </a:xfrm>
          <a:prstGeom prst="rect">
            <a:avLst/>
          </a:prstGeom>
          <a:solidFill>
            <a:srgbClr val="637F53"/>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49" name="Rectangle 148"/>
          <p:cNvSpPr/>
          <p:nvPr/>
        </p:nvSpPr>
        <p:spPr>
          <a:xfrm>
            <a:off x="4859338" y="5926138"/>
            <a:ext cx="1778000" cy="285750"/>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2087" name="TextBox 154"/>
          <p:cNvSpPr txBox="1">
            <a:spLocks noChangeArrowheads="1"/>
          </p:cNvSpPr>
          <p:nvPr/>
        </p:nvSpPr>
        <p:spPr bwMode="auto">
          <a:xfrm>
            <a:off x="8031163" y="6342063"/>
            <a:ext cx="77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Rogue</a:t>
            </a:r>
          </a:p>
        </p:txBody>
      </p:sp>
      <p:sp>
        <p:nvSpPr>
          <p:cNvPr id="2088" name="TextBox 155"/>
          <p:cNvSpPr txBox="1">
            <a:spLocks noChangeArrowheads="1"/>
          </p:cNvSpPr>
          <p:nvPr/>
        </p:nvSpPr>
        <p:spPr bwMode="auto">
          <a:xfrm>
            <a:off x="6621463" y="5876925"/>
            <a:ext cx="962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Assassin</a:t>
            </a:r>
          </a:p>
        </p:txBody>
      </p:sp>
      <p:sp>
        <p:nvSpPr>
          <p:cNvPr id="2089" name="TextBox 156"/>
          <p:cNvSpPr txBox="1">
            <a:spLocks noChangeArrowheads="1"/>
          </p:cNvSpPr>
          <p:nvPr/>
        </p:nvSpPr>
        <p:spPr bwMode="auto">
          <a:xfrm>
            <a:off x="5962650" y="3267869"/>
            <a:ext cx="67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Ninja</a:t>
            </a:r>
          </a:p>
        </p:txBody>
      </p:sp>
      <p:sp>
        <p:nvSpPr>
          <p:cNvPr id="2090" name="TextBox 157"/>
          <p:cNvSpPr txBox="1">
            <a:spLocks noChangeArrowheads="1"/>
          </p:cNvSpPr>
          <p:nvPr/>
        </p:nvSpPr>
        <p:spPr bwMode="auto">
          <a:xfrm>
            <a:off x="6102728" y="1671157"/>
            <a:ext cx="1320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Grand-Ninja</a:t>
            </a:r>
          </a:p>
        </p:txBody>
      </p:sp>
      <p:sp>
        <p:nvSpPr>
          <p:cNvPr id="2091" name="TextBox 158"/>
          <p:cNvSpPr txBox="1">
            <a:spLocks noChangeArrowheads="1"/>
          </p:cNvSpPr>
          <p:nvPr/>
        </p:nvSpPr>
        <p:spPr bwMode="auto">
          <a:xfrm>
            <a:off x="6299200" y="898525"/>
            <a:ext cx="884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RP Feat</a:t>
            </a:r>
          </a:p>
        </p:txBody>
      </p:sp>
      <p:sp>
        <p:nvSpPr>
          <p:cNvPr id="160" name="Sun 159"/>
          <p:cNvSpPr/>
          <p:nvPr/>
        </p:nvSpPr>
        <p:spPr>
          <a:xfrm>
            <a:off x="5181600" y="528638"/>
            <a:ext cx="1117600" cy="1116012"/>
          </a:xfrm>
          <a:prstGeom prst="sun">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 </a:t>
            </a:r>
            <a:r>
              <a:rPr lang="en-US" dirty="0" err="1"/>
              <a:t>sn</a:t>
            </a:r>
            <a:endParaRPr lang="en-US" dirty="0"/>
          </a:p>
        </p:txBody>
      </p:sp>
      <p:sp>
        <p:nvSpPr>
          <p:cNvPr id="161" name="Rectangle 160"/>
          <p:cNvSpPr/>
          <p:nvPr/>
        </p:nvSpPr>
        <p:spPr>
          <a:xfrm>
            <a:off x="5561013" y="55118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2" name="Rectangle 161"/>
          <p:cNvSpPr/>
          <p:nvPr/>
        </p:nvSpPr>
        <p:spPr>
          <a:xfrm>
            <a:off x="6261100" y="5511800"/>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3" name="Rectangle 162"/>
          <p:cNvSpPr/>
          <p:nvPr/>
        </p:nvSpPr>
        <p:spPr>
          <a:xfrm>
            <a:off x="4859338" y="51006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4" name="Rectangle 163"/>
          <p:cNvSpPr/>
          <p:nvPr/>
        </p:nvSpPr>
        <p:spPr>
          <a:xfrm>
            <a:off x="5561013" y="51006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5" name="Rectangle 164"/>
          <p:cNvSpPr/>
          <p:nvPr/>
        </p:nvSpPr>
        <p:spPr>
          <a:xfrm>
            <a:off x="6261100" y="5100638"/>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66" name="Rectangle 165"/>
          <p:cNvSpPr/>
          <p:nvPr/>
        </p:nvSpPr>
        <p:spPr>
          <a:xfrm>
            <a:off x="4859338" y="46863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67" name="Rectangle 166"/>
          <p:cNvSpPr/>
          <p:nvPr/>
        </p:nvSpPr>
        <p:spPr>
          <a:xfrm>
            <a:off x="5561013" y="46863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68" name="Rectangle 167"/>
          <p:cNvSpPr/>
          <p:nvPr/>
        </p:nvSpPr>
        <p:spPr>
          <a:xfrm>
            <a:off x="6261100" y="4686300"/>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69" name="Rectangle 168"/>
          <p:cNvSpPr/>
          <p:nvPr/>
        </p:nvSpPr>
        <p:spPr>
          <a:xfrm>
            <a:off x="4859338" y="42799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0" name="Rectangle 169"/>
          <p:cNvSpPr/>
          <p:nvPr/>
        </p:nvSpPr>
        <p:spPr>
          <a:xfrm>
            <a:off x="5561013" y="4279900"/>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1" name="Rectangle 170"/>
          <p:cNvSpPr/>
          <p:nvPr/>
        </p:nvSpPr>
        <p:spPr>
          <a:xfrm>
            <a:off x="6261100" y="4279900"/>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2" name="Rectangle 171"/>
          <p:cNvSpPr/>
          <p:nvPr/>
        </p:nvSpPr>
        <p:spPr>
          <a:xfrm>
            <a:off x="4859338" y="38687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3" name="Rectangle 172"/>
          <p:cNvSpPr/>
          <p:nvPr/>
        </p:nvSpPr>
        <p:spPr>
          <a:xfrm>
            <a:off x="5561013" y="3868738"/>
            <a:ext cx="358775"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74" name="Rectangle 173"/>
          <p:cNvSpPr/>
          <p:nvPr/>
        </p:nvSpPr>
        <p:spPr>
          <a:xfrm>
            <a:off x="6261100" y="3868738"/>
            <a:ext cx="360363" cy="358775"/>
          </a:xfrm>
          <a:prstGeom prst="rect">
            <a:avLst/>
          </a:prstGeom>
          <a:solidFill>
            <a:srgbClr val="30303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cxnSp>
        <p:nvCxnSpPr>
          <p:cNvPr id="180" name="Straight Connector 179"/>
          <p:cNvCxnSpPr>
            <a:stCxn id="135" idx="3"/>
            <a:endCxn id="172" idx="1"/>
          </p:cNvCxnSpPr>
          <p:nvPr/>
        </p:nvCxnSpPr>
        <p:spPr>
          <a:xfrm>
            <a:off x="2198688" y="4048125"/>
            <a:ext cx="2660650" cy="0"/>
          </a:xfrm>
          <a:prstGeom prst="line">
            <a:avLst/>
          </a:prstGeom>
          <a:ln>
            <a:solidFill>
              <a:srgbClr val="927409"/>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36563" y="5511800"/>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99" name="Rectangle 98"/>
          <p:cNvSpPr/>
          <p:nvPr/>
        </p:nvSpPr>
        <p:spPr>
          <a:xfrm>
            <a:off x="1138238" y="55118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00" name="Rectangle 99"/>
          <p:cNvSpPr/>
          <p:nvPr/>
        </p:nvSpPr>
        <p:spPr>
          <a:xfrm>
            <a:off x="1839913" y="55118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4" name="Rectangle 123"/>
          <p:cNvSpPr/>
          <p:nvPr/>
        </p:nvSpPr>
        <p:spPr>
          <a:xfrm>
            <a:off x="436563" y="5100638"/>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5" name="Rectangle 124"/>
          <p:cNvSpPr/>
          <p:nvPr/>
        </p:nvSpPr>
        <p:spPr>
          <a:xfrm>
            <a:off x="1138238" y="51006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6" name="Rectangle 125"/>
          <p:cNvSpPr/>
          <p:nvPr/>
        </p:nvSpPr>
        <p:spPr>
          <a:xfrm>
            <a:off x="1839913" y="51006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p:txBody>
      </p:sp>
      <p:sp>
        <p:nvSpPr>
          <p:cNvPr id="127" name="Rectangle 126"/>
          <p:cNvSpPr/>
          <p:nvPr/>
        </p:nvSpPr>
        <p:spPr>
          <a:xfrm>
            <a:off x="436563" y="4686300"/>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28" name="Rectangle 127"/>
          <p:cNvSpPr/>
          <p:nvPr/>
        </p:nvSpPr>
        <p:spPr>
          <a:xfrm>
            <a:off x="1138238" y="46863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29" name="Rectangle 128"/>
          <p:cNvSpPr/>
          <p:nvPr/>
        </p:nvSpPr>
        <p:spPr>
          <a:xfrm>
            <a:off x="1839913" y="46863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0" name="Rectangle 129"/>
          <p:cNvSpPr/>
          <p:nvPr/>
        </p:nvSpPr>
        <p:spPr>
          <a:xfrm>
            <a:off x="436563" y="4279900"/>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1" name="Rectangle 130"/>
          <p:cNvSpPr/>
          <p:nvPr/>
        </p:nvSpPr>
        <p:spPr>
          <a:xfrm>
            <a:off x="1138238" y="42799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2" name="Rectangle 131"/>
          <p:cNvSpPr/>
          <p:nvPr/>
        </p:nvSpPr>
        <p:spPr>
          <a:xfrm>
            <a:off x="1839913" y="4279900"/>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3" name="Rectangle 132"/>
          <p:cNvSpPr/>
          <p:nvPr/>
        </p:nvSpPr>
        <p:spPr>
          <a:xfrm>
            <a:off x="436563" y="3868738"/>
            <a:ext cx="360362"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4" name="Rectangle 133"/>
          <p:cNvSpPr/>
          <p:nvPr/>
        </p:nvSpPr>
        <p:spPr>
          <a:xfrm>
            <a:off x="1138238" y="38687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35" name="Rectangle 134"/>
          <p:cNvSpPr/>
          <p:nvPr/>
        </p:nvSpPr>
        <p:spPr>
          <a:xfrm>
            <a:off x="1839913" y="3868738"/>
            <a:ext cx="358775" cy="358775"/>
          </a:xfrm>
          <a:prstGeom prst="rect">
            <a:avLst/>
          </a:prstGeom>
          <a:solidFill>
            <a:srgbClr val="E373BB"/>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3</a:t>
            </a:r>
          </a:p>
        </p:txBody>
      </p:sp>
      <p:sp>
        <p:nvSpPr>
          <p:cNvPr id="193" name="Rounded Rectangle 192"/>
          <p:cNvSpPr/>
          <p:nvPr/>
        </p:nvSpPr>
        <p:spPr>
          <a:xfrm>
            <a:off x="3400425" y="3573463"/>
            <a:ext cx="265113"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94" name="Rounded Rectangle 193"/>
          <p:cNvSpPr/>
          <p:nvPr/>
        </p:nvSpPr>
        <p:spPr>
          <a:xfrm>
            <a:off x="3138488" y="3311278"/>
            <a:ext cx="265113" cy="246062"/>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95" name="Rounded Rectangle 194"/>
          <p:cNvSpPr/>
          <p:nvPr/>
        </p:nvSpPr>
        <p:spPr>
          <a:xfrm>
            <a:off x="3663204" y="3303995"/>
            <a:ext cx="265112"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99" name="Sun 198"/>
          <p:cNvSpPr/>
          <p:nvPr/>
        </p:nvSpPr>
        <p:spPr>
          <a:xfrm>
            <a:off x="2970213" y="1096963"/>
            <a:ext cx="1116012" cy="1116012"/>
          </a:xfrm>
          <a:prstGeom prst="sun">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 </a:t>
            </a:r>
            <a:r>
              <a:rPr lang="en-US" dirty="0" err="1"/>
              <a:t>sn</a:t>
            </a:r>
            <a:endParaRPr lang="en-US" dirty="0"/>
          </a:p>
        </p:txBody>
      </p:sp>
      <p:cxnSp>
        <p:nvCxnSpPr>
          <p:cNvPr id="213" name="Straight Arrow Connector 212"/>
          <p:cNvCxnSpPr>
            <a:endCxn id="193" idx="2"/>
          </p:cNvCxnSpPr>
          <p:nvPr/>
        </p:nvCxnSpPr>
        <p:spPr>
          <a:xfrm flipV="1">
            <a:off x="3533775" y="3821113"/>
            <a:ext cx="0" cy="227012"/>
          </a:xfrm>
          <a:prstGeom prst="straightConnector1">
            <a:avLst/>
          </a:prstGeom>
          <a:ln>
            <a:solidFill>
              <a:srgbClr val="927409"/>
            </a:solidFill>
            <a:tailEnd type="triangle"/>
          </a:ln>
        </p:spPr>
        <p:style>
          <a:lnRef idx="1">
            <a:schemeClr val="accent1"/>
          </a:lnRef>
          <a:fillRef idx="0">
            <a:schemeClr val="accent1"/>
          </a:fillRef>
          <a:effectRef idx="0">
            <a:schemeClr val="accent1"/>
          </a:effectRef>
          <a:fontRef idx="minor">
            <a:schemeClr val="tx1"/>
          </a:fontRef>
        </p:style>
      </p:cxnSp>
      <p:sp>
        <p:nvSpPr>
          <p:cNvPr id="2138" name="TextBox 217"/>
          <p:cNvSpPr txBox="1">
            <a:spLocks noChangeArrowheads="1"/>
          </p:cNvSpPr>
          <p:nvPr/>
        </p:nvSpPr>
        <p:spPr bwMode="auto">
          <a:xfrm>
            <a:off x="4064000" y="1449388"/>
            <a:ext cx="884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RP Feat</a:t>
            </a:r>
          </a:p>
        </p:txBody>
      </p:sp>
      <p:sp>
        <p:nvSpPr>
          <p:cNvPr id="117" name="Rounded Rectangle 116"/>
          <p:cNvSpPr/>
          <p:nvPr/>
        </p:nvSpPr>
        <p:spPr>
          <a:xfrm>
            <a:off x="3341650" y="281637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18" name="Rounded Rectangle 117"/>
          <p:cNvSpPr/>
          <p:nvPr/>
        </p:nvSpPr>
        <p:spPr>
          <a:xfrm>
            <a:off x="3396419" y="3039269"/>
            <a:ext cx="265113"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19" name="Rounded Rectangle 118"/>
          <p:cNvSpPr/>
          <p:nvPr/>
        </p:nvSpPr>
        <p:spPr>
          <a:xfrm>
            <a:off x="3134482" y="2777084"/>
            <a:ext cx="265113" cy="246062"/>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20" name="Rounded Rectangle 119"/>
          <p:cNvSpPr/>
          <p:nvPr/>
        </p:nvSpPr>
        <p:spPr>
          <a:xfrm>
            <a:off x="3665609" y="2778533"/>
            <a:ext cx="265112"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21" name="Rounded Rectangle 120"/>
          <p:cNvSpPr/>
          <p:nvPr/>
        </p:nvSpPr>
        <p:spPr>
          <a:xfrm>
            <a:off x="3341650" y="2295670"/>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22" name="Rounded Rectangle 121"/>
          <p:cNvSpPr/>
          <p:nvPr/>
        </p:nvSpPr>
        <p:spPr>
          <a:xfrm>
            <a:off x="3396419" y="2518569"/>
            <a:ext cx="265113"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23" name="Rounded Rectangle 122"/>
          <p:cNvSpPr/>
          <p:nvPr/>
        </p:nvSpPr>
        <p:spPr>
          <a:xfrm>
            <a:off x="3134482" y="2256384"/>
            <a:ext cx="265113" cy="246062"/>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36" name="Rounded Rectangle 135"/>
          <p:cNvSpPr/>
          <p:nvPr/>
        </p:nvSpPr>
        <p:spPr>
          <a:xfrm>
            <a:off x="3659944" y="2257695"/>
            <a:ext cx="265112" cy="247650"/>
          </a:xfrm>
          <a:prstGeom prst="roundRect">
            <a:avLst/>
          </a:prstGeom>
          <a:solidFill>
            <a:srgbClr val="3A0C2A"/>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137" name="Rounded Rectangle 136"/>
          <p:cNvSpPr/>
          <p:nvPr/>
        </p:nvSpPr>
        <p:spPr>
          <a:xfrm>
            <a:off x="10590119" y="4749800"/>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38" name="Rounded Rectangle 137"/>
          <p:cNvSpPr/>
          <p:nvPr/>
        </p:nvSpPr>
        <p:spPr>
          <a:xfrm>
            <a:off x="10592319" y="4364693"/>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43" name="Rounded Rectangle 142"/>
          <p:cNvSpPr/>
          <p:nvPr/>
        </p:nvSpPr>
        <p:spPr>
          <a:xfrm>
            <a:off x="10597932" y="3970803"/>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44" name="Rounded Rectangle 143"/>
          <p:cNvSpPr/>
          <p:nvPr/>
        </p:nvSpPr>
        <p:spPr>
          <a:xfrm>
            <a:off x="10600132" y="3585696"/>
            <a:ext cx="365125" cy="176213"/>
          </a:xfrm>
          <a:prstGeom prst="roundRect">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45" name="Rectangle 144"/>
          <p:cNvSpPr/>
          <p:nvPr/>
        </p:nvSpPr>
        <p:spPr>
          <a:xfrm>
            <a:off x="10240869" y="4675188"/>
            <a:ext cx="360363"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46" name="Rectangle 145"/>
          <p:cNvSpPr/>
          <p:nvPr/>
        </p:nvSpPr>
        <p:spPr>
          <a:xfrm>
            <a:off x="10240869" y="4273550"/>
            <a:ext cx="360363"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55" name="Rectangle 154"/>
          <p:cNvSpPr/>
          <p:nvPr/>
        </p:nvSpPr>
        <p:spPr>
          <a:xfrm>
            <a:off x="10240869" y="3873500"/>
            <a:ext cx="360363"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56" name="Rectangle 155"/>
          <p:cNvSpPr/>
          <p:nvPr/>
        </p:nvSpPr>
        <p:spPr>
          <a:xfrm>
            <a:off x="10240869" y="3473450"/>
            <a:ext cx="360363"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157" name="Flowchart: Terminator 156"/>
          <p:cNvSpPr/>
          <p:nvPr/>
        </p:nvSpPr>
        <p:spPr>
          <a:xfrm>
            <a:off x="10398032" y="3159125"/>
            <a:ext cx="763587" cy="203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6</a:t>
            </a:r>
          </a:p>
        </p:txBody>
      </p:sp>
      <p:sp>
        <p:nvSpPr>
          <p:cNvPr id="158" name="Rectangle 157"/>
          <p:cNvSpPr/>
          <p:nvPr/>
        </p:nvSpPr>
        <p:spPr>
          <a:xfrm>
            <a:off x="10950482" y="4678363"/>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59" name="Rectangle 158"/>
          <p:cNvSpPr/>
          <p:nvPr/>
        </p:nvSpPr>
        <p:spPr>
          <a:xfrm>
            <a:off x="10950482" y="4276725"/>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79" name="Rectangle 178"/>
          <p:cNvSpPr/>
          <p:nvPr/>
        </p:nvSpPr>
        <p:spPr>
          <a:xfrm>
            <a:off x="10950482" y="3878263"/>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81" name="Rectangle 180"/>
          <p:cNvSpPr/>
          <p:nvPr/>
        </p:nvSpPr>
        <p:spPr>
          <a:xfrm>
            <a:off x="10950482" y="3476625"/>
            <a:ext cx="360362"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182" name="Rounded Rectangle 181"/>
          <p:cNvSpPr/>
          <p:nvPr/>
        </p:nvSpPr>
        <p:spPr>
          <a:xfrm>
            <a:off x="5557619" y="2977218"/>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6" name="Rounded Rectangle 195"/>
          <p:cNvSpPr/>
          <p:nvPr/>
        </p:nvSpPr>
        <p:spPr>
          <a:xfrm>
            <a:off x="5565432" y="2198221"/>
            <a:ext cx="365125" cy="176213"/>
          </a:xfrm>
          <a:prstGeom prst="roundRect">
            <a:avLst/>
          </a:prstGeom>
          <a:solidFill>
            <a:srgbClr val="FF3737"/>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or</a:t>
            </a:r>
          </a:p>
        </p:txBody>
      </p:sp>
      <p:sp>
        <p:nvSpPr>
          <p:cNvPr id="197" name="Rectangle 196"/>
          <p:cNvSpPr/>
          <p:nvPr/>
        </p:nvSpPr>
        <p:spPr>
          <a:xfrm>
            <a:off x="5206169" y="2886075"/>
            <a:ext cx="360363"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198" name="Rectangle 197"/>
          <p:cNvSpPr/>
          <p:nvPr/>
        </p:nvSpPr>
        <p:spPr>
          <a:xfrm>
            <a:off x="5562672" y="2486025"/>
            <a:ext cx="360363" cy="360363"/>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200" name="Rectangle 199"/>
          <p:cNvSpPr/>
          <p:nvPr/>
        </p:nvSpPr>
        <p:spPr>
          <a:xfrm>
            <a:off x="5206169" y="2085975"/>
            <a:ext cx="360363"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202" name="Rectangle 201"/>
          <p:cNvSpPr/>
          <p:nvPr/>
        </p:nvSpPr>
        <p:spPr>
          <a:xfrm>
            <a:off x="5562914" y="3282156"/>
            <a:ext cx="360362"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203" name="Rectangle 202"/>
          <p:cNvSpPr/>
          <p:nvPr/>
        </p:nvSpPr>
        <p:spPr>
          <a:xfrm>
            <a:off x="5915782" y="2889250"/>
            <a:ext cx="360362"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4</a:t>
            </a:r>
          </a:p>
        </p:txBody>
      </p:sp>
      <p:sp>
        <p:nvSpPr>
          <p:cNvPr id="204" name="Rectangle 203"/>
          <p:cNvSpPr/>
          <p:nvPr/>
        </p:nvSpPr>
        <p:spPr>
          <a:xfrm>
            <a:off x="5915782" y="2089150"/>
            <a:ext cx="360362" cy="358775"/>
          </a:xfrm>
          <a:prstGeom prst="rect">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5</a:t>
            </a:r>
          </a:p>
        </p:txBody>
      </p:sp>
      <p:sp>
        <p:nvSpPr>
          <p:cNvPr id="201" name="Flowchart: Terminator 200"/>
          <p:cNvSpPr/>
          <p:nvPr/>
        </p:nvSpPr>
        <p:spPr>
          <a:xfrm>
            <a:off x="5363332" y="1771650"/>
            <a:ext cx="763587" cy="203200"/>
          </a:xfrm>
          <a:prstGeom prst="flowChartTerminator">
            <a:avLst/>
          </a:prstGeom>
          <a:solidFill>
            <a:srgbClr val="000000"/>
          </a:solidFill>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6</a:t>
            </a:r>
          </a:p>
        </p:txBody>
      </p:sp>
      <p:sp>
        <p:nvSpPr>
          <p:cNvPr id="205" name="Rectangle 204"/>
          <p:cNvSpPr/>
          <p:nvPr/>
        </p:nvSpPr>
        <p:spPr>
          <a:xfrm>
            <a:off x="8812119" y="6283325"/>
            <a:ext cx="3171825" cy="487363"/>
          </a:xfrm>
          <a:prstGeom prst="rect">
            <a:avLst/>
          </a:prstGeom>
          <a:ln>
            <a:solidFill>
              <a:srgbClr val="9274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1</a:t>
            </a:r>
          </a:p>
        </p:txBody>
      </p:sp>
      <p:sp>
        <p:nvSpPr>
          <p:cNvPr id="212" name="TextBox 154"/>
          <p:cNvSpPr txBox="1">
            <a:spLocks noChangeArrowheads="1"/>
          </p:cNvSpPr>
          <p:nvPr/>
        </p:nvSpPr>
        <p:spPr bwMode="auto">
          <a:xfrm>
            <a:off x="8757075" y="5926138"/>
            <a:ext cx="700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t>ETC…</a:t>
            </a:r>
          </a:p>
        </p:txBody>
      </p:sp>
      <p:sp>
        <p:nvSpPr>
          <p:cNvPr id="2" name="TextBox 1"/>
          <p:cNvSpPr txBox="1"/>
          <p:nvPr/>
        </p:nvSpPr>
        <p:spPr>
          <a:xfrm>
            <a:off x="2741282" y="94734"/>
            <a:ext cx="2102435" cy="369332"/>
          </a:xfrm>
          <a:prstGeom prst="rect">
            <a:avLst/>
          </a:prstGeom>
          <a:noFill/>
        </p:spPr>
        <p:txBody>
          <a:bodyPr wrap="none" rtlCol="0">
            <a:spAutoFit/>
          </a:bodyPr>
          <a:lstStyle/>
          <a:p>
            <a:r>
              <a:rPr lang="en-US" dirty="0"/>
              <a:t>Mastery Progression</a:t>
            </a:r>
          </a:p>
        </p:txBody>
      </p:sp>
      <p:cxnSp>
        <p:nvCxnSpPr>
          <p:cNvPr id="4" name="Straight Arrow Connector 3"/>
          <p:cNvCxnSpPr>
            <a:stCxn id="134" idx="0"/>
            <a:endCxn id="139" idx="2"/>
          </p:cNvCxnSpPr>
          <p:nvPr/>
        </p:nvCxnSpPr>
        <p:spPr>
          <a:xfrm flipV="1">
            <a:off x="1317626" y="3640931"/>
            <a:ext cx="6700" cy="227807"/>
          </a:xfrm>
          <a:prstGeom prst="straightConnector1">
            <a:avLst/>
          </a:prstGeom>
          <a:ln>
            <a:solidFill>
              <a:srgbClr val="92740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173" idx="0"/>
            <a:endCxn id="202" idx="2"/>
          </p:cNvCxnSpPr>
          <p:nvPr/>
        </p:nvCxnSpPr>
        <p:spPr>
          <a:xfrm flipV="1">
            <a:off x="5740401" y="3640931"/>
            <a:ext cx="2694" cy="227807"/>
          </a:xfrm>
          <a:prstGeom prst="straightConnector1">
            <a:avLst/>
          </a:prstGeom>
          <a:ln>
            <a:solidFill>
              <a:srgbClr val="927409"/>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83772"/>
            <a:ext cx="10515600" cy="1325563"/>
          </a:xfrm>
        </p:spPr>
        <p:txBody>
          <a:bodyPr/>
          <a:lstStyle/>
          <a:p>
            <a:r>
              <a:rPr lang="en-US" dirty="0"/>
              <a:t>Magical and Discipline Attacks</a:t>
            </a:r>
          </a:p>
        </p:txBody>
      </p:sp>
      <p:sp>
        <p:nvSpPr>
          <p:cNvPr id="3" name="Content Placeholder 2"/>
          <p:cNvSpPr>
            <a:spLocks noGrp="1"/>
          </p:cNvSpPr>
          <p:nvPr>
            <p:ph idx="1"/>
          </p:nvPr>
        </p:nvSpPr>
        <p:spPr>
          <a:xfrm>
            <a:off x="102577" y="1106537"/>
            <a:ext cx="11353800" cy="5270817"/>
          </a:xfrm>
        </p:spPr>
        <p:txBody>
          <a:bodyPr/>
          <a:lstStyle/>
          <a:p>
            <a:r>
              <a:rPr lang="en-US" dirty="0"/>
              <a:t>Magical and Discipline attacks are called through ranged packets through the use of a source unless otherwise specified.  They may also be touch-cast by touching targets with a packet for offensive abilities, or just a hand for defensive or healing abilities.  Packet attacks cannot be blocked by weapons without the use of special abilities.</a:t>
            </a:r>
          </a:p>
          <a:p>
            <a:r>
              <a:rPr lang="en-US" dirty="0"/>
              <a:t>Any melee weapon can be a source, and still be used in melee combat:</a:t>
            </a:r>
          </a:p>
          <a:p>
            <a:pPr lvl="1"/>
            <a:r>
              <a:rPr lang="en-US" sz="1800" i="1" dirty="0"/>
              <a:t>Light and Medium Weapons with no shield – base 1 packet damage</a:t>
            </a:r>
          </a:p>
          <a:p>
            <a:pPr lvl="1"/>
            <a:r>
              <a:rPr lang="en-US" sz="1800" i="1" dirty="0"/>
              <a:t>Heavy weapons (held in 1 hand to use packets, 2 to block and engage in melee combat) – base 2 packet damage.  Bows can be used as Heavy sources, but cannot be used in melee combat or to block.</a:t>
            </a:r>
            <a:endParaRPr lang="en-US" i="1" dirty="0"/>
          </a:p>
          <a:p>
            <a:r>
              <a:rPr lang="en-US" dirty="0"/>
              <a:t>Shields can be used as a source with no weapon:</a:t>
            </a:r>
          </a:p>
          <a:p>
            <a:pPr lvl="1"/>
            <a:r>
              <a:rPr lang="en-US" sz="1800" i="1" dirty="0"/>
              <a:t>Small shield – base 2 packet damage</a:t>
            </a:r>
          </a:p>
          <a:p>
            <a:pPr lvl="1"/>
            <a:r>
              <a:rPr lang="en-US" sz="1800" i="1" dirty="0"/>
              <a:t>Heavy shield – base 1 packet damage</a:t>
            </a:r>
          </a:p>
          <a:p>
            <a:r>
              <a:rPr lang="en-US" dirty="0"/>
              <a:t>You may wield no weapon to call enhanced damage:</a:t>
            </a:r>
          </a:p>
          <a:p>
            <a:pPr lvl="1"/>
            <a:r>
              <a:rPr lang="en-US" sz="1800" i="1" dirty="0"/>
              <a:t>Unarmed – base 3 packet damage – cannot attack in melee or block incoming attacks</a:t>
            </a:r>
          </a:p>
          <a:p>
            <a:endParaRPr lang="en-US" dirty="0"/>
          </a:p>
          <a:p>
            <a:pPr lvl="1"/>
            <a:endParaRPr lang="en-US" dirty="0"/>
          </a:p>
        </p:txBody>
      </p:sp>
    </p:spTree>
    <p:extLst>
      <p:ext uri="{BB962C8B-B14F-4D97-AF65-F5344CB8AC3E}">
        <p14:creationId xmlns:p14="http://schemas.microsoft.com/office/powerpoint/2010/main" val="326669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90552"/>
          </a:xfrm>
        </p:spPr>
        <p:txBody>
          <a:bodyPr/>
          <a:lstStyle/>
          <a:p>
            <a:r>
              <a:rPr lang="en-US" dirty="0"/>
              <a:t>Damage Types</a:t>
            </a:r>
          </a:p>
        </p:txBody>
      </p:sp>
      <p:sp>
        <p:nvSpPr>
          <p:cNvPr id="3" name="Content Placeholder 2"/>
          <p:cNvSpPr>
            <a:spLocks noGrp="1"/>
          </p:cNvSpPr>
          <p:nvPr>
            <p:ph idx="1"/>
          </p:nvPr>
        </p:nvSpPr>
        <p:spPr>
          <a:xfrm>
            <a:off x="158692" y="567276"/>
            <a:ext cx="4136471" cy="6169084"/>
          </a:xfrm>
        </p:spPr>
        <p:txBody>
          <a:bodyPr/>
          <a:lstStyle/>
          <a:p>
            <a:r>
              <a:rPr lang="en-US" sz="1600" dirty="0"/>
              <a:t>“Damage”</a:t>
            </a:r>
          </a:p>
          <a:p>
            <a:pPr lvl="1"/>
            <a:r>
              <a:rPr lang="en-US" sz="1400" dirty="0"/>
              <a:t>Any damage done by weapons or basic packets.  All unmodified attacks call the ‘damage’ tag.  The damage tag, unlike damage taglines, is not a special call.</a:t>
            </a:r>
          </a:p>
          <a:p>
            <a:pPr lvl="2"/>
            <a:r>
              <a:rPr lang="en-US" sz="1000" dirty="0"/>
              <a:t> </a:t>
            </a:r>
            <a:r>
              <a:rPr lang="en-US" sz="1200" dirty="0"/>
              <a:t>Ex: “One!”</a:t>
            </a:r>
          </a:p>
          <a:p>
            <a:r>
              <a:rPr lang="en-US" sz="1600" dirty="0"/>
              <a:t>“Spell”</a:t>
            </a:r>
          </a:p>
          <a:p>
            <a:pPr lvl="1"/>
            <a:r>
              <a:rPr lang="en-US" sz="1400" dirty="0"/>
              <a:t>Spell attacks, usually delivered by packets, pierce shields.  Special abilities can stop this from occurring.</a:t>
            </a:r>
          </a:p>
          <a:p>
            <a:pPr lvl="2"/>
            <a:r>
              <a:rPr lang="en-US" sz="1200" dirty="0"/>
              <a:t>Ex: “Three spell!”</a:t>
            </a:r>
          </a:p>
          <a:p>
            <a:r>
              <a:rPr lang="en-US" sz="1600" dirty="0"/>
              <a:t>“Pierce”</a:t>
            </a:r>
          </a:p>
          <a:p>
            <a:pPr lvl="1"/>
            <a:r>
              <a:rPr lang="en-US" sz="1400" dirty="0"/>
              <a:t>Piercing attacks, usually delivered by ranged weapons or melee abilities, pierce shields.  Special abilities can stop this from occurring.</a:t>
            </a:r>
          </a:p>
          <a:p>
            <a:pPr lvl="2"/>
            <a:r>
              <a:rPr lang="en-US" sz="1200" dirty="0"/>
              <a:t>Ex: “Two pierce!”</a:t>
            </a:r>
          </a:p>
          <a:p>
            <a:r>
              <a:rPr lang="en-US" sz="1600" dirty="0"/>
              <a:t>“</a:t>
            </a:r>
            <a:r>
              <a:rPr lang="en-US" sz="1600" dirty="0" err="1"/>
              <a:t>Tox</a:t>
            </a:r>
            <a:r>
              <a:rPr lang="en-US" sz="1600" dirty="0"/>
              <a:t>”</a:t>
            </a:r>
          </a:p>
          <a:p>
            <a:pPr lvl="1"/>
            <a:r>
              <a:rPr lang="en-US" sz="1400" dirty="0"/>
              <a:t>Any attack modified by a Toxin calls the “</a:t>
            </a:r>
            <a:r>
              <a:rPr lang="en-US" sz="1400" dirty="0" err="1"/>
              <a:t>Tox</a:t>
            </a:r>
            <a:r>
              <a:rPr lang="en-US" sz="1400" dirty="0"/>
              <a:t>” tagline.  This includes effects delivered by Toxins.</a:t>
            </a:r>
          </a:p>
          <a:p>
            <a:pPr lvl="2"/>
            <a:r>
              <a:rPr lang="en-US" sz="1200" dirty="0"/>
              <a:t>Ex: “Five </a:t>
            </a:r>
            <a:r>
              <a:rPr lang="en-US" sz="1200" dirty="0" err="1"/>
              <a:t>tox</a:t>
            </a:r>
            <a:r>
              <a:rPr lang="en-US" sz="1200" dirty="0"/>
              <a:t>!”</a:t>
            </a:r>
          </a:p>
          <a:p>
            <a:pPr lvl="2"/>
            <a:r>
              <a:rPr lang="en-US" sz="1200" dirty="0"/>
              <a:t>Ex: “Mute </a:t>
            </a:r>
            <a:r>
              <a:rPr lang="en-US" sz="1200" dirty="0" err="1"/>
              <a:t>tox</a:t>
            </a:r>
            <a:r>
              <a:rPr lang="en-US" sz="1200" dirty="0"/>
              <a:t>!”</a:t>
            </a:r>
          </a:p>
          <a:p>
            <a:pPr marL="0" indent="0">
              <a:buNone/>
            </a:pPr>
            <a:endParaRPr lang="en-US" dirty="0"/>
          </a:p>
          <a:p>
            <a:pPr lvl="1"/>
            <a:endParaRPr lang="en-US" dirty="0"/>
          </a:p>
        </p:txBody>
      </p:sp>
    </p:spTree>
    <p:extLst>
      <p:ext uri="{BB962C8B-B14F-4D97-AF65-F5344CB8AC3E}">
        <p14:creationId xmlns:p14="http://schemas.microsoft.com/office/powerpoint/2010/main" val="305048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Kin-Slot</a:t>
            </a:r>
          </a:p>
        </p:txBody>
      </p:sp>
      <p:sp>
        <p:nvSpPr>
          <p:cNvPr id="3" name="Content Placeholder 2"/>
          <p:cNvSpPr>
            <a:spLocks noGrp="1"/>
          </p:cNvSpPr>
          <p:nvPr>
            <p:ph idx="1"/>
          </p:nvPr>
        </p:nvSpPr>
        <p:spPr/>
        <p:txBody>
          <a:bodyPr/>
          <a:lstStyle/>
          <a:p>
            <a:r>
              <a:rPr lang="en-US" sz="2400" dirty="0"/>
              <a:t>May be worn on any part of your body, on top of or as part of any other equipment.  Traditionally worn as a cape or tabard.</a:t>
            </a:r>
          </a:p>
          <a:p>
            <a:r>
              <a:rPr lang="en-US" sz="2400" dirty="0"/>
              <a:t>Characters have one Kin-Slot, regardless of where it is worn.</a:t>
            </a:r>
          </a:p>
          <a:p>
            <a:r>
              <a:rPr lang="en-US" sz="2400" dirty="0"/>
              <a:t>Manifests as a Kin-Mark: a sign, sigil, or emblem that is the same between a group of up to three characters, or an entire guild.  A character must choose between having a guild or group Kin-Mark and cannot have both.  To take up a group Kin-Mark, they must first leave their guild, or the guild must not have a Kin-Mark.  Players may also choose one other character to form a Kin-Link with, granting them a special ability.</a:t>
            </a:r>
          </a:p>
          <a:p>
            <a:r>
              <a:rPr lang="en-US" sz="2400" dirty="0"/>
              <a:t>Characters with a Kin-Mark may use Kinship Abilities on other characters with the same Kin-Mark.</a:t>
            </a:r>
          </a:p>
          <a:p>
            <a:r>
              <a:rPr lang="en-US" sz="2400" dirty="0"/>
              <a:t>Characters can only be effected by one Kinship Ability at a time.</a:t>
            </a:r>
          </a:p>
        </p:txBody>
      </p:sp>
    </p:spTree>
    <p:extLst>
      <p:ext uri="{BB962C8B-B14F-4D97-AF65-F5344CB8AC3E}">
        <p14:creationId xmlns:p14="http://schemas.microsoft.com/office/powerpoint/2010/main" val="355310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FCD6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Disciple</a:t>
            </a:r>
          </a:p>
          <a:p>
            <a:pPr algn="ctr"/>
            <a:r>
              <a:rPr lang="en-US" sz="1400" i="1" dirty="0">
                <a:solidFill>
                  <a:schemeClr val="tx1"/>
                </a:solidFill>
              </a:rPr>
              <a:t>DSC</a:t>
            </a:r>
            <a:endParaRPr lang="en-US" i="1" dirty="0">
              <a:solidFill>
                <a:schemeClr val="tx1"/>
              </a:solidFill>
            </a:endParaRPr>
          </a:p>
        </p:txBody>
      </p:sp>
      <p:sp>
        <p:nvSpPr>
          <p:cNvPr id="7" name="Rounded Rectangle 6"/>
          <p:cNvSpPr/>
          <p:nvPr/>
        </p:nvSpPr>
        <p:spPr>
          <a:xfrm>
            <a:off x="8187655" y="5717097"/>
            <a:ext cx="4004346" cy="570451"/>
          </a:xfrm>
          <a:prstGeom prst="roundRect">
            <a:avLst/>
          </a:prstGeom>
          <a:solidFill>
            <a:srgbClr val="E373B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Disciple</a:t>
            </a:r>
            <a:r>
              <a:rPr lang="en-US" dirty="0">
                <a:solidFill>
                  <a:schemeClr val="tx1"/>
                </a:solidFill>
              </a:rPr>
              <a:t> </a:t>
            </a:r>
            <a:r>
              <a:rPr lang="en-US" b="1" dirty="0">
                <a:solidFill>
                  <a:schemeClr val="tx1"/>
                </a:solidFill>
              </a:rPr>
              <a:t>of</a:t>
            </a:r>
            <a:r>
              <a:rPr lang="en-US" dirty="0">
                <a:solidFill>
                  <a:schemeClr val="tx1"/>
                </a:solidFill>
              </a:rPr>
              <a:t> </a:t>
            </a:r>
            <a:r>
              <a:rPr lang="en-US" b="1" dirty="0">
                <a:solidFill>
                  <a:schemeClr val="tx1"/>
                </a:solidFill>
              </a:rPr>
              <a:t>Chaos</a:t>
            </a:r>
            <a:r>
              <a:rPr lang="en-US" dirty="0">
                <a:solidFill>
                  <a:schemeClr val="tx1"/>
                </a:solidFill>
              </a:rPr>
              <a:t> </a:t>
            </a:r>
          </a:p>
          <a:p>
            <a:pPr algn="ctr"/>
            <a:r>
              <a:rPr lang="en-US" sz="1400" i="1" dirty="0" err="1">
                <a:solidFill>
                  <a:schemeClr val="tx1"/>
                </a:solidFill>
              </a:rPr>
              <a:t>DoC</a:t>
            </a:r>
            <a:endParaRPr lang="en-US" i="1" dirty="0">
              <a:solidFill>
                <a:schemeClr val="tx1"/>
              </a:solidFill>
            </a:endParaRPr>
          </a:p>
        </p:txBody>
      </p:sp>
      <p:sp>
        <p:nvSpPr>
          <p:cNvPr id="8" name="Rounded Rectangle 7"/>
          <p:cNvSpPr/>
          <p:nvPr/>
        </p:nvSpPr>
        <p:spPr>
          <a:xfrm>
            <a:off x="4093827" y="5723389"/>
            <a:ext cx="4093827" cy="570451"/>
          </a:xfrm>
          <a:prstGeom prst="roundRect">
            <a:avLst/>
          </a:prstGeom>
          <a:solidFill>
            <a:srgbClr val="8FD54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Monk</a:t>
            </a:r>
            <a:r>
              <a:rPr lang="en-US" dirty="0">
                <a:solidFill>
                  <a:schemeClr val="tx1"/>
                </a:solidFill>
              </a:rPr>
              <a:t> </a:t>
            </a:r>
          </a:p>
          <a:p>
            <a:pPr algn="ctr"/>
            <a:r>
              <a:rPr lang="en-US" sz="1400" i="1" dirty="0">
                <a:solidFill>
                  <a:schemeClr val="tx1"/>
                </a:solidFill>
              </a:rPr>
              <a:t>MNK</a:t>
            </a:r>
            <a:endParaRPr lang="en-US" i="1" dirty="0">
              <a:solidFill>
                <a:schemeClr val="tx1"/>
              </a:solidFill>
            </a:endParaRPr>
          </a:p>
        </p:txBody>
      </p:sp>
      <p:sp>
        <p:nvSpPr>
          <p:cNvPr id="9" name="Rounded Rectangle 8"/>
          <p:cNvSpPr/>
          <p:nvPr/>
        </p:nvSpPr>
        <p:spPr>
          <a:xfrm>
            <a:off x="0" y="5729680"/>
            <a:ext cx="4093827" cy="570451"/>
          </a:xfrm>
          <a:prstGeom prst="roundRect">
            <a:avLst/>
          </a:prstGeom>
          <a:solidFill>
            <a:srgbClr val="E9F9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Disciple</a:t>
            </a:r>
            <a:r>
              <a:rPr lang="en-US" dirty="0">
                <a:solidFill>
                  <a:schemeClr val="tx1"/>
                </a:solidFill>
              </a:rPr>
              <a:t> </a:t>
            </a:r>
            <a:r>
              <a:rPr lang="en-US" b="1" dirty="0">
                <a:solidFill>
                  <a:schemeClr val="tx1"/>
                </a:solidFill>
              </a:rPr>
              <a:t>of</a:t>
            </a:r>
            <a:r>
              <a:rPr lang="en-US" dirty="0">
                <a:solidFill>
                  <a:schemeClr val="tx1"/>
                </a:solidFill>
              </a:rPr>
              <a:t> </a:t>
            </a:r>
            <a:r>
              <a:rPr lang="en-US" b="1" dirty="0">
                <a:solidFill>
                  <a:schemeClr val="tx1"/>
                </a:solidFill>
              </a:rPr>
              <a:t>Order</a:t>
            </a:r>
            <a:r>
              <a:rPr lang="en-US" dirty="0">
                <a:solidFill>
                  <a:schemeClr val="tx1"/>
                </a:solidFill>
              </a:rPr>
              <a:t> </a:t>
            </a:r>
          </a:p>
          <a:p>
            <a:pPr algn="ctr"/>
            <a:r>
              <a:rPr lang="en-US" sz="1400" i="1" dirty="0" err="1">
                <a:solidFill>
                  <a:schemeClr val="tx1"/>
                </a:solidFill>
              </a:rPr>
              <a:t>DoO</a:t>
            </a:r>
            <a:endParaRPr lang="en-US" sz="1400" i="1" dirty="0">
              <a:solidFill>
                <a:schemeClr val="tx1"/>
              </a:solidFill>
            </a:endParaRPr>
          </a:p>
        </p:txBody>
      </p:sp>
      <p:sp>
        <p:nvSpPr>
          <p:cNvPr id="10" name="Rectangle 9"/>
          <p:cNvSpPr/>
          <p:nvPr/>
        </p:nvSpPr>
        <p:spPr>
          <a:xfrm>
            <a:off x="0" y="4261607"/>
            <a:ext cx="1602297" cy="1455490"/>
          </a:xfrm>
          <a:prstGeom prst="rect">
            <a:avLst/>
          </a:prstGeom>
          <a:solidFill>
            <a:srgbClr val="F9F97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Reclaimer</a:t>
            </a:r>
            <a:endParaRPr lang="en-US" b="1" dirty="0">
              <a:solidFill>
                <a:schemeClr val="tx1"/>
              </a:solidFill>
            </a:endParaRPr>
          </a:p>
          <a:p>
            <a:pPr algn="ctr"/>
            <a:r>
              <a:rPr lang="en-US" sz="1400" i="1" dirty="0">
                <a:solidFill>
                  <a:schemeClr val="tx1"/>
                </a:solidFill>
              </a:rPr>
              <a:t>RCL</a:t>
            </a:r>
          </a:p>
        </p:txBody>
      </p:sp>
      <p:sp>
        <p:nvSpPr>
          <p:cNvPr id="11" name="Sun 10"/>
          <p:cNvSpPr/>
          <p:nvPr/>
        </p:nvSpPr>
        <p:spPr>
          <a:xfrm>
            <a:off x="58724" y="2457974"/>
            <a:ext cx="1543574" cy="1543574"/>
          </a:xfrm>
          <a:prstGeom prst="sun">
            <a:avLst/>
          </a:prstGeom>
          <a:solidFill>
            <a:srgbClr val="F9F97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Grand</a:t>
            </a:r>
          </a:p>
          <a:p>
            <a:pPr algn="ctr"/>
            <a:r>
              <a:rPr lang="en-US" sz="1100" b="1" dirty="0">
                <a:solidFill>
                  <a:schemeClr val="tx1"/>
                </a:solidFill>
              </a:rPr>
              <a:t>RCL</a:t>
            </a:r>
          </a:p>
        </p:txBody>
      </p:sp>
      <p:sp>
        <p:nvSpPr>
          <p:cNvPr id="14" name="Rounded Rectangle 13"/>
          <p:cNvSpPr/>
          <p:nvPr/>
        </p:nvSpPr>
        <p:spPr>
          <a:xfrm>
            <a:off x="1661020" y="5033394"/>
            <a:ext cx="2357308" cy="683703"/>
          </a:xfrm>
          <a:prstGeom prst="roundRect">
            <a:avLst/>
          </a:prstGeom>
          <a:solidFill>
            <a:srgbClr val="EDDE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Templar</a:t>
            </a:r>
          </a:p>
          <a:p>
            <a:pPr algn="ctr"/>
            <a:r>
              <a:rPr lang="en-US" sz="1400" i="1" dirty="0" err="1">
                <a:solidFill>
                  <a:schemeClr val="tx1"/>
                </a:solidFill>
              </a:rPr>
              <a:t>DoO</a:t>
            </a:r>
            <a:r>
              <a:rPr lang="en-US" sz="1400" i="1" dirty="0">
                <a:solidFill>
                  <a:schemeClr val="tx1"/>
                </a:solidFill>
              </a:rPr>
              <a:t>/GRD</a:t>
            </a:r>
            <a:endParaRPr lang="en-US" dirty="0">
              <a:solidFill>
                <a:schemeClr val="tx1"/>
              </a:solidFill>
            </a:endParaRPr>
          </a:p>
        </p:txBody>
      </p:sp>
      <p:sp>
        <p:nvSpPr>
          <p:cNvPr id="16" name="Rounded Rectangle 15"/>
          <p:cNvSpPr/>
          <p:nvPr/>
        </p:nvSpPr>
        <p:spPr>
          <a:xfrm>
            <a:off x="1661020" y="4246925"/>
            <a:ext cx="2357308" cy="715162"/>
          </a:xfrm>
          <a:prstGeom prst="roundRect">
            <a:avLst/>
          </a:prstGeom>
          <a:solidFill>
            <a:srgbClr val="C1EE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Druid</a:t>
            </a:r>
          </a:p>
          <a:p>
            <a:pPr algn="ctr"/>
            <a:r>
              <a:rPr lang="en-US" sz="1400" i="1" dirty="0" err="1">
                <a:solidFill>
                  <a:schemeClr val="tx1"/>
                </a:solidFill>
              </a:rPr>
              <a:t>DoO</a:t>
            </a:r>
            <a:r>
              <a:rPr lang="en-US" sz="1400" i="1" dirty="0">
                <a:solidFill>
                  <a:schemeClr val="tx1"/>
                </a:solidFill>
              </a:rPr>
              <a:t>/MKM</a:t>
            </a:r>
            <a:endParaRPr lang="en-US" dirty="0">
              <a:solidFill>
                <a:schemeClr val="tx1"/>
              </a:solidFill>
            </a:endParaRPr>
          </a:p>
        </p:txBody>
      </p:sp>
      <p:sp>
        <p:nvSpPr>
          <p:cNvPr id="18" name="Oval 17"/>
          <p:cNvSpPr/>
          <p:nvPr/>
        </p:nvSpPr>
        <p:spPr>
          <a:xfrm>
            <a:off x="10107334" y="3414319"/>
            <a:ext cx="1862356" cy="658535"/>
          </a:xfrm>
          <a:prstGeom prst="ellipse">
            <a:avLst/>
          </a:prstGeom>
          <a:solidFill>
            <a:srgbClr val="4A206A"/>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Anomalist</a:t>
            </a:r>
          </a:p>
          <a:p>
            <a:pPr algn="ctr"/>
            <a:r>
              <a:rPr lang="en-US" sz="1400" i="1" dirty="0" err="1">
                <a:solidFill>
                  <a:prstClr val="white"/>
                </a:solidFill>
              </a:rPr>
              <a:t>DoC</a:t>
            </a:r>
            <a:r>
              <a:rPr lang="en-US" sz="1400" i="1" dirty="0">
                <a:solidFill>
                  <a:prstClr val="white"/>
                </a:solidFill>
              </a:rPr>
              <a:t>/RIT</a:t>
            </a:r>
            <a:endParaRPr lang="en-US" dirty="0">
              <a:solidFill>
                <a:prstClr val="white"/>
              </a:solidFill>
            </a:endParaRPr>
          </a:p>
        </p:txBody>
      </p:sp>
      <p:sp>
        <p:nvSpPr>
          <p:cNvPr id="23" name="Rectangle 22"/>
          <p:cNvSpPr/>
          <p:nvPr/>
        </p:nvSpPr>
        <p:spPr>
          <a:xfrm>
            <a:off x="4146954" y="4246925"/>
            <a:ext cx="1602297" cy="1455490"/>
          </a:xfrm>
          <a:prstGeom prst="rect">
            <a:avLst/>
          </a:prstGeom>
          <a:solidFill>
            <a:srgbClr val="52842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Ascendant</a:t>
            </a:r>
          </a:p>
          <a:p>
            <a:pPr algn="ctr"/>
            <a:r>
              <a:rPr lang="en-US" sz="1400" i="1" dirty="0">
                <a:solidFill>
                  <a:schemeClr val="bg1"/>
                </a:solidFill>
              </a:rPr>
              <a:t>ASD</a:t>
            </a:r>
          </a:p>
        </p:txBody>
      </p:sp>
      <p:sp>
        <p:nvSpPr>
          <p:cNvPr id="24" name="Sun 23"/>
          <p:cNvSpPr/>
          <p:nvPr/>
        </p:nvSpPr>
        <p:spPr>
          <a:xfrm>
            <a:off x="4176315" y="2443292"/>
            <a:ext cx="1543574" cy="1543574"/>
          </a:xfrm>
          <a:prstGeom prst="sun">
            <a:avLst/>
          </a:prstGeom>
          <a:solidFill>
            <a:srgbClr val="52842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GrandASD</a:t>
            </a:r>
            <a:endParaRPr lang="en-US" sz="1100" b="1" dirty="0">
              <a:solidFill>
                <a:prstClr val="white"/>
              </a:solidFill>
            </a:endParaRPr>
          </a:p>
        </p:txBody>
      </p:sp>
      <p:sp>
        <p:nvSpPr>
          <p:cNvPr id="25" name="Rounded Rectangle 24"/>
          <p:cNvSpPr/>
          <p:nvPr/>
        </p:nvSpPr>
        <p:spPr>
          <a:xfrm>
            <a:off x="5807974" y="5018712"/>
            <a:ext cx="2357308" cy="683703"/>
          </a:xfrm>
          <a:prstGeom prst="roundRect">
            <a:avLst/>
          </a:prstGeom>
          <a:solidFill>
            <a:srgbClr val="7D73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Brawler</a:t>
            </a:r>
          </a:p>
          <a:p>
            <a:pPr algn="ctr"/>
            <a:r>
              <a:rPr lang="en-US" sz="1400" i="1" dirty="0">
                <a:solidFill>
                  <a:prstClr val="white"/>
                </a:solidFill>
              </a:rPr>
              <a:t>MNK/DST</a:t>
            </a:r>
            <a:endParaRPr lang="en-US" i="1" dirty="0">
              <a:solidFill>
                <a:prstClr val="white"/>
              </a:solidFill>
            </a:endParaRPr>
          </a:p>
        </p:txBody>
      </p:sp>
      <p:sp>
        <p:nvSpPr>
          <p:cNvPr id="26" name="Rounded Rectangle 25"/>
          <p:cNvSpPr/>
          <p:nvPr/>
        </p:nvSpPr>
        <p:spPr>
          <a:xfrm>
            <a:off x="5807974" y="4234342"/>
            <a:ext cx="2357308" cy="715162"/>
          </a:xfrm>
          <a:prstGeom prst="roundRect">
            <a:avLst/>
          </a:prstGeom>
          <a:solidFill>
            <a:srgbClr val="535F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white"/>
                </a:solidFill>
              </a:rPr>
              <a:t>Wylde</a:t>
            </a:r>
            <a:endParaRPr lang="en-US" b="1" dirty="0">
              <a:solidFill>
                <a:prstClr val="white"/>
              </a:solidFill>
            </a:endParaRPr>
          </a:p>
          <a:p>
            <a:pPr algn="ctr"/>
            <a:r>
              <a:rPr lang="en-US" sz="1400" i="1" dirty="0">
                <a:solidFill>
                  <a:prstClr val="white"/>
                </a:solidFill>
              </a:rPr>
              <a:t>MNK/SVL</a:t>
            </a:r>
          </a:p>
        </p:txBody>
      </p:sp>
      <p:sp>
        <p:nvSpPr>
          <p:cNvPr id="27" name="Rectangle 26"/>
          <p:cNvSpPr/>
          <p:nvPr/>
        </p:nvSpPr>
        <p:spPr>
          <a:xfrm>
            <a:off x="8224005" y="4249023"/>
            <a:ext cx="1568085" cy="1455490"/>
          </a:xfrm>
          <a:prstGeom prst="rect">
            <a:avLst/>
          </a:prstGeom>
          <a:solidFill>
            <a:srgbClr val="C026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Herald</a:t>
            </a:r>
          </a:p>
          <a:p>
            <a:pPr algn="ctr"/>
            <a:r>
              <a:rPr lang="en-US" sz="1400" i="1" dirty="0">
                <a:solidFill>
                  <a:prstClr val="white"/>
                </a:solidFill>
              </a:rPr>
              <a:t>HRD</a:t>
            </a:r>
          </a:p>
        </p:txBody>
      </p:sp>
      <p:sp>
        <p:nvSpPr>
          <p:cNvPr id="28" name="Rounded Rectangle 27"/>
          <p:cNvSpPr/>
          <p:nvPr/>
        </p:nvSpPr>
        <p:spPr>
          <a:xfrm>
            <a:off x="9885024" y="5012419"/>
            <a:ext cx="2306975" cy="683703"/>
          </a:xfrm>
          <a:prstGeom prst="roundRect">
            <a:avLst/>
          </a:prstGeom>
          <a:solidFill>
            <a:srgbClr val="9D1F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Ravager</a:t>
            </a:r>
          </a:p>
          <a:p>
            <a:pPr algn="ctr"/>
            <a:r>
              <a:rPr lang="en-US" sz="1400" i="1" dirty="0" err="1">
                <a:solidFill>
                  <a:prstClr val="white"/>
                </a:solidFill>
              </a:rPr>
              <a:t>DoC</a:t>
            </a:r>
            <a:r>
              <a:rPr lang="en-US" sz="1400" i="1" dirty="0">
                <a:solidFill>
                  <a:prstClr val="white"/>
                </a:solidFill>
              </a:rPr>
              <a:t>/BSK</a:t>
            </a:r>
            <a:endParaRPr lang="en-US" dirty="0">
              <a:solidFill>
                <a:prstClr val="white"/>
              </a:solidFill>
            </a:endParaRPr>
          </a:p>
        </p:txBody>
      </p:sp>
      <p:sp>
        <p:nvSpPr>
          <p:cNvPr id="29" name="Rounded Rectangle 28"/>
          <p:cNvSpPr/>
          <p:nvPr/>
        </p:nvSpPr>
        <p:spPr>
          <a:xfrm>
            <a:off x="9885025" y="4234342"/>
            <a:ext cx="2306975" cy="715162"/>
          </a:xfrm>
          <a:prstGeom prst="roundRect">
            <a:avLst/>
          </a:prstGeom>
          <a:solidFill>
            <a:srgbClr val="3A0C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Reaper</a:t>
            </a:r>
          </a:p>
          <a:p>
            <a:pPr algn="ctr"/>
            <a:r>
              <a:rPr lang="en-US" sz="1400" i="1" dirty="0" err="1">
                <a:solidFill>
                  <a:prstClr val="white"/>
                </a:solidFill>
              </a:rPr>
              <a:t>DoC</a:t>
            </a:r>
            <a:r>
              <a:rPr lang="en-US" sz="1400" i="1" dirty="0">
                <a:solidFill>
                  <a:prstClr val="white"/>
                </a:solidFill>
              </a:rPr>
              <a:t>/ASN</a:t>
            </a:r>
            <a:endParaRPr lang="en-US" i="1" dirty="0">
              <a:solidFill>
                <a:prstClr val="white"/>
              </a:solidFill>
            </a:endParaRPr>
          </a:p>
        </p:txBody>
      </p:sp>
      <p:sp>
        <p:nvSpPr>
          <p:cNvPr id="30" name="Sun 29"/>
          <p:cNvSpPr/>
          <p:nvPr/>
        </p:nvSpPr>
        <p:spPr>
          <a:xfrm>
            <a:off x="8236260" y="2443292"/>
            <a:ext cx="1543574" cy="1543574"/>
          </a:xfrm>
          <a:prstGeom prst="sun">
            <a:avLst/>
          </a:prstGeom>
          <a:solidFill>
            <a:srgbClr val="C02689"/>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GrandHRD</a:t>
            </a:r>
            <a:endParaRPr lang="en-US" sz="1100" b="1" dirty="0">
              <a:solidFill>
                <a:prstClr val="white"/>
              </a:solidFill>
            </a:endParaRPr>
          </a:p>
        </p:txBody>
      </p:sp>
      <p:sp>
        <p:nvSpPr>
          <p:cNvPr id="19" name="TextBox 18"/>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221975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Mage</a:t>
            </a:r>
          </a:p>
          <a:p>
            <a:pPr algn="ctr"/>
            <a:r>
              <a:rPr lang="en-US" sz="1400" i="1" dirty="0">
                <a:solidFill>
                  <a:schemeClr val="tx1"/>
                </a:solidFill>
              </a:rPr>
              <a:t>MGE</a:t>
            </a:r>
            <a:endParaRPr lang="en-US" i="1" dirty="0">
              <a:solidFill>
                <a:schemeClr val="tx1"/>
              </a:solidFill>
            </a:endParaRPr>
          </a:p>
        </p:txBody>
      </p:sp>
      <p:sp>
        <p:nvSpPr>
          <p:cNvPr id="7" name="Rounded Rectangle 6"/>
          <p:cNvSpPr/>
          <p:nvPr/>
        </p:nvSpPr>
        <p:spPr>
          <a:xfrm>
            <a:off x="8187655" y="5717097"/>
            <a:ext cx="4004346" cy="570451"/>
          </a:xfrm>
          <a:prstGeom prst="roundRect">
            <a:avLst/>
          </a:prstGeom>
          <a:solidFill>
            <a:srgbClr val="C5AA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Ritualist</a:t>
            </a:r>
          </a:p>
          <a:p>
            <a:pPr algn="ctr"/>
            <a:r>
              <a:rPr lang="en-US" sz="1400" i="1" dirty="0">
                <a:solidFill>
                  <a:schemeClr val="tx1"/>
                </a:solidFill>
              </a:rPr>
              <a:t>RIT</a:t>
            </a:r>
            <a:endParaRPr lang="en-US" i="1" dirty="0">
              <a:solidFill>
                <a:schemeClr val="tx1"/>
              </a:solidFill>
            </a:endParaRPr>
          </a:p>
        </p:txBody>
      </p:sp>
      <p:sp>
        <p:nvSpPr>
          <p:cNvPr id="8" name="Rounded Rectangle 7"/>
          <p:cNvSpPr/>
          <p:nvPr/>
        </p:nvSpPr>
        <p:spPr>
          <a:xfrm>
            <a:off x="4093827" y="5723389"/>
            <a:ext cx="4093827" cy="570451"/>
          </a:xfrm>
          <a:prstGeom prst="roundRect">
            <a:avLst/>
          </a:prstGeom>
          <a:solidFill>
            <a:srgbClr val="FF81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Elementalist</a:t>
            </a:r>
            <a:endParaRPr lang="en-US" b="1" dirty="0">
              <a:solidFill>
                <a:schemeClr val="tx1"/>
              </a:solidFill>
            </a:endParaRPr>
          </a:p>
          <a:p>
            <a:pPr algn="ctr"/>
            <a:r>
              <a:rPr lang="en-US" sz="1400" i="1" dirty="0">
                <a:solidFill>
                  <a:schemeClr val="tx1"/>
                </a:solidFill>
              </a:rPr>
              <a:t>ELE</a:t>
            </a:r>
            <a:endParaRPr lang="en-US" i="1" dirty="0">
              <a:solidFill>
                <a:schemeClr val="tx1"/>
              </a:solidFill>
            </a:endParaRPr>
          </a:p>
        </p:txBody>
      </p:sp>
      <p:sp>
        <p:nvSpPr>
          <p:cNvPr id="9" name="Rounded Rectangle 8"/>
          <p:cNvSpPr/>
          <p:nvPr/>
        </p:nvSpPr>
        <p:spPr>
          <a:xfrm>
            <a:off x="0" y="5729680"/>
            <a:ext cx="4093827" cy="570451"/>
          </a:xfrm>
          <a:prstGeom prst="roundRect">
            <a:avLst/>
          </a:prstGeom>
          <a:solidFill>
            <a:srgbClr val="B2EC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Arcanist</a:t>
            </a:r>
            <a:endParaRPr lang="en-US" b="1" dirty="0">
              <a:solidFill>
                <a:schemeClr val="tx1"/>
              </a:solidFill>
            </a:endParaRPr>
          </a:p>
          <a:p>
            <a:pPr algn="ctr"/>
            <a:r>
              <a:rPr lang="en-US" sz="1400" i="1" dirty="0">
                <a:solidFill>
                  <a:schemeClr val="tx1"/>
                </a:solidFill>
              </a:rPr>
              <a:t>ACN</a:t>
            </a:r>
            <a:endParaRPr lang="en-US" i="1" dirty="0">
              <a:solidFill>
                <a:schemeClr val="tx1"/>
              </a:solidFill>
            </a:endParaRPr>
          </a:p>
        </p:txBody>
      </p:sp>
      <p:sp>
        <p:nvSpPr>
          <p:cNvPr id="10" name="Rectangle 9"/>
          <p:cNvSpPr/>
          <p:nvPr/>
        </p:nvSpPr>
        <p:spPr>
          <a:xfrm>
            <a:off x="0" y="4261607"/>
            <a:ext cx="1602297" cy="145549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Archon</a:t>
            </a:r>
          </a:p>
          <a:p>
            <a:pPr algn="ctr"/>
            <a:r>
              <a:rPr lang="en-US" sz="1400" i="1" dirty="0"/>
              <a:t>ARC</a:t>
            </a:r>
            <a:endParaRPr lang="en-US" i="1" dirty="0"/>
          </a:p>
        </p:txBody>
      </p:sp>
      <p:sp>
        <p:nvSpPr>
          <p:cNvPr id="11" name="Sun 10"/>
          <p:cNvSpPr/>
          <p:nvPr/>
        </p:nvSpPr>
        <p:spPr>
          <a:xfrm>
            <a:off x="58724" y="2457974"/>
            <a:ext cx="1543574" cy="1543574"/>
          </a:xfrm>
          <a:prstGeom prst="sun">
            <a:avLst/>
          </a:prstGeom>
          <a:solidFill>
            <a:srgbClr val="00B0F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Grand</a:t>
            </a:r>
          </a:p>
          <a:p>
            <a:pPr algn="ctr"/>
            <a:r>
              <a:rPr lang="en-US" sz="1100" b="1" dirty="0"/>
              <a:t>ARC</a:t>
            </a:r>
          </a:p>
        </p:txBody>
      </p:sp>
      <p:sp>
        <p:nvSpPr>
          <p:cNvPr id="14" name="Rounded Rectangle 13"/>
          <p:cNvSpPr/>
          <p:nvPr/>
        </p:nvSpPr>
        <p:spPr>
          <a:xfrm>
            <a:off x="1661020" y="5033394"/>
            <a:ext cx="2357308" cy="683703"/>
          </a:xfrm>
          <a:prstGeom prst="roundRect">
            <a:avLst/>
          </a:prstGeom>
          <a:solidFill>
            <a:srgbClr val="0338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Shade</a:t>
            </a:r>
          </a:p>
          <a:p>
            <a:pPr algn="ctr"/>
            <a:r>
              <a:rPr lang="en-US" sz="1400" i="1" dirty="0"/>
              <a:t>ACN/ASN</a:t>
            </a:r>
            <a:endParaRPr lang="en-US" i="1" dirty="0"/>
          </a:p>
        </p:txBody>
      </p:sp>
      <p:sp>
        <p:nvSpPr>
          <p:cNvPr id="16" name="Rounded Rectangle 15"/>
          <p:cNvSpPr/>
          <p:nvPr/>
        </p:nvSpPr>
        <p:spPr>
          <a:xfrm>
            <a:off x="1661020" y="4246925"/>
            <a:ext cx="2357308" cy="715162"/>
          </a:xfrm>
          <a:prstGeom prst="roundRect">
            <a:avLst/>
          </a:prstGeom>
          <a:solidFill>
            <a:srgbClr val="087E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Enhancer</a:t>
            </a:r>
          </a:p>
          <a:p>
            <a:pPr algn="ctr"/>
            <a:r>
              <a:rPr lang="en-US" sz="1400" i="1" dirty="0"/>
              <a:t>ACN/DST</a:t>
            </a:r>
            <a:endParaRPr lang="en-US" i="1" dirty="0"/>
          </a:p>
        </p:txBody>
      </p:sp>
      <p:sp>
        <p:nvSpPr>
          <p:cNvPr id="18" name="Oval 17"/>
          <p:cNvSpPr/>
          <p:nvPr/>
        </p:nvSpPr>
        <p:spPr>
          <a:xfrm>
            <a:off x="10107334" y="3414319"/>
            <a:ext cx="1862356" cy="658535"/>
          </a:xfrm>
          <a:prstGeom prst="ellipse">
            <a:avLst/>
          </a:prstGeom>
          <a:solidFill>
            <a:srgbClr val="4A206A"/>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Anomalist</a:t>
            </a:r>
          </a:p>
          <a:p>
            <a:pPr algn="ctr"/>
            <a:r>
              <a:rPr lang="en-US" sz="1400" i="1" dirty="0"/>
              <a:t>RIT/</a:t>
            </a:r>
            <a:r>
              <a:rPr lang="en-US" sz="1400" i="1" dirty="0" err="1"/>
              <a:t>DoC</a:t>
            </a:r>
            <a:endParaRPr lang="en-US" i="1" dirty="0"/>
          </a:p>
        </p:txBody>
      </p:sp>
      <p:sp>
        <p:nvSpPr>
          <p:cNvPr id="23" name="Rectangle 22"/>
          <p:cNvSpPr/>
          <p:nvPr/>
        </p:nvSpPr>
        <p:spPr>
          <a:xfrm>
            <a:off x="4146954" y="4246925"/>
            <a:ext cx="1602297" cy="1455490"/>
          </a:xfrm>
          <a:prstGeom prst="rect">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Sorcerer</a:t>
            </a:r>
          </a:p>
          <a:p>
            <a:pPr algn="ctr"/>
            <a:r>
              <a:rPr lang="en-US" sz="1400" i="1" dirty="0"/>
              <a:t>SRC</a:t>
            </a:r>
            <a:endParaRPr lang="en-US" i="1" dirty="0"/>
          </a:p>
        </p:txBody>
      </p:sp>
      <p:sp>
        <p:nvSpPr>
          <p:cNvPr id="24" name="Sun 23"/>
          <p:cNvSpPr/>
          <p:nvPr/>
        </p:nvSpPr>
        <p:spPr>
          <a:xfrm>
            <a:off x="4176315" y="2443292"/>
            <a:ext cx="1543574" cy="1543574"/>
          </a:xfrm>
          <a:prstGeom prst="sun">
            <a:avLst/>
          </a:prstGeom>
          <a:solidFill>
            <a:srgbClr val="FF66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t>GrandSRC</a:t>
            </a:r>
            <a:endParaRPr lang="en-US" sz="1100" b="1" dirty="0"/>
          </a:p>
        </p:txBody>
      </p:sp>
      <p:sp>
        <p:nvSpPr>
          <p:cNvPr id="25" name="Rounded Rectangle 24"/>
          <p:cNvSpPr/>
          <p:nvPr/>
        </p:nvSpPr>
        <p:spPr>
          <a:xfrm>
            <a:off x="5807974" y="5018712"/>
            <a:ext cx="2357308" cy="683703"/>
          </a:xfrm>
          <a:prstGeom prst="round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Primalist</a:t>
            </a:r>
            <a:endParaRPr lang="en-US" b="1" dirty="0"/>
          </a:p>
          <a:p>
            <a:pPr algn="ctr"/>
            <a:r>
              <a:rPr lang="en-US" sz="1400" i="1" dirty="0"/>
              <a:t>ELE/SVL</a:t>
            </a:r>
            <a:endParaRPr lang="en-US" i="1" dirty="0"/>
          </a:p>
        </p:txBody>
      </p:sp>
      <p:sp>
        <p:nvSpPr>
          <p:cNvPr id="26" name="Rounded Rectangle 25"/>
          <p:cNvSpPr/>
          <p:nvPr/>
        </p:nvSpPr>
        <p:spPr>
          <a:xfrm>
            <a:off x="5807974" y="4234342"/>
            <a:ext cx="2357308" cy="715162"/>
          </a:xfrm>
          <a:prstGeom prst="round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Runeist</a:t>
            </a:r>
            <a:endParaRPr lang="en-US" b="1" dirty="0"/>
          </a:p>
          <a:p>
            <a:pPr algn="ctr"/>
            <a:r>
              <a:rPr lang="en-US" sz="1400" i="1" dirty="0"/>
              <a:t>ELE/GRD</a:t>
            </a:r>
            <a:endParaRPr lang="en-US" i="1" dirty="0"/>
          </a:p>
        </p:txBody>
      </p:sp>
      <p:sp>
        <p:nvSpPr>
          <p:cNvPr id="27" name="Rectangle 26"/>
          <p:cNvSpPr/>
          <p:nvPr/>
        </p:nvSpPr>
        <p:spPr>
          <a:xfrm>
            <a:off x="8224005" y="4261607"/>
            <a:ext cx="1568085" cy="14554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Observant</a:t>
            </a:r>
          </a:p>
          <a:p>
            <a:pPr algn="ctr"/>
            <a:r>
              <a:rPr lang="en-US" sz="1400" i="1" dirty="0"/>
              <a:t>OBS</a:t>
            </a:r>
            <a:endParaRPr lang="en-US" i="1" dirty="0"/>
          </a:p>
        </p:txBody>
      </p:sp>
      <p:sp>
        <p:nvSpPr>
          <p:cNvPr id="28" name="Rounded Rectangle 27"/>
          <p:cNvSpPr/>
          <p:nvPr/>
        </p:nvSpPr>
        <p:spPr>
          <a:xfrm>
            <a:off x="9885025" y="5006129"/>
            <a:ext cx="2306975" cy="683703"/>
          </a:xfrm>
          <a:prstGeom prst="roundRect">
            <a:avLst/>
          </a:prstGeom>
          <a:solidFill>
            <a:srgbClr val="ED43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Bard</a:t>
            </a:r>
          </a:p>
          <a:p>
            <a:pPr algn="ctr"/>
            <a:r>
              <a:rPr lang="en-US" sz="1400" i="1" dirty="0"/>
              <a:t>RIT/MKM</a:t>
            </a:r>
            <a:endParaRPr lang="en-US" i="1" dirty="0"/>
          </a:p>
        </p:txBody>
      </p:sp>
      <p:sp>
        <p:nvSpPr>
          <p:cNvPr id="29" name="Rounded Rectangle 28"/>
          <p:cNvSpPr/>
          <p:nvPr/>
        </p:nvSpPr>
        <p:spPr>
          <a:xfrm>
            <a:off x="9885024" y="4234342"/>
            <a:ext cx="2306975" cy="715162"/>
          </a:xfrm>
          <a:prstGeom prst="roundRect">
            <a:avLst/>
          </a:prstGeom>
          <a:solidFill>
            <a:srgbClr val="C479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Savage</a:t>
            </a:r>
          </a:p>
          <a:p>
            <a:pPr algn="ctr"/>
            <a:r>
              <a:rPr lang="en-US" sz="1400" i="1" dirty="0"/>
              <a:t>RIT/BSK</a:t>
            </a:r>
            <a:endParaRPr lang="en-US" i="1" dirty="0"/>
          </a:p>
        </p:txBody>
      </p:sp>
      <p:sp>
        <p:nvSpPr>
          <p:cNvPr id="30" name="Sun 29"/>
          <p:cNvSpPr/>
          <p:nvPr/>
        </p:nvSpPr>
        <p:spPr>
          <a:xfrm>
            <a:off x="8236260" y="2443292"/>
            <a:ext cx="1543574" cy="1543574"/>
          </a:xfrm>
          <a:prstGeom prst="sun">
            <a:avLst/>
          </a:prstGeom>
          <a:solidFill>
            <a:srgbClr val="7030A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t>GrandOBS</a:t>
            </a:r>
            <a:endParaRPr lang="en-US" sz="1100" b="1" dirty="0"/>
          </a:p>
        </p:txBody>
      </p:sp>
      <p:sp>
        <p:nvSpPr>
          <p:cNvPr id="19" name="TextBox 18"/>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30533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5F3C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Fighter</a:t>
            </a:r>
          </a:p>
          <a:p>
            <a:pPr algn="ctr"/>
            <a:r>
              <a:rPr lang="en-US" sz="1400" i="1" dirty="0">
                <a:solidFill>
                  <a:schemeClr val="bg1"/>
                </a:solidFill>
              </a:rPr>
              <a:t>FTR</a:t>
            </a:r>
            <a:endParaRPr lang="en-US" i="1" dirty="0">
              <a:solidFill>
                <a:schemeClr val="bg1"/>
              </a:solidFill>
            </a:endParaRPr>
          </a:p>
        </p:txBody>
      </p:sp>
      <p:sp>
        <p:nvSpPr>
          <p:cNvPr id="7" name="Rounded Rectangle 6"/>
          <p:cNvSpPr/>
          <p:nvPr/>
        </p:nvSpPr>
        <p:spPr>
          <a:xfrm>
            <a:off x="8187655" y="5717097"/>
            <a:ext cx="4004346" cy="570451"/>
          </a:xfrm>
          <a:prstGeom prst="roundRect">
            <a:avLst/>
          </a:prstGeom>
          <a:solidFill>
            <a:srgbClr val="A0040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Berserker</a:t>
            </a:r>
          </a:p>
          <a:p>
            <a:pPr algn="ctr"/>
            <a:r>
              <a:rPr lang="en-US" sz="1400" i="1" dirty="0">
                <a:solidFill>
                  <a:schemeClr val="bg1"/>
                </a:solidFill>
              </a:rPr>
              <a:t>BSK</a:t>
            </a:r>
            <a:endParaRPr lang="en-US" i="1" dirty="0">
              <a:solidFill>
                <a:schemeClr val="bg1"/>
              </a:solidFill>
            </a:endParaRPr>
          </a:p>
        </p:txBody>
      </p:sp>
      <p:sp>
        <p:nvSpPr>
          <p:cNvPr id="8" name="Rounded Rectangle 7"/>
          <p:cNvSpPr/>
          <p:nvPr/>
        </p:nvSpPr>
        <p:spPr>
          <a:xfrm>
            <a:off x="4093827" y="5723389"/>
            <a:ext cx="4093827" cy="570451"/>
          </a:xfrm>
          <a:prstGeom prst="roundRect">
            <a:avLst/>
          </a:prstGeom>
          <a:solidFill>
            <a:srgbClr val="154F4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Duelist</a:t>
            </a:r>
          </a:p>
          <a:p>
            <a:pPr algn="ctr"/>
            <a:r>
              <a:rPr lang="en-US" sz="1400" i="1" dirty="0">
                <a:solidFill>
                  <a:schemeClr val="bg1"/>
                </a:solidFill>
              </a:rPr>
              <a:t>DST</a:t>
            </a:r>
            <a:endParaRPr lang="en-US" dirty="0">
              <a:solidFill>
                <a:schemeClr val="bg1"/>
              </a:solidFill>
            </a:endParaRPr>
          </a:p>
        </p:txBody>
      </p:sp>
      <p:sp>
        <p:nvSpPr>
          <p:cNvPr id="9" name="Rounded Rectangle 8"/>
          <p:cNvSpPr/>
          <p:nvPr/>
        </p:nvSpPr>
        <p:spPr>
          <a:xfrm>
            <a:off x="0" y="5729680"/>
            <a:ext cx="4093827" cy="570451"/>
          </a:xfrm>
          <a:prstGeom prst="roundRect">
            <a:avLst/>
          </a:prstGeom>
          <a:solidFill>
            <a:srgbClr val="644B3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Guardian</a:t>
            </a:r>
          </a:p>
          <a:p>
            <a:pPr algn="ctr"/>
            <a:r>
              <a:rPr lang="en-US" sz="1400" i="1" dirty="0">
                <a:solidFill>
                  <a:schemeClr val="bg1"/>
                </a:solidFill>
              </a:rPr>
              <a:t>GRD</a:t>
            </a:r>
            <a:endParaRPr lang="en-US" i="1" dirty="0">
              <a:solidFill>
                <a:schemeClr val="bg1"/>
              </a:solidFill>
            </a:endParaRPr>
          </a:p>
        </p:txBody>
      </p:sp>
      <p:sp>
        <p:nvSpPr>
          <p:cNvPr id="10" name="Rectangle 9"/>
          <p:cNvSpPr/>
          <p:nvPr/>
        </p:nvSpPr>
        <p:spPr>
          <a:xfrm>
            <a:off x="0" y="4261607"/>
            <a:ext cx="1602297" cy="1455490"/>
          </a:xfrm>
          <a:prstGeom prst="rect">
            <a:avLst/>
          </a:prstGeom>
          <a:solidFill>
            <a:srgbClr val="45342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Bastion</a:t>
            </a:r>
          </a:p>
          <a:p>
            <a:pPr algn="ctr"/>
            <a:r>
              <a:rPr lang="en-US" sz="1400" i="1" dirty="0">
                <a:solidFill>
                  <a:schemeClr val="bg1"/>
                </a:solidFill>
              </a:rPr>
              <a:t>BST</a:t>
            </a:r>
            <a:endParaRPr lang="en-US" i="1" dirty="0">
              <a:solidFill>
                <a:schemeClr val="bg1"/>
              </a:solidFill>
            </a:endParaRPr>
          </a:p>
        </p:txBody>
      </p:sp>
      <p:sp>
        <p:nvSpPr>
          <p:cNvPr id="11" name="Sun 10"/>
          <p:cNvSpPr/>
          <p:nvPr/>
        </p:nvSpPr>
        <p:spPr>
          <a:xfrm>
            <a:off x="58724" y="2457974"/>
            <a:ext cx="1543574" cy="1543574"/>
          </a:xfrm>
          <a:prstGeom prst="sun">
            <a:avLst/>
          </a:prstGeom>
          <a:solidFill>
            <a:srgbClr val="45342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Grand</a:t>
            </a:r>
          </a:p>
          <a:p>
            <a:pPr algn="ctr"/>
            <a:r>
              <a:rPr lang="en-US" sz="1100" b="1" dirty="0">
                <a:solidFill>
                  <a:schemeClr val="bg1"/>
                </a:solidFill>
              </a:rPr>
              <a:t>BST</a:t>
            </a:r>
          </a:p>
        </p:txBody>
      </p:sp>
      <p:sp>
        <p:nvSpPr>
          <p:cNvPr id="14" name="Rounded Rectangle 13"/>
          <p:cNvSpPr/>
          <p:nvPr/>
        </p:nvSpPr>
        <p:spPr>
          <a:xfrm>
            <a:off x="1661020" y="5033394"/>
            <a:ext cx="2357308" cy="683703"/>
          </a:xfrm>
          <a:prstGeom prst="roundRect">
            <a:avLst/>
          </a:prstGeom>
          <a:solidFill>
            <a:srgbClr val="EDDE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Templar</a:t>
            </a:r>
          </a:p>
          <a:p>
            <a:pPr algn="ctr"/>
            <a:r>
              <a:rPr lang="en-US" sz="1400" i="1" dirty="0">
                <a:solidFill>
                  <a:prstClr val="black"/>
                </a:solidFill>
              </a:rPr>
              <a:t>GRD/</a:t>
            </a:r>
            <a:r>
              <a:rPr lang="en-US" sz="1400" i="1" dirty="0" err="1">
                <a:solidFill>
                  <a:prstClr val="black"/>
                </a:solidFill>
              </a:rPr>
              <a:t>DoO</a:t>
            </a:r>
            <a:endParaRPr lang="en-US" i="1" dirty="0">
              <a:solidFill>
                <a:prstClr val="black"/>
              </a:solidFill>
            </a:endParaRPr>
          </a:p>
        </p:txBody>
      </p:sp>
      <p:sp>
        <p:nvSpPr>
          <p:cNvPr id="18" name="Oval 17"/>
          <p:cNvSpPr/>
          <p:nvPr/>
        </p:nvSpPr>
        <p:spPr>
          <a:xfrm>
            <a:off x="6046896" y="3328331"/>
            <a:ext cx="1862356" cy="658535"/>
          </a:xfrm>
          <a:prstGeom prst="ellips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Fencer</a:t>
            </a:r>
          </a:p>
          <a:p>
            <a:pPr algn="ctr"/>
            <a:r>
              <a:rPr lang="en-US" sz="1400" i="1" dirty="0">
                <a:solidFill>
                  <a:schemeClr val="tx1"/>
                </a:solidFill>
              </a:rPr>
              <a:t>DST/SVL</a:t>
            </a:r>
            <a:endParaRPr lang="en-US" i="1" dirty="0">
              <a:solidFill>
                <a:schemeClr val="tx1"/>
              </a:solidFill>
            </a:endParaRPr>
          </a:p>
        </p:txBody>
      </p:sp>
      <p:sp>
        <p:nvSpPr>
          <p:cNvPr id="23" name="Rectangle 22"/>
          <p:cNvSpPr/>
          <p:nvPr/>
        </p:nvSpPr>
        <p:spPr>
          <a:xfrm>
            <a:off x="4146954" y="4246925"/>
            <a:ext cx="1602297" cy="1455490"/>
          </a:xfrm>
          <a:prstGeom prst="rect">
            <a:avLst/>
          </a:prstGeom>
          <a:solidFill>
            <a:srgbClr val="175B7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Champion</a:t>
            </a:r>
          </a:p>
          <a:p>
            <a:pPr algn="ctr"/>
            <a:r>
              <a:rPr lang="en-US" sz="1400" i="1" dirty="0">
                <a:solidFill>
                  <a:prstClr val="white"/>
                </a:solidFill>
              </a:rPr>
              <a:t>CMP</a:t>
            </a:r>
            <a:endParaRPr lang="en-US" i="1" dirty="0">
              <a:solidFill>
                <a:prstClr val="white"/>
              </a:solidFill>
            </a:endParaRPr>
          </a:p>
        </p:txBody>
      </p:sp>
      <p:sp>
        <p:nvSpPr>
          <p:cNvPr id="24" name="Sun 23"/>
          <p:cNvSpPr/>
          <p:nvPr/>
        </p:nvSpPr>
        <p:spPr>
          <a:xfrm>
            <a:off x="4176315" y="2443292"/>
            <a:ext cx="1543574" cy="1543574"/>
          </a:xfrm>
          <a:prstGeom prst="sun">
            <a:avLst/>
          </a:prstGeom>
          <a:solidFill>
            <a:srgbClr val="175B73"/>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GrandCMP</a:t>
            </a:r>
            <a:endParaRPr lang="en-US" sz="1100" b="1" dirty="0">
              <a:solidFill>
                <a:prstClr val="white"/>
              </a:solidFill>
            </a:endParaRPr>
          </a:p>
        </p:txBody>
      </p:sp>
      <p:sp>
        <p:nvSpPr>
          <p:cNvPr id="25" name="Rounded Rectangle 24"/>
          <p:cNvSpPr/>
          <p:nvPr/>
        </p:nvSpPr>
        <p:spPr>
          <a:xfrm>
            <a:off x="5807974" y="5018712"/>
            <a:ext cx="2357308" cy="683703"/>
          </a:xfrm>
          <a:prstGeom prst="roundRect">
            <a:avLst/>
          </a:prstGeom>
          <a:solidFill>
            <a:srgbClr val="7D734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Brawler</a:t>
            </a:r>
          </a:p>
          <a:p>
            <a:pPr algn="ctr"/>
            <a:r>
              <a:rPr lang="en-US" sz="1400" i="1" dirty="0">
                <a:solidFill>
                  <a:prstClr val="white"/>
                </a:solidFill>
              </a:rPr>
              <a:t>DST/MNK</a:t>
            </a:r>
            <a:endParaRPr lang="en-US" i="1" dirty="0">
              <a:solidFill>
                <a:prstClr val="white"/>
              </a:solidFill>
            </a:endParaRPr>
          </a:p>
        </p:txBody>
      </p:sp>
      <p:sp>
        <p:nvSpPr>
          <p:cNvPr id="27" name="Rectangle 26"/>
          <p:cNvSpPr/>
          <p:nvPr/>
        </p:nvSpPr>
        <p:spPr>
          <a:xfrm>
            <a:off x="8232557" y="4246925"/>
            <a:ext cx="1568085" cy="1455490"/>
          </a:xfrm>
          <a:prstGeom prst="rect">
            <a:avLst/>
          </a:prstGeom>
          <a:solidFill>
            <a:srgbClr val="62020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Titan</a:t>
            </a:r>
          </a:p>
          <a:p>
            <a:pPr algn="ctr"/>
            <a:r>
              <a:rPr lang="en-US" sz="1400" i="1" dirty="0">
                <a:solidFill>
                  <a:prstClr val="white"/>
                </a:solidFill>
              </a:rPr>
              <a:t>TTN</a:t>
            </a:r>
            <a:endParaRPr lang="en-US" i="1" dirty="0">
              <a:solidFill>
                <a:prstClr val="white"/>
              </a:solidFill>
            </a:endParaRPr>
          </a:p>
        </p:txBody>
      </p:sp>
      <p:sp>
        <p:nvSpPr>
          <p:cNvPr id="28" name="Rounded Rectangle 27"/>
          <p:cNvSpPr/>
          <p:nvPr/>
        </p:nvSpPr>
        <p:spPr>
          <a:xfrm>
            <a:off x="9885025" y="5006129"/>
            <a:ext cx="2306975" cy="683703"/>
          </a:xfrm>
          <a:prstGeom prst="roundRect">
            <a:avLst/>
          </a:prstGeom>
          <a:solidFill>
            <a:srgbClr val="9D1F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Ravager</a:t>
            </a:r>
          </a:p>
          <a:p>
            <a:pPr algn="ctr"/>
            <a:r>
              <a:rPr lang="en-US" sz="1400" i="1" dirty="0">
                <a:solidFill>
                  <a:prstClr val="white"/>
                </a:solidFill>
              </a:rPr>
              <a:t>BSK/</a:t>
            </a:r>
            <a:r>
              <a:rPr lang="en-US" sz="1400" i="1" dirty="0" err="1">
                <a:solidFill>
                  <a:prstClr val="white"/>
                </a:solidFill>
              </a:rPr>
              <a:t>DoC</a:t>
            </a:r>
            <a:endParaRPr lang="en-US" i="1" dirty="0">
              <a:solidFill>
                <a:prstClr val="white"/>
              </a:solidFill>
            </a:endParaRPr>
          </a:p>
        </p:txBody>
      </p:sp>
      <p:sp>
        <p:nvSpPr>
          <p:cNvPr id="30" name="Sun 29"/>
          <p:cNvSpPr/>
          <p:nvPr/>
        </p:nvSpPr>
        <p:spPr>
          <a:xfrm>
            <a:off x="8236260" y="2443292"/>
            <a:ext cx="1543574" cy="1543574"/>
          </a:xfrm>
          <a:prstGeom prst="sun">
            <a:avLst/>
          </a:prstGeom>
          <a:solidFill>
            <a:srgbClr val="6202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GrandTTN</a:t>
            </a:r>
            <a:endParaRPr lang="en-US" sz="1100" b="1" dirty="0">
              <a:solidFill>
                <a:prstClr val="white"/>
              </a:solidFill>
            </a:endParaRPr>
          </a:p>
        </p:txBody>
      </p:sp>
      <p:sp>
        <p:nvSpPr>
          <p:cNvPr id="20" name="Rounded Rectangle 19"/>
          <p:cNvSpPr/>
          <p:nvPr/>
        </p:nvSpPr>
        <p:spPr>
          <a:xfrm>
            <a:off x="1661020" y="4246925"/>
            <a:ext cx="2357308" cy="715162"/>
          </a:xfrm>
          <a:prstGeom prst="round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Runeist</a:t>
            </a:r>
            <a:endParaRPr lang="en-US" b="1" dirty="0"/>
          </a:p>
          <a:p>
            <a:pPr algn="ctr"/>
            <a:r>
              <a:rPr lang="en-US" sz="1400" i="1" dirty="0"/>
              <a:t>GRD/ELE</a:t>
            </a:r>
            <a:endParaRPr lang="en-US" i="1" dirty="0"/>
          </a:p>
        </p:txBody>
      </p:sp>
      <p:sp>
        <p:nvSpPr>
          <p:cNvPr id="19" name="Rounded Rectangle 18"/>
          <p:cNvSpPr/>
          <p:nvPr/>
        </p:nvSpPr>
        <p:spPr>
          <a:xfrm>
            <a:off x="5799420" y="4246925"/>
            <a:ext cx="2357308" cy="715162"/>
          </a:xfrm>
          <a:prstGeom prst="roundRect">
            <a:avLst/>
          </a:prstGeom>
          <a:solidFill>
            <a:srgbClr val="087E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Enhancer</a:t>
            </a:r>
          </a:p>
          <a:p>
            <a:pPr algn="ctr"/>
            <a:r>
              <a:rPr lang="en-US" sz="1400" i="1" dirty="0"/>
              <a:t>DST/ACN</a:t>
            </a:r>
            <a:endParaRPr lang="en-US" i="1" dirty="0"/>
          </a:p>
        </p:txBody>
      </p:sp>
      <p:sp>
        <p:nvSpPr>
          <p:cNvPr id="21" name="Rounded Rectangle 20"/>
          <p:cNvSpPr/>
          <p:nvPr/>
        </p:nvSpPr>
        <p:spPr>
          <a:xfrm>
            <a:off x="9885024" y="4247973"/>
            <a:ext cx="2306975" cy="715162"/>
          </a:xfrm>
          <a:prstGeom prst="roundRect">
            <a:avLst/>
          </a:prstGeom>
          <a:solidFill>
            <a:srgbClr val="C4796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Savage</a:t>
            </a:r>
          </a:p>
          <a:p>
            <a:pPr algn="ctr"/>
            <a:r>
              <a:rPr lang="en-US" sz="1400" i="1" dirty="0"/>
              <a:t>BSK/RIT</a:t>
            </a:r>
            <a:endParaRPr lang="en-US" i="1" dirty="0"/>
          </a:p>
        </p:txBody>
      </p:sp>
      <p:sp>
        <p:nvSpPr>
          <p:cNvPr id="22" name="TextBox 21"/>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416347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0" y="6300132"/>
            <a:ext cx="12192000" cy="557868"/>
          </a:xfrm>
          <a:prstGeom prst="rect">
            <a:avLst/>
          </a:prstGeom>
          <a:solidFill>
            <a:srgbClr val="637F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Rogue</a:t>
            </a:r>
          </a:p>
          <a:p>
            <a:pPr algn="ctr"/>
            <a:r>
              <a:rPr lang="en-US" sz="1400" i="1" dirty="0">
                <a:solidFill>
                  <a:prstClr val="white"/>
                </a:solidFill>
              </a:rPr>
              <a:t>RGE</a:t>
            </a:r>
            <a:endParaRPr lang="en-US" i="1" dirty="0">
              <a:solidFill>
                <a:prstClr val="white"/>
              </a:solidFill>
            </a:endParaRPr>
          </a:p>
        </p:txBody>
      </p:sp>
      <p:sp>
        <p:nvSpPr>
          <p:cNvPr id="7" name="Rounded Rectangle 6"/>
          <p:cNvSpPr/>
          <p:nvPr/>
        </p:nvSpPr>
        <p:spPr>
          <a:xfrm>
            <a:off x="8187655" y="5717097"/>
            <a:ext cx="4004346" cy="570451"/>
          </a:xfrm>
          <a:prstGeom prst="roundRect">
            <a:avLst/>
          </a:prstGeom>
          <a:solidFill>
            <a:srgbClr val="30303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Assassin</a:t>
            </a:r>
          </a:p>
          <a:p>
            <a:pPr algn="ctr"/>
            <a:r>
              <a:rPr lang="en-US" sz="1400" i="1" dirty="0">
                <a:solidFill>
                  <a:prstClr val="white"/>
                </a:solidFill>
              </a:rPr>
              <a:t>ASN</a:t>
            </a:r>
            <a:endParaRPr lang="en-US" i="1" dirty="0">
              <a:solidFill>
                <a:prstClr val="white"/>
              </a:solidFill>
            </a:endParaRPr>
          </a:p>
        </p:txBody>
      </p:sp>
      <p:sp>
        <p:nvSpPr>
          <p:cNvPr id="8" name="Rounded Rectangle 7"/>
          <p:cNvSpPr/>
          <p:nvPr/>
        </p:nvSpPr>
        <p:spPr>
          <a:xfrm>
            <a:off x="4093827" y="5723389"/>
            <a:ext cx="4093827" cy="570451"/>
          </a:xfrm>
          <a:prstGeom prst="roundRect">
            <a:avLst/>
          </a:prstGeom>
          <a:solidFill>
            <a:srgbClr val="959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Marksman</a:t>
            </a:r>
          </a:p>
          <a:p>
            <a:pPr algn="ctr"/>
            <a:r>
              <a:rPr lang="en-US" sz="1400" i="1" dirty="0">
                <a:solidFill>
                  <a:prstClr val="white"/>
                </a:solidFill>
              </a:rPr>
              <a:t>MKM</a:t>
            </a:r>
            <a:endParaRPr lang="en-US" dirty="0">
              <a:solidFill>
                <a:prstClr val="white"/>
              </a:solidFill>
            </a:endParaRPr>
          </a:p>
        </p:txBody>
      </p:sp>
      <p:sp>
        <p:nvSpPr>
          <p:cNvPr id="9" name="Rounded Rectangle 8"/>
          <p:cNvSpPr/>
          <p:nvPr/>
        </p:nvSpPr>
        <p:spPr>
          <a:xfrm>
            <a:off x="0" y="5729680"/>
            <a:ext cx="4093827" cy="570451"/>
          </a:xfrm>
          <a:prstGeom prst="roundRect">
            <a:avLst/>
          </a:prstGeom>
          <a:solidFill>
            <a:srgbClr val="0054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Survivalist</a:t>
            </a:r>
          </a:p>
          <a:p>
            <a:pPr algn="ctr"/>
            <a:r>
              <a:rPr lang="en-US" sz="1400" i="1" dirty="0">
                <a:solidFill>
                  <a:prstClr val="white"/>
                </a:solidFill>
              </a:rPr>
              <a:t>SVL</a:t>
            </a:r>
            <a:endParaRPr lang="en-US" i="1" dirty="0">
              <a:solidFill>
                <a:prstClr val="white"/>
              </a:solidFill>
            </a:endParaRPr>
          </a:p>
        </p:txBody>
      </p:sp>
      <p:sp>
        <p:nvSpPr>
          <p:cNvPr id="10" name="Rectangle 9"/>
          <p:cNvSpPr/>
          <p:nvPr/>
        </p:nvSpPr>
        <p:spPr>
          <a:xfrm>
            <a:off x="0" y="4261607"/>
            <a:ext cx="1602297" cy="1455490"/>
          </a:xfrm>
          <a:prstGeom prst="rect">
            <a:avLst/>
          </a:prstGeom>
          <a:solidFill>
            <a:srgbClr val="003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Ranger</a:t>
            </a:r>
          </a:p>
          <a:p>
            <a:pPr algn="ctr"/>
            <a:r>
              <a:rPr lang="en-US" sz="1400" i="1" dirty="0">
                <a:solidFill>
                  <a:prstClr val="white"/>
                </a:solidFill>
              </a:rPr>
              <a:t>RNG</a:t>
            </a:r>
            <a:endParaRPr lang="en-US" i="1" dirty="0">
              <a:solidFill>
                <a:prstClr val="white"/>
              </a:solidFill>
            </a:endParaRPr>
          </a:p>
        </p:txBody>
      </p:sp>
      <p:sp>
        <p:nvSpPr>
          <p:cNvPr id="11" name="Sun 10"/>
          <p:cNvSpPr/>
          <p:nvPr/>
        </p:nvSpPr>
        <p:spPr>
          <a:xfrm>
            <a:off x="58724" y="2457974"/>
            <a:ext cx="1543574" cy="1543574"/>
          </a:xfrm>
          <a:prstGeom prst="sun">
            <a:avLst/>
          </a:prstGeom>
          <a:solidFill>
            <a:srgbClr val="0032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white"/>
                </a:solidFill>
              </a:rPr>
              <a:t>Grand</a:t>
            </a:r>
          </a:p>
          <a:p>
            <a:pPr algn="ctr"/>
            <a:r>
              <a:rPr lang="en-US" sz="1100" b="1" dirty="0">
                <a:solidFill>
                  <a:prstClr val="white"/>
                </a:solidFill>
              </a:rPr>
              <a:t>RNG</a:t>
            </a:r>
          </a:p>
        </p:txBody>
      </p:sp>
      <p:sp>
        <p:nvSpPr>
          <p:cNvPr id="18" name="Oval 17"/>
          <p:cNvSpPr/>
          <p:nvPr/>
        </p:nvSpPr>
        <p:spPr>
          <a:xfrm>
            <a:off x="1958128" y="3328331"/>
            <a:ext cx="1862356" cy="658535"/>
          </a:xfrm>
          <a:prstGeom prst="ellipse">
            <a:avLst/>
          </a:prstGeom>
          <a:solidFill>
            <a:srgbClr val="00FF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Fencer</a:t>
            </a:r>
          </a:p>
          <a:p>
            <a:pPr algn="ctr"/>
            <a:r>
              <a:rPr lang="en-US" sz="1400" i="1" dirty="0">
                <a:solidFill>
                  <a:schemeClr val="tx1"/>
                </a:solidFill>
              </a:rPr>
              <a:t>SVL/DST</a:t>
            </a:r>
            <a:endParaRPr lang="en-US" i="1" dirty="0">
              <a:solidFill>
                <a:schemeClr val="tx1"/>
              </a:solidFill>
            </a:endParaRPr>
          </a:p>
        </p:txBody>
      </p:sp>
      <p:sp>
        <p:nvSpPr>
          <p:cNvPr id="23" name="Rectangle 22"/>
          <p:cNvSpPr/>
          <p:nvPr/>
        </p:nvSpPr>
        <p:spPr>
          <a:xfrm>
            <a:off x="4146954" y="4246925"/>
            <a:ext cx="1602297" cy="1455490"/>
          </a:xfrm>
          <a:prstGeom prst="rect">
            <a:avLst/>
          </a:prstGeom>
          <a:solidFill>
            <a:srgbClr val="2E2D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Sniper</a:t>
            </a:r>
          </a:p>
          <a:p>
            <a:pPr algn="ctr"/>
            <a:r>
              <a:rPr lang="en-US" sz="1400" i="1" dirty="0">
                <a:solidFill>
                  <a:prstClr val="white"/>
                </a:solidFill>
              </a:rPr>
              <a:t>SNP</a:t>
            </a:r>
            <a:endParaRPr lang="en-US" i="1" dirty="0">
              <a:solidFill>
                <a:prstClr val="white"/>
              </a:solidFill>
            </a:endParaRPr>
          </a:p>
        </p:txBody>
      </p:sp>
      <p:sp>
        <p:nvSpPr>
          <p:cNvPr id="24" name="Sun 23"/>
          <p:cNvSpPr/>
          <p:nvPr/>
        </p:nvSpPr>
        <p:spPr>
          <a:xfrm>
            <a:off x="4176315" y="2443292"/>
            <a:ext cx="1543574" cy="1543574"/>
          </a:xfrm>
          <a:prstGeom prst="sun">
            <a:avLst/>
          </a:prstGeom>
          <a:solidFill>
            <a:srgbClr val="2E2D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GrandSNP</a:t>
            </a:r>
            <a:endParaRPr lang="en-US" sz="1100" b="1" dirty="0">
              <a:solidFill>
                <a:prstClr val="white"/>
              </a:solidFill>
            </a:endParaRPr>
          </a:p>
        </p:txBody>
      </p:sp>
      <p:sp>
        <p:nvSpPr>
          <p:cNvPr id="27" name="Rectangle 26"/>
          <p:cNvSpPr/>
          <p:nvPr/>
        </p:nvSpPr>
        <p:spPr>
          <a:xfrm>
            <a:off x="8236260" y="4239582"/>
            <a:ext cx="1568085" cy="1455490"/>
          </a:xfrm>
          <a:prstGeom prst="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Ninja</a:t>
            </a:r>
          </a:p>
          <a:p>
            <a:pPr algn="ctr"/>
            <a:r>
              <a:rPr lang="en-US" sz="1400" i="1" dirty="0">
                <a:solidFill>
                  <a:prstClr val="white"/>
                </a:solidFill>
              </a:rPr>
              <a:t>NIN</a:t>
            </a:r>
            <a:endParaRPr lang="en-US" i="1" dirty="0">
              <a:solidFill>
                <a:prstClr val="white"/>
              </a:solidFill>
            </a:endParaRPr>
          </a:p>
        </p:txBody>
      </p:sp>
      <p:sp>
        <p:nvSpPr>
          <p:cNvPr id="30" name="Sun 29"/>
          <p:cNvSpPr/>
          <p:nvPr/>
        </p:nvSpPr>
        <p:spPr>
          <a:xfrm>
            <a:off x="8236260" y="2443292"/>
            <a:ext cx="1543574" cy="1543574"/>
          </a:xfrm>
          <a:prstGeom prst="sun">
            <a:avLst/>
          </a:prstGeom>
          <a:solidFill>
            <a:srgbClr val="000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prstClr val="white"/>
                </a:solidFill>
              </a:rPr>
              <a:t>GrandNIN</a:t>
            </a:r>
            <a:endParaRPr lang="en-US" sz="1100" b="1" dirty="0">
              <a:solidFill>
                <a:prstClr val="white"/>
              </a:solidFill>
            </a:endParaRPr>
          </a:p>
        </p:txBody>
      </p:sp>
      <p:sp>
        <p:nvSpPr>
          <p:cNvPr id="22" name="Rounded Rectangle 21"/>
          <p:cNvSpPr/>
          <p:nvPr/>
        </p:nvSpPr>
        <p:spPr>
          <a:xfrm>
            <a:off x="5807974" y="5014517"/>
            <a:ext cx="2357308" cy="715162"/>
          </a:xfrm>
          <a:prstGeom prst="roundRect">
            <a:avLst/>
          </a:prstGeom>
          <a:solidFill>
            <a:srgbClr val="C1EE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Druid</a:t>
            </a:r>
          </a:p>
          <a:p>
            <a:pPr algn="ctr"/>
            <a:r>
              <a:rPr lang="en-US" sz="1400" i="1" dirty="0">
                <a:solidFill>
                  <a:schemeClr val="tx1"/>
                </a:solidFill>
              </a:rPr>
              <a:t>MKM/</a:t>
            </a:r>
            <a:r>
              <a:rPr lang="en-US" sz="1400" i="1" dirty="0" err="1">
                <a:solidFill>
                  <a:schemeClr val="tx1"/>
                </a:solidFill>
              </a:rPr>
              <a:t>DoO</a:t>
            </a:r>
            <a:endParaRPr lang="en-US" dirty="0">
              <a:solidFill>
                <a:schemeClr val="tx1"/>
              </a:solidFill>
            </a:endParaRPr>
          </a:p>
        </p:txBody>
      </p:sp>
      <p:sp>
        <p:nvSpPr>
          <p:cNvPr id="26" name="Rounded Rectangle 25"/>
          <p:cNvSpPr/>
          <p:nvPr/>
        </p:nvSpPr>
        <p:spPr>
          <a:xfrm>
            <a:off x="1661020" y="5014517"/>
            <a:ext cx="2357308" cy="715162"/>
          </a:xfrm>
          <a:prstGeom prst="roundRect">
            <a:avLst/>
          </a:prstGeom>
          <a:solidFill>
            <a:srgbClr val="535F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white"/>
                </a:solidFill>
              </a:rPr>
              <a:t>Wylde</a:t>
            </a:r>
            <a:endParaRPr lang="en-US" b="1" dirty="0">
              <a:solidFill>
                <a:prstClr val="white"/>
              </a:solidFill>
            </a:endParaRPr>
          </a:p>
          <a:p>
            <a:pPr algn="ctr"/>
            <a:r>
              <a:rPr lang="en-US" sz="1400" i="1" dirty="0">
                <a:solidFill>
                  <a:prstClr val="white"/>
                </a:solidFill>
              </a:rPr>
              <a:t>SVL/MNK</a:t>
            </a:r>
          </a:p>
        </p:txBody>
      </p:sp>
      <p:sp>
        <p:nvSpPr>
          <p:cNvPr id="29" name="Rounded Rectangle 28"/>
          <p:cNvSpPr/>
          <p:nvPr/>
        </p:nvSpPr>
        <p:spPr>
          <a:xfrm>
            <a:off x="9885025" y="4995643"/>
            <a:ext cx="2306975" cy="715162"/>
          </a:xfrm>
          <a:prstGeom prst="roundRect">
            <a:avLst/>
          </a:prstGeom>
          <a:solidFill>
            <a:srgbClr val="3A0C2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Reaper</a:t>
            </a:r>
          </a:p>
          <a:p>
            <a:pPr algn="ctr"/>
            <a:r>
              <a:rPr lang="en-US" sz="1400" i="1" dirty="0">
                <a:solidFill>
                  <a:prstClr val="white"/>
                </a:solidFill>
              </a:rPr>
              <a:t>ASN/</a:t>
            </a:r>
            <a:r>
              <a:rPr lang="en-US" sz="1400" i="1" dirty="0" err="1">
                <a:solidFill>
                  <a:prstClr val="white"/>
                </a:solidFill>
              </a:rPr>
              <a:t>DoC</a:t>
            </a:r>
            <a:endParaRPr lang="en-US" i="1" dirty="0">
              <a:solidFill>
                <a:prstClr val="white"/>
              </a:solidFill>
            </a:endParaRPr>
          </a:p>
        </p:txBody>
      </p:sp>
      <p:sp>
        <p:nvSpPr>
          <p:cNvPr id="31" name="Rounded Rectangle 30"/>
          <p:cNvSpPr/>
          <p:nvPr/>
        </p:nvSpPr>
        <p:spPr>
          <a:xfrm>
            <a:off x="1661020" y="4255312"/>
            <a:ext cx="2357308" cy="683703"/>
          </a:xfrm>
          <a:prstGeom prst="round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Primalist</a:t>
            </a:r>
            <a:endParaRPr lang="en-US" b="1" dirty="0"/>
          </a:p>
          <a:p>
            <a:pPr algn="ctr"/>
            <a:r>
              <a:rPr lang="en-US" sz="1400" i="1" dirty="0"/>
              <a:t>SVL/ELE</a:t>
            </a:r>
            <a:endParaRPr lang="en-US" i="1" dirty="0"/>
          </a:p>
        </p:txBody>
      </p:sp>
      <p:sp>
        <p:nvSpPr>
          <p:cNvPr id="32" name="Rounded Rectangle 31"/>
          <p:cNvSpPr/>
          <p:nvPr/>
        </p:nvSpPr>
        <p:spPr>
          <a:xfrm>
            <a:off x="5807974" y="4239582"/>
            <a:ext cx="2306975" cy="683703"/>
          </a:xfrm>
          <a:prstGeom prst="roundRect">
            <a:avLst/>
          </a:prstGeom>
          <a:solidFill>
            <a:srgbClr val="ED43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Bard</a:t>
            </a:r>
          </a:p>
          <a:p>
            <a:pPr algn="ctr"/>
            <a:r>
              <a:rPr lang="en-US" sz="1400" i="1" dirty="0"/>
              <a:t>MKM/RIT</a:t>
            </a:r>
            <a:endParaRPr lang="en-US" i="1" dirty="0"/>
          </a:p>
        </p:txBody>
      </p:sp>
      <p:sp>
        <p:nvSpPr>
          <p:cNvPr id="33" name="Rounded Rectangle 32"/>
          <p:cNvSpPr/>
          <p:nvPr/>
        </p:nvSpPr>
        <p:spPr>
          <a:xfrm>
            <a:off x="9901146" y="4241677"/>
            <a:ext cx="2290854" cy="683703"/>
          </a:xfrm>
          <a:prstGeom prst="roundRect">
            <a:avLst/>
          </a:prstGeom>
          <a:solidFill>
            <a:srgbClr val="03383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Shade</a:t>
            </a:r>
          </a:p>
          <a:p>
            <a:pPr algn="ctr"/>
            <a:r>
              <a:rPr lang="en-US" sz="1400" i="1" dirty="0"/>
              <a:t>ASN/ACN</a:t>
            </a:r>
            <a:endParaRPr lang="en-US" i="1" dirty="0"/>
          </a:p>
        </p:txBody>
      </p:sp>
      <p:sp>
        <p:nvSpPr>
          <p:cNvPr id="2" name="TextBox 1"/>
          <p:cNvSpPr txBox="1"/>
          <p:nvPr/>
        </p:nvSpPr>
        <p:spPr>
          <a:xfrm>
            <a:off x="158908" y="209725"/>
            <a:ext cx="5361532" cy="369332"/>
          </a:xfrm>
          <a:prstGeom prst="rect">
            <a:avLst/>
          </a:prstGeom>
          <a:noFill/>
        </p:spPr>
        <p:txBody>
          <a:bodyPr wrap="none" rtlCol="0">
            <a:spAutoFit/>
          </a:bodyPr>
          <a:lstStyle/>
          <a:p>
            <a:r>
              <a:rPr lang="en-US" dirty="0"/>
              <a:t>All advanced Rogue classes have a +2 Perception bonus</a:t>
            </a:r>
          </a:p>
        </p:txBody>
      </p:sp>
    </p:spTree>
    <p:extLst>
      <p:ext uri="{BB962C8B-B14F-4D97-AF65-F5344CB8AC3E}">
        <p14:creationId xmlns:p14="http://schemas.microsoft.com/office/powerpoint/2010/main" val="3548543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Disciple</a:t>
            </a:r>
            <a:br>
              <a:rPr lang="en-US" dirty="0"/>
            </a:br>
            <a:r>
              <a:rPr lang="en-US" sz="3200" i="1" dirty="0"/>
              <a:t>DSC</a:t>
            </a:r>
            <a:endParaRPr lang="en-US" dirty="0"/>
          </a:p>
        </p:txBody>
      </p:sp>
      <p:sp>
        <p:nvSpPr>
          <p:cNvPr id="3" name="Content Placeholder 2"/>
          <p:cNvSpPr>
            <a:spLocks noGrp="1"/>
          </p:cNvSpPr>
          <p:nvPr>
            <p:ph idx="1"/>
          </p:nvPr>
        </p:nvSpPr>
        <p:spPr/>
        <p:txBody>
          <a:bodyPr>
            <a:normAutofit fontScale="32500" lnSpcReduction="20000"/>
          </a:bodyPr>
          <a:lstStyle/>
          <a:p>
            <a:r>
              <a:rPr lang="en-US" dirty="0"/>
              <a:t>Base ‘healer’ archetype</a:t>
            </a:r>
          </a:p>
          <a:p>
            <a:r>
              <a:rPr lang="en-US" dirty="0"/>
              <a:t>3.5 health/level, 2.5 charges/level</a:t>
            </a:r>
          </a:p>
          <a:p>
            <a:r>
              <a:rPr lang="en-US" dirty="0"/>
              <a:t>1 damage with one-handed weapons, 2 damage with two-handed weapons</a:t>
            </a:r>
          </a:p>
          <a:p>
            <a:r>
              <a:rPr lang="en-US" dirty="0"/>
              <a:t>Can call ‘damage’ tagline with packets (damage amount following packet rules)</a:t>
            </a:r>
          </a:p>
          <a:p>
            <a:r>
              <a:rPr lang="en-US" dirty="0"/>
              <a:t>Maximum 20 armor, wears up to chain with no stealth penalty, can wield small shields</a:t>
            </a:r>
          </a:p>
          <a:p>
            <a:r>
              <a:rPr lang="en-US" dirty="0"/>
              <a:t>Powers:</a:t>
            </a:r>
          </a:p>
          <a:p>
            <a:pPr lvl="1"/>
            <a:r>
              <a:rPr lang="en-US" dirty="0"/>
              <a:t>Use restorative items on others with a 3 count, or on yourself instantly</a:t>
            </a:r>
          </a:p>
          <a:p>
            <a:pPr lvl="1"/>
            <a:r>
              <a:rPr lang="en-US" b="1" dirty="0"/>
              <a:t>Meditate </a:t>
            </a:r>
          </a:p>
          <a:p>
            <a:pPr lvl="2"/>
            <a:r>
              <a:rPr lang="en-US" dirty="0"/>
              <a:t>May meditate while standing still to increase effectiveness of stacking abilities.  Cannot refresh while meditating.  Taking damage or moving (by choice or otherwise) stops meditation at the current charge.  If this is not enough repetitions to cast the desired power, the meditation is wasted (ex </a:t>
            </a:r>
            <a:r>
              <a:rPr lang="en-US" b="1" dirty="0"/>
              <a:t>Natural Law</a:t>
            </a:r>
            <a:r>
              <a:rPr lang="en-US" dirty="0"/>
              <a:t>).  If this interrupts charging a pool (ex: </a:t>
            </a:r>
            <a:r>
              <a:rPr lang="en-US" b="1" dirty="0"/>
              <a:t>Healing Surge</a:t>
            </a:r>
            <a:r>
              <a:rPr lang="en-US" dirty="0"/>
              <a:t>), the power is readied at that level.  Meditations on pools ended early may not be continued later to further increase its power.</a:t>
            </a:r>
          </a:p>
          <a:p>
            <a:pPr lvl="3"/>
            <a:r>
              <a:rPr lang="en-US" dirty="0"/>
              <a:t>Flowing Meditation – If interrupted, the meditation empowers the chosen power to the count you were on when interrupted.  May or may not have to be the next power used, based on the power’s effect.</a:t>
            </a:r>
          </a:p>
          <a:p>
            <a:pPr lvl="3"/>
            <a:r>
              <a:rPr lang="en-US" dirty="0"/>
              <a:t>Intense Meditation – If interrupted, the meditation is wasted.  It must be the next power used once meditated.</a:t>
            </a:r>
          </a:p>
          <a:p>
            <a:pPr lvl="1"/>
            <a:r>
              <a:rPr lang="en-US" b="1" dirty="0"/>
              <a:t>Balanced Restoration </a:t>
            </a:r>
            <a:r>
              <a:rPr lang="en-US" dirty="0"/>
              <a:t>- Heal 1 at will (packet or touch)</a:t>
            </a:r>
          </a:p>
          <a:p>
            <a:pPr lvl="1"/>
            <a:r>
              <a:rPr lang="en-US" b="1" dirty="0"/>
              <a:t>Healing Surge </a:t>
            </a:r>
            <a:r>
              <a:rPr lang="en-US" dirty="0"/>
              <a:t>- up to Heal 5 (1 charge – packet or touch) [Flowing Meditation - font]</a:t>
            </a:r>
          </a:p>
          <a:p>
            <a:pPr lvl="2"/>
            <a:r>
              <a:rPr lang="en-US" dirty="0"/>
              <a:t>Heals up to 5 health.  Must meditate for a count of how much you would like to heal.  Once meditated, the Healing Font lasts until used or upon refresh.  You may not end your meditation early (ex: 3 font) and continue to increase its power in further meditations.</a:t>
            </a:r>
          </a:p>
          <a:p>
            <a:pPr lvl="2"/>
            <a:r>
              <a:rPr lang="en-US" dirty="0"/>
              <a:t>ex: 1 font… 2 font… 3 font... “Heal 3!” or 1 font… 2 font… 3 font… 4 font… 5 font… “Heal 5!”</a:t>
            </a:r>
          </a:p>
          <a:p>
            <a:pPr lvl="1"/>
            <a:r>
              <a:rPr lang="en-US" b="1" dirty="0"/>
              <a:t>Mending Presence</a:t>
            </a:r>
            <a:r>
              <a:rPr lang="en-US" dirty="0"/>
              <a:t> - Recover (1 charge –packet or touch)</a:t>
            </a:r>
          </a:p>
          <a:p>
            <a:pPr lvl="2"/>
            <a:r>
              <a:rPr lang="en-US" dirty="0"/>
              <a:t>Target heals to full health after refreshing</a:t>
            </a:r>
          </a:p>
          <a:p>
            <a:pPr lvl="1"/>
            <a:r>
              <a:rPr lang="en-US" b="1" dirty="0"/>
              <a:t>Triage</a:t>
            </a:r>
            <a:r>
              <a:rPr lang="en-US" dirty="0"/>
              <a:t> - Sense Health (1 charge – packet or touch)</a:t>
            </a:r>
          </a:p>
          <a:p>
            <a:pPr lvl="2"/>
            <a:r>
              <a:rPr lang="en-US" dirty="0"/>
              <a:t>Can sense health of living players/monsters, or determine status of downed players/monsters</a:t>
            </a:r>
          </a:p>
          <a:p>
            <a:pPr lvl="1"/>
            <a:r>
              <a:rPr lang="en-US" b="1" dirty="0"/>
              <a:t>Natural Law </a:t>
            </a:r>
            <a:r>
              <a:rPr lang="en-US" dirty="0"/>
              <a:t>- +2 damage to packet attack (1 charge - packet) [Intense Meditation - law]</a:t>
            </a:r>
          </a:p>
          <a:p>
            <a:pPr lvl="2"/>
            <a:r>
              <a:rPr lang="en-US" dirty="0"/>
              <a:t>Deals +2 ‘damage’ when using packets.  Must meditate for a count of “3 Law,” and must use immediately after meditating</a:t>
            </a:r>
          </a:p>
          <a:p>
            <a:pPr lvl="2"/>
            <a:r>
              <a:rPr lang="en-US" dirty="0"/>
              <a:t> ex: 1 law… 2 law… 3 law… “[x+2] damage!”</a:t>
            </a:r>
          </a:p>
          <a:p>
            <a:pPr lvl="1"/>
            <a:r>
              <a:rPr lang="en-US" b="1" dirty="0"/>
              <a:t>Squelch</a:t>
            </a:r>
            <a:r>
              <a:rPr lang="en-US" dirty="0"/>
              <a:t> – Silence (2 charges - packet) [Flowing Meditation - law]</a:t>
            </a:r>
          </a:p>
          <a:p>
            <a:pPr lvl="2"/>
            <a:r>
              <a:rPr lang="en-US" dirty="0"/>
              <a:t>Silences the target for up to 10 seconds, based on how long you’ve meditated.  Target is unable to use incantations or speak in character for the amount of time they are silenced.  Must be used immediately after meditating</a:t>
            </a:r>
          </a:p>
          <a:p>
            <a:pPr lvl="2"/>
            <a:r>
              <a:rPr lang="en-US" dirty="0"/>
              <a:t>Ex: 1 law… 2 law… 3 law… “Silence 3!” or 1 law… 2 law… … … 10 law… “Silence 10!”</a:t>
            </a:r>
          </a:p>
        </p:txBody>
      </p:sp>
      <p:sp>
        <p:nvSpPr>
          <p:cNvPr id="5" name="Action Button: Home 4">
            <a:hlinkClick r:id="" action="ppaction://hlinkshowjump?jump=firstslide" highlightClick="1"/>
          </p:cNvPr>
          <p:cNvSpPr/>
          <p:nvPr/>
        </p:nvSpPr>
        <p:spPr>
          <a:xfrm>
            <a:off x="58723" y="67113"/>
            <a:ext cx="542925" cy="542925"/>
          </a:xfrm>
          <a:prstGeom prst="actionButtonHo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735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Diagram 118"/>
          <p:cNvGraphicFramePr/>
          <p:nvPr>
            <p:extLst>
              <p:ext uri="{D42A27DB-BD31-4B8C-83A1-F6EECF244321}">
                <p14:modId xmlns:p14="http://schemas.microsoft.com/office/powerpoint/2010/main" val="3142968320"/>
              </p:ext>
            </p:extLst>
          </p:nvPr>
        </p:nvGraphicFramePr>
        <p:xfrm>
          <a:off x="58723" y="67113"/>
          <a:ext cx="11996258" cy="671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33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24839031"/>
              </p:ext>
            </p:extLst>
          </p:nvPr>
        </p:nvGraphicFramePr>
        <p:xfrm>
          <a:off x="444299" y="0"/>
          <a:ext cx="521795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90288" y="6195176"/>
            <a:ext cx="301686" cy="369332"/>
          </a:xfrm>
          <a:prstGeom prst="rect">
            <a:avLst/>
          </a:prstGeom>
          <a:noFill/>
        </p:spPr>
        <p:txBody>
          <a:bodyPr wrap="none" rtlCol="0">
            <a:spAutoFit/>
          </a:bodyPr>
          <a:lstStyle/>
          <a:p>
            <a:r>
              <a:rPr lang="en-US" dirty="0">
                <a:solidFill>
                  <a:schemeClr val="bg1"/>
                </a:solidFill>
              </a:rPr>
              <a:t>1</a:t>
            </a:r>
          </a:p>
        </p:txBody>
      </p:sp>
      <p:sp>
        <p:nvSpPr>
          <p:cNvPr id="8" name="TextBox 7"/>
          <p:cNvSpPr txBox="1"/>
          <p:nvPr/>
        </p:nvSpPr>
        <p:spPr>
          <a:xfrm>
            <a:off x="590288" y="5446593"/>
            <a:ext cx="301686" cy="369332"/>
          </a:xfrm>
          <a:prstGeom prst="rect">
            <a:avLst/>
          </a:prstGeom>
          <a:noFill/>
        </p:spPr>
        <p:txBody>
          <a:bodyPr wrap="none" rtlCol="0">
            <a:spAutoFit/>
          </a:bodyPr>
          <a:lstStyle/>
          <a:p>
            <a:r>
              <a:rPr lang="en-US" dirty="0">
                <a:solidFill>
                  <a:schemeClr val="bg1"/>
                </a:solidFill>
              </a:rPr>
              <a:t>2</a:t>
            </a:r>
          </a:p>
        </p:txBody>
      </p:sp>
      <p:sp>
        <p:nvSpPr>
          <p:cNvPr id="9" name="TextBox 8"/>
          <p:cNvSpPr txBox="1"/>
          <p:nvPr/>
        </p:nvSpPr>
        <p:spPr>
          <a:xfrm>
            <a:off x="590288" y="4699973"/>
            <a:ext cx="301686" cy="369332"/>
          </a:xfrm>
          <a:prstGeom prst="rect">
            <a:avLst/>
          </a:prstGeom>
          <a:noFill/>
        </p:spPr>
        <p:txBody>
          <a:bodyPr wrap="square" rtlCol="0">
            <a:spAutoFit/>
          </a:bodyPr>
          <a:lstStyle/>
          <a:p>
            <a:r>
              <a:rPr lang="en-US" dirty="0">
                <a:solidFill>
                  <a:schemeClr val="bg1"/>
                </a:solidFill>
              </a:rPr>
              <a:t>3</a:t>
            </a:r>
          </a:p>
        </p:txBody>
      </p:sp>
      <p:sp>
        <p:nvSpPr>
          <p:cNvPr id="10" name="TextBox 9"/>
          <p:cNvSpPr txBox="1"/>
          <p:nvPr/>
        </p:nvSpPr>
        <p:spPr>
          <a:xfrm>
            <a:off x="590288" y="3953353"/>
            <a:ext cx="301686" cy="369332"/>
          </a:xfrm>
          <a:prstGeom prst="rect">
            <a:avLst/>
          </a:prstGeom>
          <a:noFill/>
        </p:spPr>
        <p:txBody>
          <a:bodyPr wrap="none" rtlCol="0">
            <a:spAutoFit/>
          </a:bodyPr>
          <a:lstStyle/>
          <a:p>
            <a:r>
              <a:rPr lang="en-US" dirty="0">
                <a:solidFill>
                  <a:schemeClr val="bg1"/>
                </a:solidFill>
              </a:rPr>
              <a:t>4</a:t>
            </a:r>
          </a:p>
        </p:txBody>
      </p:sp>
      <p:sp>
        <p:nvSpPr>
          <p:cNvPr id="11" name="TextBox 10"/>
          <p:cNvSpPr txBox="1"/>
          <p:nvPr/>
        </p:nvSpPr>
        <p:spPr>
          <a:xfrm>
            <a:off x="590288" y="3206733"/>
            <a:ext cx="301686" cy="369332"/>
          </a:xfrm>
          <a:prstGeom prst="rect">
            <a:avLst/>
          </a:prstGeom>
          <a:noFill/>
        </p:spPr>
        <p:txBody>
          <a:bodyPr wrap="none" rtlCol="0">
            <a:spAutoFit/>
          </a:bodyPr>
          <a:lstStyle/>
          <a:p>
            <a:r>
              <a:rPr lang="en-US" dirty="0">
                <a:solidFill>
                  <a:schemeClr val="bg1"/>
                </a:solidFill>
              </a:rPr>
              <a:t>5</a:t>
            </a:r>
          </a:p>
        </p:txBody>
      </p:sp>
      <p:sp>
        <p:nvSpPr>
          <p:cNvPr id="12" name="TextBox 11"/>
          <p:cNvSpPr txBox="1"/>
          <p:nvPr/>
        </p:nvSpPr>
        <p:spPr>
          <a:xfrm>
            <a:off x="590288" y="2460113"/>
            <a:ext cx="301686" cy="369332"/>
          </a:xfrm>
          <a:prstGeom prst="rect">
            <a:avLst/>
          </a:prstGeom>
          <a:noFill/>
        </p:spPr>
        <p:txBody>
          <a:bodyPr wrap="none" rtlCol="0">
            <a:spAutoFit/>
          </a:bodyPr>
          <a:lstStyle/>
          <a:p>
            <a:r>
              <a:rPr lang="en-US" dirty="0">
                <a:solidFill>
                  <a:schemeClr val="bg1"/>
                </a:solidFill>
              </a:rPr>
              <a:t>6</a:t>
            </a:r>
          </a:p>
        </p:txBody>
      </p:sp>
      <p:sp>
        <p:nvSpPr>
          <p:cNvPr id="13" name="TextBox 12"/>
          <p:cNvSpPr txBox="1"/>
          <p:nvPr/>
        </p:nvSpPr>
        <p:spPr>
          <a:xfrm>
            <a:off x="590288" y="1713493"/>
            <a:ext cx="301686" cy="369332"/>
          </a:xfrm>
          <a:prstGeom prst="rect">
            <a:avLst/>
          </a:prstGeom>
          <a:noFill/>
        </p:spPr>
        <p:txBody>
          <a:bodyPr wrap="none" rtlCol="0">
            <a:spAutoFit/>
          </a:bodyPr>
          <a:lstStyle/>
          <a:p>
            <a:r>
              <a:rPr lang="en-US" dirty="0">
                <a:solidFill>
                  <a:schemeClr val="bg1"/>
                </a:solidFill>
              </a:rPr>
              <a:t>7</a:t>
            </a:r>
          </a:p>
        </p:txBody>
      </p:sp>
      <p:sp>
        <p:nvSpPr>
          <p:cNvPr id="14" name="TextBox 13"/>
          <p:cNvSpPr txBox="1"/>
          <p:nvPr/>
        </p:nvSpPr>
        <p:spPr>
          <a:xfrm>
            <a:off x="590288" y="962894"/>
            <a:ext cx="301686" cy="369332"/>
          </a:xfrm>
          <a:prstGeom prst="rect">
            <a:avLst/>
          </a:prstGeom>
          <a:noFill/>
        </p:spPr>
        <p:txBody>
          <a:bodyPr wrap="none" rtlCol="0">
            <a:spAutoFit/>
          </a:bodyPr>
          <a:lstStyle/>
          <a:p>
            <a:r>
              <a:rPr lang="en-US" dirty="0">
                <a:solidFill>
                  <a:schemeClr val="bg1"/>
                </a:solidFill>
              </a:rPr>
              <a:t>8</a:t>
            </a:r>
          </a:p>
        </p:txBody>
      </p:sp>
      <p:sp>
        <p:nvSpPr>
          <p:cNvPr id="15" name="TextBox 14"/>
          <p:cNvSpPr txBox="1"/>
          <p:nvPr/>
        </p:nvSpPr>
        <p:spPr>
          <a:xfrm>
            <a:off x="590288" y="212295"/>
            <a:ext cx="301686" cy="369332"/>
          </a:xfrm>
          <a:prstGeom prst="rect">
            <a:avLst/>
          </a:prstGeom>
          <a:noFill/>
        </p:spPr>
        <p:txBody>
          <a:bodyPr wrap="none" rtlCol="0">
            <a:spAutoFit/>
          </a:bodyPr>
          <a:lstStyle/>
          <a:p>
            <a:r>
              <a:rPr lang="en-US" dirty="0">
                <a:solidFill>
                  <a:schemeClr val="bg1"/>
                </a:solidFill>
              </a:rPr>
              <a:t>9</a:t>
            </a:r>
          </a:p>
        </p:txBody>
      </p:sp>
      <p:graphicFrame>
        <p:nvGraphicFramePr>
          <p:cNvPr id="16" name="Diagram 15"/>
          <p:cNvGraphicFramePr/>
          <p:nvPr>
            <p:extLst>
              <p:ext uri="{D42A27DB-BD31-4B8C-83A1-F6EECF244321}">
                <p14:modId xmlns:p14="http://schemas.microsoft.com/office/powerpoint/2010/main" val="2814730486"/>
              </p:ext>
            </p:extLst>
          </p:nvPr>
        </p:nvGraphicFramePr>
        <p:xfrm>
          <a:off x="5662251" y="212296"/>
          <a:ext cx="6529749" cy="66457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TextBox 22"/>
          <p:cNvSpPr txBox="1"/>
          <p:nvPr/>
        </p:nvSpPr>
        <p:spPr>
          <a:xfrm>
            <a:off x="8313079" y="6526880"/>
            <a:ext cx="1228093" cy="400110"/>
          </a:xfrm>
          <a:prstGeom prst="rect">
            <a:avLst/>
          </a:prstGeom>
          <a:noFill/>
        </p:spPr>
        <p:txBody>
          <a:bodyPr wrap="none" rtlCol="0">
            <a:spAutoFit/>
          </a:bodyPr>
          <a:lstStyle/>
          <a:p>
            <a:r>
              <a:rPr lang="en-US" sz="2000" dirty="0"/>
              <a:t>Attributes</a:t>
            </a:r>
            <a:endParaRPr lang="en-US" dirty="0"/>
          </a:p>
        </p:txBody>
      </p:sp>
      <p:sp>
        <p:nvSpPr>
          <p:cNvPr id="24" name="TextBox 23"/>
          <p:cNvSpPr txBox="1"/>
          <p:nvPr/>
        </p:nvSpPr>
        <p:spPr>
          <a:xfrm rot="16200000">
            <a:off x="-664667" y="3244334"/>
            <a:ext cx="1814407" cy="369332"/>
          </a:xfrm>
          <a:prstGeom prst="rect">
            <a:avLst/>
          </a:prstGeom>
          <a:noFill/>
        </p:spPr>
        <p:txBody>
          <a:bodyPr wrap="none" rtlCol="0">
            <a:spAutoFit/>
          </a:bodyPr>
          <a:lstStyle/>
          <a:p>
            <a:r>
              <a:rPr lang="en-US" dirty="0"/>
              <a:t>Level Progression</a:t>
            </a:r>
          </a:p>
        </p:txBody>
      </p:sp>
    </p:spTree>
    <p:extLst>
      <p:ext uri="{BB962C8B-B14F-4D97-AF65-F5344CB8AC3E}">
        <p14:creationId xmlns:p14="http://schemas.microsoft.com/office/powerpoint/2010/main" val="23356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Story Bonuses</a:t>
            </a:r>
          </a:p>
        </p:txBody>
      </p:sp>
      <p:sp>
        <p:nvSpPr>
          <p:cNvPr id="3" name="Content Placeholder 2"/>
          <p:cNvSpPr>
            <a:spLocks noGrp="1"/>
          </p:cNvSpPr>
          <p:nvPr>
            <p:ph idx="1"/>
          </p:nvPr>
        </p:nvSpPr>
        <p:spPr>
          <a:xfrm>
            <a:off x="838200" y="1825624"/>
            <a:ext cx="10515600" cy="4860401"/>
          </a:xfrm>
        </p:spPr>
        <p:txBody>
          <a:bodyPr/>
          <a:lstStyle/>
          <a:p>
            <a:r>
              <a:rPr lang="en-US" sz="1800" dirty="0"/>
              <a:t>Each point in an Attribute Tree increases your success for story actions in that category.</a:t>
            </a:r>
          </a:p>
          <a:p>
            <a:pPr lvl="1"/>
            <a:r>
              <a:rPr lang="en-US" sz="1600" dirty="0"/>
              <a:t>1</a:t>
            </a:r>
          </a:p>
          <a:p>
            <a:pPr lvl="2"/>
            <a:r>
              <a:rPr lang="en-US" sz="1400" dirty="0"/>
              <a:t>Normal on level 1 checks</a:t>
            </a:r>
          </a:p>
          <a:p>
            <a:pPr lvl="2"/>
            <a:r>
              <a:rPr lang="en-US" sz="1400" dirty="0"/>
              <a:t>Hard on level 2 checks, very hard on level 3 and 4 checks, impossible on 5 and 6 checks</a:t>
            </a:r>
          </a:p>
          <a:p>
            <a:pPr lvl="1"/>
            <a:r>
              <a:rPr lang="en-US" sz="1600" dirty="0"/>
              <a:t>2</a:t>
            </a:r>
          </a:p>
          <a:p>
            <a:pPr lvl="2"/>
            <a:r>
              <a:rPr lang="en-US" sz="1400" dirty="0"/>
              <a:t>Normal on level 2 checks, easy on level 1 checks</a:t>
            </a:r>
          </a:p>
          <a:p>
            <a:pPr lvl="2"/>
            <a:r>
              <a:rPr lang="en-US" sz="1400" dirty="0"/>
              <a:t>Hard on level 3 checks, very hard on level 4 and 5 checks, impossible on level 6 checks</a:t>
            </a:r>
          </a:p>
          <a:p>
            <a:pPr lvl="1"/>
            <a:r>
              <a:rPr lang="en-US" sz="1600" dirty="0"/>
              <a:t>3</a:t>
            </a:r>
          </a:p>
          <a:p>
            <a:pPr lvl="2"/>
            <a:r>
              <a:rPr lang="en-US" sz="1400" dirty="0"/>
              <a:t>Normal on level 3 checks, easy on level 2 checks, very easy on level 1 checks</a:t>
            </a:r>
          </a:p>
          <a:p>
            <a:pPr lvl="2"/>
            <a:r>
              <a:rPr lang="en-US" sz="1400" dirty="0"/>
              <a:t>Hard on level 4 checks, very hard on level 5 and 6 checks</a:t>
            </a:r>
          </a:p>
          <a:p>
            <a:pPr lvl="1"/>
            <a:r>
              <a:rPr lang="en-US" sz="1600" dirty="0"/>
              <a:t>4</a:t>
            </a:r>
          </a:p>
          <a:p>
            <a:pPr lvl="2"/>
            <a:r>
              <a:rPr lang="en-US" sz="1400" dirty="0"/>
              <a:t>Normal on level 4 checks, easy on level 3 checks, very easy on level 2 checks, auto on level 1 checks</a:t>
            </a:r>
          </a:p>
          <a:p>
            <a:pPr lvl="2"/>
            <a:r>
              <a:rPr lang="en-US" sz="1400" dirty="0"/>
              <a:t>Hard on level 5 checks, very hard on level 6 checks</a:t>
            </a:r>
          </a:p>
          <a:p>
            <a:pPr lvl="1"/>
            <a:r>
              <a:rPr lang="en-US" sz="1600" dirty="0"/>
              <a:t>5</a:t>
            </a:r>
          </a:p>
          <a:p>
            <a:pPr lvl="2"/>
            <a:r>
              <a:rPr lang="en-US" sz="1400" dirty="0"/>
              <a:t>Normal on level 5 checks, easy on level 4 checks, very easy on level 3 checks, auto on level 2 and 1 checks</a:t>
            </a:r>
          </a:p>
          <a:p>
            <a:pPr lvl="2"/>
            <a:r>
              <a:rPr lang="en-US" sz="1400" dirty="0"/>
              <a:t>Hard on level 6 checks</a:t>
            </a:r>
          </a:p>
          <a:p>
            <a:pPr lvl="1"/>
            <a:r>
              <a:rPr lang="en-US" sz="1600" dirty="0"/>
              <a:t>6</a:t>
            </a:r>
          </a:p>
          <a:p>
            <a:pPr lvl="2"/>
            <a:r>
              <a:rPr lang="en-US" sz="1400" dirty="0"/>
              <a:t>Normal on level 6 checks, easy on level 5 checks, very easy on level 4 checks, auto on level 3, 2, and 1 checks</a:t>
            </a:r>
            <a:endParaRPr lang="en-US" sz="1600" dirty="0"/>
          </a:p>
        </p:txBody>
      </p:sp>
    </p:spTree>
    <p:extLst>
      <p:ext uri="{BB962C8B-B14F-4D97-AF65-F5344CB8AC3E}">
        <p14:creationId xmlns:p14="http://schemas.microsoft.com/office/powerpoint/2010/main" val="174778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Perception</a:t>
            </a:r>
          </a:p>
        </p:txBody>
      </p:sp>
      <p:sp>
        <p:nvSpPr>
          <p:cNvPr id="3" name="Content Placeholder 2"/>
          <p:cNvSpPr>
            <a:spLocks noGrp="1"/>
          </p:cNvSpPr>
          <p:nvPr>
            <p:ph idx="1"/>
          </p:nvPr>
        </p:nvSpPr>
        <p:spPr>
          <a:xfrm>
            <a:off x="99969" y="919613"/>
            <a:ext cx="4295862" cy="5841913"/>
          </a:xfrm>
        </p:spPr>
        <p:txBody>
          <a:bodyPr/>
          <a:lstStyle/>
          <a:p>
            <a:r>
              <a:rPr lang="en-US" sz="2400" dirty="0"/>
              <a:t>Each point of perception adds +1 to both Stealth and Seek</a:t>
            </a:r>
          </a:p>
          <a:p>
            <a:pPr lvl="1"/>
            <a:r>
              <a:rPr lang="en-US" sz="2000" dirty="0"/>
              <a:t>Perception maximum: 10</a:t>
            </a:r>
          </a:p>
          <a:p>
            <a:pPr lvl="1"/>
            <a:r>
              <a:rPr lang="en-US" sz="2000" dirty="0"/>
              <a:t>+12 maximum Stealth bonus (due to leather armor, which only effects stealth)</a:t>
            </a:r>
          </a:p>
          <a:p>
            <a:pPr lvl="1"/>
            <a:r>
              <a:rPr lang="en-US" sz="2000" dirty="0"/>
              <a:t>+10 maximum Seek bonus</a:t>
            </a:r>
          </a:p>
          <a:p>
            <a:r>
              <a:rPr lang="en-US" sz="2400" dirty="0"/>
              <a:t>Armor can only effect Stealth, not Seek</a:t>
            </a:r>
          </a:p>
          <a:p>
            <a:r>
              <a:rPr lang="en-US" sz="2400" dirty="0"/>
              <a:t>+5 Perception bonus:</a:t>
            </a:r>
          </a:p>
          <a:p>
            <a:pPr lvl="1"/>
            <a:r>
              <a:rPr lang="en-US" sz="2000" dirty="0"/>
              <a:t>You can see any </a:t>
            </a:r>
            <a:r>
              <a:rPr lang="en-US" sz="2000" dirty="0" err="1"/>
              <a:t>stealthed</a:t>
            </a:r>
            <a:r>
              <a:rPr lang="en-US" sz="2000" dirty="0"/>
              <a:t> character or monster within your current melee range that is directly in front of you, regardless of how much higher their Stealth is to your Perception</a:t>
            </a:r>
          </a:p>
          <a:p>
            <a:pPr lvl="1"/>
            <a:endParaRPr lang="en-US" sz="2000" dirty="0"/>
          </a:p>
          <a:p>
            <a:pPr lvl="1"/>
            <a:endParaRPr lang="en-US" sz="2000" dirty="0"/>
          </a:p>
        </p:txBody>
      </p:sp>
      <p:sp>
        <p:nvSpPr>
          <p:cNvPr id="4" name="TextBox 3"/>
          <p:cNvSpPr txBox="1"/>
          <p:nvPr/>
        </p:nvSpPr>
        <p:spPr>
          <a:xfrm>
            <a:off x="5639500" y="1166121"/>
            <a:ext cx="5100506" cy="5632311"/>
          </a:xfrm>
          <a:prstGeom prst="rect">
            <a:avLst/>
          </a:prstGeom>
          <a:noFill/>
        </p:spPr>
        <p:txBody>
          <a:bodyPr wrap="square" rtlCol="0">
            <a:spAutoFit/>
          </a:bodyPr>
          <a:lstStyle/>
          <a:p>
            <a:r>
              <a:rPr lang="en-US" b="1" dirty="0"/>
              <a:t>Stealth vs Seek:</a:t>
            </a:r>
          </a:p>
          <a:p>
            <a:br>
              <a:rPr lang="en-US" dirty="0"/>
            </a:br>
            <a:r>
              <a:rPr lang="en-US" dirty="0"/>
              <a:t>When you see someone </a:t>
            </a:r>
            <a:r>
              <a:rPr lang="en-US" dirty="0" err="1"/>
              <a:t>stealthed</a:t>
            </a:r>
            <a:r>
              <a:rPr lang="en-US" dirty="0"/>
              <a:t>, you may try to see them by calling “Seek x”, where ‘x’ is your Perception.  The </a:t>
            </a:r>
            <a:r>
              <a:rPr lang="en-US" dirty="0" err="1"/>
              <a:t>stealthed</a:t>
            </a:r>
            <a:r>
              <a:rPr lang="en-US" dirty="0"/>
              <a:t> person will inform you one of the following circumstances:</a:t>
            </a:r>
          </a:p>
          <a:p>
            <a:endParaRPr lang="en-US" dirty="0"/>
          </a:p>
          <a:p>
            <a:pPr marL="285750" indent="-285750">
              <a:buFont typeface="Arial" panose="020B0604020202020204" pitchFamily="34" charset="0"/>
              <a:buChar char="•"/>
            </a:pPr>
            <a:r>
              <a:rPr lang="en-US" dirty="0"/>
              <a:t>Their Stealth is less than your Perception </a:t>
            </a:r>
          </a:p>
          <a:p>
            <a:pPr marL="742950" lvl="1" indent="-285750">
              <a:buFont typeface="Arial" panose="020B0604020202020204" pitchFamily="34" charset="0"/>
              <a:buChar char="•"/>
            </a:pPr>
            <a:r>
              <a:rPr lang="en-US" dirty="0"/>
              <a:t>“You can see me”</a:t>
            </a:r>
          </a:p>
          <a:p>
            <a:pPr marL="285750" indent="-285750">
              <a:buFont typeface="Arial" panose="020B0604020202020204" pitchFamily="34" charset="0"/>
              <a:buChar char="•"/>
            </a:pPr>
            <a:r>
              <a:rPr lang="en-US" dirty="0"/>
              <a:t>Their Stealth is equal to your Perception</a:t>
            </a:r>
          </a:p>
          <a:p>
            <a:pPr marL="742950" lvl="1" indent="-285750">
              <a:buFont typeface="Arial" panose="020B0604020202020204" pitchFamily="34" charset="0"/>
              <a:buChar char="•"/>
            </a:pPr>
            <a:r>
              <a:rPr lang="en-US" dirty="0"/>
              <a:t>“You think you can see someone, but are unsure who it is”</a:t>
            </a:r>
          </a:p>
          <a:p>
            <a:pPr marL="285750" indent="-285750">
              <a:buFont typeface="Arial" panose="020B0604020202020204" pitchFamily="34" charset="0"/>
              <a:buChar char="•"/>
            </a:pPr>
            <a:r>
              <a:rPr lang="en-US" dirty="0"/>
              <a:t>Their Stealth is 1 greater than your Perception</a:t>
            </a:r>
          </a:p>
          <a:p>
            <a:pPr marL="742950" lvl="1" indent="-285750">
              <a:buFont typeface="Arial" panose="020B0604020202020204" pitchFamily="34" charset="0"/>
              <a:buChar char="•"/>
            </a:pPr>
            <a:r>
              <a:rPr lang="en-US" dirty="0"/>
              <a:t>“You have the feeling that someone is watching you, but can’t see anything”</a:t>
            </a:r>
          </a:p>
          <a:p>
            <a:pPr marL="285750" indent="-285750">
              <a:buFont typeface="Arial" panose="020B0604020202020204" pitchFamily="34" charset="0"/>
              <a:buChar char="•"/>
            </a:pPr>
            <a:r>
              <a:rPr lang="en-US" dirty="0"/>
              <a:t>Their Stealth is 2 or more greater than your Perception</a:t>
            </a:r>
          </a:p>
          <a:p>
            <a:pPr marL="742950" lvl="1" indent="-285750">
              <a:buFont typeface="Arial" panose="020B0604020202020204" pitchFamily="34" charset="0"/>
              <a:buChar char="•"/>
            </a:pPr>
            <a:r>
              <a:rPr lang="en-US" dirty="0"/>
              <a:t>“You cannot see anything”</a:t>
            </a:r>
          </a:p>
          <a:p>
            <a:pPr marL="742950" lvl="1"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184861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Rebirth</a:t>
            </a:r>
          </a:p>
        </p:txBody>
      </p:sp>
      <p:sp>
        <p:nvSpPr>
          <p:cNvPr id="3" name="Content Placeholder 2"/>
          <p:cNvSpPr>
            <a:spLocks noGrp="1"/>
          </p:cNvSpPr>
          <p:nvPr>
            <p:ph idx="1"/>
          </p:nvPr>
        </p:nvSpPr>
        <p:spPr/>
        <p:txBody>
          <a:bodyPr/>
          <a:lstStyle/>
          <a:p>
            <a:r>
              <a:rPr lang="en-US" sz="2400" dirty="0"/>
              <a:t>Once a character has reached Level 6, they may choose to become Reborn.  This process can only be done once per character.  If a Final Feat is already granted, this will not halt character retirement.</a:t>
            </a:r>
          </a:p>
          <a:p>
            <a:pPr lvl="1"/>
            <a:r>
              <a:rPr lang="en-US" sz="2000" dirty="0"/>
              <a:t>Sets character level back to 1</a:t>
            </a:r>
          </a:p>
          <a:p>
            <a:pPr lvl="2"/>
            <a:r>
              <a:rPr lang="en-US" sz="1800" dirty="0"/>
              <a:t>Health and Charges are reset to level one, adjusted by any modifiers the player possesses</a:t>
            </a:r>
          </a:p>
          <a:p>
            <a:pPr lvl="2"/>
            <a:r>
              <a:rPr lang="en-US" sz="1800" dirty="0"/>
              <a:t>Attribute Points spent and Mastery Points spent are not lost, and classes are retained with all of their abilities</a:t>
            </a:r>
          </a:p>
          <a:p>
            <a:pPr lvl="1"/>
            <a:r>
              <a:rPr lang="en-US" sz="2000" dirty="0"/>
              <a:t>Level progression resets</a:t>
            </a:r>
          </a:p>
          <a:p>
            <a:pPr lvl="2"/>
            <a:r>
              <a:rPr lang="en-US" sz="1800" dirty="0"/>
              <a:t>Allows the character to gain 6 more Attribute Points</a:t>
            </a:r>
          </a:p>
          <a:p>
            <a:pPr lvl="3"/>
            <a:r>
              <a:rPr lang="en-US" sz="1600" dirty="0"/>
              <a:t>2 at level 1, 2 at level 4, and 2 at level 8</a:t>
            </a:r>
          </a:p>
          <a:p>
            <a:pPr lvl="2"/>
            <a:r>
              <a:rPr lang="en-US" sz="1800" dirty="0"/>
              <a:t>Mastery progression is unaltered</a:t>
            </a:r>
          </a:p>
          <a:p>
            <a:pPr lvl="3"/>
            <a:r>
              <a:rPr lang="en-US" sz="1600" dirty="0"/>
              <a:t>Mastery Points gained while Reborn cannot be spent.  They are only used to level up, and are removed upon reaching the level you took a Rebirth.  At this point, you will gain Mastery Points as normal</a:t>
            </a:r>
          </a:p>
          <a:p>
            <a:pPr lvl="1"/>
            <a:r>
              <a:rPr lang="en-US" sz="2000" dirty="0"/>
              <a:t>Players may gain feats as normal when they reach level 9 again.</a:t>
            </a:r>
          </a:p>
        </p:txBody>
      </p:sp>
    </p:spTree>
    <p:extLst>
      <p:ext uri="{BB962C8B-B14F-4D97-AF65-F5344CB8AC3E}">
        <p14:creationId xmlns:p14="http://schemas.microsoft.com/office/powerpoint/2010/main" val="123841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55258042"/>
              </p:ext>
            </p:extLst>
          </p:nvPr>
        </p:nvGraphicFramePr>
        <p:xfrm>
          <a:off x="443831" y="206318"/>
          <a:ext cx="5134847" cy="639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3243021285"/>
              </p:ext>
            </p:extLst>
          </p:nvPr>
        </p:nvGraphicFramePr>
        <p:xfrm>
          <a:off x="5709919" y="211300"/>
          <a:ext cx="6370227" cy="6395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angle 1"/>
          <p:cNvSpPr/>
          <p:nvPr/>
        </p:nvSpPr>
        <p:spPr>
          <a:xfrm>
            <a:off x="111854" y="2551837"/>
            <a:ext cx="7336239"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Weapon abilities to come</a:t>
            </a:r>
          </a:p>
          <a:p>
            <a:pPr algn="ctr"/>
            <a:r>
              <a:rPr lang="en-US" sz="5400" dirty="0">
                <a:ln w="0"/>
                <a:solidFill>
                  <a:schemeClr val="accent1"/>
                </a:solidFill>
                <a:effectLst>
                  <a:outerShdw blurRad="38100" dist="25400" dir="5400000" algn="ctr" rotWithShape="0">
                    <a:srgbClr val="6E747A">
                      <a:alpha val="43000"/>
                    </a:srgbClr>
                  </a:outerShdw>
                </a:effectLst>
              </a:rPr>
              <a:t>(like disarm)</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5281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13" y="63121"/>
            <a:ext cx="10515600" cy="881659"/>
          </a:xfrm>
        </p:spPr>
        <p:txBody>
          <a:bodyPr/>
          <a:lstStyle/>
          <a:p>
            <a:r>
              <a:rPr lang="en-US" dirty="0"/>
              <a:t>Weapon Abilities</a:t>
            </a:r>
          </a:p>
        </p:txBody>
      </p:sp>
      <p:sp>
        <p:nvSpPr>
          <p:cNvPr id="3" name="Content Placeholder 2"/>
          <p:cNvSpPr>
            <a:spLocks noGrp="1"/>
          </p:cNvSpPr>
          <p:nvPr>
            <p:ph idx="1"/>
          </p:nvPr>
        </p:nvSpPr>
        <p:spPr>
          <a:xfrm>
            <a:off x="66413" y="944780"/>
            <a:ext cx="5470321" cy="5913219"/>
          </a:xfrm>
        </p:spPr>
        <p:txBody>
          <a:bodyPr/>
          <a:lstStyle/>
          <a:p>
            <a:endParaRPr lang="en-US" dirty="0"/>
          </a:p>
        </p:txBody>
      </p:sp>
    </p:spTree>
    <p:extLst>
      <p:ext uri="{BB962C8B-B14F-4D97-AF65-F5344CB8AC3E}">
        <p14:creationId xmlns:p14="http://schemas.microsoft.com/office/powerpoint/2010/main" val="143691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378470882"/>
              </p:ext>
            </p:extLst>
          </p:nvPr>
        </p:nvGraphicFramePr>
        <p:xfrm>
          <a:off x="596231" y="358718"/>
          <a:ext cx="5134847" cy="639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2564697583"/>
              </p:ext>
            </p:extLst>
          </p:nvPr>
        </p:nvGraphicFramePr>
        <p:xfrm>
          <a:off x="6374368" y="358718"/>
          <a:ext cx="5134847" cy="63958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3397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15597</TotalTime>
  <Words>4026</Words>
  <Application>Microsoft Office PowerPoint</Application>
  <PresentationFormat>Widescreen</PresentationFormat>
  <Paragraphs>574</Paragraphs>
  <Slides>17</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Office Theme</vt:lpstr>
      <vt:lpstr>1_Office Theme</vt:lpstr>
      <vt:lpstr>PowerPoint Presentation</vt:lpstr>
      <vt:lpstr>PowerPoint Presentation</vt:lpstr>
      <vt:lpstr>PowerPoint Presentation</vt:lpstr>
      <vt:lpstr>Attribute Story Bonuses</vt:lpstr>
      <vt:lpstr>Perception</vt:lpstr>
      <vt:lpstr>Rebirth</vt:lpstr>
      <vt:lpstr>PowerPoint Presentation</vt:lpstr>
      <vt:lpstr>Weapon Abilities</vt:lpstr>
      <vt:lpstr>PowerPoint Presentation</vt:lpstr>
      <vt:lpstr>Magical and Discipline Attacks</vt:lpstr>
      <vt:lpstr>Damage Types</vt:lpstr>
      <vt:lpstr>Kin-Slot</vt:lpstr>
      <vt:lpstr>PowerPoint Presentation</vt:lpstr>
      <vt:lpstr>PowerPoint Presentation</vt:lpstr>
      <vt:lpstr>PowerPoint Presentation</vt:lpstr>
      <vt:lpstr>PowerPoint Presentation</vt:lpstr>
      <vt:lpstr>Disciple DSC</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ADMINIBM</dc:creator>
  <cp:lastModifiedBy>Christopher Florence</cp:lastModifiedBy>
  <cp:revision>195</cp:revision>
  <dcterms:created xsi:type="dcterms:W3CDTF">2015-12-17T16:12:22Z</dcterms:created>
  <dcterms:modified xsi:type="dcterms:W3CDTF">2020-07-19T07:24:57Z</dcterms:modified>
</cp:coreProperties>
</file>