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5"/>
  </p:sldMasterIdLst>
  <p:notesMasterIdLst>
    <p:notesMasterId r:id="rId15"/>
  </p:notesMasterIdLst>
  <p:handoutMasterIdLst>
    <p:handoutMasterId r:id="rId16"/>
  </p:handoutMasterIdLst>
  <p:sldIdLst>
    <p:sldId id="506" r:id="rId6"/>
    <p:sldId id="507" r:id="rId7"/>
    <p:sldId id="510" r:id="rId8"/>
    <p:sldId id="513" r:id="rId9"/>
    <p:sldId id="509" r:id="rId10"/>
    <p:sldId id="514" r:id="rId11"/>
    <p:sldId id="515" r:id="rId12"/>
    <p:sldId id="516" r:id="rId13"/>
    <p:sldId id="517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4B"/>
    <a:srgbClr val="0A0A0A"/>
    <a:srgbClr val="4C4C4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5220" autoAdjust="0"/>
  </p:normalViewPr>
  <p:slideViewPr>
    <p:cSldViewPr snapToGrid="0" showGuides="1">
      <p:cViewPr varScale="1">
        <p:scale>
          <a:sx n="150" d="100"/>
          <a:sy n="150" d="100"/>
        </p:scale>
        <p:origin x="330" y="126"/>
      </p:cViewPr>
      <p:guideLst/>
    </p:cSldViewPr>
  </p:slideViewPr>
  <p:outlineViewPr>
    <p:cViewPr>
      <p:scale>
        <a:sx n="33" d="100"/>
        <a:sy n="33" d="100"/>
      </p:scale>
      <p:origin x="0" y="-1445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7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227167A-86EB-41CE-9597-F47053844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B7FF7B-8FA7-4D70-978A-0443B6807A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DF8D8-6EBE-4287-A74C-43BED3E1B7A2}" type="datetimeFigureOut">
              <a:rPr lang="de-DE" smtClean="0"/>
              <a:t>04.10.2023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A765E6-8DEA-4329-BC3A-7BDC3E149B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D0F4F8-CBED-4B28-9AFB-EB16365B07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7F342-E20F-4EA2-83B5-2D6644F79F3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84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9CA59-F2E9-48D4-8758-1F481A80E788}" type="datetimeFigureOut">
              <a:rPr lang="de-DE" smtClean="0"/>
              <a:t>04.10.2023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94799-8B18-4D48-B7B3-68B9AB0383B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187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6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32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9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64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31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hyperlink" Target="https://www.gi-de.com/" TargetMode="External"/><Relationship Id="rId7" Type="http://schemas.openxmlformats.org/officeDocument/2006/relationships/hyperlink" Target="https://www.twitter.com/GieseckeNews" TargetMode="External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hyperlink" Target="https://www.linkedin.com/company/11486116/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hyperlink" Target="https://www.facebook.com/gieseckeanddevrient" TargetMode="External"/><Relationship Id="rId14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a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5FB7768A-02C4-48DD-A762-22D38CA7210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20000">
                <a:srgbClr val="00004B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6CE58745-21B3-4BA7-90A7-6EB78A91196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B705F22-2FE1-4757-B6DB-20ED7BCCDA4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968" y="0"/>
            <a:ext cx="9066032" cy="514350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445D361A-585E-4B39-BAD6-154C9089BEB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65873" y="4543428"/>
            <a:ext cx="1132650" cy="421849"/>
          </a:xfrm>
          <a:prstGeom prst="rect">
            <a:avLst/>
          </a:prstGeom>
        </p:spPr>
      </p:pic>
      <p:sp>
        <p:nvSpPr>
          <p:cNvPr id="32" name="AutoShape 5">
            <a:extLst>
              <a:ext uri="{FF2B5EF4-FFF2-40B4-BE49-F238E27FC236}">
                <a16:creationId xmlns:a16="http://schemas.microsoft.com/office/drawing/2014/main" id="{A81F5260-CD11-4CE4-B0DB-C2EB1E15C71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470507" y="118988"/>
            <a:ext cx="1538835" cy="3477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5">
            <a:extLst>
              <a:ext uri="{FF2B5EF4-FFF2-40B4-BE49-F238E27FC236}">
                <a16:creationId xmlns:a16="http://schemas.microsoft.com/office/drawing/2014/main" id="{9DEA59F7-C183-49E2-8828-2F2B721D52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51000" y="1811731"/>
            <a:ext cx="3042000" cy="1520038"/>
          </a:xfrm>
          <a:custGeom>
            <a:avLst/>
            <a:gdLst>
              <a:gd name="T0" fmla="*/ 13419 w 13419"/>
              <a:gd name="T1" fmla="*/ 3355 h 6710"/>
              <a:gd name="T2" fmla="*/ 10061 w 13419"/>
              <a:gd name="T3" fmla="*/ 0 h 6710"/>
              <a:gd name="T4" fmla="*/ 6114 w 13419"/>
              <a:gd name="T5" fmla="*/ 0 h 6710"/>
              <a:gd name="T6" fmla="*/ 6114 w 13419"/>
              <a:gd name="T7" fmla="*/ 2760 h 6710"/>
              <a:gd name="T8" fmla="*/ 3356 w 13419"/>
              <a:gd name="T9" fmla="*/ 2760 h 6710"/>
              <a:gd name="T10" fmla="*/ 3356 w 13419"/>
              <a:gd name="T11" fmla="*/ 3950 h 6710"/>
              <a:gd name="T12" fmla="*/ 6114 w 13419"/>
              <a:gd name="T13" fmla="*/ 3950 h 6710"/>
              <a:gd name="T14" fmla="*/ 6114 w 13419"/>
              <a:gd name="T15" fmla="*/ 5520 h 6710"/>
              <a:gd name="T16" fmla="*/ 3359 w 13419"/>
              <a:gd name="T17" fmla="*/ 5520 h 6710"/>
              <a:gd name="T18" fmla="*/ 1191 w 13419"/>
              <a:gd name="T19" fmla="*/ 3355 h 6710"/>
              <a:gd name="T20" fmla="*/ 3359 w 13419"/>
              <a:gd name="T21" fmla="*/ 1190 h 6710"/>
              <a:gd name="T22" fmla="*/ 4737 w 13419"/>
              <a:gd name="T23" fmla="*/ 1190 h 6710"/>
              <a:gd name="T24" fmla="*/ 4737 w 13419"/>
              <a:gd name="T25" fmla="*/ 0 h 6710"/>
              <a:gd name="T26" fmla="*/ 3359 w 13419"/>
              <a:gd name="T27" fmla="*/ 0 h 6710"/>
              <a:gd name="T28" fmla="*/ 0 w 13419"/>
              <a:gd name="T29" fmla="*/ 3355 h 6710"/>
              <a:gd name="T30" fmla="*/ 3359 w 13419"/>
              <a:gd name="T31" fmla="*/ 6710 h 6710"/>
              <a:gd name="T32" fmla="*/ 10061 w 13419"/>
              <a:gd name="T33" fmla="*/ 6710 h 6710"/>
              <a:gd name="T34" fmla="*/ 13419 w 13419"/>
              <a:gd name="T35" fmla="*/ 3355 h 6710"/>
              <a:gd name="T36" fmla="*/ 10061 w 13419"/>
              <a:gd name="T37" fmla="*/ 5520 h 6710"/>
              <a:gd name="T38" fmla="*/ 7305 w 13419"/>
              <a:gd name="T39" fmla="*/ 5520 h 6710"/>
              <a:gd name="T40" fmla="*/ 7305 w 13419"/>
              <a:gd name="T41" fmla="*/ 3950 h 6710"/>
              <a:gd name="T42" fmla="*/ 10064 w 13419"/>
              <a:gd name="T43" fmla="*/ 3950 h 6710"/>
              <a:gd name="T44" fmla="*/ 10064 w 13419"/>
              <a:gd name="T45" fmla="*/ 2760 h 6710"/>
              <a:gd name="T46" fmla="*/ 7305 w 13419"/>
              <a:gd name="T47" fmla="*/ 2760 h 6710"/>
              <a:gd name="T48" fmla="*/ 7305 w 13419"/>
              <a:gd name="T49" fmla="*/ 1190 h 6710"/>
              <a:gd name="T50" fmla="*/ 10061 w 13419"/>
              <a:gd name="T51" fmla="*/ 1190 h 6710"/>
              <a:gd name="T52" fmla="*/ 12228 w 13419"/>
              <a:gd name="T53" fmla="*/ 3355 h 6710"/>
              <a:gd name="T54" fmla="*/ 10061 w 13419"/>
              <a:gd name="T55" fmla="*/ 5520 h 6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419" h="6710">
                <a:moveTo>
                  <a:pt x="13419" y="3355"/>
                </a:moveTo>
                <a:cubicBezTo>
                  <a:pt x="13419" y="1503"/>
                  <a:pt x="11915" y="0"/>
                  <a:pt x="10061" y="0"/>
                </a:cubicBezTo>
                <a:lnTo>
                  <a:pt x="6114" y="0"/>
                </a:lnTo>
                <a:lnTo>
                  <a:pt x="6114" y="2760"/>
                </a:lnTo>
                <a:lnTo>
                  <a:pt x="3356" y="2760"/>
                </a:lnTo>
                <a:lnTo>
                  <a:pt x="3356" y="3950"/>
                </a:lnTo>
                <a:lnTo>
                  <a:pt x="6114" y="3950"/>
                </a:lnTo>
                <a:lnTo>
                  <a:pt x="6114" y="5520"/>
                </a:lnTo>
                <a:lnTo>
                  <a:pt x="3359" y="5520"/>
                </a:lnTo>
                <a:cubicBezTo>
                  <a:pt x="2162" y="5520"/>
                  <a:pt x="1191" y="4550"/>
                  <a:pt x="1191" y="3355"/>
                </a:cubicBezTo>
                <a:cubicBezTo>
                  <a:pt x="1191" y="2160"/>
                  <a:pt x="2162" y="1190"/>
                  <a:pt x="3359" y="1190"/>
                </a:cubicBezTo>
                <a:lnTo>
                  <a:pt x="4737" y="1190"/>
                </a:lnTo>
                <a:lnTo>
                  <a:pt x="4737" y="0"/>
                </a:lnTo>
                <a:lnTo>
                  <a:pt x="3359" y="0"/>
                </a:lnTo>
                <a:cubicBezTo>
                  <a:pt x="1504" y="0"/>
                  <a:pt x="0" y="1503"/>
                  <a:pt x="0" y="3355"/>
                </a:cubicBezTo>
                <a:cubicBezTo>
                  <a:pt x="0" y="5184"/>
                  <a:pt x="1512" y="6710"/>
                  <a:pt x="3359" y="6710"/>
                </a:cubicBezTo>
                <a:lnTo>
                  <a:pt x="10061" y="6710"/>
                </a:lnTo>
                <a:cubicBezTo>
                  <a:pt x="11908" y="6710"/>
                  <a:pt x="13419" y="5196"/>
                  <a:pt x="13419" y="3355"/>
                </a:cubicBezTo>
                <a:close/>
                <a:moveTo>
                  <a:pt x="10061" y="5520"/>
                </a:moveTo>
                <a:lnTo>
                  <a:pt x="7305" y="5520"/>
                </a:lnTo>
                <a:lnTo>
                  <a:pt x="7305" y="3950"/>
                </a:lnTo>
                <a:lnTo>
                  <a:pt x="10064" y="3950"/>
                </a:lnTo>
                <a:lnTo>
                  <a:pt x="10064" y="2760"/>
                </a:lnTo>
                <a:lnTo>
                  <a:pt x="7305" y="2760"/>
                </a:lnTo>
                <a:lnTo>
                  <a:pt x="7305" y="1190"/>
                </a:lnTo>
                <a:lnTo>
                  <a:pt x="10061" y="1190"/>
                </a:lnTo>
                <a:cubicBezTo>
                  <a:pt x="11257" y="1190"/>
                  <a:pt x="12228" y="2160"/>
                  <a:pt x="12228" y="3355"/>
                </a:cubicBezTo>
                <a:cubicBezTo>
                  <a:pt x="12228" y="4550"/>
                  <a:pt x="11257" y="5520"/>
                  <a:pt x="10061" y="55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450" dirty="0">
              <a:solidFill>
                <a:schemeClr val="tx1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A339EC3-FCDB-41DD-8ADC-DA5A416C0B29}"/>
              </a:ext>
            </a:extLst>
          </p:cNvPr>
          <p:cNvGrpSpPr/>
          <p:nvPr/>
        </p:nvGrpSpPr>
        <p:grpSpPr>
          <a:xfrm>
            <a:off x="7783576" y="179762"/>
            <a:ext cx="1115940" cy="97329"/>
            <a:chOff x="8029575" y="179762"/>
            <a:chExt cx="932283" cy="81311"/>
          </a:xfrm>
        </p:grpSpPr>
        <p:sp>
          <p:nvSpPr>
            <p:cNvPr id="137" name="Freeform 28">
              <a:extLst>
                <a:ext uri="{FF2B5EF4-FFF2-40B4-BE49-F238E27FC236}">
                  <a16:creationId xmlns:a16="http://schemas.microsoft.com/office/drawing/2014/main" id="{F9BFA73C-4D2E-45CF-A5F8-2FB61C303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4892" y="201984"/>
              <a:ext cx="49997" cy="57573"/>
            </a:xfrm>
            <a:custGeom>
              <a:avLst/>
              <a:gdLst>
                <a:gd name="T0" fmla="*/ 26 w 42"/>
                <a:gd name="T1" fmla="*/ 0 h 48"/>
                <a:gd name="T2" fmla="*/ 11 w 42"/>
                <a:gd name="T3" fmla="*/ 8 h 48"/>
                <a:gd name="T4" fmla="*/ 11 w 42"/>
                <a:gd name="T5" fmla="*/ 8 h 48"/>
                <a:gd name="T6" fmla="*/ 11 w 42"/>
                <a:gd name="T7" fmla="*/ 1 h 48"/>
                <a:gd name="T8" fmla="*/ 0 w 42"/>
                <a:gd name="T9" fmla="*/ 1 h 48"/>
                <a:gd name="T10" fmla="*/ 0 w 42"/>
                <a:gd name="T11" fmla="*/ 48 h 48"/>
                <a:gd name="T12" fmla="*/ 12 w 42"/>
                <a:gd name="T13" fmla="*/ 48 h 48"/>
                <a:gd name="T14" fmla="*/ 12 w 42"/>
                <a:gd name="T15" fmla="*/ 25 h 48"/>
                <a:gd name="T16" fmla="*/ 22 w 42"/>
                <a:gd name="T17" fmla="*/ 10 h 48"/>
                <a:gd name="T18" fmla="*/ 30 w 42"/>
                <a:gd name="T19" fmla="*/ 23 h 48"/>
                <a:gd name="T20" fmla="*/ 30 w 42"/>
                <a:gd name="T21" fmla="*/ 48 h 48"/>
                <a:gd name="T22" fmla="*/ 42 w 42"/>
                <a:gd name="T23" fmla="*/ 48 h 48"/>
                <a:gd name="T24" fmla="*/ 42 w 42"/>
                <a:gd name="T25" fmla="*/ 18 h 48"/>
                <a:gd name="T26" fmla="*/ 26 w 42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8">
                  <a:moveTo>
                    <a:pt x="26" y="0"/>
                  </a:moveTo>
                  <a:cubicBezTo>
                    <a:pt x="20" y="0"/>
                    <a:pt x="15" y="2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19"/>
                    <a:pt x="13" y="10"/>
                    <a:pt x="22" y="10"/>
                  </a:cubicBezTo>
                  <a:cubicBezTo>
                    <a:pt x="30" y="10"/>
                    <a:pt x="30" y="17"/>
                    <a:pt x="30" y="23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8"/>
                    <a:pt x="37" y="0"/>
                    <a:pt x="2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9">
              <a:extLst>
                <a:ext uri="{FF2B5EF4-FFF2-40B4-BE49-F238E27FC236}">
                  <a16:creationId xmlns:a16="http://schemas.microsoft.com/office/drawing/2014/main" id="{EA86BBA2-364E-480F-99AC-796F9D245C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5126" y="201984"/>
              <a:ext cx="51514" cy="59089"/>
            </a:xfrm>
            <a:custGeom>
              <a:avLst/>
              <a:gdLst>
                <a:gd name="T0" fmla="*/ 24 w 43"/>
                <a:gd name="T1" fmla="*/ 49 h 49"/>
                <a:gd name="T2" fmla="*/ 40 w 43"/>
                <a:gd name="T3" fmla="*/ 45 h 49"/>
                <a:gd name="T4" fmla="*/ 40 w 43"/>
                <a:gd name="T5" fmla="*/ 35 h 49"/>
                <a:gd name="T6" fmla="*/ 25 w 43"/>
                <a:gd name="T7" fmla="*/ 40 h 49"/>
                <a:gd name="T8" fmla="*/ 11 w 43"/>
                <a:gd name="T9" fmla="*/ 28 h 49"/>
                <a:gd name="T10" fmla="*/ 43 w 43"/>
                <a:gd name="T11" fmla="*/ 28 h 49"/>
                <a:gd name="T12" fmla="*/ 21 w 43"/>
                <a:gd name="T13" fmla="*/ 0 h 49"/>
                <a:gd name="T14" fmla="*/ 0 w 43"/>
                <a:gd name="T15" fmla="*/ 25 h 49"/>
                <a:gd name="T16" fmla="*/ 24 w 43"/>
                <a:gd name="T17" fmla="*/ 49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4" y="49"/>
                  </a:move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moveTo>
                    <a:pt x="22" y="9"/>
                  </a:moveTo>
                  <a:cubicBezTo>
                    <a:pt x="29" y="9"/>
                    <a:pt x="31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0">
              <a:extLst>
                <a:ext uri="{FF2B5EF4-FFF2-40B4-BE49-F238E27FC236}">
                  <a16:creationId xmlns:a16="http://schemas.microsoft.com/office/drawing/2014/main" id="{22905458-0E49-4305-BD6F-3422C70783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1258" y="201984"/>
              <a:ext cx="51514" cy="59089"/>
            </a:xfrm>
            <a:custGeom>
              <a:avLst/>
              <a:gdLst>
                <a:gd name="T0" fmla="*/ 40 w 43"/>
                <a:gd name="T1" fmla="*/ 45 h 49"/>
                <a:gd name="T2" fmla="*/ 40 w 43"/>
                <a:gd name="T3" fmla="*/ 35 h 49"/>
                <a:gd name="T4" fmla="*/ 25 w 43"/>
                <a:gd name="T5" fmla="*/ 40 h 49"/>
                <a:gd name="T6" fmla="*/ 11 w 43"/>
                <a:gd name="T7" fmla="*/ 28 h 49"/>
                <a:gd name="T8" fmla="*/ 43 w 43"/>
                <a:gd name="T9" fmla="*/ 28 h 49"/>
                <a:gd name="T10" fmla="*/ 21 w 43"/>
                <a:gd name="T11" fmla="*/ 0 h 49"/>
                <a:gd name="T12" fmla="*/ 0 w 43"/>
                <a:gd name="T13" fmla="*/ 25 h 49"/>
                <a:gd name="T14" fmla="*/ 24 w 43"/>
                <a:gd name="T15" fmla="*/ 49 h 49"/>
                <a:gd name="T16" fmla="*/ 40 w 43"/>
                <a:gd name="T17" fmla="*/ 45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40" y="4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moveTo>
                    <a:pt x="22" y="9"/>
                  </a:moveTo>
                  <a:cubicBezTo>
                    <a:pt x="29" y="9"/>
                    <a:pt x="32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1">
              <a:extLst>
                <a:ext uri="{FF2B5EF4-FFF2-40B4-BE49-F238E27FC236}">
                  <a16:creationId xmlns:a16="http://schemas.microsoft.com/office/drawing/2014/main" id="{4F9DB8FD-F4CD-4CCB-AE52-E97A2577A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82288"/>
              <a:ext cx="64643" cy="78785"/>
            </a:xfrm>
            <a:custGeom>
              <a:avLst/>
              <a:gdLst>
                <a:gd name="T0" fmla="*/ 34 w 54"/>
                <a:gd name="T1" fmla="*/ 65 h 65"/>
                <a:gd name="T2" fmla="*/ 54 w 54"/>
                <a:gd name="T3" fmla="*/ 61 h 65"/>
                <a:gd name="T4" fmla="*/ 54 w 54"/>
                <a:gd name="T5" fmla="*/ 28 h 65"/>
                <a:gd name="T6" fmla="*/ 29 w 54"/>
                <a:gd name="T7" fmla="*/ 28 h 65"/>
                <a:gd name="T8" fmla="*/ 29 w 54"/>
                <a:gd name="T9" fmla="*/ 38 h 65"/>
                <a:gd name="T10" fmla="*/ 42 w 54"/>
                <a:gd name="T11" fmla="*/ 38 h 65"/>
                <a:gd name="T12" fmla="*/ 42 w 54"/>
                <a:gd name="T13" fmla="*/ 54 h 65"/>
                <a:gd name="T14" fmla="*/ 34 w 54"/>
                <a:gd name="T15" fmla="*/ 55 h 65"/>
                <a:gd name="T16" fmla="*/ 13 w 54"/>
                <a:gd name="T17" fmla="*/ 32 h 65"/>
                <a:gd name="T18" fmla="*/ 36 w 54"/>
                <a:gd name="T19" fmla="*/ 10 h 65"/>
                <a:gd name="T20" fmla="*/ 52 w 54"/>
                <a:gd name="T21" fmla="*/ 13 h 65"/>
                <a:gd name="T22" fmla="*/ 53 w 54"/>
                <a:gd name="T23" fmla="*/ 3 h 65"/>
                <a:gd name="T24" fmla="*/ 34 w 54"/>
                <a:gd name="T25" fmla="*/ 0 h 65"/>
                <a:gd name="T26" fmla="*/ 0 w 54"/>
                <a:gd name="T27" fmla="*/ 33 h 65"/>
                <a:gd name="T28" fmla="*/ 34 w 54"/>
                <a:gd name="T2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65">
                  <a:moveTo>
                    <a:pt x="34" y="65"/>
                  </a:moveTo>
                  <a:cubicBezTo>
                    <a:pt x="41" y="65"/>
                    <a:pt x="48" y="63"/>
                    <a:pt x="54" y="6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0" y="54"/>
                    <a:pt x="38" y="55"/>
                    <a:pt x="34" y="55"/>
                  </a:cubicBezTo>
                  <a:cubicBezTo>
                    <a:pt x="21" y="55"/>
                    <a:pt x="13" y="45"/>
                    <a:pt x="13" y="32"/>
                  </a:cubicBezTo>
                  <a:cubicBezTo>
                    <a:pt x="13" y="20"/>
                    <a:pt x="21" y="10"/>
                    <a:pt x="36" y="10"/>
                  </a:cubicBezTo>
                  <a:cubicBezTo>
                    <a:pt x="41" y="10"/>
                    <a:pt x="47" y="11"/>
                    <a:pt x="52" y="1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7" y="1"/>
                    <a:pt x="42" y="0"/>
                    <a:pt x="34" y="0"/>
                  </a:cubicBezTo>
                  <a:cubicBezTo>
                    <a:pt x="13" y="0"/>
                    <a:pt x="0" y="12"/>
                    <a:pt x="0" y="33"/>
                  </a:cubicBezTo>
                  <a:cubicBezTo>
                    <a:pt x="0" y="54"/>
                    <a:pt x="14" y="65"/>
                    <a:pt x="34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28A87A40-DF57-4625-8F21-1BD820B7B0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4811" y="201984"/>
              <a:ext cx="52018" cy="59089"/>
            </a:xfrm>
            <a:custGeom>
              <a:avLst/>
              <a:gdLst>
                <a:gd name="T0" fmla="*/ 39 w 43"/>
                <a:gd name="T1" fmla="*/ 35 h 49"/>
                <a:gd name="T2" fmla="*/ 24 w 43"/>
                <a:gd name="T3" fmla="*/ 40 h 49"/>
                <a:gd name="T4" fmla="*/ 11 w 43"/>
                <a:gd name="T5" fmla="*/ 28 h 49"/>
                <a:gd name="T6" fmla="*/ 43 w 43"/>
                <a:gd name="T7" fmla="*/ 28 h 49"/>
                <a:gd name="T8" fmla="*/ 21 w 43"/>
                <a:gd name="T9" fmla="*/ 0 h 49"/>
                <a:gd name="T10" fmla="*/ 0 w 43"/>
                <a:gd name="T11" fmla="*/ 25 h 49"/>
                <a:gd name="T12" fmla="*/ 24 w 43"/>
                <a:gd name="T13" fmla="*/ 49 h 49"/>
                <a:gd name="T14" fmla="*/ 39 w 43"/>
                <a:gd name="T15" fmla="*/ 45 h 49"/>
                <a:gd name="T16" fmla="*/ 39 w 43"/>
                <a:gd name="T17" fmla="*/ 35 h 49"/>
                <a:gd name="T18" fmla="*/ 22 w 43"/>
                <a:gd name="T19" fmla="*/ 9 h 49"/>
                <a:gd name="T20" fmla="*/ 31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39" y="35"/>
                  </a:move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8" y="49"/>
                    <a:pt x="24" y="49"/>
                  </a:cubicBezTo>
                  <a:cubicBezTo>
                    <a:pt x="30" y="49"/>
                    <a:pt x="35" y="47"/>
                    <a:pt x="39" y="45"/>
                  </a:cubicBezTo>
                  <a:lnTo>
                    <a:pt x="39" y="35"/>
                  </a:lnTo>
                  <a:close/>
                  <a:moveTo>
                    <a:pt x="22" y="9"/>
                  </a:moveTo>
                  <a:cubicBezTo>
                    <a:pt x="28" y="9"/>
                    <a:pt x="31" y="14"/>
                    <a:pt x="3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3">
              <a:extLst>
                <a:ext uri="{FF2B5EF4-FFF2-40B4-BE49-F238E27FC236}">
                  <a16:creationId xmlns:a16="http://schemas.microsoft.com/office/drawing/2014/main" id="{5B83B56D-30BF-44F9-85F7-23D1806A4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3476" y="187338"/>
              <a:ext cx="38382" cy="73735"/>
            </a:xfrm>
            <a:custGeom>
              <a:avLst/>
              <a:gdLst>
                <a:gd name="T0" fmla="*/ 8 w 32"/>
                <a:gd name="T1" fmla="*/ 46 h 61"/>
                <a:gd name="T2" fmla="*/ 23 w 32"/>
                <a:gd name="T3" fmla="*/ 61 h 61"/>
                <a:gd name="T4" fmla="*/ 32 w 32"/>
                <a:gd name="T5" fmla="*/ 60 h 61"/>
                <a:gd name="T6" fmla="*/ 32 w 32"/>
                <a:gd name="T7" fmla="*/ 50 h 61"/>
                <a:gd name="T8" fmla="*/ 26 w 32"/>
                <a:gd name="T9" fmla="*/ 51 h 61"/>
                <a:gd name="T10" fmla="*/ 20 w 32"/>
                <a:gd name="T11" fmla="*/ 44 h 61"/>
                <a:gd name="T12" fmla="*/ 20 w 32"/>
                <a:gd name="T13" fmla="*/ 22 h 61"/>
                <a:gd name="T14" fmla="*/ 31 w 32"/>
                <a:gd name="T15" fmla="*/ 22 h 61"/>
                <a:gd name="T16" fmla="*/ 31 w 32"/>
                <a:gd name="T17" fmla="*/ 13 h 61"/>
                <a:gd name="T18" fmla="*/ 20 w 32"/>
                <a:gd name="T19" fmla="*/ 13 h 61"/>
                <a:gd name="T20" fmla="*/ 20 w 32"/>
                <a:gd name="T21" fmla="*/ 0 h 61"/>
                <a:gd name="T22" fmla="*/ 8 w 32"/>
                <a:gd name="T23" fmla="*/ 4 h 61"/>
                <a:gd name="T24" fmla="*/ 8 w 32"/>
                <a:gd name="T25" fmla="*/ 13 h 61"/>
                <a:gd name="T26" fmla="*/ 0 w 32"/>
                <a:gd name="T27" fmla="*/ 13 h 61"/>
                <a:gd name="T28" fmla="*/ 0 w 32"/>
                <a:gd name="T29" fmla="*/ 22 h 61"/>
                <a:gd name="T30" fmla="*/ 8 w 32"/>
                <a:gd name="T31" fmla="*/ 22 h 61"/>
                <a:gd name="T32" fmla="*/ 8 w 32"/>
                <a:gd name="T3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61">
                  <a:moveTo>
                    <a:pt x="8" y="46"/>
                  </a:moveTo>
                  <a:cubicBezTo>
                    <a:pt x="8" y="55"/>
                    <a:pt x="14" y="61"/>
                    <a:pt x="23" y="61"/>
                  </a:cubicBezTo>
                  <a:cubicBezTo>
                    <a:pt x="27" y="61"/>
                    <a:pt x="29" y="60"/>
                    <a:pt x="32" y="6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51"/>
                    <a:pt x="28" y="51"/>
                    <a:pt x="26" y="51"/>
                  </a:cubicBezTo>
                  <a:cubicBezTo>
                    <a:pt x="22" y="51"/>
                    <a:pt x="20" y="48"/>
                    <a:pt x="20" y="4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lnTo>
                    <a:pt x="8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34">
              <a:extLst>
                <a:ext uri="{FF2B5EF4-FFF2-40B4-BE49-F238E27FC236}">
                  <a16:creationId xmlns:a16="http://schemas.microsoft.com/office/drawing/2014/main" id="{D01F3770-DB2E-46E3-93AF-623CDC698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6007" y="179762"/>
              <a:ext cx="14140" cy="13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35">
              <a:extLst>
                <a:ext uri="{FF2B5EF4-FFF2-40B4-BE49-F238E27FC236}">
                  <a16:creationId xmlns:a16="http://schemas.microsoft.com/office/drawing/2014/main" id="{E1BDBF53-A4B0-4A22-93C5-59B7ACB5E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6007" y="202994"/>
              <a:ext cx="14140" cy="56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6">
              <a:extLst>
                <a:ext uri="{FF2B5EF4-FFF2-40B4-BE49-F238E27FC236}">
                  <a16:creationId xmlns:a16="http://schemas.microsoft.com/office/drawing/2014/main" id="{032744DC-8BE6-4698-85FF-00FA2FBF5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3298" y="179762"/>
              <a:ext cx="50504" cy="79795"/>
            </a:xfrm>
            <a:custGeom>
              <a:avLst/>
              <a:gdLst>
                <a:gd name="T0" fmla="*/ 29 w 100"/>
                <a:gd name="T1" fmla="*/ 103 h 158"/>
                <a:gd name="T2" fmla="*/ 29 w 100"/>
                <a:gd name="T3" fmla="*/ 103 h 158"/>
                <a:gd name="T4" fmla="*/ 64 w 100"/>
                <a:gd name="T5" fmla="*/ 158 h 158"/>
                <a:gd name="T6" fmla="*/ 100 w 100"/>
                <a:gd name="T7" fmla="*/ 158 h 158"/>
                <a:gd name="T8" fmla="*/ 55 w 100"/>
                <a:gd name="T9" fmla="*/ 96 h 158"/>
                <a:gd name="T10" fmla="*/ 95 w 100"/>
                <a:gd name="T11" fmla="*/ 46 h 158"/>
                <a:gd name="T12" fmla="*/ 62 w 100"/>
                <a:gd name="T13" fmla="*/ 46 h 158"/>
                <a:gd name="T14" fmla="*/ 29 w 100"/>
                <a:gd name="T15" fmla="*/ 91 h 158"/>
                <a:gd name="T16" fmla="*/ 29 w 100"/>
                <a:gd name="T17" fmla="*/ 91 h 158"/>
                <a:gd name="T18" fmla="*/ 29 w 100"/>
                <a:gd name="T19" fmla="*/ 0 h 158"/>
                <a:gd name="T20" fmla="*/ 0 w 100"/>
                <a:gd name="T21" fmla="*/ 0 h 158"/>
                <a:gd name="T22" fmla="*/ 0 w 100"/>
                <a:gd name="T23" fmla="*/ 158 h 158"/>
                <a:gd name="T24" fmla="*/ 29 w 100"/>
                <a:gd name="T25" fmla="*/ 158 h 158"/>
                <a:gd name="T26" fmla="*/ 29 w 100"/>
                <a:gd name="T27" fmla="*/ 10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158">
                  <a:moveTo>
                    <a:pt x="29" y="103"/>
                  </a:moveTo>
                  <a:lnTo>
                    <a:pt x="29" y="103"/>
                  </a:lnTo>
                  <a:lnTo>
                    <a:pt x="64" y="158"/>
                  </a:lnTo>
                  <a:lnTo>
                    <a:pt x="100" y="158"/>
                  </a:lnTo>
                  <a:lnTo>
                    <a:pt x="55" y="96"/>
                  </a:lnTo>
                  <a:lnTo>
                    <a:pt x="95" y="46"/>
                  </a:lnTo>
                  <a:lnTo>
                    <a:pt x="62" y="46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29" y="158"/>
                  </a:lnTo>
                  <a:lnTo>
                    <a:pt x="29" y="1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7">
              <a:extLst>
                <a:ext uri="{FF2B5EF4-FFF2-40B4-BE49-F238E27FC236}">
                  <a16:creationId xmlns:a16="http://schemas.microsoft.com/office/drawing/2014/main" id="{64BCE41C-2FA8-4DE9-9E63-9CA08FB2E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5223" y="201984"/>
              <a:ext cx="39392" cy="59089"/>
            </a:xfrm>
            <a:custGeom>
              <a:avLst/>
              <a:gdLst>
                <a:gd name="T0" fmla="*/ 12 w 33"/>
                <a:gd name="T1" fmla="*/ 14 h 49"/>
                <a:gd name="T2" fmla="*/ 19 w 33"/>
                <a:gd name="T3" fmla="*/ 9 h 49"/>
                <a:gd name="T4" fmla="*/ 30 w 33"/>
                <a:gd name="T5" fmla="*/ 11 h 49"/>
                <a:gd name="T6" fmla="*/ 31 w 33"/>
                <a:gd name="T7" fmla="*/ 2 h 49"/>
                <a:gd name="T8" fmla="*/ 18 w 33"/>
                <a:gd name="T9" fmla="*/ 0 h 49"/>
                <a:gd name="T10" fmla="*/ 0 w 33"/>
                <a:gd name="T11" fmla="*/ 15 h 49"/>
                <a:gd name="T12" fmla="*/ 21 w 33"/>
                <a:gd name="T13" fmla="*/ 34 h 49"/>
                <a:gd name="T14" fmla="*/ 13 w 33"/>
                <a:gd name="T15" fmla="*/ 40 h 49"/>
                <a:gd name="T16" fmla="*/ 1 w 33"/>
                <a:gd name="T17" fmla="*/ 37 h 49"/>
                <a:gd name="T18" fmla="*/ 0 w 33"/>
                <a:gd name="T19" fmla="*/ 47 h 49"/>
                <a:gd name="T20" fmla="*/ 14 w 33"/>
                <a:gd name="T21" fmla="*/ 49 h 49"/>
                <a:gd name="T22" fmla="*/ 33 w 33"/>
                <a:gd name="T23" fmla="*/ 34 h 49"/>
                <a:gd name="T24" fmla="*/ 12 w 33"/>
                <a:gd name="T25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49">
                  <a:moveTo>
                    <a:pt x="12" y="14"/>
                  </a:moveTo>
                  <a:cubicBezTo>
                    <a:pt x="12" y="10"/>
                    <a:pt x="16" y="9"/>
                    <a:pt x="19" y="9"/>
                  </a:cubicBezTo>
                  <a:cubicBezTo>
                    <a:pt x="24" y="9"/>
                    <a:pt x="26" y="10"/>
                    <a:pt x="30" y="1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7" y="1"/>
                    <a:pt x="23" y="0"/>
                    <a:pt x="18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31"/>
                    <a:pt x="21" y="25"/>
                    <a:pt x="21" y="34"/>
                  </a:cubicBezTo>
                  <a:cubicBezTo>
                    <a:pt x="21" y="39"/>
                    <a:pt x="16" y="40"/>
                    <a:pt x="13" y="40"/>
                  </a:cubicBezTo>
                  <a:cubicBezTo>
                    <a:pt x="9" y="40"/>
                    <a:pt x="5" y="39"/>
                    <a:pt x="1" y="3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" y="48"/>
                    <a:pt x="9" y="49"/>
                    <a:pt x="14" y="49"/>
                  </a:cubicBezTo>
                  <a:cubicBezTo>
                    <a:pt x="24" y="49"/>
                    <a:pt x="33" y="44"/>
                    <a:pt x="33" y="34"/>
                  </a:cubicBezTo>
                  <a:cubicBezTo>
                    <a:pt x="33" y="17"/>
                    <a:pt x="12" y="22"/>
                    <a:pt x="12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8">
              <a:extLst>
                <a:ext uri="{FF2B5EF4-FFF2-40B4-BE49-F238E27FC236}">
                  <a16:creationId xmlns:a16="http://schemas.microsoft.com/office/drawing/2014/main" id="{06FA6D5A-EB80-4A3D-BA65-7688AF7C71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9654" y="183802"/>
              <a:ext cx="64643" cy="75755"/>
            </a:xfrm>
            <a:custGeom>
              <a:avLst/>
              <a:gdLst>
                <a:gd name="T0" fmla="*/ 54 w 54"/>
                <a:gd name="T1" fmla="*/ 31 h 63"/>
                <a:gd name="T2" fmla="*/ 18 w 54"/>
                <a:gd name="T3" fmla="*/ 0 h 63"/>
                <a:gd name="T4" fmla="*/ 0 w 54"/>
                <a:gd name="T5" fmla="*/ 0 h 63"/>
                <a:gd name="T6" fmla="*/ 0 w 54"/>
                <a:gd name="T7" fmla="*/ 63 h 63"/>
                <a:gd name="T8" fmla="*/ 18 w 54"/>
                <a:gd name="T9" fmla="*/ 63 h 63"/>
                <a:gd name="T10" fmla="*/ 54 w 54"/>
                <a:gd name="T11" fmla="*/ 31 h 63"/>
                <a:gd name="T12" fmla="*/ 20 w 54"/>
                <a:gd name="T13" fmla="*/ 53 h 63"/>
                <a:gd name="T14" fmla="*/ 13 w 54"/>
                <a:gd name="T15" fmla="*/ 53 h 63"/>
                <a:gd name="T16" fmla="*/ 13 w 54"/>
                <a:gd name="T17" fmla="*/ 10 h 63"/>
                <a:gd name="T18" fmla="*/ 20 w 54"/>
                <a:gd name="T19" fmla="*/ 10 h 63"/>
                <a:gd name="T20" fmla="*/ 41 w 54"/>
                <a:gd name="T21" fmla="*/ 31 h 63"/>
                <a:gd name="T22" fmla="*/ 20 w 54"/>
                <a:gd name="T23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63">
                  <a:moveTo>
                    <a:pt x="54" y="31"/>
                  </a:moveTo>
                  <a:cubicBezTo>
                    <a:pt x="54" y="6"/>
                    <a:pt x="37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37" y="63"/>
                    <a:pt x="54" y="56"/>
                    <a:pt x="54" y="31"/>
                  </a:cubicBezTo>
                  <a:moveTo>
                    <a:pt x="20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0" y="10"/>
                    <a:pt x="41" y="18"/>
                    <a:pt x="41" y="31"/>
                  </a:cubicBezTo>
                  <a:cubicBezTo>
                    <a:pt x="41" y="45"/>
                    <a:pt x="30" y="53"/>
                    <a:pt x="20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9">
              <a:extLst>
                <a:ext uri="{FF2B5EF4-FFF2-40B4-BE49-F238E27FC236}">
                  <a16:creationId xmlns:a16="http://schemas.microsoft.com/office/drawing/2014/main" id="{1560DCC3-A493-4B7A-9880-652B5922A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8941" y="202994"/>
              <a:ext cx="56564" cy="56564"/>
            </a:xfrm>
            <a:custGeom>
              <a:avLst/>
              <a:gdLst>
                <a:gd name="T0" fmla="*/ 112 w 112"/>
                <a:gd name="T1" fmla="*/ 0 h 112"/>
                <a:gd name="T2" fmla="*/ 83 w 112"/>
                <a:gd name="T3" fmla="*/ 0 h 112"/>
                <a:gd name="T4" fmla="*/ 57 w 112"/>
                <a:gd name="T5" fmla="*/ 81 h 112"/>
                <a:gd name="T6" fmla="*/ 57 w 112"/>
                <a:gd name="T7" fmla="*/ 81 h 112"/>
                <a:gd name="T8" fmla="*/ 29 w 112"/>
                <a:gd name="T9" fmla="*/ 0 h 112"/>
                <a:gd name="T10" fmla="*/ 0 w 112"/>
                <a:gd name="T11" fmla="*/ 0 h 112"/>
                <a:gd name="T12" fmla="*/ 41 w 112"/>
                <a:gd name="T13" fmla="*/ 112 h 112"/>
                <a:gd name="T14" fmla="*/ 72 w 112"/>
                <a:gd name="T15" fmla="*/ 112 h 112"/>
                <a:gd name="T16" fmla="*/ 112 w 112"/>
                <a:gd name="T1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112">
                  <a:moveTo>
                    <a:pt x="112" y="0"/>
                  </a:moveTo>
                  <a:lnTo>
                    <a:pt x="83" y="0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29" y="0"/>
                  </a:lnTo>
                  <a:lnTo>
                    <a:pt x="0" y="0"/>
                  </a:lnTo>
                  <a:lnTo>
                    <a:pt x="41" y="112"/>
                  </a:lnTo>
                  <a:lnTo>
                    <a:pt x="7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40">
              <a:extLst>
                <a:ext uri="{FF2B5EF4-FFF2-40B4-BE49-F238E27FC236}">
                  <a16:creationId xmlns:a16="http://schemas.microsoft.com/office/drawing/2014/main" id="{3B8081D6-D067-4078-9445-5CE170A2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1784" y="201984"/>
              <a:ext cx="41918" cy="59089"/>
            </a:xfrm>
            <a:custGeom>
              <a:avLst/>
              <a:gdLst>
                <a:gd name="T0" fmla="*/ 23 w 35"/>
                <a:gd name="T1" fmla="*/ 49 h 49"/>
                <a:gd name="T2" fmla="*/ 35 w 35"/>
                <a:gd name="T3" fmla="*/ 47 h 49"/>
                <a:gd name="T4" fmla="*/ 34 w 35"/>
                <a:gd name="T5" fmla="*/ 37 h 49"/>
                <a:gd name="T6" fmla="*/ 25 w 35"/>
                <a:gd name="T7" fmla="*/ 39 h 49"/>
                <a:gd name="T8" fmla="*/ 13 w 35"/>
                <a:gd name="T9" fmla="*/ 24 h 49"/>
                <a:gd name="T10" fmla="*/ 25 w 35"/>
                <a:gd name="T11" fmla="*/ 10 h 49"/>
                <a:gd name="T12" fmla="*/ 33 w 35"/>
                <a:gd name="T13" fmla="*/ 11 h 49"/>
                <a:gd name="T14" fmla="*/ 34 w 35"/>
                <a:gd name="T15" fmla="*/ 2 h 49"/>
                <a:gd name="T16" fmla="*/ 22 w 35"/>
                <a:gd name="T17" fmla="*/ 0 h 49"/>
                <a:gd name="T18" fmla="*/ 0 w 35"/>
                <a:gd name="T19" fmla="*/ 24 h 49"/>
                <a:gd name="T20" fmla="*/ 23 w 35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9">
                  <a:moveTo>
                    <a:pt x="23" y="49"/>
                  </a:moveTo>
                  <a:cubicBezTo>
                    <a:pt x="28" y="49"/>
                    <a:pt x="31" y="48"/>
                    <a:pt x="35" y="4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8" y="39"/>
                    <a:pt x="25" y="39"/>
                  </a:cubicBezTo>
                  <a:cubicBezTo>
                    <a:pt x="17" y="39"/>
                    <a:pt x="13" y="33"/>
                    <a:pt x="13" y="24"/>
                  </a:cubicBezTo>
                  <a:cubicBezTo>
                    <a:pt x="13" y="16"/>
                    <a:pt x="17" y="10"/>
                    <a:pt x="25" y="10"/>
                  </a:cubicBezTo>
                  <a:cubicBezTo>
                    <a:pt x="28" y="10"/>
                    <a:pt x="31" y="10"/>
                    <a:pt x="33" y="1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1" y="1"/>
                    <a:pt x="27" y="0"/>
                    <a:pt x="22" y="0"/>
                  </a:cubicBezTo>
                  <a:cubicBezTo>
                    <a:pt x="8" y="0"/>
                    <a:pt x="0" y="11"/>
                    <a:pt x="0" y="24"/>
                  </a:cubicBezTo>
                  <a:cubicBezTo>
                    <a:pt x="0" y="38"/>
                    <a:pt x="8" y="49"/>
                    <a:pt x="23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41">
              <a:extLst>
                <a:ext uri="{FF2B5EF4-FFF2-40B4-BE49-F238E27FC236}">
                  <a16:creationId xmlns:a16="http://schemas.microsoft.com/office/drawing/2014/main" id="{76C9C483-EF0D-4200-9637-9E69C28DA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875" y="179762"/>
              <a:ext cx="14140" cy="13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42">
              <a:extLst>
                <a:ext uri="{FF2B5EF4-FFF2-40B4-BE49-F238E27FC236}">
                  <a16:creationId xmlns:a16="http://schemas.microsoft.com/office/drawing/2014/main" id="{EAAA3525-AC41-4F22-A5B4-91A5A6EC7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687" y="201984"/>
              <a:ext cx="51514" cy="59089"/>
            </a:xfrm>
            <a:custGeom>
              <a:avLst/>
              <a:gdLst>
                <a:gd name="T0" fmla="*/ 22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5 w 43"/>
                <a:gd name="T11" fmla="*/ 40 h 49"/>
                <a:gd name="T12" fmla="*/ 12 w 43"/>
                <a:gd name="T13" fmla="*/ 28 h 49"/>
                <a:gd name="T14" fmla="*/ 43 w 43"/>
                <a:gd name="T15" fmla="*/ 28 h 49"/>
                <a:gd name="T16" fmla="*/ 22 w 43"/>
                <a:gd name="T17" fmla="*/ 0 h 49"/>
                <a:gd name="T18" fmla="*/ 12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2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2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8"/>
                    <a:pt x="31" y="40"/>
                    <a:pt x="25" y="40"/>
                  </a:cubicBezTo>
                  <a:cubicBezTo>
                    <a:pt x="17" y="40"/>
                    <a:pt x="12" y="36"/>
                    <a:pt x="1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9" y="0"/>
                    <a:pt x="22" y="0"/>
                  </a:cubicBezTo>
                  <a:moveTo>
                    <a:pt x="12" y="20"/>
                  </a:moveTo>
                  <a:cubicBezTo>
                    <a:pt x="12" y="14"/>
                    <a:pt x="16" y="9"/>
                    <a:pt x="22" y="9"/>
                  </a:cubicBezTo>
                  <a:cubicBezTo>
                    <a:pt x="29" y="9"/>
                    <a:pt x="32" y="14"/>
                    <a:pt x="32" y="20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43">
              <a:extLst>
                <a:ext uri="{FF2B5EF4-FFF2-40B4-BE49-F238E27FC236}">
                  <a16:creationId xmlns:a16="http://schemas.microsoft.com/office/drawing/2014/main" id="{874E72C1-D7D2-4169-9D25-5A2493A58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4090" y="201984"/>
              <a:ext cx="33332" cy="57573"/>
            </a:xfrm>
            <a:custGeom>
              <a:avLst/>
              <a:gdLst>
                <a:gd name="T0" fmla="*/ 22 w 28"/>
                <a:gd name="T1" fmla="*/ 12 h 48"/>
                <a:gd name="T2" fmla="*/ 28 w 28"/>
                <a:gd name="T3" fmla="*/ 13 h 48"/>
                <a:gd name="T4" fmla="*/ 28 w 28"/>
                <a:gd name="T5" fmla="*/ 1 h 48"/>
                <a:gd name="T6" fmla="*/ 24 w 28"/>
                <a:gd name="T7" fmla="*/ 0 h 48"/>
                <a:gd name="T8" fmla="*/ 11 w 28"/>
                <a:gd name="T9" fmla="*/ 12 h 48"/>
                <a:gd name="T10" fmla="*/ 11 w 28"/>
                <a:gd name="T11" fmla="*/ 12 h 48"/>
                <a:gd name="T12" fmla="*/ 11 w 28"/>
                <a:gd name="T13" fmla="*/ 1 h 48"/>
                <a:gd name="T14" fmla="*/ 0 w 28"/>
                <a:gd name="T15" fmla="*/ 1 h 48"/>
                <a:gd name="T16" fmla="*/ 0 w 28"/>
                <a:gd name="T17" fmla="*/ 48 h 48"/>
                <a:gd name="T18" fmla="*/ 12 w 28"/>
                <a:gd name="T19" fmla="*/ 48 h 48"/>
                <a:gd name="T20" fmla="*/ 12 w 28"/>
                <a:gd name="T21" fmla="*/ 31 h 48"/>
                <a:gd name="T22" fmla="*/ 22 w 28"/>
                <a:gd name="T23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8">
                  <a:moveTo>
                    <a:pt x="22" y="12"/>
                  </a:moveTo>
                  <a:cubicBezTo>
                    <a:pt x="24" y="12"/>
                    <a:pt x="26" y="12"/>
                    <a:pt x="28" y="1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7" y="0"/>
                    <a:pt x="12" y="8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24"/>
                    <a:pt x="12" y="12"/>
                    <a:pt x="22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4">
              <a:extLst>
                <a:ext uri="{FF2B5EF4-FFF2-40B4-BE49-F238E27FC236}">
                  <a16:creationId xmlns:a16="http://schemas.microsoft.com/office/drawing/2014/main" id="{A361D270-8B49-426B-8465-3A05345B0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2883" y="201984"/>
              <a:ext cx="51514" cy="59089"/>
            </a:xfrm>
            <a:custGeom>
              <a:avLst/>
              <a:gdLst>
                <a:gd name="T0" fmla="*/ 21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4 w 43"/>
                <a:gd name="T11" fmla="*/ 40 h 49"/>
                <a:gd name="T12" fmla="*/ 11 w 43"/>
                <a:gd name="T13" fmla="*/ 28 h 49"/>
                <a:gd name="T14" fmla="*/ 43 w 43"/>
                <a:gd name="T15" fmla="*/ 28 h 49"/>
                <a:gd name="T16" fmla="*/ 21 w 43"/>
                <a:gd name="T17" fmla="*/ 0 h 49"/>
                <a:gd name="T18" fmla="*/ 11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1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1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0" y="49"/>
                    <a:pt x="35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moveTo>
                    <a:pt x="11" y="20"/>
                  </a:moveTo>
                  <a:cubicBezTo>
                    <a:pt x="12" y="14"/>
                    <a:pt x="15" y="9"/>
                    <a:pt x="22" y="9"/>
                  </a:cubicBezTo>
                  <a:cubicBezTo>
                    <a:pt x="29" y="9"/>
                    <a:pt x="31" y="14"/>
                    <a:pt x="32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5">
              <a:extLst>
                <a:ext uri="{FF2B5EF4-FFF2-40B4-BE49-F238E27FC236}">
                  <a16:creationId xmlns:a16="http://schemas.microsoft.com/office/drawing/2014/main" id="{A3BD965A-4381-4D58-B4A6-0B822000F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875" y="202994"/>
              <a:ext cx="14140" cy="56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2A52C2FD-BD49-4AF1-8F40-974CEA3E0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0970" y="204004"/>
              <a:ext cx="54038" cy="55554"/>
            </a:xfrm>
            <a:custGeom>
              <a:avLst/>
              <a:gdLst>
                <a:gd name="T0" fmla="*/ 107 w 107"/>
                <a:gd name="T1" fmla="*/ 48 h 110"/>
                <a:gd name="T2" fmla="*/ 62 w 107"/>
                <a:gd name="T3" fmla="*/ 48 h 110"/>
                <a:gd name="T4" fmla="*/ 62 w 107"/>
                <a:gd name="T5" fmla="*/ 0 h 110"/>
                <a:gd name="T6" fmla="*/ 45 w 107"/>
                <a:gd name="T7" fmla="*/ 0 h 110"/>
                <a:gd name="T8" fmla="*/ 45 w 107"/>
                <a:gd name="T9" fmla="*/ 48 h 110"/>
                <a:gd name="T10" fmla="*/ 0 w 107"/>
                <a:gd name="T11" fmla="*/ 48 h 110"/>
                <a:gd name="T12" fmla="*/ 0 w 107"/>
                <a:gd name="T13" fmla="*/ 63 h 110"/>
                <a:gd name="T14" fmla="*/ 45 w 107"/>
                <a:gd name="T15" fmla="*/ 63 h 110"/>
                <a:gd name="T16" fmla="*/ 45 w 107"/>
                <a:gd name="T17" fmla="*/ 110 h 110"/>
                <a:gd name="T18" fmla="*/ 62 w 107"/>
                <a:gd name="T19" fmla="*/ 110 h 110"/>
                <a:gd name="T20" fmla="*/ 62 w 107"/>
                <a:gd name="T21" fmla="*/ 63 h 110"/>
                <a:gd name="T22" fmla="*/ 107 w 107"/>
                <a:gd name="T23" fmla="*/ 63 h 110"/>
                <a:gd name="T24" fmla="*/ 107 w 107"/>
                <a:gd name="T25" fmla="*/ 4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107" y="48"/>
                  </a:moveTo>
                  <a:lnTo>
                    <a:pt x="62" y="48"/>
                  </a:lnTo>
                  <a:lnTo>
                    <a:pt x="62" y="0"/>
                  </a:lnTo>
                  <a:lnTo>
                    <a:pt x="45" y="0"/>
                  </a:lnTo>
                  <a:lnTo>
                    <a:pt x="45" y="48"/>
                  </a:lnTo>
                  <a:lnTo>
                    <a:pt x="0" y="48"/>
                  </a:lnTo>
                  <a:lnTo>
                    <a:pt x="0" y="63"/>
                  </a:lnTo>
                  <a:lnTo>
                    <a:pt x="45" y="63"/>
                  </a:lnTo>
                  <a:lnTo>
                    <a:pt x="45" y="110"/>
                  </a:lnTo>
                  <a:lnTo>
                    <a:pt x="62" y="110"/>
                  </a:lnTo>
                  <a:lnTo>
                    <a:pt x="62" y="63"/>
                  </a:lnTo>
                  <a:lnTo>
                    <a:pt x="107" y="63"/>
                  </a:lnTo>
                  <a:lnTo>
                    <a:pt x="107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2CA1AA25-DCD5-4D59-A852-B370716239C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20000">
                <a:srgbClr val="00004B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334A578B-39CD-4C19-9999-10AFF5C7DAC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EB0F87E4-4360-4E6E-A043-10DC896FDC9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968" y="0"/>
            <a:ext cx="9066032" cy="514350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41ACD670-F7D9-4068-83E5-931A9099930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65873" y="4543428"/>
            <a:ext cx="1132650" cy="421849"/>
          </a:xfrm>
          <a:prstGeom prst="rect">
            <a:avLst/>
          </a:prstGeom>
        </p:spPr>
      </p:pic>
      <p:sp>
        <p:nvSpPr>
          <p:cNvPr id="36" name="AutoShape 5">
            <a:extLst>
              <a:ext uri="{FF2B5EF4-FFF2-40B4-BE49-F238E27FC236}">
                <a16:creationId xmlns:a16="http://schemas.microsoft.com/office/drawing/2014/main" id="{89A10303-1278-4664-B60F-061EC49697E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470507" y="118988"/>
            <a:ext cx="1538835" cy="3477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2758EBC4-C868-4A6D-8A98-19534EA6EC4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51000" y="1811731"/>
            <a:ext cx="3042000" cy="1520038"/>
          </a:xfrm>
          <a:custGeom>
            <a:avLst/>
            <a:gdLst>
              <a:gd name="T0" fmla="*/ 13419 w 13419"/>
              <a:gd name="T1" fmla="*/ 3355 h 6710"/>
              <a:gd name="T2" fmla="*/ 10061 w 13419"/>
              <a:gd name="T3" fmla="*/ 0 h 6710"/>
              <a:gd name="T4" fmla="*/ 6114 w 13419"/>
              <a:gd name="T5" fmla="*/ 0 h 6710"/>
              <a:gd name="T6" fmla="*/ 6114 w 13419"/>
              <a:gd name="T7" fmla="*/ 2760 h 6710"/>
              <a:gd name="T8" fmla="*/ 3356 w 13419"/>
              <a:gd name="T9" fmla="*/ 2760 h 6710"/>
              <a:gd name="T10" fmla="*/ 3356 w 13419"/>
              <a:gd name="T11" fmla="*/ 3950 h 6710"/>
              <a:gd name="T12" fmla="*/ 6114 w 13419"/>
              <a:gd name="T13" fmla="*/ 3950 h 6710"/>
              <a:gd name="T14" fmla="*/ 6114 w 13419"/>
              <a:gd name="T15" fmla="*/ 5520 h 6710"/>
              <a:gd name="T16" fmla="*/ 3359 w 13419"/>
              <a:gd name="T17" fmla="*/ 5520 h 6710"/>
              <a:gd name="T18" fmla="*/ 1191 w 13419"/>
              <a:gd name="T19" fmla="*/ 3355 h 6710"/>
              <a:gd name="T20" fmla="*/ 3359 w 13419"/>
              <a:gd name="T21" fmla="*/ 1190 h 6710"/>
              <a:gd name="T22" fmla="*/ 4737 w 13419"/>
              <a:gd name="T23" fmla="*/ 1190 h 6710"/>
              <a:gd name="T24" fmla="*/ 4737 w 13419"/>
              <a:gd name="T25" fmla="*/ 0 h 6710"/>
              <a:gd name="T26" fmla="*/ 3359 w 13419"/>
              <a:gd name="T27" fmla="*/ 0 h 6710"/>
              <a:gd name="T28" fmla="*/ 0 w 13419"/>
              <a:gd name="T29" fmla="*/ 3355 h 6710"/>
              <a:gd name="T30" fmla="*/ 3359 w 13419"/>
              <a:gd name="T31" fmla="*/ 6710 h 6710"/>
              <a:gd name="T32" fmla="*/ 10061 w 13419"/>
              <a:gd name="T33" fmla="*/ 6710 h 6710"/>
              <a:gd name="T34" fmla="*/ 13419 w 13419"/>
              <a:gd name="T35" fmla="*/ 3355 h 6710"/>
              <a:gd name="T36" fmla="*/ 10061 w 13419"/>
              <a:gd name="T37" fmla="*/ 5520 h 6710"/>
              <a:gd name="T38" fmla="*/ 7305 w 13419"/>
              <a:gd name="T39" fmla="*/ 5520 h 6710"/>
              <a:gd name="T40" fmla="*/ 7305 w 13419"/>
              <a:gd name="T41" fmla="*/ 3950 h 6710"/>
              <a:gd name="T42" fmla="*/ 10064 w 13419"/>
              <a:gd name="T43" fmla="*/ 3950 h 6710"/>
              <a:gd name="T44" fmla="*/ 10064 w 13419"/>
              <a:gd name="T45" fmla="*/ 2760 h 6710"/>
              <a:gd name="T46" fmla="*/ 7305 w 13419"/>
              <a:gd name="T47" fmla="*/ 2760 h 6710"/>
              <a:gd name="T48" fmla="*/ 7305 w 13419"/>
              <a:gd name="T49" fmla="*/ 1190 h 6710"/>
              <a:gd name="T50" fmla="*/ 10061 w 13419"/>
              <a:gd name="T51" fmla="*/ 1190 h 6710"/>
              <a:gd name="T52" fmla="*/ 12228 w 13419"/>
              <a:gd name="T53" fmla="*/ 3355 h 6710"/>
              <a:gd name="T54" fmla="*/ 10061 w 13419"/>
              <a:gd name="T55" fmla="*/ 5520 h 6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419" h="6710">
                <a:moveTo>
                  <a:pt x="13419" y="3355"/>
                </a:moveTo>
                <a:cubicBezTo>
                  <a:pt x="13419" y="1503"/>
                  <a:pt x="11915" y="0"/>
                  <a:pt x="10061" y="0"/>
                </a:cubicBezTo>
                <a:lnTo>
                  <a:pt x="6114" y="0"/>
                </a:lnTo>
                <a:lnTo>
                  <a:pt x="6114" y="2760"/>
                </a:lnTo>
                <a:lnTo>
                  <a:pt x="3356" y="2760"/>
                </a:lnTo>
                <a:lnTo>
                  <a:pt x="3356" y="3950"/>
                </a:lnTo>
                <a:lnTo>
                  <a:pt x="6114" y="3950"/>
                </a:lnTo>
                <a:lnTo>
                  <a:pt x="6114" y="5520"/>
                </a:lnTo>
                <a:lnTo>
                  <a:pt x="3359" y="5520"/>
                </a:lnTo>
                <a:cubicBezTo>
                  <a:pt x="2162" y="5520"/>
                  <a:pt x="1191" y="4550"/>
                  <a:pt x="1191" y="3355"/>
                </a:cubicBezTo>
                <a:cubicBezTo>
                  <a:pt x="1191" y="2160"/>
                  <a:pt x="2162" y="1190"/>
                  <a:pt x="3359" y="1190"/>
                </a:cubicBezTo>
                <a:lnTo>
                  <a:pt x="4737" y="1190"/>
                </a:lnTo>
                <a:lnTo>
                  <a:pt x="4737" y="0"/>
                </a:lnTo>
                <a:lnTo>
                  <a:pt x="3359" y="0"/>
                </a:lnTo>
                <a:cubicBezTo>
                  <a:pt x="1504" y="0"/>
                  <a:pt x="0" y="1503"/>
                  <a:pt x="0" y="3355"/>
                </a:cubicBezTo>
                <a:cubicBezTo>
                  <a:pt x="0" y="5184"/>
                  <a:pt x="1512" y="6710"/>
                  <a:pt x="3359" y="6710"/>
                </a:cubicBezTo>
                <a:lnTo>
                  <a:pt x="10061" y="6710"/>
                </a:lnTo>
                <a:cubicBezTo>
                  <a:pt x="11908" y="6710"/>
                  <a:pt x="13419" y="5196"/>
                  <a:pt x="13419" y="3355"/>
                </a:cubicBezTo>
                <a:close/>
                <a:moveTo>
                  <a:pt x="10061" y="5520"/>
                </a:moveTo>
                <a:lnTo>
                  <a:pt x="7305" y="5520"/>
                </a:lnTo>
                <a:lnTo>
                  <a:pt x="7305" y="3950"/>
                </a:lnTo>
                <a:lnTo>
                  <a:pt x="10064" y="3950"/>
                </a:lnTo>
                <a:lnTo>
                  <a:pt x="10064" y="2760"/>
                </a:lnTo>
                <a:lnTo>
                  <a:pt x="7305" y="2760"/>
                </a:lnTo>
                <a:lnTo>
                  <a:pt x="7305" y="1190"/>
                </a:lnTo>
                <a:lnTo>
                  <a:pt x="10061" y="1190"/>
                </a:lnTo>
                <a:cubicBezTo>
                  <a:pt x="11257" y="1190"/>
                  <a:pt x="12228" y="2160"/>
                  <a:pt x="12228" y="3355"/>
                </a:cubicBezTo>
                <a:cubicBezTo>
                  <a:pt x="12228" y="4550"/>
                  <a:pt x="11257" y="5520"/>
                  <a:pt x="10061" y="55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450" dirty="0">
              <a:solidFill>
                <a:schemeClr val="tx1"/>
              </a:solidFill>
            </a:endParaRP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3AE34F6B-75F1-4530-84BE-3B3411735BE6}"/>
              </a:ext>
            </a:extLst>
          </p:cNvPr>
          <p:cNvGrpSpPr/>
          <p:nvPr/>
        </p:nvGrpSpPr>
        <p:grpSpPr>
          <a:xfrm>
            <a:off x="7783576" y="179762"/>
            <a:ext cx="1115940" cy="97329"/>
            <a:chOff x="8029575" y="179762"/>
            <a:chExt cx="932283" cy="81311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1B4255A6-F96E-4110-A271-100FDCDEF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4892" y="201984"/>
              <a:ext cx="49997" cy="57573"/>
            </a:xfrm>
            <a:custGeom>
              <a:avLst/>
              <a:gdLst>
                <a:gd name="T0" fmla="*/ 26 w 42"/>
                <a:gd name="T1" fmla="*/ 0 h 48"/>
                <a:gd name="T2" fmla="*/ 11 w 42"/>
                <a:gd name="T3" fmla="*/ 8 h 48"/>
                <a:gd name="T4" fmla="*/ 11 w 42"/>
                <a:gd name="T5" fmla="*/ 8 h 48"/>
                <a:gd name="T6" fmla="*/ 11 w 42"/>
                <a:gd name="T7" fmla="*/ 1 h 48"/>
                <a:gd name="T8" fmla="*/ 0 w 42"/>
                <a:gd name="T9" fmla="*/ 1 h 48"/>
                <a:gd name="T10" fmla="*/ 0 w 42"/>
                <a:gd name="T11" fmla="*/ 48 h 48"/>
                <a:gd name="T12" fmla="*/ 12 w 42"/>
                <a:gd name="T13" fmla="*/ 48 h 48"/>
                <a:gd name="T14" fmla="*/ 12 w 42"/>
                <a:gd name="T15" fmla="*/ 25 h 48"/>
                <a:gd name="T16" fmla="*/ 22 w 42"/>
                <a:gd name="T17" fmla="*/ 10 h 48"/>
                <a:gd name="T18" fmla="*/ 30 w 42"/>
                <a:gd name="T19" fmla="*/ 23 h 48"/>
                <a:gd name="T20" fmla="*/ 30 w 42"/>
                <a:gd name="T21" fmla="*/ 48 h 48"/>
                <a:gd name="T22" fmla="*/ 42 w 42"/>
                <a:gd name="T23" fmla="*/ 48 h 48"/>
                <a:gd name="T24" fmla="*/ 42 w 42"/>
                <a:gd name="T25" fmla="*/ 18 h 48"/>
                <a:gd name="T26" fmla="*/ 26 w 42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8">
                  <a:moveTo>
                    <a:pt x="26" y="0"/>
                  </a:moveTo>
                  <a:cubicBezTo>
                    <a:pt x="20" y="0"/>
                    <a:pt x="15" y="2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19"/>
                    <a:pt x="13" y="10"/>
                    <a:pt x="22" y="10"/>
                  </a:cubicBezTo>
                  <a:cubicBezTo>
                    <a:pt x="30" y="10"/>
                    <a:pt x="30" y="17"/>
                    <a:pt x="30" y="23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8"/>
                    <a:pt x="37" y="0"/>
                    <a:pt x="2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B0FCE1F6-8CBF-4E18-A8D0-AEA379594D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5126" y="201984"/>
              <a:ext cx="51514" cy="59089"/>
            </a:xfrm>
            <a:custGeom>
              <a:avLst/>
              <a:gdLst>
                <a:gd name="T0" fmla="*/ 24 w 43"/>
                <a:gd name="T1" fmla="*/ 49 h 49"/>
                <a:gd name="T2" fmla="*/ 40 w 43"/>
                <a:gd name="T3" fmla="*/ 45 h 49"/>
                <a:gd name="T4" fmla="*/ 40 w 43"/>
                <a:gd name="T5" fmla="*/ 35 h 49"/>
                <a:gd name="T6" fmla="*/ 25 w 43"/>
                <a:gd name="T7" fmla="*/ 40 h 49"/>
                <a:gd name="T8" fmla="*/ 11 w 43"/>
                <a:gd name="T9" fmla="*/ 28 h 49"/>
                <a:gd name="T10" fmla="*/ 43 w 43"/>
                <a:gd name="T11" fmla="*/ 28 h 49"/>
                <a:gd name="T12" fmla="*/ 21 w 43"/>
                <a:gd name="T13" fmla="*/ 0 h 49"/>
                <a:gd name="T14" fmla="*/ 0 w 43"/>
                <a:gd name="T15" fmla="*/ 25 h 49"/>
                <a:gd name="T16" fmla="*/ 24 w 43"/>
                <a:gd name="T17" fmla="*/ 49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4" y="49"/>
                  </a:move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moveTo>
                    <a:pt x="22" y="9"/>
                  </a:moveTo>
                  <a:cubicBezTo>
                    <a:pt x="29" y="9"/>
                    <a:pt x="31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2308A5AA-E9C9-495F-86AE-26F2E9B864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1258" y="201984"/>
              <a:ext cx="51514" cy="59089"/>
            </a:xfrm>
            <a:custGeom>
              <a:avLst/>
              <a:gdLst>
                <a:gd name="T0" fmla="*/ 40 w 43"/>
                <a:gd name="T1" fmla="*/ 45 h 49"/>
                <a:gd name="T2" fmla="*/ 40 w 43"/>
                <a:gd name="T3" fmla="*/ 35 h 49"/>
                <a:gd name="T4" fmla="*/ 25 w 43"/>
                <a:gd name="T5" fmla="*/ 40 h 49"/>
                <a:gd name="T6" fmla="*/ 11 w 43"/>
                <a:gd name="T7" fmla="*/ 28 h 49"/>
                <a:gd name="T8" fmla="*/ 43 w 43"/>
                <a:gd name="T9" fmla="*/ 28 h 49"/>
                <a:gd name="T10" fmla="*/ 21 w 43"/>
                <a:gd name="T11" fmla="*/ 0 h 49"/>
                <a:gd name="T12" fmla="*/ 0 w 43"/>
                <a:gd name="T13" fmla="*/ 25 h 49"/>
                <a:gd name="T14" fmla="*/ 24 w 43"/>
                <a:gd name="T15" fmla="*/ 49 h 49"/>
                <a:gd name="T16" fmla="*/ 40 w 43"/>
                <a:gd name="T17" fmla="*/ 45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40" y="4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moveTo>
                    <a:pt x="22" y="9"/>
                  </a:moveTo>
                  <a:cubicBezTo>
                    <a:pt x="29" y="9"/>
                    <a:pt x="32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9BC9DF14-3229-49FF-80D5-673EC52A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82288"/>
              <a:ext cx="64643" cy="78785"/>
            </a:xfrm>
            <a:custGeom>
              <a:avLst/>
              <a:gdLst>
                <a:gd name="T0" fmla="*/ 34 w 54"/>
                <a:gd name="T1" fmla="*/ 65 h 65"/>
                <a:gd name="T2" fmla="*/ 54 w 54"/>
                <a:gd name="T3" fmla="*/ 61 h 65"/>
                <a:gd name="T4" fmla="*/ 54 w 54"/>
                <a:gd name="T5" fmla="*/ 28 h 65"/>
                <a:gd name="T6" fmla="*/ 29 w 54"/>
                <a:gd name="T7" fmla="*/ 28 h 65"/>
                <a:gd name="T8" fmla="*/ 29 w 54"/>
                <a:gd name="T9" fmla="*/ 38 h 65"/>
                <a:gd name="T10" fmla="*/ 42 w 54"/>
                <a:gd name="T11" fmla="*/ 38 h 65"/>
                <a:gd name="T12" fmla="*/ 42 w 54"/>
                <a:gd name="T13" fmla="*/ 54 h 65"/>
                <a:gd name="T14" fmla="*/ 34 w 54"/>
                <a:gd name="T15" fmla="*/ 55 h 65"/>
                <a:gd name="T16" fmla="*/ 13 w 54"/>
                <a:gd name="T17" fmla="*/ 32 h 65"/>
                <a:gd name="T18" fmla="*/ 36 w 54"/>
                <a:gd name="T19" fmla="*/ 10 h 65"/>
                <a:gd name="T20" fmla="*/ 52 w 54"/>
                <a:gd name="T21" fmla="*/ 13 h 65"/>
                <a:gd name="T22" fmla="*/ 53 w 54"/>
                <a:gd name="T23" fmla="*/ 3 h 65"/>
                <a:gd name="T24" fmla="*/ 34 w 54"/>
                <a:gd name="T25" fmla="*/ 0 h 65"/>
                <a:gd name="T26" fmla="*/ 0 w 54"/>
                <a:gd name="T27" fmla="*/ 33 h 65"/>
                <a:gd name="T28" fmla="*/ 34 w 54"/>
                <a:gd name="T2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65">
                  <a:moveTo>
                    <a:pt x="34" y="65"/>
                  </a:moveTo>
                  <a:cubicBezTo>
                    <a:pt x="41" y="65"/>
                    <a:pt x="48" y="63"/>
                    <a:pt x="54" y="6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0" y="54"/>
                    <a:pt x="38" y="55"/>
                    <a:pt x="34" y="55"/>
                  </a:cubicBezTo>
                  <a:cubicBezTo>
                    <a:pt x="21" y="55"/>
                    <a:pt x="13" y="45"/>
                    <a:pt x="13" y="32"/>
                  </a:cubicBezTo>
                  <a:cubicBezTo>
                    <a:pt x="13" y="20"/>
                    <a:pt x="21" y="10"/>
                    <a:pt x="36" y="10"/>
                  </a:cubicBezTo>
                  <a:cubicBezTo>
                    <a:pt x="41" y="10"/>
                    <a:pt x="47" y="11"/>
                    <a:pt x="52" y="1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7" y="1"/>
                    <a:pt x="42" y="0"/>
                    <a:pt x="34" y="0"/>
                  </a:cubicBezTo>
                  <a:cubicBezTo>
                    <a:pt x="13" y="0"/>
                    <a:pt x="0" y="12"/>
                    <a:pt x="0" y="33"/>
                  </a:cubicBezTo>
                  <a:cubicBezTo>
                    <a:pt x="0" y="54"/>
                    <a:pt x="14" y="65"/>
                    <a:pt x="34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A9F213E2-763E-47CE-BA18-A8E38E97B1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4811" y="201984"/>
              <a:ext cx="52018" cy="59089"/>
            </a:xfrm>
            <a:custGeom>
              <a:avLst/>
              <a:gdLst>
                <a:gd name="T0" fmla="*/ 39 w 43"/>
                <a:gd name="T1" fmla="*/ 35 h 49"/>
                <a:gd name="T2" fmla="*/ 24 w 43"/>
                <a:gd name="T3" fmla="*/ 40 h 49"/>
                <a:gd name="T4" fmla="*/ 11 w 43"/>
                <a:gd name="T5" fmla="*/ 28 h 49"/>
                <a:gd name="T6" fmla="*/ 43 w 43"/>
                <a:gd name="T7" fmla="*/ 28 h 49"/>
                <a:gd name="T8" fmla="*/ 21 w 43"/>
                <a:gd name="T9" fmla="*/ 0 h 49"/>
                <a:gd name="T10" fmla="*/ 0 w 43"/>
                <a:gd name="T11" fmla="*/ 25 h 49"/>
                <a:gd name="T12" fmla="*/ 24 w 43"/>
                <a:gd name="T13" fmla="*/ 49 h 49"/>
                <a:gd name="T14" fmla="*/ 39 w 43"/>
                <a:gd name="T15" fmla="*/ 45 h 49"/>
                <a:gd name="T16" fmla="*/ 39 w 43"/>
                <a:gd name="T17" fmla="*/ 35 h 49"/>
                <a:gd name="T18" fmla="*/ 22 w 43"/>
                <a:gd name="T19" fmla="*/ 9 h 49"/>
                <a:gd name="T20" fmla="*/ 31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39" y="35"/>
                  </a:move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8" y="49"/>
                    <a:pt x="24" y="49"/>
                  </a:cubicBezTo>
                  <a:cubicBezTo>
                    <a:pt x="30" y="49"/>
                    <a:pt x="35" y="47"/>
                    <a:pt x="39" y="45"/>
                  </a:cubicBezTo>
                  <a:lnTo>
                    <a:pt x="39" y="35"/>
                  </a:lnTo>
                  <a:close/>
                  <a:moveTo>
                    <a:pt x="22" y="9"/>
                  </a:moveTo>
                  <a:cubicBezTo>
                    <a:pt x="28" y="9"/>
                    <a:pt x="31" y="14"/>
                    <a:pt x="3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6C7891E6-EF20-434D-97C8-28E6A670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3476" y="187338"/>
              <a:ext cx="38382" cy="73735"/>
            </a:xfrm>
            <a:custGeom>
              <a:avLst/>
              <a:gdLst>
                <a:gd name="T0" fmla="*/ 8 w 32"/>
                <a:gd name="T1" fmla="*/ 46 h 61"/>
                <a:gd name="T2" fmla="*/ 23 w 32"/>
                <a:gd name="T3" fmla="*/ 61 h 61"/>
                <a:gd name="T4" fmla="*/ 32 w 32"/>
                <a:gd name="T5" fmla="*/ 60 h 61"/>
                <a:gd name="T6" fmla="*/ 32 w 32"/>
                <a:gd name="T7" fmla="*/ 50 h 61"/>
                <a:gd name="T8" fmla="*/ 26 w 32"/>
                <a:gd name="T9" fmla="*/ 51 h 61"/>
                <a:gd name="T10" fmla="*/ 20 w 32"/>
                <a:gd name="T11" fmla="*/ 44 h 61"/>
                <a:gd name="T12" fmla="*/ 20 w 32"/>
                <a:gd name="T13" fmla="*/ 22 h 61"/>
                <a:gd name="T14" fmla="*/ 31 w 32"/>
                <a:gd name="T15" fmla="*/ 22 h 61"/>
                <a:gd name="T16" fmla="*/ 31 w 32"/>
                <a:gd name="T17" fmla="*/ 13 h 61"/>
                <a:gd name="T18" fmla="*/ 20 w 32"/>
                <a:gd name="T19" fmla="*/ 13 h 61"/>
                <a:gd name="T20" fmla="*/ 20 w 32"/>
                <a:gd name="T21" fmla="*/ 0 h 61"/>
                <a:gd name="T22" fmla="*/ 8 w 32"/>
                <a:gd name="T23" fmla="*/ 4 h 61"/>
                <a:gd name="T24" fmla="*/ 8 w 32"/>
                <a:gd name="T25" fmla="*/ 13 h 61"/>
                <a:gd name="T26" fmla="*/ 0 w 32"/>
                <a:gd name="T27" fmla="*/ 13 h 61"/>
                <a:gd name="T28" fmla="*/ 0 w 32"/>
                <a:gd name="T29" fmla="*/ 22 h 61"/>
                <a:gd name="T30" fmla="*/ 8 w 32"/>
                <a:gd name="T31" fmla="*/ 22 h 61"/>
                <a:gd name="T32" fmla="*/ 8 w 32"/>
                <a:gd name="T3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61">
                  <a:moveTo>
                    <a:pt x="8" y="46"/>
                  </a:moveTo>
                  <a:cubicBezTo>
                    <a:pt x="8" y="55"/>
                    <a:pt x="14" y="61"/>
                    <a:pt x="23" y="61"/>
                  </a:cubicBezTo>
                  <a:cubicBezTo>
                    <a:pt x="27" y="61"/>
                    <a:pt x="29" y="60"/>
                    <a:pt x="32" y="6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51"/>
                    <a:pt x="28" y="51"/>
                    <a:pt x="26" y="51"/>
                  </a:cubicBezTo>
                  <a:cubicBezTo>
                    <a:pt x="22" y="51"/>
                    <a:pt x="20" y="48"/>
                    <a:pt x="20" y="4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lnTo>
                    <a:pt x="8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34">
              <a:extLst>
                <a:ext uri="{FF2B5EF4-FFF2-40B4-BE49-F238E27FC236}">
                  <a16:creationId xmlns:a16="http://schemas.microsoft.com/office/drawing/2014/main" id="{4A6A2F4B-5CD9-45F0-83CD-34D9D829E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6007" y="179762"/>
              <a:ext cx="14140" cy="13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35">
              <a:extLst>
                <a:ext uri="{FF2B5EF4-FFF2-40B4-BE49-F238E27FC236}">
                  <a16:creationId xmlns:a16="http://schemas.microsoft.com/office/drawing/2014/main" id="{AD72FE90-3255-45CA-B454-0C6665284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6007" y="202994"/>
              <a:ext cx="14140" cy="56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3F6DD6C4-1AF9-46D6-8D3F-CDDD0ED43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3298" y="179762"/>
              <a:ext cx="50504" cy="79795"/>
            </a:xfrm>
            <a:custGeom>
              <a:avLst/>
              <a:gdLst>
                <a:gd name="T0" fmla="*/ 29 w 100"/>
                <a:gd name="T1" fmla="*/ 103 h 158"/>
                <a:gd name="T2" fmla="*/ 29 w 100"/>
                <a:gd name="T3" fmla="*/ 103 h 158"/>
                <a:gd name="T4" fmla="*/ 64 w 100"/>
                <a:gd name="T5" fmla="*/ 158 h 158"/>
                <a:gd name="T6" fmla="*/ 100 w 100"/>
                <a:gd name="T7" fmla="*/ 158 h 158"/>
                <a:gd name="T8" fmla="*/ 55 w 100"/>
                <a:gd name="T9" fmla="*/ 96 h 158"/>
                <a:gd name="T10" fmla="*/ 95 w 100"/>
                <a:gd name="T11" fmla="*/ 46 h 158"/>
                <a:gd name="T12" fmla="*/ 62 w 100"/>
                <a:gd name="T13" fmla="*/ 46 h 158"/>
                <a:gd name="T14" fmla="*/ 29 w 100"/>
                <a:gd name="T15" fmla="*/ 91 h 158"/>
                <a:gd name="T16" fmla="*/ 29 w 100"/>
                <a:gd name="T17" fmla="*/ 91 h 158"/>
                <a:gd name="T18" fmla="*/ 29 w 100"/>
                <a:gd name="T19" fmla="*/ 0 h 158"/>
                <a:gd name="T20" fmla="*/ 0 w 100"/>
                <a:gd name="T21" fmla="*/ 0 h 158"/>
                <a:gd name="T22" fmla="*/ 0 w 100"/>
                <a:gd name="T23" fmla="*/ 158 h 158"/>
                <a:gd name="T24" fmla="*/ 29 w 100"/>
                <a:gd name="T25" fmla="*/ 158 h 158"/>
                <a:gd name="T26" fmla="*/ 29 w 100"/>
                <a:gd name="T27" fmla="*/ 10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158">
                  <a:moveTo>
                    <a:pt x="29" y="103"/>
                  </a:moveTo>
                  <a:lnTo>
                    <a:pt x="29" y="103"/>
                  </a:lnTo>
                  <a:lnTo>
                    <a:pt x="64" y="158"/>
                  </a:lnTo>
                  <a:lnTo>
                    <a:pt x="100" y="158"/>
                  </a:lnTo>
                  <a:lnTo>
                    <a:pt x="55" y="96"/>
                  </a:lnTo>
                  <a:lnTo>
                    <a:pt x="95" y="46"/>
                  </a:lnTo>
                  <a:lnTo>
                    <a:pt x="62" y="46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29" y="158"/>
                  </a:lnTo>
                  <a:lnTo>
                    <a:pt x="29" y="1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B7E6C678-2E2C-46BD-BAF4-3F2D710B6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5223" y="201984"/>
              <a:ext cx="39392" cy="59089"/>
            </a:xfrm>
            <a:custGeom>
              <a:avLst/>
              <a:gdLst>
                <a:gd name="T0" fmla="*/ 12 w 33"/>
                <a:gd name="T1" fmla="*/ 14 h 49"/>
                <a:gd name="T2" fmla="*/ 19 w 33"/>
                <a:gd name="T3" fmla="*/ 9 h 49"/>
                <a:gd name="T4" fmla="*/ 30 w 33"/>
                <a:gd name="T5" fmla="*/ 11 h 49"/>
                <a:gd name="T6" fmla="*/ 31 w 33"/>
                <a:gd name="T7" fmla="*/ 2 h 49"/>
                <a:gd name="T8" fmla="*/ 18 w 33"/>
                <a:gd name="T9" fmla="*/ 0 h 49"/>
                <a:gd name="T10" fmla="*/ 0 w 33"/>
                <a:gd name="T11" fmla="*/ 15 h 49"/>
                <a:gd name="T12" fmla="*/ 21 w 33"/>
                <a:gd name="T13" fmla="*/ 34 h 49"/>
                <a:gd name="T14" fmla="*/ 13 w 33"/>
                <a:gd name="T15" fmla="*/ 40 h 49"/>
                <a:gd name="T16" fmla="*/ 1 w 33"/>
                <a:gd name="T17" fmla="*/ 37 h 49"/>
                <a:gd name="T18" fmla="*/ 0 w 33"/>
                <a:gd name="T19" fmla="*/ 47 h 49"/>
                <a:gd name="T20" fmla="*/ 14 w 33"/>
                <a:gd name="T21" fmla="*/ 49 h 49"/>
                <a:gd name="T22" fmla="*/ 33 w 33"/>
                <a:gd name="T23" fmla="*/ 34 h 49"/>
                <a:gd name="T24" fmla="*/ 12 w 33"/>
                <a:gd name="T25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49">
                  <a:moveTo>
                    <a:pt x="12" y="14"/>
                  </a:moveTo>
                  <a:cubicBezTo>
                    <a:pt x="12" y="10"/>
                    <a:pt x="16" y="9"/>
                    <a:pt x="19" y="9"/>
                  </a:cubicBezTo>
                  <a:cubicBezTo>
                    <a:pt x="24" y="9"/>
                    <a:pt x="26" y="10"/>
                    <a:pt x="30" y="1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7" y="1"/>
                    <a:pt x="23" y="0"/>
                    <a:pt x="18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31"/>
                    <a:pt x="21" y="25"/>
                    <a:pt x="21" y="34"/>
                  </a:cubicBezTo>
                  <a:cubicBezTo>
                    <a:pt x="21" y="39"/>
                    <a:pt x="16" y="40"/>
                    <a:pt x="13" y="40"/>
                  </a:cubicBezTo>
                  <a:cubicBezTo>
                    <a:pt x="9" y="40"/>
                    <a:pt x="5" y="39"/>
                    <a:pt x="1" y="3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" y="48"/>
                    <a:pt x="9" y="49"/>
                    <a:pt x="14" y="49"/>
                  </a:cubicBezTo>
                  <a:cubicBezTo>
                    <a:pt x="24" y="49"/>
                    <a:pt x="33" y="44"/>
                    <a:pt x="33" y="34"/>
                  </a:cubicBezTo>
                  <a:cubicBezTo>
                    <a:pt x="33" y="17"/>
                    <a:pt x="12" y="22"/>
                    <a:pt x="12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8482A8B5-F05E-484E-8A4D-9E36C458AF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9654" y="183802"/>
              <a:ext cx="64643" cy="75755"/>
            </a:xfrm>
            <a:custGeom>
              <a:avLst/>
              <a:gdLst>
                <a:gd name="T0" fmla="*/ 54 w 54"/>
                <a:gd name="T1" fmla="*/ 31 h 63"/>
                <a:gd name="T2" fmla="*/ 18 w 54"/>
                <a:gd name="T3" fmla="*/ 0 h 63"/>
                <a:gd name="T4" fmla="*/ 0 w 54"/>
                <a:gd name="T5" fmla="*/ 0 h 63"/>
                <a:gd name="T6" fmla="*/ 0 w 54"/>
                <a:gd name="T7" fmla="*/ 63 h 63"/>
                <a:gd name="T8" fmla="*/ 18 w 54"/>
                <a:gd name="T9" fmla="*/ 63 h 63"/>
                <a:gd name="T10" fmla="*/ 54 w 54"/>
                <a:gd name="T11" fmla="*/ 31 h 63"/>
                <a:gd name="T12" fmla="*/ 20 w 54"/>
                <a:gd name="T13" fmla="*/ 53 h 63"/>
                <a:gd name="T14" fmla="*/ 13 w 54"/>
                <a:gd name="T15" fmla="*/ 53 h 63"/>
                <a:gd name="T16" fmla="*/ 13 w 54"/>
                <a:gd name="T17" fmla="*/ 10 h 63"/>
                <a:gd name="T18" fmla="*/ 20 w 54"/>
                <a:gd name="T19" fmla="*/ 10 h 63"/>
                <a:gd name="T20" fmla="*/ 41 w 54"/>
                <a:gd name="T21" fmla="*/ 31 h 63"/>
                <a:gd name="T22" fmla="*/ 20 w 54"/>
                <a:gd name="T23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63">
                  <a:moveTo>
                    <a:pt x="54" y="31"/>
                  </a:moveTo>
                  <a:cubicBezTo>
                    <a:pt x="54" y="6"/>
                    <a:pt x="37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37" y="63"/>
                    <a:pt x="54" y="56"/>
                    <a:pt x="54" y="31"/>
                  </a:cubicBezTo>
                  <a:moveTo>
                    <a:pt x="20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0" y="10"/>
                    <a:pt x="41" y="18"/>
                    <a:pt x="41" y="31"/>
                  </a:cubicBezTo>
                  <a:cubicBezTo>
                    <a:pt x="41" y="45"/>
                    <a:pt x="30" y="53"/>
                    <a:pt x="20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9126A8D2-0EC8-485F-A229-0A262DD62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8941" y="202994"/>
              <a:ext cx="56564" cy="56564"/>
            </a:xfrm>
            <a:custGeom>
              <a:avLst/>
              <a:gdLst>
                <a:gd name="T0" fmla="*/ 112 w 112"/>
                <a:gd name="T1" fmla="*/ 0 h 112"/>
                <a:gd name="T2" fmla="*/ 83 w 112"/>
                <a:gd name="T3" fmla="*/ 0 h 112"/>
                <a:gd name="T4" fmla="*/ 57 w 112"/>
                <a:gd name="T5" fmla="*/ 81 h 112"/>
                <a:gd name="T6" fmla="*/ 57 w 112"/>
                <a:gd name="T7" fmla="*/ 81 h 112"/>
                <a:gd name="T8" fmla="*/ 29 w 112"/>
                <a:gd name="T9" fmla="*/ 0 h 112"/>
                <a:gd name="T10" fmla="*/ 0 w 112"/>
                <a:gd name="T11" fmla="*/ 0 h 112"/>
                <a:gd name="T12" fmla="*/ 41 w 112"/>
                <a:gd name="T13" fmla="*/ 112 h 112"/>
                <a:gd name="T14" fmla="*/ 72 w 112"/>
                <a:gd name="T15" fmla="*/ 112 h 112"/>
                <a:gd name="T16" fmla="*/ 112 w 112"/>
                <a:gd name="T1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112">
                  <a:moveTo>
                    <a:pt x="112" y="0"/>
                  </a:moveTo>
                  <a:lnTo>
                    <a:pt x="83" y="0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29" y="0"/>
                  </a:lnTo>
                  <a:lnTo>
                    <a:pt x="0" y="0"/>
                  </a:lnTo>
                  <a:lnTo>
                    <a:pt x="41" y="112"/>
                  </a:lnTo>
                  <a:lnTo>
                    <a:pt x="7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D7B9E11C-5424-4CBE-AE75-3DDBB3430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1784" y="201984"/>
              <a:ext cx="41918" cy="59089"/>
            </a:xfrm>
            <a:custGeom>
              <a:avLst/>
              <a:gdLst>
                <a:gd name="T0" fmla="*/ 23 w 35"/>
                <a:gd name="T1" fmla="*/ 49 h 49"/>
                <a:gd name="T2" fmla="*/ 35 w 35"/>
                <a:gd name="T3" fmla="*/ 47 h 49"/>
                <a:gd name="T4" fmla="*/ 34 w 35"/>
                <a:gd name="T5" fmla="*/ 37 h 49"/>
                <a:gd name="T6" fmla="*/ 25 w 35"/>
                <a:gd name="T7" fmla="*/ 39 h 49"/>
                <a:gd name="T8" fmla="*/ 13 w 35"/>
                <a:gd name="T9" fmla="*/ 24 h 49"/>
                <a:gd name="T10" fmla="*/ 25 w 35"/>
                <a:gd name="T11" fmla="*/ 10 h 49"/>
                <a:gd name="T12" fmla="*/ 33 w 35"/>
                <a:gd name="T13" fmla="*/ 11 h 49"/>
                <a:gd name="T14" fmla="*/ 34 w 35"/>
                <a:gd name="T15" fmla="*/ 2 h 49"/>
                <a:gd name="T16" fmla="*/ 22 w 35"/>
                <a:gd name="T17" fmla="*/ 0 h 49"/>
                <a:gd name="T18" fmla="*/ 0 w 35"/>
                <a:gd name="T19" fmla="*/ 24 h 49"/>
                <a:gd name="T20" fmla="*/ 23 w 35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9">
                  <a:moveTo>
                    <a:pt x="23" y="49"/>
                  </a:moveTo>
                  <a:cubicBezTo>
                    <a:pt x="28" y="49"/>
                    <a:pt x="31" y="48"/>
                    <a:pt x="35" y="4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8" y="39"/>
                    <a:pt x="25" y="39"/>
                  </a:cubicBezTo>
                  <a:cubicBezTo>
                    <a:pt x="17" y="39"/>
                    <a:pt x="13" y="33"/>
                    <a:pt x="13" y="24"/>
                  </a:cubicBezTo>
                  <a:cubicBezTo>
                    <a:pt x="13" y="16"/>
                    <a:pt x="17" y="10"/>
                    <a:pt x="25" y="10"/>
                  </a:cubicBezTo>
                  <a:cubicBezTo>
                    <a:pt x="28" y="10"/>
                    <a:pt x="31" y="10"/>
                    <a:pt x="33" y="1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1" y="1"/>
                    <a:pt x="27" y="0"/>
                    <a:pt x="22" y="0"/>
                  </a:cubicBezTo>
                  <a:cubicBezTo>
                    <a:pt x="8" y="0"/>
                    <a:pt x="0" y="11"/>
                    <a:pt x="0" y="24"/>
                  </a:cubicBezTo>
                  <a:cubicBezTo>
                    <a:pt x="0" y="38"/>
                    <a:pt x="8" y="49"/>
                    <a:pt x="23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0F8B7577-3460-4951-8B53-4FBF7E122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875" y="179762"/>
              <a:ext cx="14140" cy="13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DADC07E2-00A7-442B-9D77-2D79DFD3A6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687" y="201984"/>
              <a:ext cx="51514" cy="59089"/>
            </a:xfrm>
            <a:custGeom>
              <a:avLst/>
              <a:gdLst>
                <a:gd name="T0" fmla="*/ 22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5 w 43"/>
                <a:gd name="T11" fmla="*/ 40 h 49"/>
                <a:gd name="T12" fmla="*/ 12 w 43"/>
                <a:gd name="T13" fmla="*/ 28 h 49"/>
                <a:gd name="T14" fmla="*/ 43 w 43"/>
                <a:gd name="T15" fmla="*/ 28 h 49"/>
                <a:gd name="T16" fmla="*/ 22 w 43"/>
                <a:gd name="T17" fmla="*/ 0 h 49"/>
                <a:gd name="T18" fmla="*/ 12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2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2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8"/>
                    <a:pt x="31" y="40"/>
                    <a:pt x="25" y="40"/>
                  </a:cubicBezTo>
                  <a:cubicBezTo>
                    <a:pt x="17" y="40"/>
                    <a:pt x="12" y="36"/>
                    <a:pt x="1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9" y="0"/>
                    <a:pt x="22" y="0"/>
                  </a:cubicBezTo>
                  <a:moveTo>
                    <a:pt x="12" y="20"/>
                  </a:moveTo>
                  <a:cubicBezTo>
                    <a:pt x="12" y="14"/>
                    <a:pt x="16" y="9"/>
                    <a:pt x="22" y="9"/>
                  </a:cubicBezTo>
                  <a:cubicBezTo>
                    <a:pt x="29" y="9"/>
                    <a:pt x="32" y="14"/>
                    <a:pt x="32" y="20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2A570AFE-DE72-4CB5-9C95-1452B1C4F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4090" y="201984"/>
              <a:ext cx="33332" cy="57573"/>
            </a:xfrm>
            <a:custGeom>
              <a:avLst/>
              <a:gdLst>
                <a:gd name="T0" fmla="*/ 22 w 28"/>
                <a:gd name="T1" fmla="*/ 12 h 48"/>
                <a:gd name="T2" fmla="*/ 28 w 28"/>
                <a:gd name="T3" fmla="*/ 13 h 48"/>
                <a:gd name="T4" fmla="*/ 28 w 28"/>
                <a:gd name="T5" fmla="*/ 1 h 48"/>
                <a:gd name="T6" fmla="*/ 24 w 28"/>
                <a:gd name="T7" fmla="*/ 0 h 48"/>
                <a:gd name="T8" fmla="*/ 11 w 28"/>
                <a:gd name="T9" fmla="*/ 12 h 48"/>
                <a:gd name="T10" fmla="*/ 11 w 28"/>
                <a:gd name="T11" fmla="*/ 12 h 48"/>
                <a:gd name="T12" fmla="*/ 11 w 28"/>
                <a:gd name="T13" fmla="*/ 1 h 48"/>
                <a:gd name="T14" fmla="*/ 0 w 28"/>
                <a:gd name="T15" fmla="*/ 1 h 48"/>
                <a:gd name="T16" fmla="*/ 0 w 28"/>
                <a:gd name="T17" fmla="*/ 48 h 48"/>
                <a:gd name="T18" fmla="*/ 12 w 28"/>
                <a:gd name="T19" fmla="*/ 48 h 48"/>
                <a:gd name="T20" fmla="*/ 12 w 28"/>
                <a:gd name="T21" fmla="*/ 31 h 48"/>
                <a:gd name="T22" fmla="*/ 22 w 28"/>
                <a:gd name="T23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8">
                  <a:moveTo>
                    <a:pt x="22" y="12"/>
                  </a:moveTo>
                  <a:cubicBezTo>
                    <a:pt x="24" y="12"/>
                    <a:pt x="26" y="12"/>
                    <a:pt x="28" y="1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7" y="0"/>
                    <a:pt x="12" y="8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24"/>
                    <a:pt x="12" y="12"/>
                    <a:pt x="22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F0984D20-2974-41BB-8DE8-DCB6054CAC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2883" y="201984"/>
              <a:ext cx="51514" cy="59089"/>
            </a:xfrm>
            <a:custGeom>
              <a:avLst/>
              <a:gdLst>
                <a:gd name="T0" fmla="*/ 21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4 w 43"/>
                <a:gd name="T11" fmla="*/ 40 h 49"/>
                <a:gd name="T12" fmla="*/ 11 w 43"/>
                <a:gd name="T13" fmla="*/ 28 h 49"/>
                <a:gd name="T14" fmla="*/ 43 w 43"/>
                <a:gd name="T15" fmla="*/ 28 h 49"/>
                <a:gd name="T16" fmla="*/ 21 w 43"/>
                <a:gd name="T17" fmla="*/ 0 h 49"/>
                <a:gd name="T18" fmla="*/ 11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1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1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0" y="49"/>
                    <a:pt x="35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moveTo>
                    <a:pt x="11" y="20"/>
                  </a:moveTo>
                  <a:cubicBezTo>
                    <a:pt x="12" y="14"/>
                    <a:pt x="15" y="9"/>
                    <a:pt x="22" y="9"/>
                  </a:cubicBezTo>
                  <a:cubicBezTo>
                    <a:pt x="29" y="9"/>
                    <a:pt x="31" y="14"/>
                    <a:pt x="32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5E92C7A3-7E83-4DF0-A568-89AA57A0B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875" y="202994"/>
              <a:ext cx="14140" cy="56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771D100A-7EA3-4E92-9846-D066BED06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0970" y="204004"/>
              <a:ext cx="54038" cy="55554"/>
            </a:xfrm>
            <a:custGeom>
              <a:avLst/>
              <a:gdLst>
                <a:gd name="T0" fmla="*/ 107 w 107"/>
                <a:gd name="T1" fmla="*/ 48 h 110"/>
                <a:gd name="T2" fmla="*/ 62 w 107"/>
                <a:gd name="T3" fmla="*/ 48 h 110"/>
                <a:gd name="T4" fmla="*/ 62 w 107"/>
                <a:gd name="T5" fmla="*/ 0 h 110"/>
                <a:gd name="T6" fmla="*/ 45 w 107"/>
                <a:gd name="T7" fmla="*/ 0 h 110"/>
                <a:gd name="T8" fmla="*/ 45 w 107"/>
                <a:gd name="T9" fmla="*/ 48 h 110"/>
                <a:gd name="T10" fmla="*/ 0 w 107"/>
                <a:gd name="T11" fmla="*/ 48 h 110"/>
                <a:gd name="T12" fmla="*/ 0 w 107"/>
                <a:gd name="T13" fmla="*/ 63 h 110"/>
                <a:gd name="T14" fmla="*/ 45 w 107"/>
                <a:gd name="T15" fmla="*/ 63 h 110"/>
                <a:gd name="T16" fmla="*/ 45 w 107"/>
                <a:gd name="T17" fmla="*/ 110 h 110"/>
                <a:gd name="T18" fmla="*/ 62 w 107"/>
                <a:gd name="T19" fmla="*/ 110 h 110"/>
                <a:gd name="T20" fmla="*/ 62 w 107"/>
                <a:gd name="T21" fmla="*/ 63 h 110"/>
                <a:gd name="T22" fmla="*/ 107 w 107"/>
                <a:gd name="T23" fmla="*/ 63 h 110"/>
                <a:gd name="T24" fmla="*/ 107 w 107"/>
                <a:gd name="T25" fmla="*/ 4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107" y="48"/>
                  </a:moveTo>
                  <a:lnTo>
                    <a:pt x="62" y="48"/>
                  </a:lnTo>
                  <a:lnTo>
                    <a:pt x="62" y="0"/>
                  </a:lnTo>
                  <a:lnTo>
                    <a:pt x="45" y="0"/>
                  </a:lnTo>
                  <a:lnTo>
                    <a:pt x="45" y="48"/>
                  </a:lnTo>
                  <a:lnTo>
                    <a:pt x="0" y="48"/>
                  </a:lnTo>
                  <a:lnTo>
                    <a:pt x="0" y="63"/>
                  </a:lnTo>
                  <a:lnTo>
                    <a:pt x="45" y="63"/>
                  </a:lnTo>
                  <a:lnTo>
                    <a:pt x="45" y="110"/>
                  </a:lnTo>
                  <a:lnTo>
                    <a:pt x="62" y="110"/>
                  </a:lnTo>
                  <a:lnTo>
                    <a:pt x="62" y="63"/>
                  </a:lnTo>
                  <a:lnTo>
                    <a:pt x="107" y="63"/>
                  </a:lnTo>
                  <a:lnTo>
                    <a:pt x="107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hteck 57">
            <a:extLst>
              <a:ext uri="{FF2B5EF4-FFF2-40B4-BE49-F238E27FC236}">
                <a16:creationId xmlns:a16="http://schemas.microsoft.com/office/drawing/2014/main" id="{67C65D96-55BF-4B5A-9523-FB5345FFDBE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20000">
                <a:srgbClr val="00004B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pic>
        <p:nvPicPr>
          <p:cNvPr id="59" name="Grafik 58">
            <a:extLst>
              <a:ext uri="{FF2B5EF4-FFF2-40B4-BE49-F238E27FC236}">
                <a16:creationId xmlns:a16="http://schemas.microsoft.com/office/drawing/2014/main" id="{96309EF8-B1D4-467C-9B88-D895A585FD2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991FAEFE-AE20-4294-9D72-67E4FF7F7B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968" y="0"/>
            <a:ext cx="9066032" cy="5143500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E8E5BF1B-D88C-482F-9755-6381FEF974A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65873" y="4543428"/>
            <a:ext cx="1132650" cy="421849"/>
          </a:xfrm>
          <a:prstGeom prst="rect">
            <a:avLst/>
          </a:prstGeom>
        </p:spPr>
      </p:pic>
      <p:sp>
        <p:nvSpPr>
          <p:cNvPr id="62" name="AutoShape 5">
            <a:extLst>
              <a:ext uri="{FF2B5EF4-FFF2-40B4-BE49-F238E27FC236}">
                <a16:creationId xmlns:a16="http://schemas.microsoft.com/office/drawing/2014/main" id="{096C427D-D179-481E-82D2-0B56C3786F9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470507" y="118988"/>
            <a:ext cx="1538835" cy="3477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AF5A5AC5-D488-4518-9F5B-06393C09163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51000" y="1811731"/>
            <a:ext cx="3042000" cy="1520038"/>
          </a:xfrm>
          <a:custGeom>
            <a:avLst/>
            <a:gdLst>
              <a:gd name="T0" fmla="*/ 13419 w 13419"/>
              <a:gd name="T1" fmla="*/ 3355 h 6710"/>
              <a:gd name="T2" fmla="*/ 10061 w 13419"/>
              <a:gd name="T3" fmla="*/ 0 h 6710"/>
              <a:gd name="T4" fmla="*/ 6114 w 13419"/>
              <a:gd name="T5" fmla="*/ 0 h 6710"/>
              <a:gd name="T6" fmla="*/ 6114 w 13419"/>
              <a:gd name="T7" fmla="*/ 2760 h 6710"/>
              <a:gd name="T8" fmla="*/ 3356 w 13419"/>
              <a:gd name="T9" fmla="*/ 2760 h 6710"/>
              <a:gd name="T10" fmla="*/ 3356 w 13419"/>
              <a:gd name="T11" fmla="*/ 3950 h 6710"/>
              <a:gd name="T12" fmla="*/ 6114 w 13419"/>
              <a:gd name="T13" fmla="*/ 3950 h 6710"/>
              <a:gd name="T14" fmla="*/ 6114 w 13419"/>
              <a:gd name="T15" fmla="*/ 5520 h 6710"/>
              <a:gd name="T16" fmla="*/ 3359 w 13419"/>
              <a:gd name="T17" fmla="*/ 5520 h 6710"/>
              <a:gd name="T18" fmla="*/ 1191 w 13419"/>
              <a:gd name="T19" fmla="*/ 3355 h 6710"/>
              <a:gd name="T20" fmla="*/ 3359 w 13419"/>
              <a:gd name="T21" fmla="*/ 1190 h 6710"/>
              <a:gd name="T22" fmla="*/ 4737 w 13419"/>
              <a:gd name="T23" fmla="*/ 1190 h 6710"/>
              <a:gd name="T24" fmla="*/ 4737 w 13419"/>
              <a:gd name="T25" fmla="*/ 0 h 6710"/>
              <a:gd name="T26" fmla="*/ 3359 w 13419"/>
              <a:gd name="T27" fmla="*/ 0 h 6710"/>
              <a:gd name="T28" fmla="*/ 0 w 13419"/>
              <a:gd name="T29" fmla="*/ 3355 h 6710"/>
              <a:gd name="T30" fmla="*/ 3359 w 13419"/>
              <a:gd name="T31" fmla="*/ 6710 h 6710"/>
              <a:gd name="T32" fmla="*/ 10061 w 13419"/>
              <a:gd name="T33" fmla="*/ 6710 h 6710"/>
              <a:gd name="T34" fmla="*/ 13419 w 13419"/>
              <a:gd name="T35" fmla="*/ 3355 h 6710"/>
              <a:gd name="T36" fmla="*/ 10061 w 13419"/>
              <a:gd name="T37" fmla="*/ 5520 h 6710"/>
              <a:gd name="T38" fmla="*/ 7305 w 13419"/>
              <a:gd name="T39" fmla="*/ 5520 h 6710"/>
              <a:gd name="T40" fmla="*/ 7305 w 13419"/>
              <a:gd name="T41" fmla="*/ 3950 h 6710"/>
              <a:gd name="T42" fmla="*/ 10064 w 13419"/>
              <a:gd name="T43" fmla="*/ 3950 h 6710"/>
              <a:gd name="T44" fmla="*/ 10064 w 13419"/>
              <a:gd name="T45" fmla="*/ 2760 h 6710"/>
              <a:gd name="T46" fmla="*/ 7305 w 13419"/>
              <a:gd name="T47" fmla="*/ 2760 h 6710"/>
              <a:gd name="T48" fmla="*/ 7305 w 13419"/>
              <a:gd name="T49" fmla="*/ 1190 h 6710"/>
              <a:gd name="T50" fmla="*/ 10061 w 13419"/>
              <a:gd name="T51" fmla="*/ 1190 h 6710"/>
              <a:gd name="T52" fmla="*/ 12228 w 13419"/>
              <a:gd name="T53" fmla="*/ 3355 h 6710"/>
              <a:gd name="T54" fmla="*/ 10061 w 13419"/>
              <a:gd name="T55" fmla="*/ 5520 h 6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419" h="6710">
                <a:moveTo>
                  <a:pt x="13419" y="3355"/>
                </a:moveTo>
                <a:cubicBezTo>
                  <a:pt x="13419" y="1503"/>
                  <a:pt x="11915" y="0"/>
                  <a:pt x="10061" y="0"/>
                </a:cubicBezTo>
                <a:lnTo>
                  <a:pt x="6114" y="0"/>
                </a:lnTo>
                <a:lnTo>
                  <a:pt x="6114" y="2760"/>
                </a:lnTo>
                <a:lnTo>
                  <a:pt x="3356" y="2760"/>
                </a:lnTo>
                <a:lnTo>
                  <a:pt x="3356" y="3950"/>
                </a:lnTo>
                <a:lnTo>
                  <a:pt x="6114" y="3950"/>
                </a:lnTo>
                <a:lnTo>
                  <a:pt x="6114" y="5520"/>
                </a:lnTo>
                <a:lnTo>
                  <a:pt x="3359" y="5520"/>
                </a:lnTo>
                <a:cubicBezTo>
                  <a:pt x="2162" y="5520"/>
                  <a:pt x="1191" y="4550"/>
                  <a:pt x="1191" y="3355"/>
                </a:cubicBezTo>
                <a:cubicBezTo>
                  <a:pt x="1191" y="2160"/>
                  <a:pt x="2162" y="1190"/>
                  <a:pt x="3359" y="1190"/>
                </a:cubicBezTo>
                <a:lnTo>
                  <a:pt x="4737" y="1190"/>
                </a:lnTo>
                <a:lnTo>
                  <a:pt x="4737" y="0"/>
                </a:lnTo>
                <a:lnTo>
                  <a:pt x="3359" y="0"/>
                </a:lnTo>
                <a:cubicBezTo>
                  <a:pt x="1504" y="0"/>
                  <a:pt x="0" y="1503"/>
                  <a:pt x="0" y="3355"/>
                </a:cubicBezTo>
                <a:cubicBezTo>
                  <a:pt x="0" y="5184"/>
                  <a:pt x="1512" y="6710"/>
                  <a:pt x="3359" y="6710"/>
                </a:cubicBezTo>
                <a:lnTo>
                  <a:pt x="10061" y="6710"/>
                </a:lnTo>
                <a:cubicBezTo>
                  <a:pt x="11908" y="6710"/>
                  <a:pt x="13419" y="5196"/>
                  <a:pt x="13419" y="3355"/>
                </a:cubicBezTo>
                <a:close/>
                <a:moveTo>
                  <a:pt x="10061" y="5520"/>
                </a:moveTo>
                <a:lnTo>
                  <a:pt x="7305" y="5520"/>
                </a:lnTo>
                <a:lnTo>
                  <a:pt x="7305" y="3950"/>
                </a:lnTo>
                <a:lnTo>
                  <a:pt x="10064" y="3950"/>
                </a:lnTo>
                <a:lnTo>
                  <a:pt x="10064" y="2760"/>
                </a:lnTo>
                <a:lnTo>
                  <a:pt x="7305" y="2760"/>
                </a:lnTo>
                <a:lnTo>
                  <a:pt x="7305" y="1190"/>
                </a:lnTo>
                <a:lnTo>
                  <a:pt x="10061" y="1190"/>
                </a:lnTo>
                <a:cubicBezTo>
                  <a:pt x="11257" y="1190"/>
                  <a:pt x="12228" y="2160"/>
                  <a:pt x="12228" y="3355"/>
                </a:cubicBezTo>
                <a:cubicBezTo>
                  <a:pt x="12228" y="4550"/>
                  <a:pt x="11257" y="5520"/>
                  <a:pt x="10061" y="55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450" dirty="0">
              <a:solidFill>
                <a:schemeClr val="tx1"/>
              </a:solidFill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9A6DFA75-1091-4564-9E6B-E846F743035C}"/>
              </a:ext>
            </a:extLst>
          </p:cNvPr>
          <p:cNvGrpSpPr/>
          <p:nvPr/>
        </p:nvGrpSpPr>
        <p:grpSpPr>
          <a:xfrm>
            <a:off x="7783576" y="179762"/>
            <a:ext cx="1115940" cy="97329"/>
            <a:chOff x="8029575" y="179762"/>
            <a:chExt cx="932283" cy="81311"/>
          </a:xfrm>
        </p:grpSpPr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5C85B1DF-A828-473E-A3E1-B115DB283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4892" y="201984"/>
              <a:ext cx="49997" cy="57573"/>
            </a:xfrm>
            <a:custGeom>
              <a:avLst/>
              <a:gdLst>
                <a:gd name="T0" fmla="*/ 26 w 42"/>
                <a:gd name="T1" fmla="*/ 0 h 48"/>
                <a:gd name="T2" fmla="*/ 11 w 42"/>
                <a:gd name="T3" fmla="*/ 8 h 48"/>
                <a:gd name="T4" fmla="*/ 11 w 42"/>
                <a:gd name="T5" fmla="*/ 8 h 48"/>
                <a:gd name="T6" fmla="*/ 11 w 42"/>
                <a:gd name="T7" fmla="*/ 1 h 48"/>
                <a:gd name="T8" fmla="*/ 0 w 42"/>
                <a:gd name="T9" fmla="*/ 1 h 48"/>
                <a:gd name="T10" fmla="*/ 0 w 42"/>
                <a:gd name="T11" fmla="*/ 48 h 48"/>
                <a:gd name="T12" fmla="*/ 12 w 42"/>
                <a:gd name="T13" fmla="*/ 48 h 48"/>
                <a:gd name="T14" fmla="*/ 12 w 42"/>
                <a:gd name="T15" fmla="*/ 25 h 48"/>
                <a:gd name="T16" fmla="*/ 22 w 42"/>
                <a:gd name="T17" fmla="*/ 10 h 48"/>
                <a:gd name="T18" fmla="*/ 30 w 42"/>
                <a:gd name="T19" fmla="*/ 23 h 48"/>
                <a:gd name="T20" fmla="*/ 30 w 42"/>
                <a:gd name="T21" fmla="*/ 48 h 48"/>
                <a:gd name="T22" fmla="*/ 42 w 42"/>
                <a:gd name="T23" fmla="*/ 48 h 48"/>
                <a:gd name="T24" fmla="*/ 42 w 42"/>
                <a:gd name="T25" fmla="*/ 18 h 48"/>
                <a:gd name="T26" fmla="*/ 26 w 42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8">
                  <a:moveTo>
                    <a:pt x="26" y="0"/>
                  </a:moveTo>
                  <a:cubicBezTo>
                    <a:pt x="20" y="0"/>
                    <a:pt x="15" y="2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19"/>
                    <a:pt x="13" y="10"/>
                    <a:pt x="22" y="10"/>
                  </a:cubicBezTo>
                  <a:cubicBezTo>
                    <a:pt x="30" y="10"/>
                    <a:pt x="30" y="17"/>
                    <a:pt x="30" y="23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8"/>
                    <a:pt x="37" y="0"/>
                    <a:pt x="2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F9AE5DA5-C6A9-4E8F-A8A3-ED5FF4A835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5126" y="201984"/>
              <a:ext cx="51514" cy="59089"/>
            </a:xfrm>
            <a:custGeom>
              <a:avLst/>
              <a:gdLst>
                <a:gd name="T0" fmla="*/ 24 w 43"/>
                <a:gd name="T1" fmla="*/ 49 h 49"/>
                <a:gd name="T2" fmla="*/ 40 w 43"/>
                <a:gd name="T3" fmla="*/ 45 h 49"/>
                <a:gd name="T4" fmla="*/ 40 w 43"/>
                <a:gd name="T5" fmla="*/ 35 h 49"/>
                <a:gd name="T6" fmla="*/ 25 w 43"/>
                <a:gd name="T7" fmla="*/ 40 h 49"/>
                <a:gd name="T8" fmla="*/ 11 w 43"/>
                <a:gd name="T9" fmla="*/ 28 h 49"/>
                <a:gd name="T10" fmla="*/ 43 w 43"/>
                <a:gd name="T11" fmla="*/ 28 h 49"/>
                <a:gd name="T12" fmla="*/ 21 w 43"/>
                <a:gd name="T13" fmla="*/ 0 h 49"/>
                <a:gd name="T14" fmla="*/ 0 w 43"/>
                <a:gd name="T15" fmla="*/ 25 h 49"/>
                <a:gd name="T16" fmla="*/ 24 w 43"/>
                <a:gd name="T17" fmla="*/ 49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4" y="49"/>
                  </a:move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moveTo>
                    <a:pt x="22" y="9"/>
                  </a:moveTo>
                  <a:cubicBezTo>
                    <a:pt x="29" y="9"/>
                    <a:pt x="31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0E661213-4CFB-49D9-8287-16C31A89D5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1258" y="201984"/>
              <a:ext cx="51514" cy="59089"/>
            </a:xfrm>
            <a:custGeom>
              <a:avLst/>
              <a:gdLst>
                <a:gd name="T0" fmla="*/ 40 w 43"/>
                <a:gd name="T1" fmla="*/ 45 h 49"/>
                <a:gd name="T2" fmla="*/ 40 w 43"/>
                <a:gd name="T3" fmla="*/ 35 h 49"/>
                <a:gd name="T4" fmla="*/ 25 w 43"/>
                <a:gd name="T5" fmla="*/ 40 h 49"/>
                <a:gd name="T6" fmla="*/ 11 w 43"/>
                <a:gd name="T7" fmla="*/ 28 h 49"/>
                <a:gd name="T8" fmla="*/ 43 w 43"/>
                <a:gd name="T9" fmla="*/ 28 h 49"/>
                <a:gd name="T10" fmla="*/ 21 w 43"/>
                <a:gd name="T11" fmla="*/ 0 h 49"/>
                <a:gd name="T12" fmla="*/ 0 w 43"/>
                <a:gd name="T13" fmla="*/ 25 h 49"/>
                <a:gd name="T14" fmla="*/ 24 w 43"/>
                <a:gd name="T15" fmla="*/ 49 h 49"/>
                <a:gd name="T16" fmla="*/ 40 w 43"/>
                <a:gd name="T17" fmla="*/ 45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40" y="4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moveTo>
                    <a:pt x="22" y="9"/>
                  </a:moveTo>
                  <a:cubicBezTo>
                    <a:pt x="29" y="9"/>
                    <a:pt x="32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4664A2F9-1184-4C9B-B55F-854336CDC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82288"/>
              <a:ext cx="64643" cy="78785"/>
            </a:xfrm>
            <a:custGeom>
              <a:avLst/>
              <a:gdLst>
                <a:gd name="T0" fmla="*/ 34 w 54"/>
                <a:gd name="T1" fmla="*/ 65 h 65"/>
                <a:gd name="T2" fmla="*/ 54 w 54"/>
                <a:gd name="T3" fmla="*/ 61 h 65"/>
                <a:gd name="T4" fmla="*/ 54 w 54"/>
                <a:gd name="T5" fmla="*/ 28 h 65"/>
                <a:gd name="T6" fmla="*/ 29 w 54"/>
                <a:gd name="T7" fmla="*/ 28 h 65"/>
                <a:gd name="T8" fmla="*/ 29 w 54"/>
                <a:gd name="T9" fmla="*/ 38 h 65"/>
                <a:gd name="T10" fmla="*/ 42 w 54"/>
                <a:gd name="T11" fmla="*/ 38 h 65"/>
                <a:gd name="T12" fmla="*/ 42 w 54"/>
                <a:gd name="T13" fmla="*/ 54 h 65"/>
                <a:gd name="T14" fmla="*/ 34 w 54"/>
                <a:gd name="T15" fmla="*/ 55 h 65"/>
                <a:gd name="T16" fmla="*/ 13 w 54"/>
                <a:gd name="T17" fmla="*/ 32 h 65"/>
                <a:gd name="T18" fmla="*/ 36 w 54"/>
                <a:gd name="T19" fmla="*/ 10 h 65"/>
                <a:gd name="T20" fmla="*/ 52 w 54"/>
                <a:gd name="T21" fmla="*/ 13 h 65"/>
                <a:gd name="T22" fmla="*/ 53 w 54"/>
                <a:gd name="T23" fmla="*/ 3 h 65"/>
                <a:gd name="T24" fmla="*/ 34 w 54"/>
                <a:gd name="T25" fmla="*/ 0 h 65"/>
                <a:gd name="T26" fmla="*/ 0 w 54"/>
                <a:gd name="T27" fmla="*/ 33 h 65"/>
                <a:gd name="T28" fmla="*/ 34 w 54"/>
                <a:gd name="T2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65">
                  <a:moveTo>
                    <a:pt x="34" y="65"/>
                  </a:moveTo>
                  <a:cubicBezTo>
                    <a:pt x="41" y="65"/>
                    <a:pt x="48" y="63"/>
                    <a:pt x="54" y="6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0" y="54"/>
                    <a:pt x="38" y="55"/>
                    <a:pt x="34" y="55"/>
                  </a:cubicBezTo>
                  <a:cubicBezTo>
                    <a:pt x="21" y="55"/>
                    <a:pt x="13" y="45"/>
                    <a:pt x="13" y="32"/>
                  </a:cubicBezTo>
                  <a:cubicBezTo>
                    <a:pt x="13" y="20"/>
                    <a:pt x="21" y="10"/>
                    <a:pt x="36" y="10"/>
                  </a:cubicBezTo>
                  <a:cubicBezTo>
                    <a:pt x="41" y="10"/>
                    <a:pt x="47" y="11"/>
                    <a:pt x="52" y="1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7" y="1"/>
                    <a:pt x="42" y="0"/>
                    <a:pt x="34" y="0"/>
                  </a:cubicBezTo>
                  <a:cubicBezTo>
                    <a:pt x="13" y="0"/>
                    <a:pt x="0" y="12"/>
                    <a:pt x="0" y="33"/>
                  </a:cubicBezTo>
                  <a:cubicBezTo>
                    <a:pt x="0" y="54"/>
                    <a:pt x="14" y="65"/>
                    <a:pt x="34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D8C6C797-462A-40A8-88A6-2EFC99D8D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4811" y="201984"/>
              <a:ext cx="52018" cy="59089"/>
            </a:xfrm>
            <a:custGeom>
              <a:avLst/>
              <a:gdLst>
                <a:gd name="T0" fmla="*/ 39 w 43"/>
                <a:gd name="T1" fmla="*/ 35 h 49"/>
                <a:gd name="T2" fmla="*/ 24 w 43"/>
                <a:gd name="T3" fmla="*/ 40 h 49"/>
                <a:gd name="T4" fmla="*/ 11 w 43"/>
                <a:gd name="T5" fmla="*/ 28 h 49"/>
                <a:gd name="T6" fmla="*/ 43 w 43"/>
                <a:gd name="T7" fmla="*/ 28 h 49"/>
                <a:gd name="T8" fmla="*/ 21 w 43"/>
                <a:gd name="T9" fmla="*/ 0 h 49"/>
                <a:gd name="T10" fmla="*/ 0 w 43"/>
                <a:gd name="T11" fmla="*/ 25 h 49"/>
                <a:gd name="T12" fmla="*/ 24 w 43"/>
                <a:gd name="T13" fmla="*/ 49 h 49"/>
                <a:gd name="T14" fmla="*/ 39 w 43"/>
                <a:gd name="T15" fmla="*/ 45 h 49"/>
                <a:gd name="T16" fmla="*/ 39 w 43"/>
                <a:gd name="T17" fmla="*/ 35 h 49"/>
                <a:gd name="T18" fmla="*/ 22 w 43"/>
                <a:gd name="T19" fmla="*/ 9 h 49"/>
                <a:gd name="T20" fmla="*/ 31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39" y="35"/>
                  </a:move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8" y="49"/>
                    <a:pt x="24" y="49"/>
                  </a:cubicBezTo>
                  <a:cubicBezTo>
                    <a:pt x="30" y="49"/>
                    <a:pt x="35" y="47"/>
                    <a:pt x="39" y="45"/>
                  </a:cubicBezTo>
                  <a:lnTo>
                    <a:pt x="39" y="35"/>
                  </a:lnTo>
                  <a:close/>
                  <a:moveTo>
                    <a:pt x="22" y="9"/>
                  </a:moveTo>
                  <a:cubicBezTo>
                    <a:pt x="28" y="9"/>
                    <a:pt x="31" y="14"/>
                    <a:pt x="3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0D80B814-C5F7-49C8-8884-1689CA79E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3476" y="187338"/>
              <a:ext cx="38382" cy="73735"/>
            </a:xfrm>
            <a:custGeom>
              <a:avLst/>
              <a:gdLst>
                <a:gd name="T0" fmla="*/ 8 w 32"/>
                <a:gd name="T1" fmla="*/ 46 h 61"/>
                <a:gd name="T2" fmla="*/ 23 w 32"/>
                <a:gd name="T3" fmla="*/ 61 h 61"/>
                <a:gd name="T4" fmla="*/ 32 w 32"/>
                <a:gd name="T5" fmla="*/ 60 h 61"/>
                <a:gd name="T6" fmla="*/ 32 w 32"/>
                <a:gd name="T7" fmla="*/ 50 h 61"/>
                <a:gd name="T8" fmla="*/ 26 w 32"/>
                <a:gd name="T9" fmla="*/ 51 h 61"/>
                <a:gd name="T10" fmla="*/ 20 w 32"/>
                <a:gd name="T11" fmla="*/ 44 h 61"/>
                <a:gd name="T12" fmla="*/ 20 w 32"/>
                <a:gd name="T13" fmla="*/ 22 h 61"/>
                <a:gd name="T14" fmla="*/ 31 w 32"/>
                <a:gd name="T15" fmla="*/ 22 h 61"/>
                <a:gd name="T16" fmla="*/ 31 w 32"/>
                <a:gd name="T17" fmla="*/ 13 h 61"/>
                <a:gd name="T18" fmla="*/ 20 w 32"/>
                <a:gd name="T19" fmla="*/ 13 h 61"/>
                <a:gd name="T20" fmla="*/ 20 w 32"/>
                <a:gd name="T21" fmla="*/ 0 h 61"/>
                <a:gd name="T22" fmla="*/ 8 w 32"/>
                <a:gd name="T23" fmla="*/ 4 h 61"/>
                <a:gd name="T24" fmla="*/ 8 w 32"/>
                <a:gd name="T25" fmla="*/ 13 h 61"/>
                <a:gd name="T26" fmla="*/ 0 w 32"/>
                <a:gd name="T27" fmla="*/ 13 h 61"/>
                <a:gd name="T28" fmla="*/ 0 w 32"/>
                <a:gd name="T29" fmla="*/ 22 h 61"/>
                <a:gd name="T30" fmla="*/ 8 w 32"/>
                <a:gd name="T31" fmla="*/ 22 h 61"/>
                <a:gd name="T32" fmla="*/ 8 w 32"/>
                <a:gd name="T3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61">
                  <a:moveTo>
                    <a:pt x="8" y="46"/>
                  </a:moveTo>
                  <a:cubicBezTo>
                    <a:pt x="8" y="55"/>
                    <a:pt x="14" y="61"/>
                    <a:pt x="23" y="61"/>
                  </a:cubicBezTo>
                  <a:cubicBezTo>
                    <a:pt x="27" y="61"/>
                    <a:pt x="29" y="60"/>
                    <a:pt x="32" y="6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51"/>
                    <a:pt x="28" y="51"/>
                    <a:pt x="26" y="51"/>
                  </a:cubicBezTo>
                  <a:cubicBezTo>
                    <a:pt x="22" y="51"/>
                    <a:pt x="20" y="48"/>
                    <a:pt x="20" y="4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lnTo>
                    <a:pt x="8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34">
              <a:extLst>
                <a:ext uri="{FF2B5EF4-FFF2-40B4-BE49-F238E27FC236}">
                  <a16:creationId xmlns:a16="http://schemas.microsoft.com/office/drawing/2014/main" id="{108FB955-2C4F-46A2-91C3-95D2B5D8E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6007" y="179762"/>
              <a:ext cx="14140" cy="13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35">
              <a:extLst>
                <a:ext uri="{FF2B5EF4-FFF2-40B4-BE49-F238E27FC236}">
                  <a16:creationId xmlns:a16="http://schemas.microsoft.com/office/drawing/2014/main" id="{D0E15656-2B4B-4C86-9D56-43EAA76B6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6007" y="202994"/>
              <a:ext cx="14140" cy="56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BED7F28E-0C5F-4464-B343-168F63A30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3298" y="179762"/>
              <a:ext cx="50504" cy="79795"/>
            </a:xfrm>
            <a:custGeom>
              <a:avLst/>
              <a:gdLst>
                <a:gd name="T0" fmla="*/ 29 w 100"/>
                <a:gd name="T1" fmla="*/ 103 h 158"/>
                <a:gd name="T2" fmla="*/ 29 w 100"/>
                <a:gd name="T3" fmla="*/ 103 h 158"/>
                <a:gd name="T4" fmla="*/ 64 w 100"/>
                <a:gd name="T5" fmla="*/ 158 h 158"/>
                <a:gd name="T6" fmla="*/ 100 w 100"/>
                <a:gd name="T7" fmla="*/ 158 h 158"/>
                <a:gd name="T8" fmla="*/ 55 w 100"/>
                <a:gd name="T9" fmla="*/ 96 h 158"/>
                <a:gd name="T10" fmla="*/ 95 w 100"/>
                <a:gd name="T11" fmla="*/ 46 h 158"/>
                <a:gd name="T12" fmla="*/ 62 w 100"/>
                <a:gd name="T13" fmla="*/ 46 h 158"/>
                <a:gd name="T14" fmla="*/ 29 w 100"/>
                <a:gd name="T15" fmla="*/ 91 h 158"/>
                <a:gd name="T16" fmla="*/ 29 w 100"/>
                <a:gd name="T17" fmla="*/ 91 h 158"/>
                <a:gd name="T18" fmla="*/ 29 w 100"/>
                <a:gd name="T19" fmla="*/ 0 h 158"/>
                <a:gd name="T20" fmla="*/ 0 w 100"/>
                <a:gd name="T21" fmla="*/ 0 h 158"/>
                <a:gd name="T22" fmla="*/ 0 w 100"/>
                <a:gd name="T23" fmla="*/ 158 h 158"/>
                <a:gd name="T24" fmla="*/ 29 w 100"/>
                <a:gd name="T25" fmla="*/ 158 h 158"/>
                <a:gd name="T26" fmla="*/ 29 w 100"/>
                <a:gd name="T27" fmla="*/ 10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158">
                  <a:moveTo>
                    <a:pt x="29" y="103"/>
                  </a:moveTo>
                  <a:lnTo>
                    <a:pt x="29" y="103"/>
                  </a:lnTo>
                  <a:lnTo>
                    <a:pt x="64" y="158"/>
                  </a:lnTo>
                  <a:lnTo>
                    <a:pt x="100" y="158"/>
                  </a:lnTo>
                  <a:lnTo>
                    <a:pt x="55" y="96"/>
                  </a:lnTo>
                  <a:lnTo>
                    <a:pt x="95" y="46"/>
                  </a:lnTo>
                  <a:lnTo>
                    <a:pt x="62" y="46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29" y="158"/>
                  </a:lnTo>
                  <a:lnTo>
                    <a:pt x="29" y="1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89AEF85B-73D7-4ED8-A8A3-60DB7FDFA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5223" y="201984"/>
              <a:ext cx="39392" cy="59089"/>
            </a:xfrm>
            <a:custGeom>
              <a:avLst/>
              <a:gdLst>
                <a:gd name="T0" fmla="*/ 12 w 33"/>
                <a:gd name="T1" fmla="*/ 14 h 49"/>
                <a:gd name="T2" fmla="*/ 19 w 33"/>
                <a:gd name="T3" fmla="*/ 9 h 49"/>
                <a:gd name="T4" fmla="*/ 30 w 33"/>
                <a:gd name="T5" fmla="*/ 11 h 49"/>
                <a:gd name="T6" fmla="*/ 31 w 33"/>
                <a:gd name="T7" fmla="*/ 2 h 49"/>
                <a:gd name="T8" fmla="*/ 18 w 33"/>
                <a:gd name="T9" fmla="*/ 0 h 49"/>
                <a:gd name="T10" fmla="*/ 0 w 33"/>
                <a:gd name="T11" fmla="*/ 15 h 49"/>
                <a:gd name="T12" fmla="*/ 21 w 33"/>
                <a:gd name="T13" fmla="*/ 34 h 49"/>
                <a:gd name="T14" fmla="*/ 13 w 33"/>
                <a:gd name="T15" fmla="*/ 40 h 49"/>
                <a:gd name="T16" fmla="*/ 1 w 33"/>
                <a:gd name="T17" fmla="*/ 37 h 49"/>
                <a:gd name="T18" fmla="*/ 0 w 33"/>
                <a:gd name="T19" fmla="*/ 47 h 49"/>
                <a:gd name="T20" fmla="*/ 14 w 33"/>
                <a:gd name="T21" fmla="*/ 49 h 49"/>
                <a:gd name="T22" fmla="*/ 33 w 33"/>
                <a:gd name="T23" fmla="*/ 34 h 49"/>
                <a:gd name="T24" fmla="*/ 12 w 33"/>
                <a:gd name="T25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49">
                  <a:moveTo>
                    <a:pt x="12" y="14"/>
                  </a:moveTo>
                  <a:cubicBezTo>
                    <a:pt x="12" y="10"/>
                    <a:pt x="16" y="9"/>
                    <a:pt x="19" y="9"/>
                  </a:cubicBezTo>
                  <a:cubicBezTo>
                    <a:pt x="24" y="9"/>
                    <a:pt x="26" y="10"/>
                    <a:pt x="30" y="1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7" y="1"/>
                    <a:pt x="23" y="0"/>
                    <a:pt x="18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31"/>
                    <a:pt x="21" y="25"/>
                    <a:pt x="21" y="34"/>
                  </a:cubicBezTo>
                  <a:cubicBezTo>
                    <a:pt x="21" y="39"/>
                    <a:pt x="16" y="40"/>
                    <a:pt x="13" y="40"/>
                  </a:cubicBezTo>
                  <a:cubicBezTo>
                    <a:pt x="9" y="40"/>
                    <a:pt x="5" y="39"/>
                    <a:pt x="1" y="3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" y="48"/>
                    <a:pt x="9" y="49"/>
                    <a:pt x="14" y="49"/>
                  </a:cubicBezTo>
                  <a:cubicBezTo>
                    <a:pt x="24" y="49"/>
                    <a:pt x="33" y="44"/>
                    <a:pt x="33" y="34"/>
                  </a:cubicBezTo>
                  <a:cubicBezTo>
                    <a:pt x="33" y="17"/>
                    <a:pt x="12" y="22"/>
                    <a:pt x="12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8">
              <a:extLst>
                <a:ext uri="{FF2B5EF4-FFF2-40B4-BE49-F238E27FC236}">
                  <a16:creationId xmlns:a16="http://schemas.microsoft.com/office/drawing/2014/main" id="{BB398AD9-8931-498B-82E4-84565815BF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9654" y="183802"/>
              <a:ext cx="64643" cy="75755"/>
            </a:xfrm>
            <a:custGeom>
              <a:avLst/>
              <a:gdLst>
                <a:gd name="T0" fmla="*/ 54 w 54"/>
                <a:gd name="T1" fmla="*/ 31 h 63"/>
                <a:gd name="T2" fmla="*/ 18 w 54"/>
                <a:gd name="T3" fmla="*/ 0 h 63"/>
                <a:gd name="T4" fmla="*/ 0 w 54"/>
                <a:gd name="T5" fmla="*/ 0 h 63"/>
                <a:gd name="T6" fmla="*/ 0 w 54"/>
                <a:gd name="T7" fmla="*/ 63 h 63"/>
                <a:gd name="T8" fmla="*/ 18 w 54"/>
                <a:gd name="T9" fmla="*/ 63 h 63"/>
                <a:gd name="T10" fmla="*/ 54 w 54"/>
                <a:gd name="T11" fmla="*/ 31 h 63"/>
                <a:gd name="T12" fmla="*/ 20 w 54"/>
                <a:gd name="T13" fmla="*/ 53 h 63"/>
                <a:gd name="T14" fmla="*/ 13 w 54"/>
                <a:gd name="T15" fmla="*/ 53 h 63"/>
                <a:gd name="T16" fmla="*/ 13 w 54"/>
                <a:gd name="T17" fmla="*/ 10 h 63"/>
                <a:gd name="T18" fmla="*/ 20 w 54"/>
                <a:gd name="T19" fmla="*/ 10 h 63"/>
                <a:gd name="T20" fmla="*/ 41 w 54"/>
                <a:gd name="T21" fmla="*/ 31 h 63"/>
                <a:gd name="T22" fmla="*/ 20 w 54"/>
                <a:gd name="T23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63">
                  <a:moveTo>
                    <a:pt x="54" y="31"/>
                  </a:moveTo>
                  <a:cubicBezTo>
                    <a:pt x="54" y="6"/>
                    <a:pt x="37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37" y="63"/>
                    <a:pt x="54" y="56"/>
                    <a:pt x="54" y="31"/>
                  </a:cubicBezTo>
                  <a:moveTo>
                    <a:pt x="20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0" y="10"/>
                    <a:pt x="41" y="18"/>
                    <a:pt x="41" y="31"/>
                  </a:cubicBezTo>
                  <a:cubicBezTo>
                    <a:pt x="41" y="45"/>
                    <a:pt x="30" y="53"/>
                    <a:pt x="20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9">
              <a:extLst>
                <a:ext uri="{FF2B5EF4-FFF2-40B4-BE49-F238E27FC236}">
                  <a16:creationId xmlns:a16="http://schemas.microsoft.com/office/drawing/2014/main" id="{C70C40A4-6CDA-415B-A7AE-B8B0AB1B8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8941" y="202994"/>
              <a:ext cx="56564" cy="56564"/>
            </a:xfrm>
            <a:custGeom>
              <a:avLst/>
              <a:gdLst>
                <a:gd name="T0" fmla="*/ 112 w 112"/>
                <a:gd name="T1" fmla="*/ 0 h 112"/>
                <a:gd name="T2" fmla="*/ 83 w 112"/>
                <a:gd name="T3" fmla="*/ 0 h 112"/>
                <a:gd name="T4" fmla="*/ 57 w 112"/>
                <a:gd name="T5" fmla="*/ 81 h 112"/>
                <a:gd name="T6" fmla="*/ 57 w 112"/>
                <a:gd name="T7" fmla="*/ 81 h 112"/>
                <a:gd name="T8" fmla="*/ 29 w 112"/>
                <a:gd name="T9" fmla="*/ 0 h 112"/>
                <a:gd name="T10" fmla="*/ 0 w 112"/>
                <a:gd name="T11" fmla="*/ 0 h 112"/>
                <a:gd name="T12" fmla="*/ 41 w 112"/>
                <a:gd name="T13" fmla="*/ 112 h 112"/>
                <a:gd name="T14" fmla="*/ 72 w 112"/>
                <a:gd name="T15" fmla="*/ 112 h 112"/>
                <a:gd name="T16" fmla="*/ 112 w 112"/>
                <a:gd name="T1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112">
                  <a:moveTo>
                    <a:pt x="112" y="0"/>
                  </a:moveTo>
                  <a:lnTo>
                    <a:pt x="83" y="0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29" y="0"/>
                  </a:lnTo>
                  <a:lnTo>
                    <a:pt x="0" y="0"/>
                  </a:lnTo>
                  <a:lnTo>
                    <a:pt x="41" y="112"/>
                  </a:lnTo>
                  <a:lnTo>
                    <a:pt x="7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0">
              <a:extLst>
                <a:ext uri="{FF2B5EF4-FFF2-40B4-BE49-F238E27FC236}">
                  <a16:creationId xmlns:a16="http://schemas.microsoft.com/office/drawing/2014/main" id="{B5181E6B-BC58-4990-A47D-676CD34E0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1784" y="201984"/>
              <a:ext cx="41918" cy="59089"/>
            </a:xfrm>
            <a:custGeom>
              <a:avLst/>
              <a:gdLst>
                <a:gd name="T0" fmla="*/ 23 w 35"/>
                <a:gd name="T1" fmla="*/ 49 h 49"/>
                <a:gd name="T2" fmla="*/ 35 w 35"/>
                <a:gd name="T3" fmla="*/ 47 h 49"/>
                <a:gd name="T4" fmla="*/ 34 w 35"/>
                <a:gd name="T5" fmla="*/ 37 h 49"/>
                <a:gd name="T6" fmla="*/ 25 w 35"/>
                <a:gd name="T7" fmla="*/ 39 h 49"/>
                <a:gd name="T8" fmla="*/ 13 w 35"/>
                <a:gd name="T9" fmla="*/ 24 h 49"/>
                <a:gd name="T10" fmla="*/ 25 w 35"/>
                <a:gd name="T11" fmla="*/ 10 h 49"/>
                <a:gd name="T12" fmla="*/ 33 w 35"/>
                <a:gd name="T13" fmla="*/ 11 h 49"/>
                <a:gd name="T14" fmla="*/ 34 w 35"/>
                <a:gd name="T15" fmla="*/ 2 h 49"/>
                <a:gd name="T16" fmla="*/ 22 w 35"/>
                <a:gd name="T17" fmla="*/ 0 h 49"/>
                <a:gd name="T18" fmla="*/ 0 w 35"/>
                <a:gd name="T19" fmla="*/ 24 h 49"/>
                <a:gd name="T20" fmla="*/ 23 w 35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9">
                  <a:moveTo>
                    <a:pt x="23" y="49"/>
                  </a:moveTo>
                  <a:cubicBezTo>
                    <a:pt x="28" y="49"/>
                    <a:pt x="31" y="48"/>
                    <a:pt x="35" y="4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8" y="39"/>
                    <a:pt x="25" y="39"/>
                  </a:cubicBezTo>
                  <a:cubicBezTo>
                    <a:pt x="17" y="39"/>
                    <a:pt x="13" y="33"/>
                    <a:pt x="13" y="24"/>
                  </a:cubicBezTo>
                  <a:cubicBezTo>
                    <a:pt x="13" y="16"/>
                    <a:pt x="17" y="10"/>
                    <a:pt x="25" y="10"/>
                  </a:cubicBezTo>
                  <a:cubicBezTo>
                    <a:pt x="28" y="10"/>
                    <a:pt x="31" y="10"/>
                    <a:pt x="33" y="1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1" y="1"/>
                    <a:pt x="27" y="0"/>
                    <a:pt x="22" y="0"/>
                  </a:cubicBezTo>
                  <a:cubicBezTo>
                    <a:pt x="8" y="0"/>
                    <a:pt x="0" y="11"/>
                    <a:pt x="0" y="24"/>
                  </a:cubicBezTo>
                  <a:cubicBezTo>
                    <a:pt x="0" y="38"/>
                    <a:pt x="8" y="49"/>
                    <a:pt x="23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41">
              <a:extLst>
                <a:ext uri="{FF2B5EF4-FFF2-40B4-BE49-F238E27FC236}">
                  <a16:creationId xmlns:a16="http://schemas.microsoft.com/office/drawing/2014/main" id="{3A2DD696-151E-46D9-9E8F-E31A88901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875" y="179762"/>
              <a:ext cx="14140" cy="13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2">
              <a:extLst>
                <a:ext uri="{FF2B5EF4-FFF2-40B4-BE49-F238E27FC236}">
                  <a16:creationId xmlns:a16="http://schemas.microsoft.com/office/drawing/2014/main" id="{4B177ECC-0AF9-4AD1-BB6C-FEBD09F08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687" y="201984"/>
              <a:ext cx="51514" cy="59089"/>
            </a:xfrm>
            <a:custGeom>
              <a:avLst/>
              <a:gdLst>
                <a:gd name="T0" fmla="*/ 22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5 w 43"/>
                <a:gd name="T11" fmla="*/ 40 h 49"/>
                <a:gd name="T12" fmla="*/ 12 w 43"/>
                <a:gd name="T13" fmla="*/ 28 h 49"/>
                <a:gd name="T14" fmla="*/ 43 w 43"/>
                <a:gd name="T15" fmla="*/ 28 h 49"/>
                <a:gd name="T16" fmla="*/ 22 w 43"/>
                <a:gd name="T17" fmla="*/ 0 h 49"/>
                <a:gd name="T18" fmla="*/ 12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2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2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8"/>
                    <a:pt x="31" y="40"/>
                    <a:pt x="25" y="40"/>
                  </a:cubicBezTo>
                  <a:cubicBezTo>
                    <a:pt x="17" y="40"/>
                    <a:pt x="12" y="36"/>
                    <a:pt x="1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9" y="0"/>
                    <a:pt x="22" y="0"/>
                  </a:cubicBezTo>
                  <a:moveTo>
                    <a:pt x="12" y="20"/>
                  </a:moveTo>
                  <a:cubicBezTo>
                    <a:pt x="12" y="14"/>
                    <a:pt x="16" y="9"/>
                    <a:pt x="22" y="9"/>
                  </a:cubicBezTo>
                  <a:cubicBezTo>
                    <a:pt x="29" y="9"/>
                    <a:pt x="32" y="14"/>
                    <a:pt x="32" y="20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493331E3-EBBC-4861-9EE8-18E4D721F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4090" y="201984"/>
              <a:ext cx="33332" cy="57573"/>
            </a:xfrm>
            <a:custGeom>
              <a:avLst/>
              <a:gdLst>
                <a:gd name="T0" fmla="*/ 22 w 28"/>
                <a:gd name="T1" fmla="*/ 12 h 48"/>
                <a:gd name="T2" fmla="*/ 28 w 28"/>
                <a:gd name="T3" fmla="*/ 13 h 48"/>
                <a:gd name="T4" fmla="*/ 28 w 28"/>
                <a:gd name="T5" fmla="*/ 1 h 48"/>
                <a:gd name="T6" fmla="*/ 24 w 28"/>
                <a:gd name="T7" fmla="*/ 0 h 48"/>
                <a:gd name="T8" fmla="*/ 11 w 28"/>
                <a:gd name="T9" fmla="*/ 12 h 48"/>
                <a:gd name="T10" fmla="*/ 11 w 28"/>
                <a:gd name="T11" fmla="*/ 12 h 48"/>
                <a:gd name="T12" fmla="*/ 11 w 28"/>
                <a:gd name="T13" fmla="*/ 1 h 48"/>
                <a:gd name="T14" fmla="*/ 0 w 28"/>
                <a:gd name="T15" fmla="*/ 1 h 48"/>
                <a:gd name="T16" fmla="*/ 0 w 28"/>
                <a:gd name="T17" fmla="*/ 48 h 48"/>
                <a:gd name="T18" fmla="*/ 12 w 28"/>
                <a:gd name="T19" fmla="*/ 48 h 48"/>
                <a:gd name="T20" fmla="*/ 12 w 28"/>
                <a:gd name="T21" fmla="*/ 31 h 48"/>
                <a:gd name="T22" fmla="*/ 22 w 28"/>
                <a:gd name="T23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8">
                  <a:moveTo>
                    <a:pt x="22" y="12"/>
                  </a:moveTo>
                  <a:cubicBezTo>
                    <a:pt x="24" y="12"/>
                    <a:pt x="26" y="12"/>
                    <a:pt x="28" y="1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7" y="0"/>
                    <a:pt x="12" y="8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24"/>
                    <a:pt x="12" y="12"/>
                    <a:pt x="22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40189B39-EB00-47C7-80CE-D3EB2AFEED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2883" y="201984"/>
              <a:ext cx="51514" cy="59089"/>
            </a:xfrm>
            <a:custGeom>
              <a:avLst/>
              <a:gdLst>
                <a:gd name="T0" fmla="*/ 21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4 w 43"/>
                <a:gd name="T11" fmla="*/ 40 h 49"/>
                <a:gd name="T12" fmla="*/ 11 w 43"/>
                <a:gd name="T13" fmla="*/ 28 h 49"/>
                <a:gd name="T14" fmla="*/ 43 w 43"/>
                <a:gd name="T15" fmla="*/ 28 h 49"/>
                <a:gd name="T16" fmla="*/ 21 w 43"/>
                <a:gd name="T17" fmla="*/ 0 h 49"/>
                <a:gd name="T18" fmla="*/ 11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1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1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0" y="49"/>
                    <a:pt x="35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moveTo>
                    <a:pt x="11" y="20"/>
                  </a:moveTo>
                  <a:cubicBezTo>
                    <a:pt x="12" y="14"/>
                    <a:pt x="15" y="9"/>
                    <a:pt x="22" y="9"/>
                  </a:cubicBezTo>
                  <a:cubicBezTo>
                    <a:pt x="29" y="9"/>
                    <a:pt x="31" y="14"/>
                    <a:pt x="32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45">
              <a:extLst>
                <a:ext uri="{FF2B5EF4-FFF2-40B4-BE49-F238E27FC236}">
                  <a16:creationId xmlns:a16="http://schemas.microsoft.com/office/drawing/2014/main" id="{6315F0D1-D66B-410E-B938-0613F2EB6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875" y="202994"/>
              <a:ext cx="14140" cy="56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FE23B021-9802-4E62-92D3-0C87B2438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0970" y="204004"/>
              <a:ext cx="54038" cy="55554"/>
            </a:xfrm>
            <a:custGeom>
              <a:avLst/>
              <a:gdLst>
                <a:gd name="T0" fmla="*/ 107 w 107"/>
                <a:gd name="T1" fmla="*/ 48 h 110"/>
                <a:gd name="T2" fmla="*/ 62 w 107"/>
                <a:gd name="T3" fmla="*/ 48 h 110"/>
                <a:gd name="T4" fmla="*/ 62 w 107"/>
                <a:gd name="T5" fmla="*/ 0 h 110"/>
                <a:gd name="T6" fmla="*/ 45 w 107"/>
                <a:gd name="T7" fmla="*/ 0 h 110"/>
                <a:gd name="T8" fmla="*/ 45 w 107"/>
                <a:gd name="T9" fmla="*/ 48 h 110"/>
                <a:gd name="T10" fmla="*/ 0 w 107"/>
                <a:gd name="T11" fmla="*/ 48 h 110"/>
                <a:gd name="T12" fmla="*/ 0 w 107"/>
                <a:gd name="T13" fmla="*/ 63 h 110"/>
                <a:gd name="T14" fmla="*/ 45 w 107"/>
                <a:gd name="T15" fmla="*/ 63 h 110"/>
                <a:gd name="T16" fmla="*/ 45 w 107"/>
                <a:gd name="T17" fmla="*/ 110 h 110"/>
                <a:gd name="T18" fmla="*/ 62 w 107"/>
                <a:gd name="T19" fmla="*/ 110 h 110"/>
                <a:gd name="T20" fmla="*/ 62 w 107"/>
                <a:gd name="T21" fmla="*/ 63 h 110"/>
                <a:gd name="T22" fmla="*/ 107 w 107"/>
                <a:gd name="T23" fmla="*/ 63 h 110"/>
                <a:gd name="T24" fmla="*/ 107 w 107"/>
                <a:gd name="T25" fmla="*/ 4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107" y="48"/>
                  </a:moveTo>
                  <a:lnTo>
                    <a:pt x="62" y="48"/>
                  </a:lnTo>
                  <a:lnTo>
                    <a:pt x="62" y="0"/>
                  </a:lnTo>
                  <a:lnTo>
                    <a:pt x="45" y="0"/>
                  </a:lnTo>
                  <a:lnTo>
                    <a:pt x="45" y="48"/>
                  </a:lnTo>
                  <a:lnTo>
                    <a:pt x="0" y="48"/>
                  </a:lnTo>
                  <a:lnTo>
                    <a:pt x="0" y="63"/>
                  </a:lnTo>
                  <a:lnTo>
                    <a:pt x="45" y="63"/>
                  </a:lnTo>
                  <a:lnTo>
                    <a:pt x="45" y="110"/>
                  </a:lnTo>
                  <a:lnTo>
                    <a:pt x="62" y="110"/>
                  </a:lnTo>
                  <a:lnTo>
                    <a:pt x="62" y="63"/>
                  </a:lnTo>
                  <a:lnTo>
                    <a:pt x="107" y="63"/>
                  </a:lnTo>
                  <a:lnTo>
                    <a:pt x="107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4" name="Rechteck 83">
            <a:extLst>
              <a:ext uri="{FF2B5EF4-FFF2-40B4-BE49-F238E27FC236}">
                <a16:creationId xmlns:a16="http://schemas.microsoft.com/office/drawing/2014/main" id="{932CF772-64AC-4C67-97C8-AE9C7CCA205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20000">
                <a:srgbClr val="00004B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pic>
        <p:nvPicPr>
          <p:cNvPr id="85" name="Grafik 84">
            <a:extLst>
              <a:ext uri="{FF2B5EF4-FFF2-40B4-BE49-F238E27FC236}">
                <a16:creationId xmlns:a16="http://schemas.microsoft.com/office/drawing/2014/main" id="{60C11E3C-C641-44C7-A45C-1330F8033A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6" name="Grafik 85">
            <a:extLst>
              <a:ext uri="{FF2B5EF4-FFF2-40B4-BE49-F238E27FC236}">
                <a16:creationId xmlns:a16="http://schemas.microsoft.com/office/drawing/2014/main" id="{60AECF2A-AFE1-4944-9035-886D8606B9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968" y="0"/>
            <a:ext cx="9066032" cy="5143500"/>
          </a:xfrm>
          <a:prstGeom prst="rect">
            <a:avLst/>
          </a:prstGeom>
        </p:spPr>
      </p:pic>
      <p:pic>
        <p:nvPicPr>
          <p:cNvPr id="87" name="Grafik 86">
            <a:extLst>
              <a:ext uri="{FF2B5EF4-FFF2-40B4-BE49-F238E27FC236}">
                <a16:creationId xmlns:a16="http://schemas.microsoft.com/office/drawing/2014/main" id="{ACC0BB9A-1DA0-4D01-BB3C-F86CFA9DC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65873" y="4543428"/>
            <a:ext cx="1132650" cy="421849"/>
          </a:xfrm>
          <a:prstGeom prst="rect">
            <a:avLst/>
          </a:prstGeom>
        </p:spPr>
      </p:pic>
      <p:sp>
        <p:nvSpPr>
          <p:cNvPr id="88" name="AutoShape 5">
            <a:extLst>
              <a:ext uri="{FF2B5EF4-FFF2-40B4-BE49-F238E27FC236}">
                <a16:creationId xmlns:a16="http://schemas.microsoft.com/office/drawing/2014/main" id="{4F1088F1-59DE-4A5D-ABA8-828D16CF81E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7470507" y="118988"/>
            <a:ext cx="1538835" cy="3477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7A992215-320D-447C-A26A-F6A464BA768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051000" y="1811731"/>
            <a:ext cx="3042000" cy="1520038"/>
          </a:xfrm>
          <a:custGeom>
            <a:avLst/>
            <a:gdLst>
              <a:gd name="T0" fmla="*/ 13419 w 13419"/>
              <a:gd name="T1" fmla="*/ 3355 h 6710"/>
              <a:gd name="T2" fmla="*/ 10061 w 13419"/>
              <a:gd name="T3" fmla="*/ 0 h 6710"/>
              <a:gd name="T4" fmla="*/ 6114 w 13419"/>
              <a:gd name="T5" fmla="*/ 0 h 6710"/>
              <a:gd name="T6" fmla="*/ 6114 w 13419"/>
              <a:gd name="T7" fmla="*/ 2760 h 6710"/>
              <a:gd name="T8" fmla="*/ 3356 w 13419"/>
              <a:gd name="T9" fmla="*/ 2760 h 6710"/>
              <a:gd name="T10" fmla="*/ 3356 w 13419"/>
              <a:gd name="T11" fmla="*/ 3950 h 6710"/>
              <a:gd name="T12" fmla="*/ 6114 w 13419"/>
              <a:gd name="T13" fmla="*/ 3950 h 6710"/>
              <a:gd name="T14" fmla="*/ 6114 w 13419"/>
              <a:gd name="T15" fmla="*/ 5520 h 6710"/>
              <a:gd name="T16" fmla="*/ 3359 w 13419"/>
              <a:gd name="T17" fmla="*/ 5520 h 6710"/>
              <a:gd name="T18" fmla="*/ 1191 w 13419"/>
              <a:gd name="T19" fmla="*/ 3355 h 6710"/>
              <a:gd name="T20" fmla="*/ 3359 w 13419"/>
              <a:gd name="T21" fmla="*/ 1190 h 6710"/>
              <a:gd name="T22" fmla="*/ 4737 w 13419"/>
              <a:gd name="T23" fmla="*/ 1190 h 6710"/>
              <a:gd name="T24" fmla="*/ 4737 w 13419"/>
              <a:gd name="T25" fmla="*/ 0 h 6710"/>
              <a:gd name="T26" fmla="*/ 3359 w 13419"/>
              <a:gd name="T27" fmla="*/ 0 h 6710"/>
              <a:gd name="T28" fmla="*/ 0 w 13419"/>
              <a:gd name="T29" fmla="*/ 3355 h 6710"/>
              <a:gd name="T30" fmla="*/ 3359 w 13419"/>
              <a:gd name="T31" fmla="*/ 6710 h 6710"/>
              <a:gd name="T32" fmla="*/ 10061 w 13419"/>
              <a:gd name="T33" fmla="*/ 6710 h 6710"/>
              <a:gd name="T34" fmla="*/ 13419 w 13419"/>
              <a:gd name="T35" fmla="*/ 3355 h 6710"/>
              <a:gd name="T36" fmla="*/ 10061 w 13419"/>
              <a:gd name="T37" fmla="*/ 5520 h 6710"/>
              <a:gd name="T38" fmla="*/ 7305 w 13419"/>
              <a:gd name="T39" fmla="*/ 5520 h 6710"/>
              <a:gd name="T40" fmla="*/ 7305 w 13419"/>
              <a:gd name="T41" fmla="*/ 3950 h 6710"/>
              <a:gd name="T42" fmla="*/ 10064 w 13419"/>
              <a:gd name="T43" fmla="*/ 3950 h 6710"/>
              <a:gd name="T44" fmla="*/ 10064 w 13419"/>
              <a:gd name="T45" fmla="*/ 2760 h 6710"/>
              <a:gd name="T46" fmla="*/ 7305 w 13419"/>
              <a:gd name="T47" fmla="*/ 2760 h 6710"/>
              <a:gd name="T48" fmla="*/ 7305 w 13419"/>
              <a:gd name="T49" fmla="*/ 1190 h 6710"/>
              <a:gd name="T50" fmla="*/ 10061 w 13419"/>
              <a:gd name="T51" fmla="*/ 1190 h 6710"/>
              <a:gd name="T52" fmla="*/ 12228 w 13419"/>
              <a:gd name="T53" fmla="*/ 3355 h 6710"/>
              <a:gd name="T54" fmla="*/ 10061 w 13419"/>
              <a:gd name="T55" fmla="*/ 5520 h 6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419" h="6710">
                <a:moveTo>
                  <a:pt x="13419" y="3355"/>
                </a:moveTo>
                <a:cubicBezTo>
                  <a:pt x="13419" y="1503"/>
                  <a:pt x="11915" y="0"/>
                  <a:pt x="10061" y="0"/>
                </a:cubicBezTo>
                <a:lnTo>
                  <a:pt x="6114" y="0"/>
                </a:lnTo>
                <a:lnTo>
                  <a:pt x="6114" y="2760"/>
                </a:lnTo>
                <a:lnTo>
                  <a:pt x="3356" y="2760"/>
                </a:lnTo>
                <a:lnTo>
                  <a:pt x="3356" y="3950"/>
                </a:lnTo>
                <a:lnTo>
                  <a:pt x="6114" y="3950"/>
                </a:lnTo>
                <a:lnTo>
                  <a:pt x="6114" y="5520"/>
                </a:lnTo>
                <a:lnTo>
                  <a:pt x="3359" y="5520"/>
                </a:lnTo>
                <a:cubicBezTo>
                  <a:pt x="2162" y="5520"/>
                  <a:pt x="1191" y="4550"/>
                  <a:pt x="1191" y="3355"/>
                </a:cubicBezTo>
                <a:cubicBezTo>
                  <a:pt x="1191" y="2160"/>
                  <a:pt x="2162" y="1190"/>
                  <a:pt x="3359" y="1190"/>
                </a:cubicBezTo>
                <a:lnTo>
                  <a:pt x="4737" y="1190"/>
                </a:lnTo>
                <a:lnTo>
                  <a:pt x="4737" y="0"/>
                </a:lnTo>
                <a:lnTo>
                  <a:pt x="3359" y="0"/>
                </a:lnTo>
                <a:cubicBezTo>
                  <a:pt x="1504" y="0"/>
                  <a:pt x="0" y="1503"/>
                  <a:pt x="0" y="3355"/>
                </a:cubicBezTo>
                <a:cubicBezTo>
                  <a:pt x="0" y="5184"/>
                  <a:pt x="1512" y="6710"/>
                  <a:pt x="3359" y="6710"/>
                </a:cubicBezTo>
                <a:lnTo>
                  <a:pt x="10061" y="6710"/>
                </a:lnTo>
                <a:cubicBezTo>
                  <a:pt x="11908" y="6710"/>
                  <a:pt x="13419" y="5196"/>
                  <a:pt x="13419" y="3355"/>
                </a:cubicBezTo>
                <a:close/>
                <a:moveTo>
                  <a:pt x="10061" y="5520"/>
                </a:moveTo>
                <a:lnTo>
                  <a:pt x="7305" y="5520"/>
                </a:lnTo>
                <a:lnTo>
                  <a:pt x="7305" y="3950"/>
                </a:lnTo>
                <a:lnTo>
                  <a:pt x="10064" y="3950"/>
                </a:lnTo>
                <a:lnTo>
                  <a:pt x="10064" y="2760"/>
                </a:lnTo>
                <a:lnTo>
                  <a:pt x="7305" y="2760"/>
                </a:lnTo>
                <a:lnTo>
                  <a:pt x="7305" y="1190"/>
                </a:lnTo>
                <a:lnTo>
                  <a:pt x="10061" y="1190"/>
                </a:lnTo>
                <a:cubicBezTo>
                  <a:pt x="11257" y="1190"/>
                  <a:pt x="12228" y="2160"/>
                  <a:pt x="12228" y="3355"/>
                </a:cubicBezTo>
                <a:cubicBezTo>
                  <a:pt x="12228" y="4550"/>
                  <a:pt x="11257" y="5520"/>
                  <a:pt x="10061" y="55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450" dirty="0">
              <a:solidFill>
                <a:schemeClr val="tx1"/>
              </a:solidFill>
            </a:endParaRP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653728EB-C324-48D1-838B-E7329B480DA3}"/>
              </a:ext>
            </a:extLst>
          </p:cNvPr>
          <p:cNvGrpSpPr/>
          <p:nvPr userDrawn="1"/>
        </p:nvGrpSpPr>
        <p:grpSpPr>
          <a:xfrm>
            <a:off x="7783576" y="179762"/>
            <a:ext cx="1115940" cy="97329"/>
            <a:chOff x="8029575" y="179762"/>
            <a:chExt cx="932283" cy="81311"/>
          </a:xfrm>
        </p:grpSpPr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1F5C0557-E8B3-43E9-9A51-FCF245F81E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4892" y="201984"/>
              <a:ext cx="49997" cy="57573"/>
            </a:xfrm>
            <a:custGeom>
              <a:avLst/>
              <a:gdLst>
                <a:gd name="T0" fmla="*/ 26 w 42"/>
                <a:gd name="T1" fmla="*/ 0 h 48"/>
                <a:gd name="T2" fmla="*/ 11 w 42"/>
                <a:gd name="T3" fmla="*/ 8 h 48"/>
                <a:gd name="T4" fmla="*/ 11 w 42"/>
                <a:gd name="T5" fmla="*/ 8 h 48"/>
                <a:gd name="T6" fmla="*/ 11 w 42"/>
                <a:gd name="T7" fmla="*/ 1 h 48"/>
                <a:gd name="T8" fmla="*/ 0 w 42"/>
                <a:gd name="T9" fmla="*/ 1 h 48"/>
                <a:gd name="T10" fmla="*/ 0 w 42"/>
                <a:gd name="T11" fmla="*/ 48 h 48"/>
                <a:gd name="T12" fmla="*/ 12 w 42"/>
                <a:gd name="T13" fmla="*/ 48 h 48"/>
                <a:gd name="T14" fmla="*/ 12 w 42"/>
                <a:gd name="T15" fmla="*/ 25 h 48"/>
                <a:gd name="T16" fmla="*/ 22 w 42"/>
                <a:gd name="T17" fmla="*/ 10 h 48"/>
                <a:gd name="T18" fmla="*/ 30 w 42"/>
                <a:gd name="T19" fmla="*/ 23 h 48"/>
                <a:gd name="T20" fmla="*/ 30 w 42"/>
                <a:gd name="T21" fmla="*/ 48 h 48"/>
                <a:gd name="T22" fmla="*/ 42 w 42"/>
                <a:gd name="T23" fmla="*/ 48 h 48"/>
                <a:gd name="T24" fmla="*/ 42 w 42"/>
                <a:gd name="T25" fmla="*/ 18 h 48"/>
                <a:gd name="T26" fmla="*/ 26 w 42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8">
                  <a:moveTo>
                    <a:pt x="26" y="0"/>
                  </a:moveTo>
                  <a:cubicBezTo>
                    <a:pt x="20" y="0"/>
                    <a:pt x="15" y="2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19"/>
                    <a:pt x="13" y="10"/>
                    <a:pt x="22" y="10"/>
                  </a:cubicBezTo>
                  <a:cubicBezTo>
                    <a:pt x="30" y="10"/>
                    <a:pt x="30" y="17"/>
                    <a:pt x="30" y="23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8"/>
                    <a:pt x="37" y="0"/>
                    <a:pt x="2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FE1A715C-5CD0-4FDB-B46C-17EFFA70CC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135126" y="201984"/>
              <a:ext cx="51514" cy="59089"/>
            </a:xfrm>
            <a:custGeom>
              <a:avLst/>
              <a:gdLst>
                <a:gd name="T0" fmla="*/ 24 w 43"/>
                <a:gd name="T1" fmla="*/ 49 h 49"/>
                <a:gd name="T2" fmla="*/ 40 w 43"/>
                <a:gd name="T3" fmla="*/ 45 h 49"/>
                <a:gd name="T4" fmla="*/ 40 w 43"/>
                <a:gd name="T5" fmla="*/ 35 h 49"/>
                <a:gd name="T6" fmla="*/ 25 w 43"/>
                <a:gd name="T7" fmla="*/ 40 h 49"/>
                <a:gd name="T8" fmla="*/ 11 w 43"/>
                <a:gd name="T9" fmla="*/ 28 h 49"/>
                <a:gd name="T10" fmla="*/ 43 w 43"/>
                <a:gd name="T11" fmla="*/ 28 h 49"/>
                <a:gd name="T12" fmla="*/ 21 w 43"/>
                <a:gd name="T13" fmla="*/ 0 h 49"/>
                <a:gd name="T14" fmla="*/ 0 w 43"/>
                <a:gd name="T15" fmla="*/ 25 h 49"/>
                <a:gd name="T16" fmla="*/ 24 w 43"/>
                <a:gd name="T17" fmla="*/ 49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4" y="49"/>
                  </a:move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moveTo>
                    <a:pt x="22" y="9"/>
                  </a:moveTo>
                  <a:cubicBezTo>
                    <a:pt x="29" y="9"/>
                    <a:pt x="31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F0FB1289-0ADC-4B36-8288-591052E6C9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01258" y="201984"/>
              <a:ext cx="51514" cy="59089"/>
            </a:xfrm>
            <a:custGeom>
              <a:avLst/>
              <a:gdLst>
                <a:gd name="T0" fmla="*/ 40 w 43"/>
                <a:gd name="T1" fmla="*/ 45 h 49"/>
                <a:gd name="T2" fmla="*/ 40 w 43"/>
                <a:gd name="T3" fmla="*/ 35 h 49"/>
                <a:gd name="T4" fmla="*/ 25 w 43"/>
                <a:gd name="T5" fmla="*/ 40 h 49"/>
                <a:gd name="T6" fmla="*/ 11 w 43"/>
                <a:gd name="T7" fmla="*/ 28 h 49"/>
                <a:gd name="T8" fmla="*/ 43 w 43"/>
                <a:gd name="T9" fmla="*/ 28 h 49"/>
                <a:gd name="T10" fmla="*/ 21 w 43"/>
                <a:gd name="T11" fmla="*/ 0 h 49"/>
                <a:gd name="T12" fmla="*/ 0 w 43"/>
                <a:gd name="T13" fmla="*/ 25 h 49"/>
                <a:gd name="T14" fmla="*/ 24 w 43"/>
                <a:gd name="T15" fmla="*/ 49 h 49"/>
                <a:gd name="T16" fmla="*/ 40 w 43"/>
                <a:gd name="T17" fmla="*/ 45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40" y="4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moveTo>
                    <a:pt x="22" y="9"/>
                  </a:moveTo>
                  <a:cubicBezTo>
                    <a:pt x="29" y="9"/>
                    <a:pt x="32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6E2B914B-C034-4641-98BC-C706CA332E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29575" y="182288"/>
              <a:ext cx="64643" cy="78785"/>
            </a:xfrm>
            <a:custGeom>
              <a:avLst/>
              <a:gdLst>
                <a:gd name="T0" fmla="*/ 34 w 54"/>
                <a:gd name="T1" fmla="*/ 65 h 65"/>
                <a:gd name="T2" fmla="*/ 54 w 54"/>
                <a:gd name="T3" fmla="*/ 61 h 65"/>
                <a:gd name="T4" fmla="*/ 54 w 54"/>
                <a:gd name="T5" fmla="*/ 28 h 65"/>
                <a:gd name="T6" fmla="*/ 29 w 54"/>
                <a:gd name="T7" fmla="*/ 28 h 65"/>
                <a:gd name="T8" fmla="*/ 29 w 54"/>
                <a:gd name="T9" fmla="*/ 38 h 65"/>
                <a:gd name="T10" fmla="*/ 42 w 54"/>
                <a:gd name="T11" fmla="*/ 38 h 65"/>
                <a:gd name="T12" fmla="*/ 42 w 54"/>
                <a:gd name="T13" fmla="*/ 54 h 65"/>
                <a:gd name="T14" fmla="*/ 34 w 54"/>
                <a:gd name="T15" fmla="*/ 55 h 65"/>
                <a:gd name="T16" fmla="*/ 13 w 54"/>
                <a:gd name="T17" fmla="*/ 32 h 65"/>
                <a:gd name="T18" fmla="*/ 36 w 54"/>
                <a:gd name="T19" fmla="*/ 10 h 65"/>
                <a:gd name="T20" fmla="*/ 52 w 54"/>
                <a:gd name="T21" fmla="*/ 13 h 65"/>
                <a:gd name="T22" fmla="*/ 53 w 54"/>
                <a:gd name="T23" fmla="*/ 3 h 65"/>
                <a:gd name="T24" fmla="*/ 34 w 54"/>
                <a:gd name="T25" fmla="*/ 0 h 65"/>
                <a:gd name="T26" fmla="*/ 0 w 54"/>
                <a:gd name="T27" fmla="*/ 33 h 65"/>
                <a:gd name="T28" fmla="*/ 34 w 54"/>
                <a:gd name="T2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65">
                  <a:moveTo>
                    <a:pt x="34" y="65"/>
                  </a:moveTo>
                  <a:cubicBezTo>
                    <a:pt x="41" y="65"/>
                    <a:pt x="48" y="63"/>
                    <a:pt x="54" y="6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0" y="54"/>
                    <a:pt x="38" y="55"/>
                    <a:pt x="34" y="55"/>
                  </a:cubicBezTo>
                  <a:cubicBezTo>
                    <a:pt x="21" y="55"/>
                    <a:pt x="13" y="45"/>
                    <a:pt x="13" y="32"/>
                  </a:cubicBezTo>
                  <a:cubicBezTo>
                    <a:pt x="13" y="20"/>
                    <a:pt x="21" y="10"/>
                    <a:pt x="36" y="10"/>
                  </a:cubicBezTo>
                  <a:cubicBezTo>
                    <a:pt x="41" y="10"/>
                    <a:pt x="47" y="11"/>
                    <a:pt x="52" y="1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7" y="1"/>
                    <a:pt x="42" y="0"/>
                    <a:pt x="34" y="0"/>
                  </a:cubicBezTo>
                  <a:cubicBezTo>
                    <a:pt x="13" y="0"/>
                    <a:pt x="0" y="12"/>
                    <a:pt x="0" y="33"/>
                  </a:cubicBezTo>
                  <a:cubicBezTo>
                    <a:pt x="0" y="54"/>
                    <a:pt x="14" y="65"/>
                    <a:pt x="34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9F2B1726-8F70-4A2A-A2E4-7193C0DACF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04811" y="201984"/>
              <a:ext cx="52018" cy="59089"/>
            </a:xfrm>
            <a:custGeom>
              <a:avLst/>
              <a:gdLst>
                <a:gd name="T0" fmla="*/ 39 w 43"/>
                <a:gd name="T1" fmla="*/ 35 h 49"/>
                <a:gd name="T2" fmla="*/ 24 w 43"/>
                <a:gd name="T3" fmla="*/ 40 h 49"/>
                <a:gd name="T4" fmla="*/ 11 w 43"/>
                <a:gd name="T5" fmla="*/ 28 h 49"/>
                <a:gd name="T6" fmla="*/ 43 w 43"/>
                <a:gd name="T7" fmla="*/ 28 h 49"/>
                <a:gd name="T8" fmla="*/ 21 w 43"/>
                <a:gd name="T9" fmla="*/ 0 h 49"/>
                <a:gd name="T10" fmla="*/ 0 w 43"/>
                <a:gd name="T11" fmla="*/ 25 h 49"/>
                <a:gd name="T12" fmla="*/ 24 w 43"/>
                <a:gd name="T13" fmla="*/ 49 h 49"/>
                <a:gd name="T14" fmla="*/ 39 w 43"/>
                <a:gd name="T15" fmla="*/ 45 h 49"/>
                <a:gd name="T16" fmla="*/ 39 w 43"/>
                <a:gd name="T17" fmla="*/ 35 h 49"/>
                <a:gd name="T18" fmla="*/ 22 w 43"/>
                <a:gd name="T19" fmla="*/ 9 h 49"/>
                <a:gd name="T20" fmla="*/ 31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39" y="35"/>
                  </a:move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8" y="49"/>
                    <a:pt x="24" y="49"/>
                  </a:cubicBezTo>
                  <a:cubicBezTo>
                    <a:pt x="30" y="49"/>
                    <a:pt x="35" y="47"/>
                    <a:pt x="39" y="45"/>
                  </a:cubicBezTo>
                  <a:lnTo>
                    <a:pt x="39" y="35"/>
                  </a:lnTo>
                  <a:close/>
                  <a:moveTo>
                    <a:pt x="22" y="9"/>
                  </a:moveTo>
                  <a:cubicBezTo>
                    <a:pt x="28" y="9"/>
                    <a:pt x="31" y="14"/>
                    <a:pt x="3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3">
              <a:extLst>
                <a:ext uri="{FF2B5EF4-FFF2-40B4-BE49-F238E27FC236}">
                  <a16:creationId xmlns:a16="http://schemas.microsoft.com/office/drawing/2014/main" id="{5BA90829-B1D5-4FD9-8882-92AFBDF277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3476" y="187338"/>
              <a:ext cx="38382" cy="73735"/>
            </a:xfrm>
            <a:custGeom>
              <a:avLst/>
              <a:gdLst>
                <a:gd name="T0" fmla="*/ 8 w 32"/>
                <a:gd name="T1" fmla="*/ 46 h 61"/>
                <a:gd name="T2" fmla="*/ 23 w 32"/>
                <a:gd name="T3" fmla="*/ 61 h 61"/>
                <a:gd name="T4" fmla="*/ 32 w 32"/>
                <a:gd name="T5" fmla="*/ 60 h 61"/>
                <a:gd name="T6" fmla="*/ 32 w 32"/>
                <a:gd name="T7" fmla="*/ 50 h 61"/>
                <a:gd name="T8" fmla="*/ 26 w 32"/>
                <a:gd name="T9" fmla="*/ 51 h 61"/>
                <a:gd name="T10" fmla="*/ 20 w 32"/>
                <a:gd name="T11" fmla="*/ 44 h 61"/>
                <a:gd name="T12" fmla="*/ 20 w 32"/>
                <a:gd name="T13" fmla="*/ 22 h 61"/>
                <a:gd name="T14" fmla="*/ 31 w 32"/>
                <a:gd name="T15" fmla="*/ 22 h 61"/>
                <a:gd name="T16" fmla="*/ 31 w 32"/>
                <a:gd name="T17" fmla="*/ 13 h 61"/>
                <a:gd name="T18" fmla="*/ 20 w 32"/>
                <a:gd name="T19" fmla="*/ 13 h 61"/>
                <a:gd name="T20" fmla="*/ 20 w 32"/>
                <a:gd name="T21" fmla="*/ 0 h 61"/>
                <a:gd name="T22" fmla="*/ 8 w 32"/>
                <a:gd name="T23" fmla="*/ 4 h 61"/>
                <a:gd name="T24" fmla="*/ 8 w 32"/>
                <a:gd name="T25" fmla="*/ 13 h 61"/>
                <a:gd name="T26" fmla="*/ 0 w 32"/>
                <a:gd name="T27" fmla="*/ 13 h 61"/>
                <a:gd name="T28" fmla="*/ 0 w 32"/>
                <a:gd name="T29" fmla="*/ 22 h 61"/>
                <a:gd name="T30" fmla="*/ 8 w 32"/>
                <a:gd name="T31" fmla="*/ 22 h 61"/>
                <a:gd name="T32" fmla="*/ 8 w 32"/>
                <a:gd name="T3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61">
                  <a:moveTo>
                    <a:pt x="8" y="46"/>
                  </a:moveTo>
                  <a:cubicBezTo>
                    <a:pt x="8" y="55"/>
                    <a:pt x="14" y="61"/>
                    <a:pt x="23" y="61"/>
                  </a:cubicBezTo>
                  <a:cubicBezTo>
                    <a:pt x="27" y="61"/>
                    <a:pt x="29" y="60"/>
                    <a:pt x="32" y="6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51"/>
                    <a:pt x="28" y="51"/>
                    <a:pt x="26" y="51"/>
                  </a:cubicBezTo>
                  <a:cubicBezTo>
                    <a:pt x="22" y="51"/>
                    <a:pt x="20" y="48"/>
                    <a:pt x="20" y="4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lnTo>
                    <a:pt x="8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4">
              <a:extLst>
                <a:ext uri="{FF2B5EF4-FFF2-40B4-BE49-F238E27FC236}">
                  <a16:creationId xmlns:a16="http://schemas.microsoft.com/office/drawing/2014/main" id="{86A02ABC-EA9B-48D9-8F1F-52EE7E637F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6007" y="179762"/>
              <a:ext cx="14140" cy="13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35">
              <a:extLst>
                <a:ext uri="{FF2B5EF4-FFF2-40B4-BE49-F238E27FC236}">
                  <a16:creationId xmlns:a16="http://schemas.microsoft.com/office/drawing/2014/main" id="{D1DDD6AD-DDFE-41E2-B526-A79A24AAF5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6007" y="202994"/>
              <a:ext cx="14140" cy="56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AE363F12-4BE2-4659-B993-363BE2E08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53298" y="179762"/>
              <a:ext cx="50504" cy="79795"/>
            </a:xfrm>
            <a:custGeom>
              <a:avLst/>
              <a:gdLst>
                <a:gd name="T0" fmla="*/ 29 w 100"/>
                <a:gd name="T1" fmla="*/ 103 h 158"/>
                <a:gd name="T2" fmla="*/ 29 w 100"/>
                <a:gd name="T3" fmla="*/ 103 h 158"/>
                <a:gd name="T4" fmla="*/ 64 w 100"/>
                <a:gd name="T5" fmla="*/ 158 h 158"/>
                <a:gd name="T6" fmla="*/ 100 w 100"/>
                <a:gd name="T7" fmla="*/ 158 h 158"/>
                <a:gd name="T8" fmla="*/ 55 w 100"/>
                <a:gd name="T9" fmla="*/ 96 h 158"/>
                <a:gd name="T10" fmla="*/ 95 w 100"/>
                <a:gd name="T11" fmla="*/ 46 h 158"/>
                <a:gd name="T12" fmla="*/ 62 w 100"/>
                <a:gd name="T13" fmla="*/ 46 h 158"/>
                <a:gd name="T14" fmla="*/ 29 w 100"/>
                <a:gd name="T15" fmla="*/ 91 h 158"/>
                <a:gd name="T16" fmla="*/ 29 w 100"/>
                <a:gd name="T17" fmla="*/ 91 h 158"/>
                <a:gd name="T18" fmla="*/ 29 w 100"/>
                <a:gd name="T19" fmla="*/ 0 h 158"/>
                <a:gd name="T20" fmla="*/ 0 w 100"/>
                <a:gd name="T21" fmla="*/ 0 h 158"/>
                <a:gd name="T22" fmla="*/ 0 w 100"/>
                <a:gd name="T23" fmla="*/ 158 h 158"/>
                <a:gd name="T24" fmla="*/ 29 w 100"/>
                <a:gd name="T25" fmla="*/ 158 h 158"/>
                <a:gd name="T26" fmla="*/ 29 w 100"/>
                <a:gd name="T27" fmla="*/ 10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158">
                  <a:moveTo>
                    <a:pt x="29" y="103"/>
                  </a:moveTo>
                  <a:lnTo>
                    <a:pt x="29" y="103"/>
                  </a:lnTo>
                  <a:lnTo>
                    <a:pt x="64" y="158"/>
                  </a:lnTo>
                  <a:lnTo>
                    <a:pt x="100" y="158"/>
                  </a:lnTo>
                  <a:lnTo>
                    <a:pt x="55" y="96"/>
                  </a:lnTo>
                  <a:lnTo>
                    <a:pt x="95" y="46"/>
                  </a:lnTo>
                  <a:lnTo>
                    <a:pt x="62" y="46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29" y="158"/>
                  </a:lnTo>
                  <a:lnTo>
                    <a:pt x="29" y="1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F1125947-C89D-4FFC-9666-F03A75951B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5223" y="201984"/>
              <a:ext cx="39392" cy="59089"/>
            </a:xfrm>
            <a:custGeom>
              <a:avLst/>
              <a:gdLst>
                <a:gd name="T0" fmla="*/ 12 w 33"/>
                <a:gd name="T1" fmla="*/ 14 h 49"/>
                <a:gd name="T2" fmla="*/ 19 w 33"/>
                <a:gd name="T3" fmla="*/ 9 h 49"/>
                <a:gd name="T4" fmla="*/ 30 w 33"/>
                <a:gd name="T5" fmla="*/ 11 h 49"/>
                <a:gd name="T6" fmla="*/ 31 w 33"/>
                <a:gd name="T7" fmla="*/ 2 h 49"/>
                <a:gd name="T8" fmla="*/ 18 w 33"/>
                <a:gd name="T9" fmla="*/ 0 h 49"/>
                <a:gd name="T10" fmla="*/ 0 w 33"/>
                <a:gd name="T11" fmla="*/ 15 h 49"/>
                <a:gd name="T12" fmla="*/ 21 w 33"/>
                <a:gd name="T13" fmla="*/ 34 h 49"/>
                <a:gd name="T14" fmla="*/ 13 w 33"/>
                <a:gd name="T15" fmla="*/ 40 h 49"/>
                <a:gd name="T16" fmla="*/ 1 w 33"/>
                <a:gd name="T17" fmla="*/ 37 h 49"/>
                <a:gd name="T18" fmla="*/ 0 w 33"/>
                <a:gd name="T19" fmla="*/ 47 h 49"/>
                <a:gd name="T20" fmla="*/ 14 w 33"/>
                <a:gd name="T21" fmla="*/ 49 h 49"/>
                <a:gd name="T22" fmla="*/ 33 w 33"/>
                <a:gd name="T23" fmla="*/ 34 h 49"/>
                <a:gd name="T24" fmla="*/ 12 w 33"/>
                <a:gd name="T25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49">
                  <a:moveTo>
                    <a:pt x="12" y="14"/>
                  </a:moveTo>
                  <a:cubicBezTo>
                    <a:pt x="12" y="10"/>
                    <a:pt x="16" y="9"/>
                    <a:pt x="19" y="9"/>
                  </a:cubicBezTo>
                  <a:cubicBezTo>
                    <a:pt x="24" y="9"/>
                    <a:pt x="26" y="10"/>
                    <a:pt x="30" y="1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7" y="1"/>
                    <a:pt x="23" y="0"/>
                    <a:pt x="18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31"/>
                    <a:pt x="21" y="25"/>
                    <a:pt x="21" y="34"/>
                  </a:cubicBezTo>
                  <a:cubicBezTo>
                    <a:pt x="21" y="39"/>
                    <a:pt x="16" y="40"/>
                    <a:pt x="13" y="40"/>
                  </a:cubicBezTo>
                  <a:cubicBezTo>
                    <a:pt x="9" y="40"/>
                    <a:pt x="5" y="39"/>
                    <a:pt x="1" y="3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" y="48"/>
                    <a:pt x="9" y="49"/>
                    <a:pt x="14" y="49"/>
                  </a:cubicBezTo>
                  <a:cubicBezTo>
                    <a:pt x="24" y="49"/>
                    <a:pt x="33" y="44"/>
                    <a:pt x="33" y="34"/>
                  </a:cubicBezTo>
                  <a:cubicBezTo>
                    <a:pt x="33" y="17"/>
                    <a:pt x="12" y="22"/>
                    <a:pt x="12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8A1A398-A094-4C26-9CD0-E02FA5672E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9654" y="183802"/>
              <a:ext cx="64643" cy="75755"/>
            </a:xfrm>
            <a:custGeom>
              <a:avLst/>
              <a:gdLst>
                <a:gd name="T0" fmla="*/ 54 w 54"/>
                <a:gd name="T1" fmla="*/ 31 h 63"/>
                <a:gd name="T2" fmla="*/ 18 w 54"/>
                <a:gd name="T3" fmla="*/ 0 h 63"/>
                <a:gd name="T4" fmla="*/ 0 w 54"/>
                <a:gd name="T5" fmla="*/ 0 h 63"/>
                <a:gd name="T6" fmla="*/ 0 w 54"/>
                <a:gd name="T7" fmla="*/ 63 h 63"/>
                <a:gd name="T8" fmla="*/ 18 w 54"/>
                <a:gd name="T9" fmla="*/ 63 h 63"/>
                <a:gd name="T10" fmla="*/ 54 w 54"/>
                <a:gd name="T11" fmla="*/ 31 h 63"/>
                <a:gd name="T12" fmla="*/ 20 w 54"/>
                <a:gd name="T13" fmla="*/ 53 h 63"/>
                <a:gd name="T14" fmla="*/ 13 w 54"/>
                <a:gd name="T15" fmla="*/ 53 h 63"/>
                <a:gd name="T16" fmla="*/ 13 w 54"/>
                <a:gd name="T17" fmla="*/ 10 h 63"/>
                <a:gd name="T18" fmla="*/ 20 w 54"/>
                <a:gd name="T19" fmla="*/ 10 h 63"/>
                <a:gd name="T20" fmla="*/ 41 w 54"/>
                <a:gd name="T21" fmla="*/ 31 h 63"/>
                <a:gd name="T22" fmla="*/ 20 w 54"/>
                <a:gd name="T23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63">
                  <a:moveTo>
                    <a:pt x="54" y="31"/>
                  </a:moveTo>
                  <a:cubicBezTo>
                    <a:pt x="54" y="6"/>
                    <a:pt x="37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37" y="63"/>
                    <a:pt x="54" y="56"/>
                    <a:pt x="54" y="31"/>
                  </a:cubicBezTo>
                  <a:moveTo>
                    <a:pt x="20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0" y="10"/>
                    <a:pt x="41" y="18"/>
                    <a:pt x="41" y="31"/>
                  </a:cubicBezTo>
                  <a:cubicBezTo>
                    <a:pt x="41" y="45"/>
                    <a:pt x="30" y="53"/>
                    <a:pt x="20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AD91BC95-2DA5-4204-AF77-A960B4CEA3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8941" y="202994"/>
              <a:ext cx="56564" cy="56564"/>
            </a:xfrm>
            <a:custGeom>
              <a:avLst/>
              <a:gdLst>
                <a:gd name="T0" fmla="*/ 112 w 112"/>
                <a:gd name="T1" fmla="*/ 0 h 112"/>
                <a:gd name="T2" fmla="*/ 83 w 112"/>
                <a:gd name="T3" fmla="*/ 0 h 112"/>
                <a:gd name="T4" fmla="*/ 57 w 112"/>
                <a:gd name="T5" fmla="*/ 81 h 112"/>
                <a:gd name="T6" fmla="*/ 57 w 112"/>
                <a:gd name="T7" fmla="*/ 81 h 112"/>
                <a:gd name="T8" fmla="*/ 29 w 112"/>
                <a:gd name="T9" fmla="*/ 0 h 112"/>
                <a:gd name="T10" fmla="*/ 0 w 112"/>
                <a:gd name="T11" fmla="*/ 0 h 112"/>
                <a:gd name="T12" fmla="*/ 41 w 112"/>
                <a:gd name="T13" fmla="*/ 112 h 112"/>
                <a:gd name="T14" fmla="*/ 72 w 112"/>
                <a:gd name="T15" fmla="*/ 112 h 112"/>
                <a:gd name="T16" fmla="*/ 112 w 112"/>
                <a:gd name="T1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112">
                  <a:moveTo>
                    <a:pt x="112" y="0"/>
                  </a:moveTo>
                  <a:lnTo>
                    <a:pt x="83" y="0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29" y="0"/>
                  </a:lnTo>
                  <a:lnTo>
                    <a:pt x="0" y="0"/>
                  </a:lnTo>
                  <a:lnTo>
                    <a:pt x="41" y="112"/>
                  </a:lnTo>
                  <a:lnTo>
                    <a:pt x="7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BA7CA142-535F-4725-B417-379A78554C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1784" y="201984"/>
              <a:ext cx="41918" cy="59089"/>
            </a:xfrm>
            <a:custGeom>
              <a:avLst/>
              <a:gdLst>
                <a:gd name="T0" fmla="*/ 23 w 35"/>
                <a:gd name="T1" fmla="*/ 49 h 49"/>
                <a:gd name="T2" fmla="*/ 35 w 35"/>
                <a:gd name="T3" fmla="*/ 47 h 49"/>
                <a:gd name="T4" fmla="*/ 34 w 35"/>
                <a:gd name="T5" fmla="*/ 37 h 49"/>
                <a:gd name="T6" fmla="*/ 25 w 35"/>
                <a:gd name="T7" fmla="*/ 39 h 49"/>
                <a:gd name="T8" fmla="*/ 13 w 35"/>
                <a:gd name="T9" fmla="*/ 24 h 49"/>
                <a:gd name="T10" fmla="*/ 25 w 35"/>
                <a:gd name="T11" fmla="*/ 10 h 49"/>
                <a:gd name="T12" fmla="*/ 33 w 35"/>
                <a:gd name="T13" fmla="*/ 11 h 49"/>
                <a:gd name="T14" fmla="*/ 34 w 35"/>
                <a:gd name="T15" fmla="*/ 2 h 49"/>
                <a:gd name="T16" fmla="*/ 22 w 35"/>
                <a:gd name="T17" fmla="*/ 0 h 49"/>
                <a:gd name="T18" fmla="*/ 0 w 35"/>
                <a:gd name="T19" fmla="*/ 24 h 49"/>
                <a:gd name="T20" fmla="*/ 23 w 35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9">
                  <a:moveTo>
                    <a:pt x="23" y="49"/>
                  </a:moveTo>
                  <a:cubicBezTo>
                    <a:pt x="28" y="49"/>
                    <a:pt x="31" y="48"/>
                    <a:pt x="35" y="4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8" y="39"/>
                    <a:pt x="25" y="39"/>
                  </a:cubicBezTo>
                  <a:cubicBezTo>
                    <a:pt x="17" y="39"/>
                    <a:pt x="13" y="33"/>
                    <a:pt x="13" y="24"/>
                  </a:cubicBezTo>
                  <a:cubicBezTo>
                    <a:pt x="13" y="16"/>
                    <a:pt x="17" y="10"/>
                    <a:pt x="25" y="10"/>
                  </a:cubicBezTo>
                  <a:cubicBezTo>
                    <a:pt x="28" y="10"/>
                    <a:pt x="31" y="10"/>
                    <a:pt x="33" y="1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1" y="1"/>
                    <a:pt x="27" y="0"/>
                    <a:pt x="22" y="0"/>
                  </a:cubicBezTo>
                  <a:cubicBezTo>
                    <a:pt x="8" y="0"/>
                    <a:pt x="0" y="11"/>
                    <a:pt x="0" y="24"/>
                  </a:cubicBezTo>
                  <a:cubicBezTo>
                    <a:pt x="0" y="38"/>
                    <a:pt x="8" y="49"/>
                    <a:pt x="23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41">
              <a:extLst>
                <a:ext uri="{FF2B5EF4-FFF2-40B4-BE49-F238E27FC236}">
                  <a16:creationId xmlns:a16="http://schemas.microsoft.com/office/drawing/2014/main" id="{A17A0FA6-B051-4F91-BE26-A8FDDB458A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09875" y="179762"/>
              <a:ext cx="14140" cy="13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FAED29A6-C897-4A7F-BEEF-0A44991E87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41687" y="201984"/>
              <a:ext cx="51514" cy="59089"/>
            </a:xfrm>
            <a:custGeom>
              <a:avLst/>
              <a:gdLst>
                <a:gd name="T0" fmla="*/ 22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5 w 43"/>
                <a:gd name="T11" fmla="*/ 40 h 49"/>
                <a:gd name="T12" fmla="*/ 12 w 43"/>
                <a:gd name="T13" fmla="*/ 28 h 49"/>
                <a:gd name="T14" fmla="*/ 43 w 43"/>
                <a:gd name="T15" fmla="*/ 28 h 49"/>
                <a:gd name="T16" fmla="*/ 22 w 43"/>
                <a:gd name="T17" fmla="*/ 0 h 49"/>
                <a:gd name="T18" fmla="*/ 12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2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2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8"/>
                    <a:pt x="31" y="40"/>
                    <a:pt x="25" y="40"/>
                  </a:cubicBezTo>
                  <a:cubicBezTo>
                    <a:pt x="17" y="40"/>
                    <a:pt x="12" y="36"/>
                    <a:pt x="1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9" y="0"/>
                    <a:pt x="22" y="0"/>
                  </a:cubicBezTo>
                  <a:moveTo>
                    <a:pt x="12" y="20"/>
                  </a:moveTo>
                  <a:cubicBezTo>
                    <a:pt x="12" y="14"/>
                    <a:pt x="16" y="9"/>
                    <a:pt x="22" y="9"/>
                  </a:cubicBezTo>
                  <a:cubicBezTo>
                    <a:pt x="29" y="9"/>
                    <a:pt x="32" y="14"/>
                    <a:pt x="32" y="20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F97CAC82-F5A1-491B-8DC6-3F0BC54CF5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34090" y="201984"/>
              <a:ext cx="33332" cy="57573"/>
            </a:xfrm>
            <a:custGeom>
              <a:avLst/>
              <a:gdLst>
                <a:gd name="T0" fmla="*/ 22 w 28"/>
                <a:gd name="T1" fmla="*/ 12 h 48"/>
                <a:gd name="T2" fmla="*/ 28 w 28"/>
                <a:gd name="T3" fmla="*/ 13 h 48"/>
                <a:gd name="T4" fmla="*/ 28 w 28"/>
                <a:gd name="T5" fmla="*/ 1 h 48"/>
                <a:gd name="T6" fmla="*/ 24 w 28"/>
                <a:gd name="T7" fmla="*/ 0 h 48"/>
                <a:gd name="T8" fmla="*/ 11 w 28"/>
                <a:gd name="T9" fmla="*/ 12 h 48"/>
                <a:gd name="T10" fmla="*/ 11 w 28"/>
                <a:gd name="T11" fmla="*/ 12 h 48"/>
                <a:gd name="T12" fmla="*/ 11 w 28"/>
                <a:gd name="T13" fmla="*/ 1 h 48"/>
                <a:gd name="T14" fmla="*/ 0 w 28"/>
                <a:gd name="T15" fmla="*/ 1 h 48"/>
                <a:gd name="T16" fmla="*/ 0 w 28"/>
                <a:gd name="T17" fmla="*/ 48 h 48"/>
                <a:gd name="T18" fmla="*/ 12 w 28"/>
                <a:gd name="T19" fmla="*/ 48 h 48"/>
                <a:gd name="T20" fmla="*/ 12 w 28"/>
                <a:gd name="T21" fmla="*/ 31 h 48"/>
                <a:gd name="T22" fmla="*/ 22 w 28"/>
                <a:gd name="T23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8">
                  <a:moveTo>
                    <a:pt x="22" y="12"/>
                  </a:moveTo>
                  <a:cubicBezTo>
                    <a:pt x="24" y="12"/>
                    <a:pt x="26" y="12"/>
                    <a:pt x="28" y="1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7" y="0"/>
                    <a:pt x="12" y="8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24"/>
                    <a:pt x="12" y="12"/>
                    <a:pt x="22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00FC90AF-6B7D-4232-A6A8-F4D0775DCB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12883" y="201984"/>
              <a:ext cx="51514" cy="59089"/>
            </a:xfrm>
            <a:custGeom>
              <a:avLst/>
              <a:gdLst>
                <a:gd name="T0" fmla="*/ 21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4 w 43"/>
                <a:gd name="T11" fmla="*/ 40 h 49"/>
                <a:gd name="T12" fmla="*/ 11 w 43"/>
                <a:gd name="T13" fmla="*/ 28 h 49"/>
                <a:gd name="T14" fmla="*/ 43 w 43"/>
                <a:gd name="T15" fmla="*/ 28 h 49"/>
                <a:gd name="T16" fmla="*/ 21 w 43"/>
                <a:gd name="T17" fmla="*/ 0 h 49"/>
                <a:gd name="T18" fmla="*/ 11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1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1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0" y="49"/>
                    <a:pt x="35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moveTo>
                    <a:pt x="11" y="20"/>
                  </a:moveTo>
                  <a:cubicBezTo>
                    <a:pt x="12" y="14"/>
                    <a:pt x="15" y="9"/>
                    <a:pt x="22" y="9"/>
                  </a:cubicBezTo>
                  <a:cubicBezTo>
                    <a:pt x="29" y="9"/>
                    <a:pt x="31" y="14"/>
                    <a:pt x="32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F5C0BA7D-273E-4D47-BE3F-48ED930A1D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09875" y="202994"/>
              <a:ext cx="14140" cy="56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A0BE5442-1708-49CD-B669-60E412702E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70970" y="204004"/>
              <a:ext cx="54038" cy="55554"/>
            </a:xfrm>
            <a:custGeom>
              <a:avLst/>
              <a:gdLst>
                <a:gd name="T0" fmla="*/ 107 w 107"/>
                <a:gd name="T1" fmla="*/ 48 h 110"/>
                <a:gd name="T2" fmla="*/ 62 w 107"/>
                <a:gd name="T3" fmla="*/ 48 h 110"/>
                <a:gd name="T4" fmla="*/ 62 w 107"/>
                <a:gd name="T5" fmla="*/ 0 h 110"/>
                <a:gd name="T6" fmla="*/ 45 w 107"/>
                <a:gd name="T7" fmla="*/ 0 h 110"/>
                <a:gd name="T8" fmla="*/ 45 w 107"/>
                <a:gd name="T9" fmla="*/ 48 h 110"/>
                <a:gd name="T10" fmla="*/ 0 w 107"/>
                <a:gd name="T11" fmla="*/ 48 h 110"/>
                <a:gd name="T12" fmla="*/ 0 w 107"/>
                <a:gd name="T13" fmla="*/ 63 h 110"/>
                <a:gd name="T14" fmla="*/ 45 w 107"/>
                <a:gd name="T15" fmla="*/ 63 h 110"/>
                <a:gd name="T16" fmla="*/ 45 w 107"/>
                <a:gd name="T17" fmla="*/ 110 h 110"/>
                <a:gd name="T18" fmla="*/ 62 w 107"/>
                <a:gd name="T19" fmla="*/ 110 h 110"/>
                <a:gd name="T20" fmla="*/ 62 w 107"/>
                <a:gd name="T21" fmla="*/ 63 h 110"/>
                <a:gd name="T22" fmla="*/ 107 w 107"/>
                <a:gd name="T23" fmla="*/ 63 h 110"/>
                <a:gd name="T24" fmla="*/ 107 w 107"/>
                <a:gd name="T25" fmla="*/ 4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107" y="48"/>
                  </a:moveTo>
                  <a:lnTo>
                    <a:pt x="62" y="48"/>
                  </a:lnTo>
                  <a:lnTo>
                    <a:pt x="62" y="0"/>
                  </a:lnTo>
                  <a:lnTo>
                    <a:pt x="45" y="0"/>
                  </a:lnTo>
                  <a:lnTo>
                    <a:pt x="45" y="48"/>
                  </a:lnTo>
                  <a:lnTo>
                    <a:pt x="0" y="48"/>
                  </a:lnTo>
                  <a:lnTo>
                    <a:pt x="0" y="63"/>
                  </a:lnTo>
                  <a:lnTo>
                    <a:pt x="45" y="63"/>
                  </a:lnTo>
                  <a:lnTo>
                    <a:pt x="45" y="110"/>
                  </a:lnTo>
                  <a:lnTo>
                    <a:pt x="62" y="110"/>
                  </a:lnTo>
                  <a:lnTo>
                    <a:pt x="62" y="63"/>
                  </a:lnTo>
                  <a:lnTo>
                    <a:pt x="107" y="63"/>
                  </a:lnTo>
                  <a:lnTo>
                    <a:pt x="107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8469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05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Key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057172C5-587A-47F5-B88F-15CE74E23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658276"/>
          </a:xfrm>
          <a:blipFill>
            <a:blip r:embed="rId2"/>
            <a:stretch>
              <a:fillRect b="-296"/>
            </a:stretch>
          </a:blipFill>
        </p:spPr>
        <p:txBody>
          <a:bodyPr lIns="252000"/>
          <a:lstStyle>
            <a:lvl1pPr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C22C07C5-975B-434E-99C7-33068A1D8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66760" y="4865346"/>
            <a:ext cx="54292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r"/>
            <a:fld id="{269585B6-4F16-41C3-BFD9-A23D33DC76E7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0A7774B1-A147-4928-9307-3041F5A48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83985" y="4865346"/>
            <a:ext cx="1825958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Presentation title, department</a:t>
            </a:r>
            <a:endParaRPr lang="en-US" dirty="0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87302A90-70D7-4B2C-A13F-A7C6B8D94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6501" y="4865346"/>
            <a:ext cx="32667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EA146F29-519D-4C45-A00B-9A5AC736E7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98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Bildplatzhalter 9">
            <a:extLst>
              <a:ext uri="{FF2B5EF4-FFF2-40B4-BE49-F238E27FC236}">
                <a16:creationId xmlns:a16="http://schemas.microsoft.com/office/drawing/2014/main" id="{0A161E3B-5B9C-4896-8549-6B994A73FD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0" y="0"/>
            <a:ext cx="4572000" cy="5143500"/>
          </a:xfrm>
          <a:blipFill>
            <a:blip r:embed="rId2"/>
            <a:stretch>
              <a:fillRect l="-60833" r="-59944" b="-32"/>
            </a:stretch>
          </a:blipFill>
          <a:effectLst/>
        </p:spPr>
        <p:txBody>
          <a:bodyPr lIns="72000"/>
          <a:lstStyle>
            <a:lvl1pPr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C662511-8313-41B8-98D8-AB94AA34EC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9382" y="1347788"/>
            <a:ext cx="4251181" cy="3313099"/>
          </a:xfrm>
          <a:noFill/>
          <a:effectLst/>
        </p:spPr>
        <p:txBody>
          <a:bodyPr lIns="0" tIns="90000" rIns="90000" bIns="90000" anchor="ctr"/>
          <a:lstStyle>
            <a:lvl1pPr marL="360000" indent="-360000"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/>
              <a:t>Arial 16 pt.</a:t>
            </a:r>
          </a:p>
          <a:p>
            <a:pPr lvl="0"/>
            <a:r>
              <a:rPr lang="en-US" noProof="0" dirty="0"/>
              <a:t>Arial 16 pt.</a:t>
            </a:r>
          </a:p>
          <a:p>
            <a:pPr lvl="0"/>
            <a:r>
              <a:rPr lang="en-US" noProof="0" dirty="0"/>
              <a:t>Arial 16 pt.</a:t>
            </a:r>
          </a:p>
          <a:p>
            <a:pPr lvl="0"/>
            <a:r>
              <a:rPr lang="en-US" noProof="0" dirty="0"/>
              <a:t>Arial 16 pt.</a:t>
            </a:r>
          </a:p>
          <a:p>
            <a:pPr lvl="0"/>
            <a:r>
              <a:rPr lang="en-US" noProof="0" dirty="0"/>
              <a:t>Arial 16 pt.</a:t>
            </a:r>
          </a:p>
          <a:p>
            <a:pPr lvl="0"/>
            <a:r>
              <a:rPr lang="en-US" noProof="0" dirty="0"/>
              <a:t>Arial 16 pt.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1B5BEB89-767B-4D09-8274-2AAF38232F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9382" y="176213"/>
            <a:ext cx="4251181" cy="1027113"/>
          </a:xfrm>
        </p:spPr>
        <p:txBody>
          <a:bodyPr lIns="0" tIns="90000" rIns="90000" bIns="90000" anchor="ctr">
            <a:noAutofit/>
          </a:bodyPr>
          <a:lstStyle>
            <a:lvl1pPr>
              <a:lnSpc>
                <a:spcPts val="3000"/>
              </a:lnSpc>
              <a:spcBef>
                <a:spcPts val="400"/>
              </a:spcBef>
              <a:spcAft>
                <a:spcPts val="4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»Agenda, Arial 24 pt.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10CD958-9B56-4F33-983A-A896FE32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66760" y="4865346"/>
            <a:ext cx="54292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r"/>
            <a:fld id="{2B43B564-836E-4DDB-8B13-DD31B32C51E8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929E5CD-5B72-447B-ADB3-E13780FE1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83985" y="4865346"/>
            <a:ext cx="1825958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Presentation title, department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9B971D-46D3-448C-A58D-1EB7CA8CC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6501" y="4865346"/>
            <a:ext cx="32667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EA146F29-519D-4C45-A00B-9A5AC736E7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99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rgbClr val="000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ildplatzhalter 9">
            <a:extLst>
              <a:ext uri="{FF2B5EF4-FFF2-40B4-BE49-F238E27FC236}">
                <a16:creationId xmlns:a16="http://schemas.microsoft.com/office/drawing/2014/main" id="{D6A5588B-F209-45E1-BE86-0D46CD553B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0" y="0"/>
            <a:ext cx="4572000" cy="5143500"/>
          </a:xfrm>
          <a:blipFill>
            <a:blip r:embed="rId2"/>
            <a:stretch>
              <a:fillRect l="-60833" r="-59944" b="-32"/>
            </a:stretch>
          </a:blipFill>
          <a:effectLst/>
        </p:spPr>
        <p:txBody>
          <a:bodyPr lIns="7200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C662511-8313-41B8-98D8-AB94AA34EC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6309" y="1347788"/>
            <a:ext cx="4244254" cy="3313099"/>
          </a:xfrm>
          <a:noFill/>
          <a:effectLst/>
        </p:spPr>
        <p:txBody>
          <a:bodyPr lIns="0" tIns="90000" rIns="90000" bIns="90000" anchor="ctr"/>
          <a:lstStyle>
            <a:lvl1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Arial 16 pt.</a:t>
            </a:r>
          </a:p>
          <a:p>
            <a:pPr lvl="0"/>
            <a:r>
              <a:rPr lang="en-US" noProof="0" dirty="0"/>
              <a:t>Arial 16 pt.</a:t>
            </a:r>
          </a:p>
          <a:p>
            <a:pPr lvl="0"/>
            <a:r>
              <a:rPr lang="en-US" noProof="0" dirty="0"/>
              <a:t>Arial 16 pt.</a:t>
            </a:r>
          </a:p>
          <a:p>
            <a:pPr lvl="0"/>
            <a:r>
              <a:rPr lang="en-US" noProof="0" dirty="0"/>
              <a:t>Arial 16 pt.</a:t>
            </a:r>
          </a:p>
          <a:p>
            <a:pPr lvl="0"/>
            <a:r>
              <a:rPr lang="en-US" noProof="0" dirty="0"/>
              <a:t>Arial 16 pt.</a:t>
            </a:r>
          </a:p>
          <a:p>
            <a:pPr lvl="0"/>
            <a:r>
              <a:rPr lang="en-US" noProof="0" dirty="0"/>
              <a:t>Arial 16 pt.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1B5BEB89-767B-4D09-8274-2AAF38232F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309" y="176213"/>
            <a:ext cx="4244254" cy="1027113"/>
          </a:xfrm>
        </p:spPr>
        <p:txBody>
          <a:bodyPr lIns="0" tIns="90000" rIns="90000" bIns="90000" anchor="ctr">
            <a:noAutofit/>
          </a:bodyPr>
          <a:lstStyle>
            <a:lvl1pPr>
              <a:lnSpc>
                <a:spcPts val="3000"/>
              </a:lnSpc>
              <a:spcBef>
                <a:spcPts val="400"/>
              </a:spcBef>
              <a:spcAft>
                <a:spcPts val="4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»Agenda, Arial 24 pt.</a:t>
            </a:r>
          </a:p>
        </p:txBody>
      </p:sp>
      <p:sp>
        <p:nvSpPr>
          <p:cNvPr id="54" name="Date Placeholder 3">
            <a:extLst>
              <a:ext uri="{FF2B5EF4-FFF2-40B4-BE49-F238E27FC236}">
                <a16:creationId xmlns:a16="http://schemas.microsoft.com/office/drawing/2014/main" id="{58D5D896-7F3C-4DBC-A7BF-BFFC9407D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66760" y="4865346"/>
            <a:ext cx="54292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pPr algn="r"/>
            <a:fld id="{9D604859-39DD-4529-AF92-987667643E0D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A606A178-09E1-407E-BBD8-3E1D37F79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83985" y="4865346"/>
            <a:ext cx="1825958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title, department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294CFD51-A265-48BA-A270-9E39E4215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6501" y="4865346"/>
            <a:ext cx="32667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EA146F29-519D-4C45-A00B-9A5AC736E7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8" name="Confidential">
            <a:extLst>
              <a:ext uri="{FF2B5EF4-FFF2-40B4-BE49-F238E27FC236}">
                <a16:creationId xmlns:a16="http://schemas.microsoft.com/office/drawing/2014/main" id="{F84ED878-13B7-4BCA-B84D-0B8940A2FB99}"/>
              </a:ext>
            </a:extLst>
          </p:cNvPr>
          <p:cNvSpPr txBox="1"/>
          <p:nvPr userDrawn="1"/>
        </p:nvSpPr>
        <p:spPr>
          <a:xfrm>
            <a:off x="4643438" y="4865346"/>
            <a:ext cx="1338262" cy="144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indent="0" algn="ctr">
              <a:spcBef>
                <a:spcPts val="400"/>
              </a:spcBef>
              <a:spcAft>
                <a:spcPts val="200"/>
              </a:spcAft>
              <a:buFont typeface="Symbol" panose="05050102010706020507" pitchFamily="18" charset="2"/>
              <a:buNone/>
            </a:pPr>
            <a:endParaRPr lang="en-US" sz="600" b="0" dirty="0"/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1D6BFA21-19BB-4BAF-927B-40F9DA1BF61E}"/>
              </a:ext>
            </a:extLst>
          </p:cNvPr>
          <p:cNvSpPr/>
          <p:nvPr userDrawn="1"/>
        </p:nvSpPr>
        <p:spPr>
          <a:xfrm>
            <a:off x="0" y="4659313"/>
            <a:ext cx="1825958" cy="484187"/>
          </a:xfrm>
          <a:prstGeom prst="rect">
            <a:avLst/>
          </a:prstGeom>
          <a:solidFill>
            <a:srgbClr val="00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uppieren 233">
            <a:extLst>
              <a:ext uri="{FF2B5EF4-FFF2-40B4-BE49-F238E27FC236}">
                <a16:creationId xmlns:a16="http://schemas.microsoft.com/office/drawing/2014/main" id="{4018AB34-5357-4440-B8CF-7F993518D880}"/>
              </a:ext>
            </a:extLst>
          </p:cNvPr>
          <p:cNvGrpSpPr/>
          <p:nvPr userDrawn="1"/>
        </p:nvGrpSpPr>
        <p:grpSpPr>
          <a:xfrm>
            <a:off x="179388" y="4714875"/>
            <a:ext cx="1431925" cy="323850"/>
            <a:chOff x="179388" y="4714875"/>
            <a:chExt cx="1431925" cy="323850"/>
          </a:xfrm>
        </p:grpSpPr>
        <p:sp>
          <p:nvSpPr>
            <p:cNvPr id="235" name="AutoShape 3">
              <a:extLst>
                <a:ext uri="{FF2B5EF4-FFF2-40B4-BE49-F238E27FC236}">
                  <a16:creationId xmlns:a16="http://schemas.microsoft.com/office/drawing/2014/main" id="{CDFDFDC8-D37F-48DC-ADE6-139E15901E9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179388" y="4714875"/>
              <a:ext cx="14319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">
              <a:extLst>
                <a:ext uri="{FF2B5EF4-FFF2-40B4-BE49-F238E27FC236}">
                  <a16:creationId xmlns:a16="http://schemas.microsoft.com/office/drawing/2014/main" id="{9D170BE4-08B9-483D-9CD8-9293424B36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2413" y="4787900"/>
              <a:ext cx="354013" cy="177800"/>
            </a:xfrm>
            <a:custGeom>
              <a:avLst/>
              <a:gdLst>
                <a:gd name="T0" fmla="*/ 241 w 321"/>
                <a:gd name="T1" fmla="*/ 0 h 160"/>
                <a:gd name="T2" fmla="*/ 146 w 321"/>
                <a:gd name="T3" fmla="*/ 0 h 160"/>
                <a:gd name="T4" fmla="*/ 146 w 321"/>
                <a:gd name="T5" fmla="*/ 66 h 160"/>
                <a:gd name="T6" fmla="*/ 80 w 321"/>
                <a:gd name="T7" fmla="*/ 66 h 160"/>
                <a:gd name="T8" fmla="*/ 80 w 321"/>
                <a:gd name="T9" fmla="*/ 94 h 160"/>
                <a:gd name="T10" fmla="*/ 146 w 321"/>
                <a:gd name="T11" fmla="*/ 94 h 160"/>
                <a:gd name="T12" fmla="*/ 146 w 321"/>
                <a:gd name="T13" fmla="*/ 132 h 160"/>
                <a:gd name="T14" fmla="*/ 80 w 321"/>
                <a:gd name="T15" fmla="*/ 132 h 160"/>
                <a:gd name="T16" fmla="*/ 28 w 321"/>
                <a:gd name="T17" fmla="*/ 80 h 160"/>
                <a:gd name="T18" fmla="*/ 80 w 321"/>
                <a:gd name="T19" fmla="*/ 28 h 160"/>
                <a:gd name="T20" fmla="*/ 113 w 321"/>
                <a:gd name="T21" fmla="*/ 28 h 160"/>
                <a:gd name="T22" fmla="*/ 113 w 321"/>
                <a:gd name="T23" fmla="*/ 0 h 160"/>
                <a:gd name="T24" fmla="*/ 80 w 321"/>
                <a:gd name="T25" fmla="*/ 0 h 160"/>
                <a:gd name="T26" fmla="*/ 0 w 321"/>
                <a:gd name="T27" fmla="*/ 80 h 160"/>
                <a:gd name="T28" fmla="*/ 80 w 321"/>
                <a:gd name="T29" fmla="*/ 160 h 160"/>
                <a:gd name="T30" fmla="*/ 241 w 321"/>
                <a:gd name="T31" fmla="*/ 160 h 160"/>
                <a:gd name="T32" fmla="*/ 321 w 321"/>
                <a:gd name="T33" fmla="*/ 80 h 160"/>
                <a:gd name="T34" fmla="*/ 241 w 321"/>
                <a:gd name="T35" fmla="*/ 0 h 160"/>
                <a:gd name="T36" fmla="*/ 241 w 321"/>
                <a:gd name="T37" fmla="*/ 132 h 160"/>
                <a:gd name="T38" fmla="*/ 175 w 321"/>
                <a:gd name="T39" fmla="*/ 132 h 160"/>
                <a:gd name="T40" fmla="*/ 175 w 321"/>
                <a:gd name="T41" fmla="*/ 94 h 160"/>
                <a:gd name="T42" fmla="*/ 241 w 321"/>
                <a:gd name="T43" fmla="*/ 94 h 160"/>
                <a:gd name="T44" fmla="*/ 241 w 321"/>
                <a:gd name="T45" fmla="*/ 66 h 160"/>
                <a:gd name="T46" fmla="*/ 175 w 321"/>
                <a:gd name="T47" fmla="*/ 66 h 160"/>
                <a:gd name="T48" fmla="*/ 175 w 321"/>
                <a:gd name="T49" fmla="*/ 28 h 160"/>
                <a:gd name="T50" fmla="*/ 241 w 321"/>
                <a:gd name="T51" fmla="*/ 28 h 160"/>
                <a:gd name="T52" fmla="*/ 292 w 321"/>
                <a:gd name="T53" fmla="*/ 80 h 160"/>
                <a:gd name="T54" fmla="*/ 241 w 321"/>
                <a:gd name="T55" fmla="*/ 1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1" h="160">
                  <a:moveTo>
                    <a:pt x="241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132"/>
                    <a:pt x="146" y="132"/>
                    <a:pt x="14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52" y="132"/>
                    <a:pt x="28" y="108"/>
                    <a:pt x="28" y="80"/>
                  </a:cubicBezTo>
                  <a:cubicBezTo>
                    <a:pt x="28" y="51"/>
                    <a:pt x="52" y="28"/>
                    <a:pt x="80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5"/>
                    <a:pt x="0" y="80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85" y="160"/>
                    <a:pt x="321" y="124"/>
                    <a:pt x="321" y="80"/>
                  </a:cubicBezTo>
                  <a:cubicBezTo>
                    <a:pt x="321" y="35"/>
                    <a:pt x="285" y="0"/>
                    <a:pt x="241" y="0"/>
                  </a:cubicBezTo>
                  <a:moveTo>
                    <a:pt x="241" y="132"/>
                  </a:moveTo>
                  <a:cubicBezTo>
                    <a:pt x="175" y="132"/>
                    <a:pt x="175" y="132"/>
                    <a:pt x="175" y="132"/>
                  </a:cubicBezTo>
                  <a:cubicBezTo>
                    <a:pt x="175" y="94"/>
                    <a:pt x="175" y="94"/>
                    <a:pt x="175" y="94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69" y="28"/>
                    <a:pt x="292" y="51"/>
                    <a:pt x="292" y="80"/>
                  </a:cubicBezTo>
                  <a:cubicBezTo>
                    <a:pt x="292" y="108"/>
                    <a:pt x="269" y="132"/>
                    <a:pt x="241" y="13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Rectangle 6">
              <a:extLst>
                <a:ext uri="{FF2B5EF4-FFF2-40B4-BE49-F238E27FC236}">
                  <a16:creationId xmlns:a16="http://schemas.microsoft.com/office/drawing/2014/main" id="{B665444E-4D0A-4162-8EF7-17A3F6CD44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9638" y="4892675"/>
              <a:ext cx="9525" cy="9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Rectangle 7">
              <a:extLst>
                <a:ext uri="{FF2B5EF4-FFF2-40B4-BE49-F238E27FC236}">
                  <a16:creationId xmlns:a16="http://schemas.microsoft.com/office/drawing/2014/main" id="{F66A85F6-76A7-4573-BCFF-7E03417DB0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8413" y="4892675"/>
              <a:ext cx="9525" cy="9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8">
              <a:extLst>
                <a:ext uri="{FF2B5EF4-FFF2-40B4-BE49-F238E27FC236}">
                  <a16:creationId xmlns:a16="http://schemas.microsoft.com/office/drawing/2014/main" id="{4760C359-B25E-4B68-AA69-BED40DE98C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9938" y="4910138"/>
              <a:ext cx="42863" cy="50800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2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8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8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8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2" y="45"/>
                  </a:cubicBezTo>
                  <a:cubicBezTo>
                    <a:pt x="29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8" y="33"/>
                    <a:pt x="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4" y="0"/>
                    <a:pt x="20" y="0"/>
                  </a:cubicBezTo>
                  <a:moveTo>
                    <a:pt x="8" y="19"/>
                  </a:moveTo>
                  <a:cubicBezTo>
                    <a:pt x="9" y="13"/>
                    <a:pt x="12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Rectangle 9">
              <a:extLst>
                <a:ext uri="{FF2B5EF4-FFF2-40B4-BE49-F238E27FC236}">
                  <a16:creationId xmlns:a16="http://schemas.microsoft.com/office/drawing/2014/main" id="{8420E89A-5905-4761-9B98-2C8992FF7C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1226" y="4911725"/>
              <a:ext cx="7938" cy="47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990BECEC-6BEB-4911-AA51-17E0365169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451" y="4894263"/>
              <a:ext cx="49213" cy="66675"/>
            </a:xfrm>
            <a:custGeom>
              <a:avLst/>
              <a:gdLst>
                <a:gd name="T0" fmla="*/ 31 w 44"/>
                <a:gd name="T1" fmla="*/ 53 h 60"/>
                <a:gd name="T2" fmla="*/ 9 w 44"/>
                <a:gd name="T3" fmla="*/ 30 h 60"/>
                <a:gd name="T4" fmla="*/ 32 w 44"/>
                <a:gd name="T5" fmla="*/ 7 h 60"/>
                <a:gd name="T6" fmla="*/ 44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1 w 44"/>
                <a:gd name="T15" fmla="*/ 60 h 60"/>
                <a:gd name="T16" fmla="*/ 44 w 44"/>
                <a:gd name="T17" fmla="*/ 58 h 60"/>
                <a:gd name="T18" fmla="*/ 44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9" y="53"/>
                    <a:pt x="9" y="44"/>
                    <a:pt x="9" y="30"/>
                  </a:cubicBezTo>
                  <a:cubicBezTo>
                    <a:pt x="9" y="17"/>
                    <a:pt x="18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0" y="0"/>
                    <a:pt x="36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3" y="60"/>
                    <a:pt x="31" y="60"/>
                  </a:cubicBezTo>
                  <a:cubicBezTo>
                    <a:pt x="35" y="60"/>
                    <a:pt x="40" y="60"/>
                    <a:pt x="44" y="5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1" y="52"/>
                    <a:pt x="35" y="53"/>
                    <a:pt x="31" y="5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1">
              <a:extLst>
                <a:ext uri="{FF2B5EF4-FFF2-40B4-BE49-F238E27FC236}">
                  <a16:creationId xmlns:a16="http://schemas.microsoft.com/office/drawing/2014/main" id="{BBCA6C91-A864-4031-8291-84E393A339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89013" y="4910138"/>
              <a:ext cx="44450" cy="71438"/>
            </a:xfrm>
            <a:custGeom>
              <a:avLst/>
              <a:gdLst>
                <a:gd name="T0" fmla="*/ 33 w 40"/>
                <a:gd name="T1" fmla="*/ 8 h 63"/>
                <a:gd name="T2" fmla="*/ 33 w 40"/>
                <a:gd name="T3" fmla="*/ 8 h 63"/>
                <a:gd name="T4" fmla="*/ 19 w 40"/>
                <a:gd name="T5" fmla="*/ 0 h 63"/>
                <a:gd name="T6" fmla="*/ 0 w 40"/>
                <a:gd name="T7" fmla="*/ 23 h 63"/>
                <a:gd name="T8" fmla="*/ 18 w 40"/>
                <a:gd name="T9" fmla="*/ 44 h 63"/>
                <a:gd name="T10" fmla="*/ 32 w 40"/>
                <a:gd name="T11" fmla="*/ 38 h 63"/>
                <a:gd name="T12" fmla="*/ 32 w 40"/>
                <a:gd name="T13" fmla="*/ 38 h 63"/>
                <a:gd name="T14" fmla="*/ 32 w 40"/>
                <a:gd name="T15" fmla="*/ 42 h 63"/>
                <a:gd name="T16" fmla="*/ 19 w 40"/>
                <a:gd name="T17" fmla="*/ 57 h 63"/>
                <a:gd name="T18" fmla="*/ 4 w 40"/>
                <a:gd name="T19" fmla="*/ 53 h 63"/>
                <a:gd name="T20" fmla="*/ 3 w 40"/>
                <a:gd name="T21" fmla="*/ 60 h 63"/>
                <a:gd name="T22" fmla="*/ 18 w 40"/>
                <a:gd name="T23" fmla="*/ 63 h 63"/>
                <a:gd name="T24" fmla="*/ 40 w 40"/>
                <a:gd name="T25" fmla="*/ 42 h 63"/>
                <a:gd name="T26" fmla="*/ 40 w 40"/>
                <a:gd name="T27" fmla="*/ 1 h 63"/>
                <a:gd name="T28" fmla="*/ 33 w 40"/>
                <a:gd name="T29" fmla="*/ 1 h 63"/>
                <a:gd name="T30" fmla="*/ 33 w 40"/>
                <a:gd name="T31" fmla="*/ 8 h 63"/>
                <a:gd name="T32" fmla="*/ 20 w 40"/>
                <a:gd name="T33" fmla="*/ 38 h 63"/>
                <a:gd name="T34" fmla="*/ 8 w 40"/>
                <a:gd name="T35" fmla="*/ 23 h 63"/>
                <a:gd name="T36" fmla="*/ 20 w 40"/>
                <a:gd name="T37" fmla="*/ 7 h 63"/>
                <a:gd name="T38" fmla="*/ 32 w 40"/>
                <a:gd name="T39" fmla="*/ 23 h 63"/>
                <a:gd name="T40" fmla="*/ 20 w 40"/>
                <a:gd name="T41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33" y="8"/>
                  </a:moveTo>
                  <a:cubicBezTo>
                    <a:pt x="33" y="8"/>
                    <a:pt x="33" y="8"/>
                    <a:pt x="33" y="8"/>
                  </a:cubicBezTo>
                  <a:cubicBezTo>
                    <a:pt x="30" y="3"/>
                    <a:pt x="26" y="0"/>
                    <a:pt x="19" y="0"/>
                  </a:cubicBezTo>
                  <a:cubicBezTo>
                    <a:pt x="6" y="0"/>
                    <a:pt x="0" y="12"/>
                    <a:pt x="0" y="23"/>
                  </a:cubicBezTo>
                  <a:cubicBezTo>
                    <a:pt x="0" y="34"/>
                    <a:pt x="6" y="44"/>
                    <a:pt x="18" y="44"/>
                  </a:cubicBezTo>
                  <a:cubicBezTo>
                    <a:pt x="23" y="44"/>
                    <a:pt x="29" y="42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51"/>
                    <a:pt x="27" y="57"/>
                    <a:pt x="19" y="57"/>
                  </a:cubicBezTo>
                  <a:cubicBezTo>
                    <a:pt x="13" y="57"/>
                    <a:pt x="10" y="55"/>
                    <a:pt x="4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10" y="62"/>
                    <a:pt x="14" y="63"/>
                    <a:pt x="18" y="63"/>
                  </a:cubicBezTo>
                  <a:cubicBezTo>
                    <a:pt x="34" y="63"/>
                    <a:pt x="40" y="55"/>
                    <a:pt x="40" y="4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3" y="8"/>
                  </a:lnTo>
                  <a:close/>
                  <a:moveTo>
                    <a:pt x="20" y="38"/>
                  </a:moveTo>
                  <a:cubicBezTo>
                    <a:pt x="12" y="38"/>
                    <a:pt x="8" y="31"/>
                    <a:pt x="8" y="23"/>
                  </a:cubicBezTo>
                  <a:cubicBezTo>
                    <a:pt x="8" y="15"/>
                    <a:pt x="12" y="7"/>
                    <a:pt x="20" y="7"/>
                  </a:cubicBezTo>
                  <a:cubicBezTo>
                    <a:pt x="28" y="7"/>
                    <a:pt x="32" y="14"/>
                    <a:pt x="32" y="23"/>
                  </a:cubicBezTo>
                  <a:cubicBezTo>
                    <a:pt x="32" y="31"/>
                    <a:pt x="27" y="38"/>
                    <a:pt x="20" y="3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2">
              <a:extLst>
                <a:ext uri="{FF2B5EF4-FFF2-40B4-BE49-F238E27FC236}">
                  <a16:creationId xmlns:a16="http://schemas.microsoft.com/office/drawing/2014/main" id="{91AE4DFA-8569-44B4-9F07-CE986CB81F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0738" y="4910138"/>
              <a:ext cx="39688" cy="50800"/>
            </a:xfrm>
            <a:custGeom>
              <a:avLst/>
              <a:gdLst>
                <a:gd name="T0" fmla="*/ 36 w 36"/>
                <a:gd name="T1" fmla="*/ 18 h 45"/>
                <a:gd name="T2" fmla="*/ 19 w 36"/>
                <a:gd name="T3" fmla="*/ 0 h 45"/>
                <a:gd name="T4" fmla="*/ 4 w 36"/>
                <a:gd name="T5" fmla="*/ 4 h 45"/>
                <a:gd name="T6" fmla="*/ 5 w 36"/>
                <a:gd name="T7" fmla="*/ 11 h 45"/>
                <a:gd name="T8" fmla="*/ 17 w 36"/>
                <a:gd name="T9" fmla="*/ 7 h 45"/>
                <a:gd name="T10" fmla="*/ 28 w 36"/>
                <a:gd name="T11" fmla="*/ 18 h 45"/>
                <a:gd name="T12" fmla="*/ 20 w 36"/>
                <a:gd name="T13" fmla="*/ 18 h 45"/>
                <a:gd name="T14" fmla="*/ 0 w 36"/>
                <a:gd name="T15" fmla="*/ 32 h 45"/>
                <a:gd name="T16" fmla="*/ 15 w 36"/>
                <a:gd name="T17" fmla="*/ 45 h 45"/>
                <a:gd name="T18" fmla="*/ 29 w 36"/>
                <a:gd name="T19" fmla="*/ 39 h 45"/>
                <a:gd name="T20" fmla="*/ 29 w 36"/>
                <a:gd name="T21" fmla="*/ 39 h 45"/>
                <a:gd name="T22" fmla="*/ 29 w 36"/>
                <a:gd name="T23" fmla="*/ 44 h 45"/>
                <a:gd name="T24" fmla="*/ 36 w 36"/>
                <a:gd name="T25" fmla="*/ 44 h 45"/>
                <a:gd name="T26" fmla="*/ 36 w 36"/>
                <a:gd name="T27" fmla="*/ 36 h 45"/>
                <a:gd name="T28" fmla="*/ 36 w 36"/>
                <a:gd name="T29" fmla="*/ 18 h 45"/>
                <a:gd name="T30" fmla="*/ 28 w 36"/>
                <a:gd name="T31" fmla="*/ 28 h 45"/>
                <a:gd name="T32" fmla="*/ 16 w 36"/>
                <a:gd name="T33" fmla="*/ 39 h 45"/>
                <a:gd name="T34" fmla="*/ 8 w 36"/>
                <a:gd name="T35" fmla="*/ 32 h 45"/>
                <a:gd name="T36" fmla="*/ 23 w 36"/>
                <a:gd name="T37" fmla="*/ 24 h 45"/>
                <a:gd name="T38" fmla="*/ 28 w 36"/>
                <a:gd name="T39" fmla="*/ 24 h 45"/>
                <a:gd name="T40" fmla="*/ 28 w 36"/>
                <a:gd name="T41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45">
                  <a:moveTo>
                    <a:pt x="36" y="18"/>
                  </a:moveTo>
                  <a:cubicBezTo>
                    <a:pt x="36" y="6"/>
                    <a:pt x="31" y="0"/>
                    <a:pt x="19" y="0"/>
                  </a:cubicBezTo>
                  <a:cubicBezTo>
                    <a:pt x="13" y="0"/>
                    <a:pt x="8" y="2"/>
                    <a:pt x="4" y="4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13" y="7"/>
                    <a:pt x="17" y="7"/>
                  </a:cubicBezTo>
                  <a:cubicBezTo>
                    <a:pt x="25" y="7"/>
                    <a:pt x="28" y="11"/>
                    <a:pt x="28" y="18"/>
                  </a:cubicBezTo>
                  <a:cubicBezTo>
                    <a:pt x="25" y="18"/>
                    <a:pt x="23" y="18"/>
                    <a:pt x="20" y="18"/>
                  </a:cubicBezTo>
                  <a:cubicBezTo>
                    <a:pt x="11" y="18"/>
                    <a:pt x="0" y="21"/>
                    <a:pt x="0" y="32"/>
                  </a:cubicBezTo>
                  <a:cubicBezTo>
                    <a:pt x="0" y="41"/>
                    <a:pt x="6" y="45"/>
                    <a:pt x="15" y="45"/>
                  </a:cubicBezTo>
                  <a:cubicBezTo>
                    <a:pt x="23" y="45"/>
                    <a:pt x="27" y="41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1"/>
                    <a:pt x="36" y="36"/>
                  </a:cubicBezTo>
                  <a:lnTo>
                    <a:pt x="36" y="18"/>
                  </a:lnTo>
                  <a:close/>
                  <a:moveTo>
                    <a:pt x="28" y="28"/>
                  </a:moveTo>
                  <a:cubicBezTo>
                    <a:pt x="28" y="34"/>
                    <a:pt x="24" y="39"/>
                    <a:pt x="16" y="39"/>
                  </a:cubicBezTo>
                  <a:cubicBezTo>
                    <a:pt x="12" y="39"/>
                    <a:pt x="8" y="36"/>
                    <a:pt x="8" y="32"/>
                  </a:cubicBezTo>
                  <a:cubicBezTo>
                    <a:pt x="8" y="24"/>
                    <a:pt x="19" y="24"/>
                    <a:pt x="23" y="24"/>
                  </a:cubicBezTo>
                  <a:cubicBezTo>
                    <a:pt x="25" y="24"/>
                    <a:pt x="26" y="24"/>
                    <a:pt x="28" y="24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3">
              <a:extLst>
                <a:ext uri="{FF2B5EF4-FFF2-40B4-BE49-F238E27FC236}">
                  <a16:creationId xmlns:a16="http://schemas.microsoft.com/office/drawing/2014/main" id="{B7F0C36B-F282-4EB4-8B6F-177F46C882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9776" y="4910138"/>
              <a:ext cx="26988" cy="49213"/>
            </a:xfrm>
            <a:custGeom>
              <a:avLst/>
              <a:gdLst>
                <a:gd name="T0" fmla="*/ 7 w 24"/>
                <a:gd name="T1" fmla="*/ 8 h 44"/>
                <a:gd name="T2" fmla="*/ 7 w 24"/>
                <a:gd name="T3" fmla="*/ 8 h 44"/>
                <a:gd name="T4" fmla="*/ 7 w 24"/>
                <a:gd name="T5" fmla="*/ 1 h 44"/>
                <a:gd name="T6" fmla="*/ 0 w 24"/>
                <a:gd name="T7" fmla="*/ 1 h 44"/>
                <a:gd name="T8" fmla="*/ 0 w 24"/>
                <a:gd name="T9" fmla="*/ 44 h 44"/>
                <a:gd name="T10" fmla="*/ 7 w 24"/>
                <a:gd name="T11" fmla="*/ 44 h 44"/>
                <a:gd name="T12" fmla="*/ 7 w 24"/>
                <a:gd name="T13" fmla="*/ 25 h 44"/>
                <a:gd name="T14" fmla="*/ 19 w 24"/>
                <a:gd name="T15" fmla="*/ 7 h 44"/>
                <a:gd name="T16" fmla="*/ 24 w 24"/>
                <a:gd name="T17" fmla="*/ 8 h 44"/>
                <a:gd name="T18" fmla="*/ 24 w 24"/>
                <a:gd name="T19" fmla="*/ 1 h 44"/>
                <a:gd name="T20" fmla="*/ 18 w 24"/>
                <a:gd name="T21" fmla="*/ 0 h 44"/>
                <a:gd name="T22" fmla="*/ 7 w 24"/>
                <a:gd name="T23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44"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12" y="7"/>
                    <a:pt x="19" y="7"/>
                  </a:cubicBezTo>
                  <a:cubicBezTo>
                    <a:pt x="20" y="7"/>
                    <a:pt x="22" y="8"/>
                    <a:pt x="24" y="8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1"/>
                    <a:pt x="21" y="0"/>
                    <a:pt x="18" y="0"/>
                  </a:cubicBezTo>
                  <a:cubicBezTo>
                    <a:pt x="14" y="0"/>
                    <a:pt x="9" y="4"/>
                    <a:pt x="7" y="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4">
              <a:extLst>
                <a:ext uri="{FF2B5EF4-FFF2-40B4-BE49-F238E27FC236}">
                  <a16:creationId xmlns:a16="http://schemas.microsoft.com/office/drawing/2014/main" id="{E0DC8DE3-38D6-46F5-AC39-5CB12EEE04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5038" y="4910138"/>
              <a:ext cx="42863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1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5">
              <a:extLst>
                <a:ext uri="{FF2B5EF4-FFF2-40B4-BE49-F238E27FC236}">
                  <a16:creationId xmlns:a16="http://schemas.microsoft.com/office/drawing/2014/main" id="{0DB01E96-71F9-4F71-BFC4-9E54F7CB3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776" y="4899025"/>
              <a:ext cx="33338" cy="61913"/>
            </a:xfrm>
            <a:custGeom>
              <a:avLst/>
              <a:gdLst>
                <a:gd name="T0" fmla="*/ 18 w 30"/>
                <a:gd name="T1" fmla="*/ 42 h 56"/>
                <a:gd name="T2" fmla="*/ 18 w 30"/>
                <a:gd name="T3" fmla="*/ 19 h 56"/>
                <a:gd name="T4" fmla="*/ 29 w 30"/>
                <a:gd name="T5" fmla="*/ 19 h 56"/>
                <a:gd name="T6" fmla="*/ 29 w 30"/>
                <a:gd name="T7" fmla="*/ 12 h 56"/>
                <a:gd name="T8" fmla="*/ 18 w 30"/>
                <a:gd name="T9" fmla="*/ 12 h 56"/>
                <a:gd name="T10" fmla="*/ 18 w 30"/>
                <a:gd name="T11" fmla="*/ 0 h 56"/>
                <a:gd name="T12" fmla="*/ 10 w 30"/>
                <a:gd name="T13" fmla="*/ 3 h 56"/>
                <a:gd name="T14" fmla="*/ 10 w 30"/>
                <a:gd name="T15" fmla="*/ 12 h 56"/>
                <a:gd name="T16" fmla="*/ 0 w 30"/>
                <a:gd name="T17" fmla="*/ 12 h 56"/>
                <a:gd name="T18" fmla="*/ 0 w 30"/>
                <a:gd name="T19" fmla="*/ 19 h 56"/>
                <a:gd name="T20" fmla="*/ 10 w 30"/>
                <a:gd name="T21" fmla="*/ 19 h 56"/>
                <a:gd name="T22" fmla="*/ 10 w 30"/>
                <a:gd name="T23" fmla="*/ 44 h 56"/>
                <a:gd name="T24" fmla="*/ 23 w 30"/>
                <a:gd name="T25" fmla="*/ 56 h 56"/>
                <a:gd name="T26" fmla="*/ 30 w 30"/>
                <a:gd name="T27" fmla="*/ 55 h 56"/>
                <a:gd name="T28" fmla="*/ 30 w 30"/>
                <a:gd name="T29" fmla="*/ 48 h 56"/>
                <a:gd name="T30" fmla="*/ 24 w 30"/>
                <a:gd name="T31" fmla="*/ 50 h 56"/>
                <a:gd name="T32" fmla="*/ 18 w 30"/>
                <a:gd name="T33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56">
                  <a:moveTo>
                    <a:pt x="18" y="42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52"/>
                    <a:pt x="15" y="56"/>
                    <a:pt x="23" y="56"/>
                  </a:cubicBezTo>
                  <a:cubicBezTo>
                    <a:pt x="25" y="56"/>
                    <a:pt x="28" y="56"/>
                    <a:pt x="30" y="55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8" y="49"/>
                    <a:pt x="27" y="50"/>
                    <a:pt x="24" y="50"/>
                  </a:cubicBezTo>
                  <a:cubicBezTo>
                    <a:pt x="21" y="50"/>
                    <a:pt x="18" y="47"/>
                    <a:pt x="18" y="4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6">
              <a:extLst>
                <a:ext uri="{FF2B5EF4-FFF2-40B4-BE49-F238E27FC236}">
                  <a16:creationId xmlns:a16="http://schemas.microsoft.com/office/drawing/2014/main" id="{068CEA82-060F-4FFC-B5AB-F0B5413A6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1763" y="4910138"/>
              <a:ext cx="41275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Rectangle 17">
              <a:extLst>
                <a:ext uri="{FF2B5EF4-FFF2-40B4-BE49-F238E27FC236}">
                  <a16:creationId xmlns:a16="http://schemas.microsoft.com/office/drawing/2014/main" id="{25A15B85-5D0A-436B-A691-BBB15A5CFA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8413" y="4911725"/>
              <a:ext cx="7938" cy="47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8">
              <a:extLst>
                <a:ext uri="{FF2B5EF4-FFF2-40B4-BE49-F238E27FC236}">
                  <a16:creationId xmlns:a16="http://schemas.microsoft.com/office/drawing/2014/main" id="{9B8AC5D1-6715-42B4-8A6F-8CFF4FA1BD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89051" y="4892675"/>
              <a:ext cx="46038" cy="68263"/>
            </a:xfrm>
            <a:custGeom>
              <a:avLst/>
              <a:gdLst>
                <a:gd name="T0" fmla="*/ 33 w 41"/>
                <a:gd name="T1" fmla="*/ 24 h 62"/>
                <a:gd name="T2" fmla="*/ 32 w 41"/>
                <a:gd name="T3" fmla="*/ 24 h 62"/>
                <a:gd name="T4" fmla="*/ 18 w 41"/>
                <a:gd name="T5" fmla="*/ 17 h 62"/>
                <a:gd name="T6" fmla="*/ 0 w 41"/>
                <a:gd name="T7" fmla="*/ 39 h 62"/>
                <a:gd name="T8" fmla="*/ 18 w 41"/>
                <a:gd name="T9" fmla="*/ 62 h 62"/>
                <a:gd name="T10" fmla="*/ 33 w 41"/>
                <a:gd name="T11" fmla="*/ 55 h 62"/>
                <a:gd name="T12" fmla="*/ 33 w 41"/>
                <a:gd name="T13" fmla="*/ 55 h 62"/>
                <a:gd name="T14" fmla="*/ 33 w 41"/>
                <a:gd name="T15" fmla="*/ 61 h 62"/>
                <a:gd name="T16" fmla="*/ 41 w 41"/>
                <a:gd name="T17" fmla="*/ 61 h 62"/>
                <a:gd name="T18" fmla="*/ 41 w 41"/>
                <a:gd name="T19" fmla="*/ 0 h 62"/>
                <a:gd name="T20" fmla="*/ 33 w 41"/>
                <a:gd name="T21" fmla="*/ 0 h 62"/>
                <a:gd name="T22" fmla="*/ 33 w 41"/>
                <a:gd name="T23" fmla="*/ 24 h 62"/>
                <a:gd name="T24" fmla="*/ 20 w 41"/>
                <a:gd name="T25" fmla="*/ 56 h 62"/>
                <a:gd name="T26" fmla="*/ 8 w 41"/>
                <a:gd name="T27" fmla="*/ 40 h 62"/>
                <a:gd name="T28" fmla="*/ 20 w 41"/>
                <a:gd name="T29" fmla="*/ 24 h 62"/>
                <a:gd name="T30" fmla="*/ 33 w 41"/>
                <a:gd name="T31" fmla="*/ 40 h 62"/>
                <a:gd name="T32" fmla="*/ 20 w 41"/>
                <a:gd name="T33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62">
                  <a:moveTo>
                    <a:pt x="33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0" y="20"/>
                    <a:pt x="26" y="17"/>
                    <a:pt x="18" y="17"/>
                  </a:cubicBezTo>
                  <a:cubicBezTo>
                    <a:pt x="6" y="17"/>
                    <a:pt x="0" y="28"/>
                    <a:pt x="0" y="39"/>
                  </a:cubicBezTo>
                  <a:cubicBezTo>
                    <a:pt x="0" y="51"/>
                    <a:pt x="5" y="62"/>
                    <a:pt x="18" y="62"/>
                  </a:cubicBezTo>
                  <a:cubicBezTo>
                    <a:pt x="26" y="62"/>
                    <a:pt x="31" y="58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4"/>
                  </a:lnTo>
                  <a:close/>
                  <a:moveTo>
                    <a:pt x="20" y="56"/>
                  </a:moveTo>
                  <a:cubicBezTo>
                    <a:pt x="12" y="56"/>
                    <a:pt x="8" y="46"/>
                    <a:pt x="8" y="40"/>
                  </a:cubicBezTo>
                  <a:cubicBezTo>
                    <a:pt x="8" y="32"/>
                    <a:pt x="11" y="24"/>
                    <a:pt x="20" y="24"/>
                  </a:cubicBezTo>
                  <a:cubicBezTo>
                    <a:pt x="29" y="24"/>
                    <a:pt x="33" y="32"/>
                    <a:pt x="33" y="40"/>
                  </a:cubicBezTo>
                  <a:cubicBezTo>
                    <a:pt x="33" y="47"/>
                    <a:pt x="29" y="56"/>
                    <a:pt x="20" y="5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9">
              <a:extLst>
                <a:ext uri="{FF2B5EF4-FFF2-40B4-BE49-F238E27FC236}">
                  <a16:creationId xmlns:a16="http://schemas.microsoft.com/office/drawing/2014/main" id="{75BA5E84-DE66-4DC5-B6EE-BB03DFD8B6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5551" y="4887913"/>
              <a:ext cx="33338" cy="71438"/>
            </a:xfrm>
            <a:custGeom>
              <a:avLst/>
              <a:gdLst>
                <a:gd name="T0" fmla="*/ 10 w 30"/>
                <a:gd name="T1" fmla="*/ 18 h 64"/>
                <a:gd name="T2" fmla="*/ 10 w 30"/>
                <a:gd name="T3" fmla="*/ 21 h 64"/>
                <a:gd name="T4" fmla="*/ 0 w 30"/>
                <a:gd name="T5" fmla="*/ 21 h 64"/>
                <a:gd name="T6" fmla="*/ 0 w 30"/>
                <a:gd name="T7" fmla="*/ 28 h 64"/>
                <a:gd name="T8" fmla="*/ 10 w 30"/>
                <a:gd name="T9" fmla="*/ 28 h 64"/>
                <a:gd name="T10" fmla="*/ 10 w 30"/>
                <a:gd name="T11" fmla="*/ 64 h 64"/>
                <a:gd name="T12" fmla="*/ 18 w 30"/>
                <a:gd name="T13" fmla="*/ 64 h 64"/>
                <a:gd name="T14" fmla="*/ 18 w 30"/>
                <a:gd name="T15" fmla="*/ 28 h 64"/>
                <a:gd name="T16" fmla="*/ 29 w 30"/>
                <a:gd name="T17" fmla="*/ 28 h 64"/>
                <a:gd name="T18" fmla="*/ 29 w 30"/>
                <a:gd name="T19" fmla="*/ 21 h 64"/>
                <a:gd name="T20" fmla="*/ 18 w 30"/>
                <a:gd name="T21" fmla="*/ 21 h 64"/>
                <a:gd name="T22" fmla="*/ 18 w 30"/>
                <a:gd name="T23" fmla="*/ 17 h 64"/>
                <a:gd name="T24" fmla="*/ 26 w 30"/>
                <a:gd name="T25" fmla="*/ 7 h 64"/>
                <a:gd name="T26" fmla="*/ 29 w 30"/>
                <a:gd name="T27" fmla="*/ 7 h 64"/>
                <a:gd name="T28" fmla="*/ 30 w 30"/>
                <a:gd name="T29" fmla="*/ 1 h 64"/>
                <a:gd name="T30" fmla="*/ 24 w 30"/>
                <a:gd name="T31" fmla="*/ 0 h 64"/>
                <a:gd name="T32" fmla="*/ 10 w 30"/>
                <a:gd name="T33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64">
                  <a:moveTo>
                    <a:pt x="10" y="18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1"/>
                    <a:pt x="19" y="7"/>
                    <a:pt x="26" y="7"/>
                  </a:cubicBezTo>
                  <a:cubicBezTo>
                    <a:pt x="27" y="7"/>
                    <a:pt x="28" y="7"/>
                    <a:pt x="29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6" y="0"/>
                    <a:pt x="24" y="0"/>
                  </a:cubicBezTo>
                  <a:cubicBezTo>
                    <a:pt x="13" y="0"/>
                    <a:pt x="10" y="7"/>
                    <a:pt x="10" y="1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0">
              <a:extLst>
                <a:ext uri="{FF2B5EF4-FFF2-40B4-BE49-F238E27FC236}">
                  <a16:creationId xmlns:a16="http://schemas.microsoft.com/office/drawing/2014/main" id="{40314B18-9D44-45CB-99FB-B15EE47FE6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338" y="4910138"/>
              <a:ext cx="42863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7 w 38"/>
                <a:gd name="T5" fmla="*/ 8 h 44"/>
                <a:gd name="T6" fmla="*/ 7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7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1">
              <a:extLst>
                <a:ext uri="{FF2B5EF4-FFF2-40B4-BE49-F238E27FC236}">
                  <a16:creationId xmlns:a16="http://schemas.microsoft.com/office/drawing/2014/main" id="{0F93047D-8FF1-46B6-A338-90F5290FC9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97013" y="4910138"/>
              <a:ext cx="41275" cy="50800"/>
            </a:xfrm>
            <a:custGeom>
              <a:avLst/>
              <a:gdLst>
                <a:gd name="T0" fmla="*/ 8 w 38"/>
                <a:gd name="T1" fmla="*/ 25 h 45"/>
                <a:gd name="T2" fmla="*/ 38 w 38"/>
                <a:gd name="T3" fmla="*/ 25 h 45"/>
                <a:gd name="T4" fmla="*/ 20 w 38"/>
                <a:gd name="T5" fmla="*/ 0 h 45"/>
                <a:gd name="T6" fmla="*/ 0 w 38"/>
                <a:gd name="T7" fmla="*/ 22 h 45"/>
                <a:gd name="T8" fmla="*/ 22 w 38"/>
                <a:gd name="T9" fmla="*/ 45 h 45"/>
                <a:gd name="T10" fmla="*/ 35 w 38"/>
                <a:gd name="T11" fmla="*/ 43 h 45"/>
                <a:gd name="T12" fmla="*/ 35 w 38"/>
                <a:gd name="T13" fmla="*/ 35 h 45"/>
                <a:gd name="T14" fmla="*/ 22 w 38"/>
                <a:gd name="T15" fmla="*/ 39 h 45"/>
                <a:gd name="T16" fmla="*/ 8 w 38"/>
                <a:gd name="T17" fmla="*/ 25 h 45"/>
                <a:gd name="T18" fmla="*/ 19 w 38"/>
                <a:gd name="T19" fmla="*/ 7 h 45"/>
                <a:gd name="T20" fmla="*/ 30 w 38"/>
                <a:gd name="T21" fmla="*/ 19 h 45"/>
                <a:gd name="T22" fmla="*/ 8 w 38"/>
                <a:gd name="T23" fmla="*/ 19 h 45"/>
                <a:gd name="T24" fmla="*/ 19 w 38"/>
                <a:gd name="T25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45">
                  <a:moveTo>
                    <a:pt x="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11"/>
                    <a:pt x="34" y="0"/>
                    <a:pt x="20" y="0"/>
                  </a:cubicBez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6" y="45"/>
                    <a:pt x="22" y="45"/>
                  </a:cubicBezTo>
                  <a:cubicBezTo>
                    <a:pt x="29" y="45"/>
                    <a:pt x="32" y="44"/>
                    <a:pt x="35" y="4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3" y="36"/>
                    <a:pt x="27" y="39"/>
                    <a:pt x="22" y="39"/>
                  </a:cubicBezTo>
                  <a:cubicBezTo>
                    <a:pt x="15" y="39"/>
                    <a:pt x="8" y="33"/>
                    <a:pt x="8" y="25"/>
                  </a:cubicBezTo>
                  <a:moveTo>
                    <a:pt x="19" y="7"/>
                  </a:moveTo>
                  <a:cubicBezTo>
                    <a:pt x="26" y="7"/>
                    <a:pt x="30" y="12"/>
                    <a:pt x="30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3"/>
                    <a:pt x="12" y="7"/>
                    <a:pt x="19" y="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2">
              <a:extLst>
                <a:ext uri="{FF2B5EF4-FFF2-40B4-BE49-F238E27FC236}">
                  <a16:creationId xmlns:a16="http://schemas.microsoft.com/office/drawing/2014/main" id="{4FB20ACD-6114-4BE6-8188-9DEA931CFF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54151" y="4910138"/>
              <a:ext cx="34925" cy="50800"/>
            </a:xfrm>
            <a:custGeom>
              <a:avLst/>
              <a:gdLst>
                <a:gd name="T0" fmla="*/ 22 w 31"/>
                <a:gd name="T1" fmla="*/ 39 h 45"/>
                <a:gd name="T2" fmla="*/ 8 w 31"/>
                <a:gd name="T3" fmla="*/ 23 h 45"/>
                <a:gd name="T4" fmla="*/ 22 w 31"/>
                <a:gd name="T5" fmla="*/ 7 h 45"/>
                <a:gd name="T6" fmla="*/ 30 w 31"/>
                <a:gd name="T7" fmla="*/ 9 h 45"/>
                <a:gd name="T8" fmla="*/ 31 w 31"/>
                <a:gd name="T9" fmla="*/ 2 h 45"/>
                <a:gd name="T10" fmla="*/ 22 w 31"/>
                <a:gd name="T11" fmla="*/ 0 h 45"/>
                <a:gd name="T12" fmla="*/ 0 w 31"/>
                <a:gd name="T13" fmla="*/ 23 h 45"/>
                <a:gd name="T14" fmla="*/ 22 w 31"/>
                <a:gd name="T15" fmla="*/ 45 h 45"/>
                <a:gd name="T16" fmla="*/ 31 w 31"/>
                <a:gd name="T17" fmla="*/ 44 h 45"/>
                <a:gd name="T18" fmla="*/ 31 w 31"/>
                <a:gd name="T19" fmla="*/ 36 h 45"/>
                <a:gd name="T20" fmla="*/ 22 w 31"/>
                <a:gd name="T21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2" y="39"/>
                  </a:moveTo>
                  <a:cubicBezTo>
                    <a:pt x="12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24" y="7"/>
                    <a:pt x="27" y="7"/>
                    <a:pt x="30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1"/>
                    <a:pt x="25" y="0"/>
                    <a:pt x="22" y="0"/>
                  </a:cubicBezTo>
                  <a:cubicBezTo>
                    <a:pt x="8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24" y="45"/>
                    <a:pt x="28" y="45"/>
                    <a:pt x="31" y="44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8" y="38"/>
                    <a:pt x="25" y="39"/>
                    <a:pt x="22" y="3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3">
              <a:extLst>
                <a:ext uri="{FF2B5EF4-FFF2-40B4-BE49-F238E27FC236}">
                  <a16:creationId xmlns:a16="http://schemas.microsoft.com/office/drawing/2014/main" id="{E82FE78C-1C91-4B6A-A506-8CD72B310DA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46201" y="4910138"/>
              <a:ext cx="42863" cy="50800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3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9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9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9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3" y="45"/>
                  </a:cubicBezTo>
                  <a:cubicBezTo>
                    <a:pt x="30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9" y="33"/>
                    <a:pt x="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5" y="0"/>
                    <a:pt x="20" y="0"/>
                  </a:cubicBezTo>
                  <a:moveTo>
                    <a:pt x="9" y="19"/>
                  </a:moveTo>
                  <a:cubicBezTo>
                    <a:pt x="9" y="13"/>
                    <a:pt x="13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057B3F56-ADB4-490E-8006-00CEF457DE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3626" y="4894263"/>
              <a:ext cx="47625" cy="66675"/>
            </a:xfrm>
            <a:custGeom>
              <a:avLst/>
              <a:gdLst>
                <a:gd name="T0" fmla="*/ 31 w 44"/>
                <a:gd name="T1" fmla="*/ 53 h 60"/>
                <a:gd name="T2" fmla="*/ 8 w 44"/>
                <a:gd name="T3" fmla="*/ 30 h 60"/>
                <a:gd name="T4" fmla="*/ 31 w 44"/>
                <a:gd name="T5" fmla="*/ 7 h 60"/>
                <a:gd name="T6" fmla="*/ 43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0 w 44"/>
                <a:gd name="T15" fmla="*/ 60 h 60"/>
                <a:gd name="T16" fmla="*/ 44 w 44"/>
                <a:gd name="T17" fmla="*/ 58 h 60"/>
                <a:gd name="T18" fmla="*/ 43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8" y="53"/>
                    <a:pt x="8" y="44"/>
                    <a:pt x="8" y="30"/>
                  </a:cubicBezTo>
                  <a:cubicBezTo>
                    <a:pt x="8" y="17"/>
                    <a:pt x="17" y="7"/>
                    <a:pt x="31" y="7"/>
                  </a:cubicBezTo>
                  <a:cubicBezTo>
                    <a:pt x="35" y="7"/>
                    <a:pt x="39" y="8"/>
                    <a:pt x="43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39" y="0"/>
                    <a:pt x="35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2" y="60"/>
                    <a:pt x="30" y="60"/>
                  </a:cubicBezTo>
                  <a:cubicBezTo>
                    <a:pt x="34" y="60"/>
                    <a:pt x="39" y="60"/>
                    <a:pt x="44" y="5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52"/>
                    <a:pt x="35" y="53"/>
                    <a:pt x="31" y="5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5">
              <a:extLst>
                <a:ext uri="{FF2B5EF4-FFF2-40B4-BE49-F238E27FC236}">
                  <a16:creationId xmlns:a16="http://schemas.microsoft.com/office/drawing/2014/main" id="{2B2F7FBB-1BDD-4E6B-A647-10EA6EFF84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7601" y="4910138"/>
              <a:ext cx="49213" cy="50800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9 h 45"/>
                <a:gd name="T12" fmla="*/ 8 w 44"/>
                <a:gd name="T13" fmla="*/ 23 h 45"/>
                <a:gd name="T14" fmla="*/ 22 w 44"/>
                <a:gd name="T15" fmla="*/ 7 h 45"/>
                <a:gd name="T16" fmla="*/ 35 w 44"/>
                <a:gd name="T17" fmla="*/ 23 h 45"/>
                <a:gd name="T18" fmla="*/ 22 w 44"/>
                <a:gd name="T19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9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35" y="45"/>
                    <a:pt x="44" y="35"/>
                    <a:pt x="44" y="23"/>
                  </a:cubicBezTo>
                  <a:cubicBezTo>
                    <a:pt x="44" y="10"/>
                    <a:pt x="35" y="0"/>
                    <a:pt x="22" y="0"/>
                  </a:cubicBezTo>
                  <a:moveTo>
                    <a:pt x="22" y="39"/>
                  </a:moveTo>
                  <a:cubicBezTo>
                    <a:pt x="13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30" y="7"/>
                    <a:pt x="35" y="15"/>
                    <a:pt x="35" y="23"/>
                  </a:cubicBezTo>
                  <a:cubicBezTo>
                    <a:pt x="35" y="31"/>
                    <a:pt x="31" y="39"/>
                    <a:pt x="22" y="3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6">
              <a:extLst>
                <a:ext uri="{FF2B5EF4-FFF2-40B4-BE49-F238E27FC236}">
                  <a16:creationId xmlns:a16="http://schemas.microsoft.com/office/drawing/2014/main" id="{958FA840-FCB1-4EED-97BD-9498E2980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49388" y="4806950"/>
              <a:ext cx="46038" cy="53975"/>
            </a:xfrm>
            <a:custGeom>
              <a:avLst/>
              <a:gdLst>
                <a:gd name="T0" fmla="*/ 26 w 42"/>
                <a:gd name="T1" fmla="*/ 0 h 48"/>
                <a:gd name="T2" fmla="*/ 11 w 42"/>
                <a:gd name="T3" fmla="*/ 8 h 48"/>
                <a:gd name="T4" fmla="*/ 11 w 42"/>
                <a:gd name="T5" fmla="*/ 8 h 48"/>
                <a:gd name="T6" fmla="*/ 11 w 42"/>
                <a:gd name="T7" fmla="*/ 1 h 48"/>
                <a:gd name="T8" fmla="*/ 0 w 42"/>
                <a:gd name="T9" fmla="*/ 1 h 48"/>
                <a:gd name="T10" fmla="*/ 0 w 42"/>
                <a:gd name="T11" fmla="*/ 48 h 48"/>
                <a:gd name="T12" fmla="*/ 12 w 42"/>
                <a:gd name="T13" fmla="*/ 48 h 48"/>
                <a:gd name="T14" fmla="*/ 12 w 42"/>
                <a:gd name="T15" fmla="*/ 25 h 48"/>
                <a:gd name="T16" fmla="*/ 22 w 42"/>
                <a:gd name="T17" fmla="*/ 10 h 48"/>
                <a:gd name="T18" fmla="*/ 30 w 42"/>
                <a:gd name="T19" fmla="*/ 23 h 48"/>
                <a:gd name="T20" fmla="*/ 30 w 42"/>
                <a:gd name="T21" fmla="*/ 48 h 48"/>
                <a:gd name="T22" fmla="*/ 42 w 42"/>
                <a:gd name="T23" fmla="*/ 48 h 48"/>
                <a:gd name="T24" fmla="*/ 42 w 42"/>
                <a:gd name="T25" fmla="*/ 18 h 48"/>
                <a:gd name="T26" fmla="*/ 26 w 42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8">
                  <a:moveTo>
                    <a:pt x="26" y="0"/>
                  </a:moveTo>
                  <a:cubicBezTo>
                    <a:pt x="20" y="0"/>
                    <a:pt x="15" y="2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19"/>
                    <a:pt x="13" y="10"/>
                    <a:pt x="22" y="10"/>
                  </a:cubicBezTo>
                  <a:cubicBezTo>
                    <a:pt x="30" y="10"/>
                    <a:pt x="30" y="17"/>
                    <a:pt x="30" y="23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8"/>
                    <a:pt x="37" y="0"/>
                    <a:pt x="2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7">
              <a:extLst>
                <a:ext uri="{FF2B5EF4-FFF2-40B4-BE49-F238E27FC236}">
                  <a16:creationId xmlns:a16="http://schemas.microsoft.com/office/drawing/2014/main" id="{D87ADDEE-7AAC-4793-8F4B-C8B4F2B639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7876" y="4806950"/>
              <a:ext cx="46038" cy="55563"/>
            </a:xfrm>
            <a:custGeom>
              <a:avLst/>
              <a:gdLst>
                <a:gd name="T0" fmla="*/ 24 w 43"/>
                <a:gd name="T1" fmla="*/ 49 h 49"/>
                <a:gd name="T2" fmla="*/ 40 w 43"/>
                <a:gd name="T3" fmla="*/ 45 h 49"/>
                <a:gd name="T4" fmla="*/ 40 w 43"/>
                <a:gd name="T5" fmla="*/ 35 h 49"/>
                <a:gd name="T6" fmla="*/ 25 w 43"/>
                <a:gd name="T7" fmla="*/ 40 h 49"/>
                <a:gd name="T8" fmla="*/ 11 w 43"/>
                <a:gd name="T9" fmla="*/ 28 h 49"/>
                <a:gd name="T10" fmla="*/ 43 w 43"/>
                <a:gd name="T11" fmla="*/ 28 h 49"/>
                <a:gd name="T12" fmla="*/ 21 w 43"/>
                <a:gd name="T13" fmla="*/ 0 h 49"/>
                <a:gd name="T14" fmla="*/ 0 w 43"/>
                <a:gd name="T15" fmla="*/ 25 h 49"/>
                <a:gd name="T16" fmla="*/ 24 w 43"/>
                <a:gd name="T17" fmla="*/ 49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4" y="49"/>
                  </a:move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moveTo>
                    <a:pt x="22" y="9"/>
                  </a:moveTo>
                  <a:cubicBezTo>
                    <a:pt x="29" y="9"/>
                    <a:pt x="31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8">
              <a:extLst>
                <a:ext uri="{FF2B5EF4-FFF2-40B4-BE49-F238E27FC236}">
                  <a16:creationId xmlns:a16="http://schemas.microsoft.com/office/drawing/2014/main" id="{3F5B21F5-3169-4042-BED6-33B4ACDDAB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0651" y="4806950"/>
              <a:ext cx="47625" cy="55563"/>
            </a:xfrm>
            <a:custGeom>
              <a:avLst/>
              <a:gdLst>
                <a:gd name="T0" fmla="*/ 40 w 43"/>
                <a:gd name="T1" fmla="*/ 45 h 49"/>
                <a:gd name="T2" fmla="*/ 40 w 43"/>
                <a:gd name="T3" fmla="*/ 35 h 49"/>
                <a:gd name="T4" fmla="*/ 25 w 43"/>
                <a:gd name="T5" fmla="*/ 40 h 49"/>
                <a:gd name="T6" fmla="*/ 11 w 43"/>
                <a:gd name="T7" fmla="*/ 28 h 49"/>
                <a:gd name="T8" fmla="*/ 43 w 43"/>
                <a:gd name="T9" fmla="*/ 28 h 49"/>
                <a:gd name="T10" fmla="*/ 21 w 43"/>
                <a:gd name="T11" fmla="*/ 0 h 49"/>
                <a:gd name="T12" fmla="*/ 0 w 43"/>
                <a:gd name="T13" fmla="*/ 25 h 49"/>
                <a:gd name="T14" fmla="*/ 24 w 43"/>
                <a:gd name="T15" fmla="*/ 49 h 49"/>
                <a:gd name="T16" fmla="*/ 40 w 43"/>
                <a:gd name="T17" fmla="*/ 45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40" y="4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moveTo>
                    <a:pt x="22" y="9"/>
                  </a:moveTo>
                  <a:cubicBezTo>
                    <a:pt x="29" y="9"/>
                    <a:pt x="32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9">
              <a:extLst>
                <a:ext uri="{FF2B5EF4-FFF2-40B4-BE49-F238E27FC236}">
                  <a16:creationId xmlns:a16="http://schemas.microsoft.com/office/drawing/2014/main" id="{33A22981-769B-49F1-975A-24A161CA9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451" y="4789488"/>
              <a:ext cx="60325" cy="73025"/>
            </a:xfrm>
            <a:custGeom>
              <a:avLst/>
              <a:gdLst>
                <a:gd name="T0" fmla="*/ 34 w 54"/>
                <a:gd name="T1" fmla="*/ 65 h 65"/>
                <a:gd name="T2" fmla="*/ 54 w 54"/>
                <a:gd name="T3" fmla="*/ 61 h 65"/>
                <a:gd name="T4" fmla="*/ 54 w 54"/>
                <a:gd name="T5" fmla="*/ 28 h 65"/>
                <a:gd name="T6" fmla="*/ 29 w 54"/>
                <a:gd name="T7" fmla="*/ 28 h 65"/>
                <a:gd name="T8" fmla="*/ 29 w 54"/>
                <a:gd name="T9" fmla="*/ 38 h 65"/>
                <a:gd name="T10" fmla="*/ 42 w 54"/>
                <a:gd name="T11" fmla="*/ 38 h 65"/>
                <a:gd name="T12" fmla="*/ 42 w 54"/>
                <a:gd name="T13" fmla="*/ 54 h 65"/>
                <a:gd name="T14" fmla="*/ 34 w 54"/>
                <a:gd name="T15" fmla="*/ 55 h 65"/>
                <a:gd name="T16" fmla="*/ 13 w 54"/>
                <a:gd name="T17" fmla="*/ 32 h 65"/>
                <a:gd name="T18" fmla="*/ 36 w 54"/>
                <a:gd name="T19" fmla="*/ 10 h 65"/>
                <a:gd name="T20" fmla="*/ 52 w 54"/>
                <a:gd name="T21" fmla="*/ 13 h 65"/>
                <a:gd name="T22" fmla="*/ 53 w 54"/>
                <a:gd name="T23" fmla="*/ 3 h 65"/>
                <a:gd name="T24" fmla="*/ 34 w 54"/>
                <a:gd name="T25" fmla="*/ 0 h 65"/>
                <a:gd name="T26" fmla="*/ 0 w 54"/>
                <a:gd name="T27" fmla="*/ 33 h 65"/>
                <a:gd name="T28" fmla="*/ 34 w 54"/>
                <a:gd name="T2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65">
                  <a:moveTo>
                    <a:pt x="34" y="65"/>
                  </a:moveTo>
                  <a:cubicBezTo>
                    <a:pt x="41" y="65"/>
                    <a:pt x="48" y="63"/>
                    <a:pt x="54" y="6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0" y="54"/>
                    <a:pt x="38" y="55"/>
                    <a:pt x="34" y="55"/>
                  </a:cubicBezTo>
                  <a:cubicBezTo>
                    <a:pt x="21" y="55"/>
                    <a:pt x="13" y="45"/>
                    <a:pt x="13" y="32"/>
                  </a:cubicBezTo>
                  <a:cubicBezTo>
                    <a:pt x="13" y="20"/>
                    <a:pt x="21" y="10"/>
                    <a:pt x="36" y="10"/>
                  </a:cubicBezTo>
                  <a:cubicBezTo>
                    <a:pt x="41" y="10"/>
                    <a:pt x="47" y="11"/>
                    <a:pt x="52" y="1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7" y="1"/>
                    <a:pt x="42" y="0"/>
                    <a:pt x="34" y="0"/>
                  </a:cubicBezTo>
                  <a:cubicBezTo>
                    <a:pt x="13" y="0"/>
                    <a:pt x="0" y="12"/>
                    <a:pt x="0" y="33"/>
                  </a:cubicBezTo>
                  <a:cubicBezTo>
                    <a:pt x="0" y="54"/>
                    <a:pt x="14" y="65"/>
                    <a:pt x="34" y="6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30">
              <a:extLst>
                <a:ext uri="{FF2B5EF4-FFF2-40B4-BE49-F238E27FC236}">
                  <a16:creationId xmlns:a16="http://schemas.microsoft.com/office/drawing/2014/main" id="{B6F813D5-7CFA-42BD-98C8-A6D169B1B3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25526" y="4806950"/>
              <a:ext cx="47625" cy="55563"/>
            </a:xfrm>
            <a:custGeom>
              <a:avLst/>
              <a:gdLst>
                <a:gd name="T0" fmla="*/ 39 w 43"/>
                <a:gd name="T1" fmla="*/ 35 h 49"/>
                <a:gd name="T2" fmla="*/ 24 w 43"/>
                <a:gd name="T3" fmla="*/ 40 h 49"/>
                <a:gd name="T4" fmla="*/ 11 w 43"/>
                <a:gd name="T5" fmla="*/ 28 h 49"/>
                <a:gd name="T6" fmla="*/ 43 w 43"/>
                <a:gd name="T7" fmla="*/ 28 h 49"/>
                <a:gd name="T8" fmla="*/ 21 w 43"/>
                <a:gd name="T9" fmla="*/ 0 h 49"/>
                <a:gd name="T10" fmla="*/ 0 w 43"/>
                <a:gd name="T11" fmla="*/ 25 h 49"/>
                <a:gd name="T12" fmla="*/ 24 w 43"/>
                <a:gd name="T13" fmla="*/ 49 h 49"/>
                <a:gd name="T14" fmla="*/ 39 w 43"/>
                <a:gd name="T15" fmla="*/ 45 h 49"/>
                <a:gd name="T16" fmla="*/ 39 w 43"/>
                <a:gd name="T17" fmla="*/ 35 h 49"/>
                <a:gd name="T18" fmla="*/ 22 w 43"/>
                <a:gd name="T19" fmla="*/ 9 h 49"/>
                <a:gd name="T20" fmla="*/ 31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39" y="35"/>
                  </a:move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8" y="49"/>
                    <a:pt x="24" y="49"/>
                  </a:cubicBezTo>
                  <a:cubicBezTo>
                    <a:pt x="30" y="49"/>
                    <a:pt x="35" y="47"/>
                    <a:pt x="39" y="45"/>
                  </a:cubicBezTo>
                  <a:lnTo>
                    <a:pt x="39" y="35"/>
                  </a:lnTo>
                  <a:close/>
                  <a:moveTo>
                    <a:pt x="22" y="9"/>
                  </a:moveTo>
                  <a:cubicBezTo>
                    <a:pt x="28" y="9"/>
                    <a:pt x="31" y="14"/>
                    <a:pt x="3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31">
              <a:extLst>
                <a:ext uri="{FF2B5EF4-FFF2-40B4-BE49-F238E27FC236}">
                  <a16:creationId xmlns:a16="http://schemas.microsoft.com/office/drawing/2014/main" id="{4CD7E9BC-D4E6-480E-8261-403E021C1B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3363" y="4794250"/>
              <a:ext cx="34925" cy="68263"/>
            </a:xfrm>
            <a:custGeom>
              <a:avLst/>
              <a:gdLst>
                <a:gd name="T0" fmla="*/ 8 w 32"/>
                <a:gd name="T1" fmla="*/ 46 h 61"/>
                <a:gd name="T2" fmla="*/ 23 w 32"/>
                <a:gd name="T3" fmla="*/ 61 h 61"/>
                <a:gd name="T4" fmla="*/ 32 w 32"/>
                <a:gd name="T5" fmla="*/ 60 h 61"/>
                <a:gd name="T6" fmla="*/ 32 w 32"/>
                <a:gd name="T7" fmla="*/ 50 h 61"/>
                <a:gd name="T8" fmla="*/ 26 w 32"/>
                <a:gd name="T9" fmla="*/ 51 h 61"/>
                <a:gd name="T10" fmla="*/ 20 w 32"/>
                <a:gd name="T11" fmla="*/ 44 h 61"/>
                <a:gd name="T12" fmla="*/ 20 w 32"/>
                <a:gd name="T13" fmla="*/ 22 h 61"/>
                <a:gd name="T14" fmla="*/ 31 w 32"/>
                <a:gd name="T15" fmla="*/ 22 h 61"/>
                <a:gd name="T16" fmla="*/ 31 w 32"/>
                <a:gd name="T17" fmla="*/ 13 h 61"/>
                <a:gd name="T18" fmla="*/ 20 w 32"/>
                <a:gd name="T19" fmla="*/ 13 h 61"/>
                <a:gd name="T20" fmla="*/ 20 w 32"/>
                <a:gd name="T21" fmla="*/ 0 h 61"/>
                <a:gd name="T22" fmla="*/ 8 w 32"/>
                <a:gd name="T23" fmla="*/ 4 h 61"/>
                <a:gd name="T24" fmla="*/ 8 w 32"/>
                <a:gd name="T25" fmla="*/ 13 h 61"/>
                <a:gd name="T26" fmla="*/ 0 w 32"/>
                <a:gd name="T27" fmla="*/ 13 h 61"/>
                <a:gd name="T28" fmla="*/ 0 w 32"/>
                <a:gd name="T29" fmla="*/ 22 h 61"/>
                <a:gd name="T30" fmla="*/ 8 w 32"/>
                <a:gd name="T31" fmla="*/ 22 h 61"/>
                <a:gd name="T32" fmla="*/ 8 w 32"/>
                <a:gd name="T3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61">
                  <a:moveTo>
                    <a:pt x="8" y="46"/>
                  </a:moveTo>
                  <a:cubicBezTo>
                    <a:pt x="8" y="55"/>
                    <a:pt x="14" y="61"/>
                    <a:pt x="23" y="61"/>
                  </a:cubicBezTo>
                  <a:cubicBezTo>
                    <a:pt x="27" y="61"/>
                    <a:pt x="29" y="60"/>
                    <a:pt x="32" y="6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51"/>
                    <a:pt x="28" y="51"/>
                    <a:pt x="26" y="51"/>
                  </a:cubicBezTo>
                  <a:cubicBezTo>
                    <a:pt x="22" y="51"/>
                    <a:pt x="20" y="48"/>
                    <a:pt x="20" y="4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lnTo>
                    <a:pt x="8" y="4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32">
              <a:extLst>
                <a:ext uri="{FF2B5EF4-FFF2-40B4-BE49-F238E27FC236}">
                  <a16:creationId xmlns:a16="http://schemas.microsoft.com/office/drawing/2014/main" id="{2E2C2CAB-A7C5-4882-A501-8899FABC61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66838" y="4787900"/>
              <a:ext cx="14288" cy="11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Rectangle 33">
              <a:extLst>
                <a:ext uri="{FF2B5EF4-FFF2-40B4-BE49-F238E27FC236}">
                  <a16:creationId xmlns:a16="http://schemas.microsoft.com/office/drawing/2014/main" id="{D4569CAF-72C8-4A42-879C-DFF05E5674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66838" y="4808538"/>
              <a:ext cx="14288" cy="523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34">
              <a:extLst>
                <a:ext uri="{FF2B5EF4-FFF2-40B4-BE49-F238E27FC236}">
                  <a16:creationId xmlns:a16="http://schemas.microsoft.com/office/drawing/2014/main" id="{FCA1ED33-4667-45DD-9AFC-6722841E3C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7901" y="4787900"/>
              <a:ext cx="46038" cy="73025"/>
            </a:xfrm>
            <a:custGeom>
              <a:avLst/>
              <a:gdLst>
                <a:gd name="T0" fmla="*/ 9 w 29"/>
                <a:gd name="T1" fmla="*/ 30 h 46"/>
                <a:gd name="T2" fmla="*/ 9 w 29"/>
                <a:gd name="T3" fmla="*/ 30 h 46"/>
                <a:gd name="T4" fmla="*/ 19 w 29"/>
                <a:gd name="T5" fmla="*/ 46 h 46"/>
                <a:gd name="T6" fmla="*/ 29 w 29"/>
                <a:gd name="T7" fmla="*/ 46 h 46"/>
                <a:gd name="T8" fmla="*/ 16 w 29"/>
                <a:gd name="T9" fmla="*/ 28 h 46"/>
                <a:gd name="T10" fmla="*/ 28 w 29"/>
                <a:gd name="T11" fmla="*/ 13 h 46"/>
                <a:gd name="T12" fmla="*/ 18 w 29"/>
                <a:gd name="T13" fmla="*/ 13 h 46"/>
                <a:gd name="T14" fmla="*/ 9 w 29"/>
                <a:gd name="T15" fmla="*/ 26 h 46"/>
                <a:gd name="T16" fmla="*/ 9 w 29"/>
                <a:gd name="T17" fmla="*/ 26 h 46"/>
                <a:gd name="T18" fmla="*/ 9 w 29"/>
                <a:gd name="T19" fmla="*/ 0 h 46"/>
                <a:gd name="T20" fmla="*/ 0 w 29"/>
                <a:gd name="T21" fmla="*/ 0 h 46"/>
                <a:gd name="T22" fmla="*/ 0 w 29"/>
                <a:gd name="T23" fmla="*/ 46 h 46"/>
                <a:gd name="T24" fmla="*/ 9 w 29"/>
                <a:gd name="T25" fmla="*/ 46 h 46"/>
                <a:gd name="T26" fmla="*/ 9 w 29"/>
                <a:gd name="T27" fmla="*/ 3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46">
                  <a:moveTo>
                    <a:pt x="9" y="30"/>
                  </a:moveTo>
                  <a:lnTo>
                    <a:pt x="9" y="30"/>
                  </a:lnTo>
                  <a:lnTo>
                    <a:pt x="19" y="46"/>
                  </a:lnTo>
                  <a:lnTo>
                    <a:pt x="29" y="46"/>
                  </a:lnTo>
                  <a:lnTo>
                    <a:pt x="16" y="28"/>
                  </a:lnTo>
                  <a:lnTo>
                    <a:pt x="28" y="13"/>
                  </a:lnTo>
                  <a:lnTo>
                    <a:pt x="18" y="13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9" y="46"/>
                  </a:lnTo>
                  <a:lnTo>
                    <a:pt x="9" y="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35">
              <a:extLst>
                <a:ext uri="{FF2B5EF4-FFF2-40B4-BE49-F238E27FC236}">
                  <a16:creationId xmlns:a16="http://schemas.microsoft.com/office/drawing/2014/main" id="{2553EFF2-6636-4221-B5FD-0A2B0D17E5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851" y="4806950"/>
              <a:ext cx="36513" cy="55563"/>
            </a:xfrm>
            <a:custGeom>
              <a:avLst/>
              <a:gdLst>
                <a:gd name="T0" fmla="*/ 12 w 33"/>
                <a:gd name="T1" fmla="*/ 14 h 49"/>
                <a:gd name="T2" fmla="*/ 19 w 33"/>
                <a:gd name="T3" fmla="*/ 9 h 49"/>
                <a:gd name="T4" fmla="*/ 30 w 33"/>
                <a:gd name="T5" fmla="*/ 11 h 49"/>
                <a:gd name="T6" fmla="*/ 31 w 33"/>
                <a:gd name="T7" fmla="*/ 2 h 49"/>
                <a:gd name="T8" fmla="*/ 18 w 33"/>
                <a:gd name="T9" fmla="*/ 0 h 49"/>
                <a:gd name="T10" fmla="*/ 0 w 33"/>
                <a:gd name="T11" fmla="*/ 15 h 49"/>
                <a:gd name="T12" fmla="*/ 21 w 33"/>
                <a:gd name="T13" fmla="*/ 34 h 49"/>
                <a:gd name="T14" fmla="*/ 13 w 33"/>
                <a:gd name="T15" fmla="*/ 40 h 49"/>
                <a:gd name="T16" fmla="*/ 1 w 33"/>
                <a:gd name="T17" fmla="*/ 37 h 49"/>
                <a:gd name="T18" fmla="*/ 0 w 33"/>
                <a:gd name="T19" fmla="*/ 47 h 49"/>
                <a:gd name="T20" fmla="*/ 14 w 33"/>
                <a:gd name="T21" fmla="*/ 49 h 49"/>
                <a:gd name="T22" fmla="*/ 33 w 33"/>
                <a:gd name="T23" fmla="*/ 34 h 49"/>
                <a:gd name="T24" fmla="*/ 12 w 33"/>
                <a:gd name="T25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49">
                  <a:moveTo>
                    <a:pt x="12" y="14"/>
                  </a:moveTo>
                  <a:cubicBezTo>
                    <a:pt x="12" y="10"/>
                    <a:pt x="16" y="9"/>
                    <a:pt x="19" y="9"/>
                  </a:cubicBezTo>
                  <a:cubicBezTo>
                    <a:pt x="24" y="9"/>
                    <a:pt x="26" y="10"/>
                    <a:pt x="30" y="1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7" y="1"/>
                    <a:pt x="23" y="0"/>
                    <a:pt x="18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31"/>
                    <a:pt x="21" y="25"/>
                    <a:pt x="21" y="34"/>
                  </a:cubicBezTo>
                  <a:cubicBezTo>
                    <a:pt x="21" y="39"/>
                    <a:pt x="16" y="40"/>
                    <a:pt x="13" y="40"/>
                  </a:cubicBezTo>
                  <a:cubicBezTo>
                    <a:pt x="9" y="40"/>
                    <a:pt x="5" y="39"/>
                    <a:pt x="1" y="3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" y="48"/>
                    <a:pt x="9" y="49"/>
                    <a:pt x="14" y="49"/>
                  </a:cubicBezTo>
                  <a:cubicBezTo>
                    <a:pt x="24" y="49"/>
                    <a:pt x="33" y="44"/>
                    <a:pt x="33" y="34"/>
                  </a:cubicBezTo>
                  <a:cubicBezTo>
                    <a:pt x="33" y="17"/>
                    <a:pt x="12" y="22"/>
                    <a:pt x="12" y="1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36">
              <a:extLst>
                <a:ext uri="{FF2B5EF4-FFF2-40B4-BE49-F238E27FC236}">
                  <a16:creationId xmlns:a16="http://schemas.microsoft.com/office/drawing/2014/main" id="{0A175503-20B3-4C6B-A292-884EE14374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9351" y="4791075"/>
              <a:ext cx="60325" cy="69850"/>
            </a:xfrm>
            <a:custGeom>
              <a:avLst/>
              <a:gdLst>
                <a:gd name="T0" fmla="*/ 54 w 54"/>
                <a:gd name="T1" fmla="*/ 31 h 63"/>
                <a:gd name="T2" fmla="*/ 18 w 54"/>
                <a:gd name="T3" fmla="*/ 0 h 63"/>
                <a:gd name="T4" fmla="*/ 0 w 54"/>
                <a:gd name="T5" fmla="*/ 0 h 63"/>
                <a:gd name="T6" fmla="*/ 0 w 54"/>
                <a:gd name="T7" fmla="*/ 63 h 63"/>
                <a:gd name="T8" fmla="*/ 18 w 54"/>
                <a:gd name="T9" fmla="*/ 63 h 63"/>
                <a:gd name="T10" fmla="*/ 54 w 54"/>
                <a:gd name="T11" fmla="*/ 31 h 63"/>
                <a:gd name="T12" fmla="*/ 20 w 54"/>
                <a:gd name="T13" fmla="*/ 53 h 63"/>
                <a:gd name="T14" fmla="*/ 13 w 54"/>
                <a:gd name="T15" fmla="*/ 53 h 63"/>
                <a:gd name="T16" fmla="*/ 13 w 54"/>
                <a:gd name="T17" fmla="*/ 10 h 63"/>
                <a:gd name="T18" fmla="*/ 20 w 54"/>
                <a:gd name="T19" fmla="*/ 10 h 63"/>
                <a:gd name="T20" fmla="*/ 41 w 54"/>
                <a:gd name="T21" fmla="*/ 31 h 63"/>
                <a:gd name="T22" fmla="*/ 20 w 54"/>
                <a:gd name="T23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63">
                  <a:moveTo>
                    <a:pt x="54" y="31"/>
                  </a:moveTo>
                  <a:cubicBezTo>
                    <a:pt x="54" y="6"/>
                    <a:pt x="37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37" y="63"/>
                    <a:pt x="54" y="56"/>
                    <a:pt x="54" y="31"/>
                  </a:cubicBezTo>
                  <a:moveTo>
                    <a:pt x="20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0" y="10"/>
                    <a:pt x="41" y="18"/>
                    <a:pt x="41" y="31"/>
                  </a:cubicBezTo>
                  <a:cubicBezTo>
                    <a:pt x="41" y="45"/>
                    <a:pt x="30" y="53"/>
                    <a:pt x="20" y="5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37">
              <a:extLst>
                <a:ext uri="{FF2B5EF4-FFF2-40B4-BE49-F238E27FC236}">
                  <a16:creationId xmlns:a16="http://schemas.microsoft.com/office/drawing/2014/main" id="{7D607878-C097-48C2-826E-DB3D60FF33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68413" y="4808538"/>
              <a:ext cx="52388" cy="52388"/>
            </a:xfrm>
            <a:custGeom>
              <a:avLst/>
              <a:gdLst>
                <a:gd name="T0" fmla="*/ 33 w 33"/>
                <a:gd name="T1" fmla="*/ 0 h 33"/>
                <a:gd name="T2" fmla="*/ 25 w 33"/>
                <a:gd name="T3" fmla="*/ 0 h 33"/>
                <a:gd name="T4" fmla="*/ 17 w 33"/>
                <a:gd name="T5" fmla="*/ 24 h 33"/>
                <a:gd name="T6" fmla="*/ 17 w 33"/>
                <a:gd name="T7" fmla="*/ 24 h 33"/>
                <a:gd name="T8" fmla="*/ 9 w 33"/>
                <a:gd name="T9" fmla="*/ 0 h 33"/>
                <a:gd name="T10" fmla="*/ 0 w 33"/>
                <a:gd name="T11" fmla="*/ 0 h 33"/>
                <a:gd name="T12" fmla="*/ 12 w 33"/>
                <a:gd name="T13" fmla="*/ 33 h 33"/>
                <a:gd name="T14" fmla="*/ 21 w 33"/>
                <a:gd name="T15" fmla="*/ 33 h 33"/>
                <a:gd name="T16" fmla="*/ 33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33" y="0"/>
                  </a:moveTo>
                  <a:lnTo>
                    <a:pt x="25" y="0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9" y="0"/>
                  </a:lnTo>
                  <a:lnTo>
                    <a:pt x="0" y="0"/>
                  </a:lnTo>
                  <a:lnTo>
                    <a:pt x="12" y="33"/>
                  </a:lnTo>
                  <a:lnTo>
                    <a:pt x="21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38">
              <a:extLst>
                <a:ext uri="{FF2B5EF4-FFF2-40B4-BE49-F238E27FC236}">
                  <a16:creationId xmlns:a16="http://schemas.microsoft.com/office/drawing/2014/main" id="{CA02F9B7-6E6D-4B7D-8CFB-221922EB28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0276" y="4806950"/>
              <a:ext cx="39688" cy="55563"/>
            </a:xfrm>
            <a:custGeom>
              <a:avLst/>
              <a:gdLst>
                <a:gd name="T0" fmla="*/ 23 w 35"/>
                <a:gd name="T1" fmla="*/ 49 h 49"/>
                <a:gd name="T2" fmla="*/ 35 w 35"/>
                <a:gd name="T3" fmla="*/ 47 h 49"/>
                <a:gd name="T4" fmla="*/ 34 w 35"/>
                <a:gd name="T5" fmla="*/ 37 h 49"/>
                <a:gd name="T6" fmla="*/ 25 w 35"/>
                <a:gd name="T7" fmla="*/ 39 h 49"/>
                <a:gd name="T8" fmla="*/ 13 w 35"/>
                <a:gd name="T9" fmla="*/ 24 h 49"/>
                <a:gd name="T10" fmla="*/ 25 w 35"/>
                <a:gd name="T11" fmla="*/ 10 h 49"/>
                <a:gd name="T12" fmla="*/ 33 w 35"/>
                <a:gd name="T13" fmla="*/ 11 h 49"/>
                <a:gd name="T14" fmla="*/ 34 w 35"/>
                <a:gd name="T15" fmla="*/ 2 h 49"/>
                <a:gd name="T16" fmla="*/ 22 w 35"/>
                <a:gd name="T17" fmla="*/ 0 h 49"/>
                <a:gd name="T18" fmla="*/ 0 w 35"/>
                <a:gd name="T19" fmla="*/ 24 h 49"/>
                <a:gd name="T20" fmla="*/ 23 w 35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9">
                  <a:moveTo>
                    <a:pt x="23" y="49"/>
                  </a:moveTo>
                  <a:cubicBezTo>
                    <a:pt x="28" y="49"/>
                    <a:pt x="31" y="48"/>
                    <a:pt x="35" y="4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8" y="39"/>
                    <a:pt x="25" y="39"/>
                  </a:cubicBezTo>
                  <a:cubicBezTo>
                    <a:pt x="17" y="39"/>
                    <a:pt x="13" y="33"/>
                    <a:pt x="13" y="24"/>
                  </a:cubicBezTo>
                  <a:cubicBezTo>
                    <a:pt x="13" y="16"/>
                    <a:pt x="17" y="10"/>
                    <a:pt x="25" y="10"/>
                  </a:cubicBezTo>
                  <a:cubicBezTo>
                    <a:pt x="28" y="10"/>
                    <a:pt x="31" y="10"/>
                    <a:pt x="33" y="1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1" y="1"/>
                    <a:pt x="27" y="0"/>
                    <a:pt x="22" y="0"/>
                  </a:cubicBezTo>
                  <a:cubicBezTo>
                    <a:pt x="8" y="0"/>
                    <a:pt x="0" y="11"/>
                    <a:pt x="0" y="24"/>
                  </a:cubicBezTo>
                  <a:cubicBezTo>
                    <a:pt x="0" y="38"/>
                    <a:pt x="8" y="49"/>
                    <a:pt x="23" y="4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Rectangle 39">
              <a:extLst>
                <a:ext uri="{FF2B5EF4-FFF2-40B4-BE49-F238E27FC236}">
                  <a16:creationId xmlns:a16="http://schemas.microsoft.com/office/drawing/2014/main" id="{023A6CFB-33FB-487A-8EC3-05908C5C3D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063" y="4787900"/>
              <a:ext cx="12700" cy="11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40">
              <a:extLst>
                <a:ext uri="{FF2B5EF4-FFF2-40B4-BE49-F238E27FC236}">
                  <a16:creationId xmlns:a16="http://schemas.microsoft.com/office/drawing/2014/main" id="{0F9CAA46-8D15-4A77-8CE1-FD991B4F981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4713" y="4806950"/>
              <a:ext cx="47625" cy="55563"/>
            </a:xfrm>
            <a:custGeom>
              <a:avLst/>
              <a:gdLst>
                <a:gd name="T0" fmla="*/ 22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5 w 43"/>
                <a:gd name="T11" fmla="*/ 40 h 49"/>
                <a:gd name="T12" fmla="*/ 12 w 43"/>
                <a:gd name="T13" fmla="*/ 28 h 49"/>
                <a:gd name="T14" fmla="*/ 43 w 43"/>
                <a:gd name="T15" fmla="*/ 28 h 49"/>
                <a:gd name="T16" fmla="*/ 22 w 43"/>
                <a:gd name="T17" fmla="*/ 0 h 49"/>
                <a:gd name="T18" fmla="*/ 12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2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2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8"/>
                    <a:pt x="31" y="40"/>
                    <a:pt x="25" y="40"/>
                  </a:cubicBezTo>
                  <a:cubicBezTo>
                    <a:pt x="17" y="40"/>
                    <a:pt x="12" y="36"/>
                    <a:pt x="1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9" y="0"/>
                    <a:pt x="22" y="0"/>
                  </a:cubicBezTo>
                  <a:moveTo>
                    <a:pt x="12" y="20"/>
                  </a:moveTo>
                  <a:cubicBezTo>
                    <a:pt x="12" y="14"/>
                    <a:pt x="16" y="9"/>
                    <a:pt x="22" y="9"/>
                  </a:cubicBezTo>
                  <a:cubicBezTo>
                    <a:pt x="29" y="9"/>
                    <a:pt x="32" y="14"/>
                    <a:pt x="32" y="20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41">
              <a:extLst>
                <a:ext uri="{FF2B5EF4-FFF2-40B4-BE49-F238E27FC236}">
                  <a16:creationId xmlns:a16="http://schemas.microsoft.com/office/drawing/2014/main" id="{4F4BAA95-CB17-47CC-9E98-69591089D5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28738" y="4806950"/>
              <a:ext cx="30163" cy="53975"/>
            </a:xfrm>
            <a:custGeom>
              <a:avLst/>
              <a:gdLst>
                <a:gd name="T0" fmla="*/ 22 w 28"/>
                <a:gd name="T1" fmla="*/ 12 h 48"/>
                <a:gd name="T2" fmla="*/ 28 w 28"/>
                <a:gd name="T3" fmla="*/ 13 h 48"/>
                <a:gd name="T4" fmla="*/ 28 w 28"/>
                <a:gd name="T5" fmla="*/ 1 h 48"/>
                <a:gd name="T6" fmla="*/ 24 w 28"/>
                <a:gd name="T7" fmla="*/ 0 h 48"/>
                <a:gd name="T8" fmla="*/ 11 w 28"/>
                <a:gd name="T9" fmla="*/ 12 h 48"/>
                <a:gd name="T10" fmla="*/ 11 w 28"/>
                <a:gd name="T11" fmla="*/ 12 h 48"/>
                <a:gd name="T12" fmla="*/ 11 w 28"/>
                <a:gd name="T13" fmla="*/ 1 h 48"/>
                <a:gd name="T14" fmla="*/ 0 w 28"/>
                <a:gd name="T15" fmla="*/ 1 h 48"/>
                <a:gd name="T16" fmla="*/ 0 w 28"/>
                <a:gd name="T17" fmla="*/ 48 h 48"/>
                <a:gd name="T18" fmla="*/ 12 w 28"/>
                <a:gd name="T19" fmla="*/ 48 h 48"/>
                <a:gd name="T20" fmla="*/ 12 w 28"/>
                <a:gd name="T21" fmla="*/ 31 h 48"/>
                <a:gd name="T22" fmla="*/ 22 w 28"/>
                <a:gd name="T23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8">
                  <a:moveTo>
                    <a:pt x="22" y="12"/>
                  </a:moveTo>
                  <a:cubicBezTo>
                    <a:pt x="24" y="12"/>
                    <a:pt x="26" y="12"/>
                    <a:pt x="28" y="1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7" y="0"/>
                    <a:pt x="12" y="8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24"/>
                    <a:pt x="12" y="12"/>
                    <a:pt x="22" y="1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42">
              <a:extLst>
                <a:ext uri="{FF2B5EF4-FFF2-40B4-BE49-F238E27FC236}">
                  <a16:creationId xmlns:a16="http://schemas.microsoft.com/office/drawing/2014/main" id="{6EF3F428-A099-4B6E-9434-20317C35FA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17613" y="4806950"/>
              <a:ext cx="46038" cy="55563"/>
            </a:xfrm>
            <a:custGeom>
              <a:avLst/>
              <a:gdLst>
                <a:gd name="T0" fmla="*/ 21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4 w 43"/>
                <a:gd name="T11" fmla="*/ 40 h 49"/>
                <a:gd name="T12" fmla="*/ 11 w 43"/>
                <a:gd name="T13" fmla="*/ 28 h 49"/>
                <a:gd name="T14" fmla="*/ 43 w 43"/>
                <a:gd name="T15" fmla="*/ 28 h 49"/>
                <a:gd name="T16" fmla="*/ 21 w 43"/>
                <a:gd name="T17" fmla="*/ 0 h 49"/>
                <a:gd name="T18" fmla="*/ 11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1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1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0" y="49"/>
                    <a:pt x="35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moveTo>
                    <a:pt x="11" y="20"/>
                  </a:moveTo>
                  <a:cubicBezTo>
                    <a:pt x="12" y="14"/>
                    <a:pt x="15" y="9"/>
                    <a:pt x="22" y="9"/>
                  </a:cubicBezTo>
                  <a:cubicBezTo>
                    <a:pt x="29" y="9"/>
                    <a:pt x="31" y="14"/>
                    <a:pt x="32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Rectangle 43">
              <a:extLst>
                <a:ext uri="{FF2B5EF4-FFF2-40B4-BE49-F238E27FC236}">
                  <a16:creationId xmlns:a16="http://schemas.microsoft.com/office/drawing/2014/main" id="{570BFBEF-C217-4621-BB12-02F419B700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063" y="4808538"/>
              <a:ext cx="12700" cy="523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44">
              <a:extLst>
                <a:ext uri="{FF2B5EF4-FFF2-40B4-BE49-F238E27FC236}">
                  <a16:creationId xmlns:a16="http://schemas.microsoft.com/office/drawing/2014/main" id="{3745AABA-6EBD-40C0-A2E1-463A7A4660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5851" y="4810125"/>
              <a:ext cx="50800" cy="50800"/>
            </a:xfrm>
            <a:custGeom>
              <a:avLst/>
              <a:gdLst>
                <a:gd name="T0" fmla="*/ 32 w 32"/>
                <a:gd name="T1" fmla="*/ 14 h 32"/>
                <a:gd name="T2" fmla="*/ 19 w 32"/>
                <a:gd name="T3" fmla="*/ 14 h 32"/>
                <a:gd name="T4" fmla="*/ 19 w 32"/>
                <a:gd name="T5" fmla="*/ 0 h 32"/>
                <a:gd name="T6" fmla="*/ 14 w 32"/>
                <a:gd name="T7" fmla="*/ 0 h 32"/>
                <a:gd name="T8" fmla="*/ 14 w 32"/>
                <a:gd name="T9" fmla="*/ 14 h 32"/>
                <a:gd name="T10" fmla="*/ 0 w 32"/>
                <a:gd name="T11" fmla="*/ 14 h 32"/>
                <a:gd name="T12" fmla="*/ 0 w 32"/>
                <a:gd name="T13" fmla="*/ 18 h 32"/>
                <a:gd name="T14" fmla="*/ 14 w 32"/>
                <a:gd name="T15" fmla="*/ 18 h 32"/>
                <a:gd name="T16" fmla="*/ 14 w 32"/>
                <a:gd name="T17" fmla="*/ 32 h 32"/>
                <a:gd name="T18" fmla="*/ 19 w 32"/>
                <a:gd name="T19" fmla="*/ 32 h 32"/>
                <a:gd name="T20" fmla="*/ 19 w 32"/>
                <a:gd name="T21" fmla="*/ 18 h 32"/>
                <a:gd name="T22" fmla="*/ 32 w 32"/>
                <a:gd name="T23" fmla="*/ 18 h 32"/>
                <a:gd name="T24" fmla="*/ 32 w 32"/>
                <a:gd name="T25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2">
                  <a:moveTo>
                    <a:pt x="32" y="14"/>
                  </a:moveTo>
                  <a:lnTo>
                    <a:pt x="19" y="14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14" y="32"/>
                  </a:lnTo>
                  <a:lnTo>
                    <a:pt x="19" y="32"/>
                  </a:lnTo>
                  <a:lnTo>
                    <a:pt x="19" y="18"/>
                  </a:lnTo>
                  <a:lnTo>
                    <a:pt x="32" y="18"/>
                  </a:lnTo>
                  <a:lnTo>
                    <a:pt x="32" y="1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4990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 99">
            <a:extLst>
              <a:ext uri="{FF2B5EF4-FFF2-40B4-BE49-F238E27FC236}">
                <a16:creationId xmlns:a16="http://schemas.microsoft.com/office/drawing/2014/main" id="{91FC38AF-DCA1-4A9F-A7AD-1ED575DE07CC}"/>
              </a:ext>
            </a:extLst>
          </p:cNvPr>
          <p:cNvSpPr/>
          <p:nvPr userDrawn="1"/>
        </p:nvSpPr>
        <p:spPr>
          <a:xfrm>
            <a:off x="0" y="0"/>
            <a:ext cx="3059113" cy="5143500"/>
          </a:xfrm>
          <a:prstGeom prst="rect">
            <a:avLst/>
          </a:prstGeom>
          <a:gradFill>
            <a:gsLst>
              <a:gs pos="20000">
                <a:srgbClr val="00004B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81CCADC-94D6-4F44-81FF-6BDDF4E84ABB}"/>
              </a:ext>
            </a:extLst>
          </p:cNvPr>
          <p:cNvSpPr/>
          <p:nvPr/>
        </p:nvSpPr>
        <p:spPr>
          <a:xfrm>
            <a:off x="0" y="0"/>
            <a:ext cx="3059113" cy="5143500"/>
          </a:xfrm>
          <a:prstGeom prst="rect">
            <a:avLst/>
          </a:prstGeom>
          <a:gradFill>
            <a:gsLst>
              <a:gs pos="20000">
                <a:srgbClr val="00004B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8660407-CD7A-4025-BBDC-220CCA3695A4}"/>
              </a:ext>
            </a:extLst>
          </p:cNvPr>
          <p:cNvSpPr/>
          <p:nvPr/>
        </p:nvSpPr>
        <p:spPr>
          <a:xfrm>
            <a:off x="0" y="0"/>
            <a:ext cx="3059113" cy="5143500"/>
          </a:xfrm>
          <a:prstGeom prst="rect">
            <a:avLst/>
          </a:prstGeom>
          <a:gradFill>
            <a:gsLst>
              <a:gs pos="20000">
                <a:srgbClr val="00004B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F09E58B-F0EB-4AB7-8323-D7DD08621B4D}"/>
              </a:ext>
            </a:extLst>
          </p:cNvPr>
          <p:cNvSpPr/>
          <p:nvPr/>
        </p:nvSpPr>
        <p:spPr>
          <a:xfrm>
            <a:off x="0" y="0"/>
            <a:ext cx="3059113" cy="5143500"/>
          </a:xfrm>
          <a:prstGeom prst="rect">
            <a:avLst/>
          </a:prstGeom>
          <a:solidFill>
            <a:srgbClr val="00004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8E3FCD8-EBD5-4F01-AB37-1E7B1CF79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53" y="914400"/>
            <a:ext cx="2804260" cy="1645394"/>
          </a:xfrm>
        </p:spPr>
        <p:txBody>
          <a:bodyPr lIns="0" tIns="90000" rIns="90000" bIns="90000" anchor="t">
            <a:noAutofit/>
          </a:bodyPr>
          <a:lstStyle>
            <a:lvl1pPr>
              <a:lnSpc>
                <a:spcPts val="3000"/>
              </a:lnSpc>
              <a:spcBef>
                <a:spcPts val="400"/>
              </a:spcBef>
              <a:spcAft>
                <a:spcPts val="40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»Title, </a:t>
            </a:r>
            <a:br>
              <a:rPr lang="en-US" noProof="0" dirty="0"/>
            </a:br>
            <a:r>
              <a:rPr lang="en-US" noProof="0" dirty="0"/>
              <a:t>Arial 24 pt.</a:t>
            </a:r>
          </a:p>
        </p:txBody>
      </p:sp>
      <p:sp>
        <p:nvSpPr>
          <p:cNvPr id="138" name="Textplatzhalter 6">
            <a:extLst>
              <a:ext uri="{FF2B5EF4-FFF2-40B4-BE49-F238E27FC236}">
                <a16:creationId xmlns:a16="http://schemas.microsoft.com/office/drawing/2014/main" id="{BFBD647E-1D2B-4D93-AC1E-C84542B581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4852" y="177052"/>
            <a:ext cx="2804261" cy="668768"/>
          </a:xfrm>
          <a:noFill/>
        </p:spPr>
        <p:txBody>
          <a:bodyPr lIns="0" rIns="90000">
            <a:noAutofit/>
          </a:bodyPr>
          <a:lstStyle>
            <a:lvl1pPr marL="288000" indent="-288000" algn="l">
              <a:lnSpc>
                <a:spcPts val="2000"/>
              </a:lnSpc>
              <a:buFont typeface="+mj-lt"/>
              <a:buNone/>
              <a:defRPr lang="en-US" sz="1600" b="1" kern="1200" noProof="0" dirty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Chapter, Arial 16 pt.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4B41FA1-6E79-4CA5-BDEF-AB4DA7FD36A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162300" y="176213"/>
            <a:ext cx="5730875" cy="4483100"/>
          </a:xfrm>
        </p:spPr>
        <p:txBody>
          <a:bodyPr lIns="90000">
            <a:noAutofit/>
          </a:bodyPr>
          <a:lstStyle>
            <a:lvl1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4" name="Date Placeholder 3">
            <a:extLst>
              <a:ext uri="{FF2B5EF4-FFF2-40B4-BE49-F238E27FC236}">
                <a16:creationId xmlns:a16="http://schemas.microsoft.com/office/drawing/2014/main" id="{CF046821-FBBC-406A-85F6-570B6EAC7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66760" y="4865346"/>
            <a:ext cx="54292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r"/>
            <a:fld id="{E60F1B71-E9AE-4793-8580-79FC358BFC5E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7F4D72B8-6551-4C94-AD84-DBB8D6D87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83985" y="4865346"/>
            <a:ext cx="1825958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Presentation title, department</a:t>
            </a:r>
            <a:endParaRPr lang="en-US" dirty="0"/>
          </a:p>
        </p:txBody>
      </p: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96177F9C-DBFE-4A68-9AB2-5D2A84531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6501" y="4865346"/>
            <a:ext cx="32667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EA146F29-519D-4C45-A00B-9A5AC736E74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2348D8DC-9365-420D-90FB-F8428D4C67FA}"/>
              </a:ext>
            </a:extLst>
          </p:cNvPr>
          <p:cNvGrpSpPr/>
          <p:nvPr/>
        </p:nvGrpSpPr>
        <p:grpSpPr>
          <a:xfrm>
            <a:off x="179388" y="4714875"/>
            <a:ext cx="1431925" cy="323850"/>
            <a:chOff x="179388" y="4714875"/>
            <a:chExt cx="1431925" cy="323850"/>
          </a:xfrm>
        </p:grpSpPr>
        <p:sp>
          <p:nvSpPr>
            <p:cNvPr id="142" name="AutoShape 3">
              <a:extLst>
                <a:ext uri="{FF2B5EF4-FFF2-40B4-BE49-F238E27FC236}">
                  <a16:creationId xmlns:a16="http://schemas.microsoft.com/office/drawing/2014/main" id="{0B989993-A062-43E5-B5A8-6CE7258B8BA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9388" y="4714875"/>
              <a:ext cx="14319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FB4F69C0-25D2-4CB5-9C60-58D5401C0F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413" y="4787900"/>
              <a:ext cx="354013" cy="177800"/>
            </a:xfrm>
            <a:custGeom>
              <a:avLst/>
              <a:gdLst>
                <a:gd name="T0" fmla="*/ 241 w 321"/>
                <a:gd name="T1" fmla="*/ 0 h 160"/>
                <a:gd name="T2" fmla="*/ 146 w 321"/>
                <a:gd name="T3" fmla="*/ 0 h 160"/>
                <a:gd name="T4" fmla="*/ 146 w 321"/>
                <a:gd name="T5" fmla="*/ 66 h 160"/>
                <a:gd name="T6" fmla="*/ 80 w 321"/>
                <a:gd name="T7" fmla="*/ 66 h 160"/>
                <a:gd name="T8" fmla="*/ 80 w 321"/>
                <a:gd name="T9" fmla="*/ 94 h 160"/>
                <a:gd name="T10" fmla="*/ 146 w 321"/>
                <a:gd name="T11" fmla="*/ 94 h 160"/>
                <a:gd name="T12" fmla="*/ 146 w 321"/>
                <a:gd name="T13" fmla="*/ 132 h 160"/>
                <a:gd name="T14" fmla="*/ 80 w 321"/>
                <a:gd name="T15" fmla="*/ 132 h 160"/>
                <a:gd name="T16" fmla="*/ 28 w 321"/>
                <a:gd name="T17" fmla="*/ 80 h 160"/>
                <a:gd name="T18" fmla="*/ 80 w 321"/>
                <a:gd name="T19" fmla="*/ 28 h 160"/>
                <a:gd name="T20" fmla="*/ 113 w 321"/>
                <a:gd name="T21" fmla="*/ 28 h 160"/>
                <a:gd name="T22" fmla="*/ 113 w 321"/>
                <a:gd name="T23" fmla="*/ 0 h 160"/>
                <a:gd name="T24" fmla="*/ 80 w 321"/>
                <a:gd name="T25" fmla="*/ 0 h 160"/>
                <a:gd name="T26" fmla="*/ 0 w 321"/>
                <a:gd name="T27" fmla="*/ 80 h 160"/>
                <a:gd name="T28" fmla="*/ 80 w 321"/>
                <a:gd name="T29" fmla="*/ 160 h 160"/>
                <a:gd name="T30" fmla="*/ 241 w 321"/>
                <a:gd name="T31" fmla="*/ 160 h 160"/>
                <a:gd name="T32" fmla="*/ 321 w 321"/>
                <a:gd name="T33" fmla="*/ 80 h 160"/>
                <a:gd name="T34" fmla="*/ 241 w 321"/>
                <a:gd name="T35" fmla="*/ 0 h 160"/>
                <a:gd name="T36" fmla="*/ 241 w 321"/>
                <a:gd name="T37" fmla="*/ 132 h 160"/>
                <a:gd name="T38" fmla="*/ 175 w 321"/>
                <a:gd name="T39" fmla="*/ 132 h 160"/>
                <a:gd name="T40" fmla="*/ 175 w 321"/>
                <a:gd name="T41" fmla="*/ 94 h 160"/>
                <a:gd name="T42" fmla="*/ 241 w 321"/>
                <a:gd name="T43" fmla="*/ 94 h 160"/>
                <a:gd name="T44" fmla="*/ 241 w 321"/>
                <a:gd name="T45" fmla="*/ 66 h 160"/>
                <a:gd name="T46" fmla="*/ 175 w 321"/>
                <a:gd name="T47" fmla="*/ 66 h 160"/>
                <a:gd name="T48" fmla="*/ 175 w 321"/>
                <a:gd name="T49" fmla="*/ 28 h 160"/>
                <a:gd name="T50" fmla="*/ 241 w 321"/>
                <a:gd name="T51" fmla="*/ 28 h 160"/>
                <a:gd name="T52" fmla="*/ 292 w 321"/>
                <a:gd name="T53" fmla="*/ 80 h 160"/>
                <a:gd name="T54" fmla="*/ 241 w 321"/>
                <a:gd name="T55" fmla="*/ 1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1" h="160">
                  <a:moveTo>
                    <a:pt x="241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132"/>
                    <a:pt x="146" y="132"/>
                    <a:pt x="14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52" y="132"/>
                    <a:pt x="28" y="108"/>
                    <a:pt x="28" y="80"/>
                  </a:cubicBezTo>
                  <a:cubicBezTo>
                    <a:pt x="28" y="51"/>
                    <a:pt x="52" y="28"/>
                    <a:pt x="80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5"/>
                    <a:pt x="0" y="80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85" y="160"/>
                    <a:pt x="321" y="124"/>
                    <a:pt x="321" y="80"/>
                  </a:cubicBezTo>
                  <a:cubicBezTo>
                    <a:pt x="321" y="35"/>
                    <a:pt x="285" y="0"/>
                    <a:pt x="241" y="0"/>
                  </a:cubicBezTo>
                  <a:moveTo>
                    <a:pt x="241" y="132"/>
                  </a:moveTo>
                  <a:cubicBezTo>
                    <a:pt x="175" y="132"/>
                    <a:pt x="175" y="132"/>
                    <a:pt x="175" y="132"/>
                  </a:cubicBezTo>
                  <a:cubicBezTo>
                    <a:pt x="175" y="94"/>
                    <a:pt x="175" y="94"/>
                    <a:pt x="175" y="94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69" y="28"/>
                    <a:pt x="292" y="51"/>
                    <a:pt x="292" y="80"/>
                  </a:cubicBezTo>
                  <a:cubicBezTo>
                    <a:pt x="292" y="108"/>
                    <a:pt x="269" y="132"/>
                    <a:pt x="241" y="13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6">
              <a:extLst>
                <a:ext uri="{FF2B5EF4-FFF2-40B4-BE49-F238E27FC236}">
                  <a16:creationId xmlns:a16="http://schemas.microsoft.com/office/drawing/2014/main" id="{339282D0-D5AD-4E0A-A05F-9B932559A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638" y="4892675"/>
              <a:ext cx="9525" cy="9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7">
              <a:extLst>
                <a:ext uri="{FF2B5EF4-FFF2-40B4-BE49-F238E27FC236}">
                  <a16:creationId xmlns:a16="http://schemas.microsoft.com/office/drawing/2014/main" id="{BF1E2DDD-1AFF-4327-8CDA-1EABA3411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413" y="4892675"/>
              <a:ext cx="9525" cy="9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2D3556B2-3745-4465-9688-E046165DA0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938" y="4910138"/>
              <a:ext cx="42863" cy="50800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2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8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8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8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2" y="45"/>
                  </a:cubicBezTo>
                  <a:cubicBezTo>
                    <a:pt x="29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8" y="33"/>
                    <a:pt x="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4" y="0"/>
                    <a:pt x="20" y="0"/>
                  </a:cubicBezTo>
                  <a:moveTo>
                    <a:pt x="8" y="19"/>
                  </a:moveTo>
                  <a:cubicBezTo>
                    <a:pt x="9" y="13"/>
                    <a:pt x="12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9">
              <a:extLst>
                <a:ext uri="{FF2B5EF4-FFF2-40B4-BE49-F238E27FC236}">
                  <a16:creationId xmlns:a16="http://schemas.microsoft.com/office/drawing/2014/main" id="{BA209924-0648-4D3B-9DF9-14339E845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226" y="4911725"/>
              <a:ext cx="7938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CDECFE31-42E6-44F9-9BF2-C789547B9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451" y="4894263"/>
              <a:ext cx="49213" cy="66675"/>
            </a:xfrm>
            <a:custGeom>
              <a:avLst/>
              <a:gdLst>
                <a:gd name="T0" fmla="*/ 31 w 44"/>
                <a:gd name="T1" fmla="*/ 53 h 60"/>
                <a:gd name="T2" fmla="*/ 9 w 44"/>
                <a:gd name="T3" fmla="*/ 30 h 60"/>
                <a:gd name="T4" fmla="*/ 32 w 44"/>
                <a:gd name="T5" fmla="*/ 7 h 60"/>
                <a:gd name="T6" fmla="*/ 44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1 w 44"/>
                <a:gd name="T15" fmla="*/ 60 h 60"/>
                <a:gd name="T16" fmla="*/ 44 w 44"/>
                <a:gd name="T17" fmla="*/ 58 h 60"/>
                <a:gd name="T18" fmla="*/ 44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9" y="53"/>
                    <a:pt x="9" y="44"/>
                    <a:pt x="9" y="30"/>
                  </a:cubicBezTo>
                  <a:cubicBezTo>
                    <a:pt x="9" y="17"/>
                    <a:pt x="18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0" y="0"/>
                    <a:pt x="36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3" y="60"/>
                    <a:pt x="31" y="60"/>
                  </a:cubicBezTo>
                  <a:cubicBezTo>
                    <a:pt x="35" y="60"/>
                    <a:pt x="40" y="60"/>
                    <a:pt x="44" y="5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1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6035CB22-5721-4FC1-B47F-18CFE6E485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013" y="4910138"/>
              <a:ext cx="44450" cy="71438"/>
            </a:xfrm>
            <a:custGeom>
              <a:avLst/>
              <a:gdLst>
                <a:gd name="T0" fmla="*/ 33 w 40"/>
                <a:gd name="T1" fmla="*/ 8 h 63"/>
                <a:gd name="T2" fmla="*/ 33 w 40"/>
                <a:gd name="T3" fmla="*/ 8 h 63"/>
                <a:gd name="T4" fmla="*/ 19 w 40"/>
                <a:gd name="T5" fmla="*/ 0 h 63"/>
                <a:gd name="T6" fmla="*/ 0 w 40"/>
                <a:gd name="T7" fmla="*/ 23 h 63"/>
                <a:gd name="T8" fmla="*/ 18 w 40"/>
                <a:gd name="T9" fmla="*/ 44 h 63"/>
                <a:gd name="T10" fmla="*/ 32 w 40"/>
                <a:gd name="T11" fmla="*/ 38 h 63"/>
                <a:gd name="T12" fmla="*/ 32 w 40"/>
                <a:gd name="T13" fmla="*/ 38 h 63"/>
                <a:gd name="T14" fmla="*/ 32 w 40"/>
                <a:gd name="T15" fmla="*/ 42 h 63"/>
                <a:gd name="T16" fmla="*/ 19 w 40"/>
                <a:gd name="T17" fmla="*/ 57 h 63"/>
                <a:gd name="T18" fmla="*/ 4 w 40"/>
                <a:gd name="T19" fmla="*/ 53 h 63"/>
                <a:gd name="T20" fmla="*/ 3 w 40"/>
                <a:gd name="T21" fmla="*/ 60 h 63"/>
                <a:gd name="T22" fmla="*/ 18 w 40"/>
                <a:gd name="T23" fmla="*/ 63 h 63"/>
                <a:gd name="T24" fmla="*/ 40 w 40"/>
                <a:gd name="T25" fmla="*/ 42 h 63"/>
                <a:gd name="T26" fmla="*/ 40 w 40"/>
                <a:gd name="T27" fmla="*/ 1 h 63"/>
                <a:gd name="T28" fmla="*/ 33 w 40"/>
                <a:gd name="T29" fmla="*/ 1 h 63"/>
                <a:gd name="T30" fmla="*/ 33 w 40"/>
                <a:gd name="T31" fmla="*/ 8 h 63"/>
                <a:gd name="T32" fmla="*/ 20 w 40"/>
                <a:gd name="T33" fmla="*/ 38 h 63"/>
                <a:gd name="T34" fmla="*/ 8 w 40"/>
                <a:gd name="T35" fmla="*/ 23 h 63"/>
                <a:gd name="T36" fmla="*/ 20 w 40"/>
                <a:gd name="T37" fmla="*/ 7 h 63"/>
                <a:gd name="T38" fmla="*/ 32 w 40"/>
                <a:gd name="T39" fmla="*/ 23 h 63"/>
                <a:gd name="T40" fmla="*/ 20 w 40"/>
                <a:gd name="T41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33" y="8"/>
                  </a:moveTo>
                  <a:cubicBezTo>
                    <a:pt x="33" y="8"/>
                    <a:pt x="33" y="8"/>
                    <a:pt x="33" y="8"/>
                  </a:cubicBezTo>
                  <a:cubicBezTo>
                    <a:pt x="30" y="3"/>
                    <a:pt x="26" y="0"/>
                    <a:pt x="19" y="0"/>
                  </a:cubicBezTo>
                  <a:cubicBezTo>
                    <a:pt x="6" y="0"/>
                    <a:pt x="0" y="12"/>
                    <a:pt x="0" y="23"/>
                  </a:cubicBezTo>
                  <a:cubicBezTo>
                    <a:pt x="0" y="34"/>
                    <a:pt x="6" y="44"/>
                    <a:pt x="18" y="44"/>
                  </a:cubicBezTo>
                  <a:cubicBezTo>
                    <a:pt x="23" y="44"/>
                    <a:pt x="29" y="42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51"/>
                    <a:pt x="27" y="57"/>
                    <a:pt x="19" y="57"/>
                  </a:cubicBezTo>
                  <a:cubicBezTo>
                    <a:pt x="13" y="57"/>
                    <a:pt x="10" y="55"/>
                    <a:pt x="4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10" y="62"/>
                    <a:pt x="14" y="63"/>
                    <a:pt x="18" y="63"/>
                  </a:cubicBezTo>
                  <a:cubicBezTo>
                    <a:pt x="34" y="63"/>
                    <a:pt x="40" y="55"/>
                    <a:pt x="40" y="4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3" y="8"/>
                  </a:lnTo>
                  <a:close/>
                  <a:moveTo>
                    <a:pt x="20" y="38"/>
                  </a:moveTo>
                  <a:cubicBezTo>
                    <a:pt x="12" y="38"/>
                    <a:pt x="8" y="31"/>
                    <a:pt x="8" y="23"/>
                  </a:cubicBezTo>
                  <a:cubicBezTo>
                    <a:pt x="8" y="15"/>
                    <a:pt x="12" y="7"/>
                    <a:pt x="20" y="7"/>
                  </a:cubicBezTo>
                  <a:cubicBezTo>
                    <a:pt x="28" y="7"/>
                    <a:pt x="32" y="14"/>
                    <a:pt x="32" y="23"/>
                  </a:cubicBezTo>
                  <a:cubicBezTo>
                    <a:pt x="32" y="31"/>
                    <a:pt x="27" y="38"/>
                    <a:pt x="20" y="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0A4793DD-6770-4580-9CEF-7D4483DB9F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738" y="4910138"/>
              <a:ext cx="39688" cy="50800"/>
            </a:xfrm>
            <a:custGeom>
              <a:avLst/>
              <a:gdLst>
                <a:gd name="T0" fmla="*/ 36 w 36"/>
                <a:gd name="T1" fmla="*/ 18 h 45"/>
                <a:gd name="T2" fmla="*/ 19 w 36"/>
                <a:gd name="T3" fmla="*/ 0 h 45"/>
                <a:gd name="T4" fmla="*/ 4 w 36"/>
                <a:gd name="T5" fmla="*/ 4 h 45"/>
                <a:gd name="T6" fmla="*/ 5 w 36"/>
                <a:gd name="T7" fmla="*/ 11 h 45"/>
                <a:gd name="T8" fmla="*/ 17 w 36"/>
                <a:gd name="T9" fmla="*/ 7 h 45"/>
                <a:gd name="T10" fmla="*/ 28 w 36"/>
                <a:gd name="T11" fmla="*/ 18 h 45"/>
                <a:gd name="T12" fmla="*/ 20 w 36"/>
                <a:gd name="T13" fmla="*/ 18 h 45"/>
                <a:gd name="T14" fmla="*/ 0 w 36"/>
                <a:gd name="T15" fmla="*/ 32 h 45"/>
                <a:gd name="T16" fmla="*/ 15 w 36"/>
                <a:gd name="T17" fmla="*/ 45 h 45"/>
                <a:gd name="T18" fmla="*/ 29 w 36"/>
                <a:gd name="T19" fmla="*/ 39 h 45"/>
                <a:gd name="T20" fmla="*/ 29 w 36"/>
                <a:gd name="T21" fmla="*/ 39 h 45"/>
                <a:gd name="T22" fmla="*/ 29 w 36"/>
                <a:gd name="T23" fmla="*/ 44 h 45"/>
                <a:gd name="T24" fmla="*/ 36 w 36"/>
                <a:gd name="T25" fmla="*/ 44 h 45"/>
                <a:gd name="T26" fmla="*/ 36 w 36"/>
                <a:gd name="T27" fmla="*/ 36 h 45"/>
                <a:gd name="T28" fmla="*/ 36 w 36"/>
                <a:gd name="T29" fmla="*/ 18 h 45"/>
                <a:gd name="T30" fmla="*/ 28 w 36"/>
                <a:gd name="T31" fmla="*/ 28 h 45"/>
                <a:gd name="T32" fmla="*/ 16 w 36"/>
                <a:gd name="T33" fmla="*/ 39 h 45"/>
                <a:gd name="T34" fmla="*/ 8 w 36"/>
                <a:gd name="T35" fmla="*/ 32 h 45"/>
                <a:gd name="T36" fmla="*/ 23 w 36"/>
                <a:gd name="T37" fmla="*/ 24 h 45"/>
                <a:gd name="T38" fmla="*/ 28 w 36"/>
                <a:gd name="T39" fmla="*/ 24 h 45"/>
                <a:gd name="T40" fmla="*/ 28 w 36"/>
                <a:gd name="T41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45">
                  <a:moveTo>
                    <a:pt x="36" y="18"/>
                  </a:moveTo>
                  <a:cubicBezTo>
                    <a:pt x="36" y="6"/>
                    <a:pt x="31" y="0"/>
                    <a:pt x="19" y="0"/>
                  </a:cubicBezTo>
                  <a:cubicBezTo>
                    <a:pt x="13" y="0"/>
                    <a:pt x="8" y="2"/>
                    <a:pt x="4" y="4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13" y="7"/>
                    <a:pt x="17" y="7"/>
                  </a:cubicBezTo>
                  <a:cubicBezTo>
                    <a:pt x="25" y="7"/>
                    <a:pt x="28" y="11"/>
                    <a:pt x="28" y="18"/>
                  </a:cubicBezTo>
                  <a:cubicBezTo>
                    <a:pt x="25" y="18"/>
                    <a:pt x="23" y="18"/>
                    <a:pt x="20" y="18"/>
                  </a:cubicBezTo>
                  <a:cubicBezTo>
                    <a:pt x="11" y="18"/>
                    <a:pt x="0" y="21"/>
                    <a:pt x="0" y="32"/>
                  </a:cubicBezTo>
                  <a:cubicBezTo>
                    <a:pt x="0" y="41"/>
                    <a:pt x="6" y="45"/>
                    <a:pt x="15" y="45"/>
                  </a:cubicBezTo>
                  <a:cubicBezTo>
                    <a:pt x="23" y="45"/>
                    <a:pt x="27" y="41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1"/>
                    <a:pt x="36" y="36"/>
                  </a:cubicBezTo>
                  <a:lnTo>
                    <a:pt x="36" y="18"/>
                  </a:lnTo>
                  <a:close/>
                  <a:moveTo>
                    <a:pt x="28" y="28"/>
                  </a:moveTo>
                  <a:cubicBezTo>
                    <a:pt x="28" y="34"/>
                    <a:pt x="24" y="39"/>
                    <a:pt x="16" y="39"/>
                  </a:cubicBezTo>
                  <a:cubicBezTo>
                    <a:pt x="12" y="39"/>
                    <a:pt x="8" y="36"/>
                    <a:pt x="8" y="32"/>
                  </a:cubicBezTo>
                  <a:cubicBezTo>
                    <a:pt x="8" y="24"/>
                    <a:pt x="19" y="24"/>
                    <a:pt x="23" y="24"/>
                  </a:cubicBezTo>
                  <a:cubicBezTo>
                    <a:pt x="25" y="24"/>
                    <a:pt x="26" y="24"/>
                    <a:pt x="28" y="24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0D084D18-AA66-4868-9E09-2061152A7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76" y="4910138"/>
              <a:ext cx="26988" cy="49213"/>
            </a:xfrm>
            <a:custGeom>
              <a:avLst/>
              <a:gdLst>
                <a:gd name="T0" fmla="*/ 7 w 24"/>
                <a:gd name="T1" fmla="*/ 8 h 44"/>
                <a:gd name="T2" fmla="*/ 7 w 24"/>
                <a:gd name="T3" fmla="*/ 8 h 44"/>
                <a:gd name="T4" fmla="*/ 7 w 24"/>
                <a:gd name="T5" fmla="*/ 1 h 44"/>
                <a:gd name="T6" fmla="*/ 0 w 24"/>
                <a:gd name="T7" fmla="*/ 1 h 44"/>
                <a:gd name="T8" fmla="*/ 0 w 24"/>
                <a:gd name="T9" fmla="*/ 44 h 44"/>
                <a:gd name="T10" fmla="*/ 7 w 24"/>
                <a:gd name="T11" fmla="*/ 44 h 44"/>
                <a:gd name="T12" fmla="*/ 7 w 24"/>
                <a:gd name="T13" fmla="*/ 25 h 44"/>
                <a:gd name="T14" fmla="*/ 19 w 24"/>
                <a:gd name="T15" fmla="*/ 7 h 44"/>
                <a:gd name="T16" fmla="*/ 24 w 24"/>
                <a:gd name="T17" fmla="*/ 8 h 44"/>
                <a:gd name="T18" fmla="*/ 24 w 24"/>
                <a:gd name="T19" fmla="*/ 1 h 44"/>
                <a:gd name="T20" fmla="*/ 18 w 24"/>
                <a:gd name="T21" fmla="*/ 0 h 44"/>
                <a:gd name="T22" fmla="*/ 7 w 24"/>
                <a:gd name="T23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44"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12" y="7"/>
                    <a:pt x="19" y="7"/>
                  </a:cubicBezTo>
                  <a:cubicBezTo>
                    <a:pt x="20" y="7"/>
                    <a:pt x="22" y="8"/>
                    <a:pt x="24" y="8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1"/>
                    <a:pt x="21" y="0"/>
                    <a:pt x="18" y="0"/>
                  </a:cubicBezTo>
                  <a:cubicBezTo>
                    <a:pt x="14" y="0"/>
                    <a:pt x="9" y="4"/>
                    <a:pt x="7" y="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A19A17A1-2445-4316-A3EA-AFC4B393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4910138"/>
              <a:ext cx="42863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1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DD1912ED-A2A3-48BC-879F-E84B6B7A9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776" y="4899025"/>
              <a:ext cx="33338" cy="61913"/>
            </a:xfrm>
            <a:custGeom>
              <a:avLst/>
              <a:gdLst>
                <a:gd name="T0" fmla="*/ 18 w 30"/>
                <a:gd name="T1" fmla="*/ 42 h 56"/>
                <a:gd name="T2" fmla="*/ 18 w 30"/>
                <a:gd name="T3" fmla="*/ 19 h 56"/>
                <a:gd name="T4" fmla="*/ 29 w 30"/>
                <a:gd name="T5" fmla="*/ 19 h 56"/>
                <a:gd name="T6" fmla="*/ 29 w 30"/>
                <a:gd name="T7" fmla="*/ 12 h 56"/>
                <a:gd name="T8" fmla="*/ 18 w 30"/>
                <a:gd name="T9" fmla="*/ 12 h 56"/>
                <a:gd name="T10" fmla="*/ 18 w 30"/>
                <a:gd name="T11" fmla="*/ 0 h 56"/>
                <a:gd name="T12" fmla="*/ 10 w 30"/>
                <a:gd name="T13" fmla="*/ 3 h 56"/>
                <a:gd name="T14" fmla="*/ 10 w 30"/>
                <a:gd name="T15" fmla="*/ 12 h 56"/>
                <a:gd name="T16" fmla="*/ 0 w 30"/>
                <a:gd name="T17" fmla="*/ 12 h 56"/>
                <a:gd name="T18" fmla="*/ 0 w 30"/>
                <a:gd name="T19" fmla="*/ 19 h 56"/>
                <a:gd name="T20" fmla="*/ 10 w 30"/>
                <a:gd name="T21" fmla="*/ 19 h 56"/>
                <a:gd name="T22" fmla="*/ 10 w 30"/>
                <a:gd name="T23" fmla="*/ 44 h 56"/>
                <a:gd name="T24" fmla="*/ 23 w 30"/>
                <a:gd name="T25" fmla="*/ 56 h 56"/>
                <a:gd name="T26" fmla="*/ 30 w 30"/>
                <a:gd name="T27" fmla="*/ 55 h 56"/>
                <a:gd name="T28" fmla="*/ 30 w 30"/>
                <a:gd name="T29" fmla="*/ 48 h 56"/>
                <a:gd name="T30" fmla="*/ 24 w 30"/>
                <a:gd name="T31" fmla="*/ 50 h 56"/>
                <a:gd name="T32" fmla="*/ 18 w 30"/>
                <a:gd name="T33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56">
                  <a:moveTo>
                    <a:pt x="18" y="42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52"/>
                    <a:pt x="15" y="56"/>
                    <a:pt x="23" y="56"/>
                  </a:cubicBezTo>
                  <a:cubicBezTo>
                    <a:pt x="25" y="56"/>
                    <a:pt x="28" y="56"/>
                    <a:pt x="30" y="55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8" y="49"/>
                    <a:pt x="27" y="50"/>
                    <a:pt x="24" y="50"/>
                  </a:cubicBezTo>
                  <a:cubicBezTo>
                    <a:pt x="21" y="50"/>
                    <a:pt x="18" y="47"/>
                    <a:pt x="18" y="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E2533B62-F33F-4C9C-8478-53815156C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1763" y="4910138"/>
              <a:ext cx="41275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17">
              <a:extLst>
                <a:ext uri="{FF2B5EF4-FFF2-40B4-BE49-F238E27FC236}">
                  <a16:creationId xmlns:a16="http://schemas.microsoft.com/office/drawing/2014/main" id="{B0E5CA14-BA04-4281-90D9-DC04C1562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413" y="4911725"/>
              <a:ext cx="7938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A204F53D-B452-4B4E-BED2-B404888005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9051" y="4892675"/>
              <a:ext cx="46038" cy="68263"/>
            </a:xfrm>
            <a:custGeom>
              <a:avLst/>
              <a:gdLst>
                <a:gd name="T0" fmla="*/ 33 w 41"/>
                <a:gd name="T1" fmla="*/ 24 h 62"/>
                <a:gd name="T2" fmla="*/ 32 w 41"/>
                <a:gd name="T3" fmla="*/ 24 h 62"/>
                <a:gd name="T4" fmla="*/ 18 w 41"/>
                <a:gd name="T5" fmla="*/ 17 h 62"/>
                <a:gd name="T6" fmla="*/ 0 w 41"/>
                <a:gd name="T7" fmla="*/ 39 h 62"/>
                <a:gd name="T8" fmla="*/ 18 w 41"/>
                <a:gd name="T9" fmla="*/ 62 h 62"/>
                <a:gd name="T10" fmla="*/ 33 w 41"/>
                <a:gd name="T11" fmla="*/ 55 h 62"/>
                <a:gd name="T12" fmla="*/ 33 w 41"/>
                <a:gd name="T13" fmla="*/ 55 h 62"/>
                <a:gd name="T14" fmla="*/ 33 w 41"/>
                <a:gd name="T15" fmla="*/ 61 h 62"/>
                <a:gd name="T16" fmla="*/ 41 w 41"/>
                <a:gd name="T17" fmla="*/ 61 h 62"/>
                <a:gd name="T18" fmla="*/ 41 w 41"/>
                <a:gd name="T19" fmla="*/ 0 h 62"/>
                <a:gd name="T20" fmla="*/ 33 w 41"/>
                <a:gd name="T21" fmla="*/ 0 h 62"/>
                <a:gd name="T22" fmla="*/ 33 w 41"/>
                <a:gd name="T23" fmla="*/ 24 h 62"/>
                <a:gd name="T24" fmla="*/ 20 w 41"/>
                <a:gd name="T25" fmla="*/ 56 h 62"/>
                <a:gd name="T26" fmla="*/ 8 w 41"/>
                <a:gd name="T27" fmla="*/ 40 h 62"/>
                <a:gd name="T28" fmla="*/ 20 w 41"/>
                <a:gd name="T29" fmla="*/ 24 h 62"/>
                <a:gd name="T30" fmla="*/ 33 w 41"/>
                <a:gd name="T31" fmla="*/ 40 h 62"/>
                <a:gd name="T32" fmla="*/ 20 w 41"/>
                <a:gd name="T33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62">
                  <a:moveTo>
                    <a:pt x="33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0" y="20"/>
                    <a:pt x="26" y="17"/>
                    <a:pt x="18" y="17"/>
                  </a:cubicBezTo>
                  <a:cubicBezTo>
                    <a:pt x="6" y="17"/>
                    <a:pt x="0" y="28"/>
                    <a:pt x="0" y="39"/>
                  </a:cubicBezTo>
                  <a:cubicBezTo>
                    <a:pt x="0" y="51"/>
                    <a:pt x="5" y="62"/>
                    <a:pt x="18" y="62"/>
                  </a:cubicBezTo>
                  <a:cubicBezTo>
                    <a:pt x="26" y="62"/>
                    <a:pt x="31" y="58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4"/>
                  </a:lnTo>
                  <a:close/>
                  <a:moveTo>
                    <a:pt x="20" y="56"/>
                  </a:moveTo>
                  <a:cubicBezTo>
                    <a:pt x="12" y="56"/>
                    <a:pt x="8" y="46"/>
                    <a:pt x="8" y="40"/>
                  </a:cubicBezTo>
                  <a:cubicBezTo>
                    <a:pt x="8" y="32"/>
                    <a:pt x="11" y="24"/>
                    <a:pt x="20" y="24"/>
                  </a:cubicBezTo>
                  <a:cubicBezTo>
                    <a:pt x="29" y="24"/>
                    <a:pt x="33" y="32"/>
                    <a:pt x="33" y="40"/>
                  </a:cubicBezTo>
                  <a:cubicBezTo>
                    <a:pt x="33" y="47"/>
                    <a:pt x="29" y="56"/>
                    <a:pt x="20" y="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69F9206C-1801-4D41-A282-C6016510F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4887913"/>
              <a:ext cx="33338" cy="71438"/>
            </a:xfrm>
            <a:custGeom>
              <a:avLst/>
              <a:gdLst>
                <a:gd name="T0" fmla="*/ 10 w 30"/>
                <a:gd name="T1" fmla="*/ 18 h 64"/>
                <a:gd name="T2" fmla="*/ 10 w 30"/>
                <a:gd name="T3" fmla="*/ 21 h 64"/>
                <a:gd name="T4" fmla="*/ 0 w 30"/>
                <a:gd name="T5" fmla="*/ 21 h 64"/>
                <a:gd name="T6" fmla="*/ 0 w 30"/>
                <a:gd name="T7" fmla="*/ 28 h 64"/>
                <a:gd name="T8" fmla="*/ 10 w 30"/>
                <a:gd name="T9" fmla="*/ 28 h 64"/>
                <a:gd name="T10" fmla="*/ 10 w 30"/>
                <a:gd name="T11" fmla="*/ 64 h 64"/>
                <a:gd name="T12" fmla="*/ 18 w 30"/>
                <a:gd name="T13" fmla="*/ 64 h 64"/>
                <a:gd name="T14" fmla="*/ 18 w 30"/>
                <a:gd name="T15" fmla="*/ 28 h 64"/>
                <a:gd name="T16" fmla="*/ 29 w 30"/>
                <a:gd name="T17" fmla="*/ 28 h 64"/>
                <a:gd name="T18" fmla="*/ 29 w 30"/>
                <a:gd name="T19" fmla="*/ 21 h 64"/>
                <a:gd name="T20" fmla="*/ 18 w 30"/>
                <a:gd name="T21" fmla="*/ 21 h 64"/>
                <a:gd name="T22" fmla="*/ 18 w 30"/>
                <a:gd name="T23" fmla="*/ 17 h 64"/>
                <a:gd name="T24" fmla="*/ 26 w 30"/>
                <a:gd name="T25" fmla="*/ 7 h 64"/>
                <a:gd name="T26" fmla="*/ 29 w 30"/>
                <a:gd name="T27" fmla="*/ 7 h 64"/>
                <a:gd name="T28" fmla="*/ 30 w 30"/>
                <a:gd name="T29" fmla="*/ 1 h 64"/>
                <a:gd name="T30" fmla="*/ 24 w 30"/>
                <a:gd name="T31" fmla="*/ 0 h 64"/>
                <a:gd name="T32" fmla="*/ 10 w 30"/>
                <a:gd name="T33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64">
                  <a:moveTo>
                    <a:pt x="10" y="18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1"/>
                    <a:pt x="19" y="7"/>
                    <a:pt x="26" y="7"/>
                  </a:cubicBezTo>
                  <a:cubicBezTo>
                    <a:pt x="27" y="7"/>
                    <a:pt x="28" y="7"/>
                    <a:pt x="29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6" y="0"/>
                    <a:pt x="24" y="0"/>
                  </a:cubicBezTo>
                  <a:cubicBezTo>
                    <a:pt x="13" y="0"/>
                    <a:pt x="10" y="7"/>
                    <a:pt x="10" y="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5F2AE90F-F44D-41E7-B688-A5015A4CE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338" y="4910138"/>
              <a:ext cx="42863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7 w 38"/>
                <a:gd name="T5" fmla="*/ 8 h 44"/>
                <a:gd name="T6" fmla="*/ 7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7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598FADF0-A5E7-4C89-BC03-FD6EEF0AB6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7013" y="4910138"/>
              <a:ext cx="41275" cy="50800"/>
            </a:xfrm>
            <a:custGeom>
              <a:avLst/>
              <a:gdLst>
                <a:gd name="T0" fmla="*/ 8 w 38"/>
                <a:gd name="T1" fmla="*/ 25 h 45"/>
                <a:gd name="T2" fmla="*/ 38 w 38"/>
                <a:gd name="T3" fmla="*/ 25 h 45"/>
                <a:gd name="T4" fmla="*/ 20 w 38"/>
                <a:gd name="T5" fmla="*/ 0 h 45"/>
                <a:gd name="T6" fmla="*/ 0 w 38"/>
                <a:gd name="T7" fmla="*/ 22 h 45"/>
                <a:gd name="T8" fmla="*/ 22 w 38"/>
                <a:gd name="T9" fmla="*/ 45 h 45"/>
                <a:gd name="T10" fmla="*/ 35 w 38"/>
                <a:gd name="T11" fmla="*/ 43 h 45"/>
                <a:gd name="T12" fmla="*/ 35 w 38"/>
                <a:gd name="T13" fmla="*/ 35 h 45"/>
                <a:gd name="T14" fmla="*/ 22 w 38"/>
                <a:gd name="T15" fmla="*/ 39 h 45"/>
                <a:gd name="T16" fmla="*/ 8 w 38"/>
                <a:gd name="T17" fmla="*/ 25 h 45"/>
                <a:gd name="T18" fmla="*/ 19 w 38"/>
                <a:gd name="T19" fmla="*/ 7 h 45"/>
                <a:gd name="T20" fmla="*/ 30 w 38"/>
                <a:gd name="T21" fmla="*/ 19 h 45"/>
                <a:gd name="T22" fmla="*/ 8 w 38"/>
                <a:gd name="T23" fmla="*/ 19 h 45"/>
                <a:gd name="T24" fmla="*/ 19 w 38"/>
                <a:gd name="T25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45">
                  <a:moveTo>
                    <a:pt x="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11"/>
                    <a:pt x="34" y="0"/>
                    <a:pt x="20" y="0"/>
                  </a:cubicBez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6" y="45"/>
                    <a:pt x="22" y="45"/>
                  </a:cubicBezTo>
                  <a:cubicBezTo>
                    <a:pt x="29" y="45"/>
                    <a:pt x="32" y="44"/>
                    <a:pt x="35" y="4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3" y="36"/>
                    <a:pt x="27" y="39"/>
                    <a:pt x="22" y="39"/>
                  </a:cubicBezTo>
                  <a:cubicBezTo>
                    <a:pt x="15" y="39"/>
                    <a:pt x="8" y="33"/>
                    <a:pt x="8" y="25"/>
                  </a:cubicBezTo>
                  <a:moveTo>
                    <a:pt x="19" y="7"/>
                  </a:moveTo>
                  <a:cubicBezTo>
                    <a:pt x="26" y="7"/>
                    <a:pt x="30" y="12"/>
                    <a:pt x="30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3"/>
                    <a:pt x="12" y="7"/>
                    <a:pt x="19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967B319C-2209-481C-9C62-78FEA9406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151" y="4910138"/>
              <a:ext cx="34925" cy="50800"/>
            </a:xfrm>
            <a:custGeom>
              <a:avLst/>
              <a:gdLst>
                <a:gd name="T0" fmla="*/ 22 w 31"/>
                <a:gd name="T1" fmla="*/ 39 h 45"/>
                <a:gd name="T2" fmla="*/ 8 w 31"/>
                <a:gd name="T3" fmla="*/ 23 h 45"/>
                <a:gd name="T4" fmla="*/ 22 w 31"/>
                <a:gd name="T5" fmla="*/ 7 h 45"/>
                <a:gd name="T6" fmla="*/ 30 w 31"/>
                <a:gd name="T7" fmla="*/ 9 h 45"/>
                <a:gd name="T8" fmla="*/ 31 w 31"/>
                <a:gd name="T9" fmla="*/ 2 h 45"/>
                <a:gd name="T10" fmla="*/ 22 w 31"/>
                <a:gd name="T11" fmla="*/ 0 h 45"/>
                <a:gd name="T12" fmla="*/ 0 w 31"/>
                <a:gd name="T13" fmla="*/ 23 h 45"/>
                <a:gd name="T14" fmla="*/ 22 w 31"/>
                <a:gd name="T15" fmla="*/ 45 h 45"/>
                <a:gd name="T16" fmla="*/ 31 w 31"/>
                <a:gd name="T17" fmla="*/ 44 h 45"/>
                <a:gd name="T18" fmla="*/ 31 w 31"/>
                <a:gd name="T19" fmla="*/ 36 h 45"/>
                <a:gd name="T20" fmla="*/ 22 w 31"/>
                <a:gd name="T21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2" y="39"/>
                  </a:moveTo>
                  <a:cubicBezTo>
                    <a:pt x="12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24" y="7"/>
                    <a:pt x="27" y="7"/>
                    <a:pt x="30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1"/>
                    <a:pt x="25" y="0"/>
                    <a:pt x="22" y="0"/>
                  </a:cubicBezTo>
                  <a:cubicBezTo>
                    <a:pt x="8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24" y="45"/>
                    <a:pt x="28" y="45"/>
                    <a:pt x="31" y="44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8" y="38"/>
                    <a:pt x="25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57E15ABB-8548-45EF-8598-B1D8481575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6201" y="4910138"/>
              <a:ext cx="42863" cy="50800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3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9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9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9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3" y="45"/>
                  </a:cubicBezTo>
                  <a:cubicBezTo>
                    <a:pt x="30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9" y="33"/>
                    <a:pt x="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5" y="0"/>
                    <a:pt x="20" y="0"/>
                  </a:cubicBezTo>
                  <a:moveTo>
                    <a:pt x="9" y="19"/>
                  </a:moveTo>
                  <a:cubicBezTo>
                    <a:pt x="9" y="13"/>
                    <a:pt x="13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4">
              <a:extLst>
                <a:ext uri="{FF2B5EF4-FFF2-40B4-BE49-F238E27FC236}">
                  <a16:creationId xmlns:a16="http://schemas.microsoft.com/office/drawing/2014/main" id="{8190911D-31EB-4523-90F3-059BD9DEC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626" y="4894263"/>
              <a:ext cx="47625" cy="66675"/>
            </a:xfrm>
            <a:custGeom>
              <a:avLst/>
              <a:gdLst>
                <a:gd name="T0" fmla="*/ 31 w 44"/>
                <a:gd name="T1" fmla="*/ 53 h 60"/>
                <a:gd name="T2" fmla="*/ 8 w 44"/>
                <a:gd name="T3" fmla="*/ 30 h 60"/>
                <a:gd name="T4" fmla="*/ 31 w 44"/>
                <a:gd name="T5" fmla="*/ 7 h 60"/>
                <a:gd name="T6" fmla="*/ 43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0 w 44"/>
                <a:gd name="T15" fmla="*/ 60 h 60"/>
                <a:gd name="T16" fmla="*/ 44 w 44"/>
                <a:gd name="T17" fmla="*/ 58 h 60"/>
                <a:gd name="T18" fmla="*/ 43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8" y="53"/>
                    <a:pt x="8" y="44"/>
                    <a:pt x="8" y="30"/>
                  </a:cubicBezTo>
                  <a:cubicBezTo>
                    <a:pt x="8" y="17"/>
                    <a:pt x="17" y="7"/>
                    <a:pt x="31" y="7"/>
                  </a:cubicBezTo>
                  <a:cubicBezTo>
                    <a:pt x="35" y="7"/>
                    <a:pt x="39" y="8"/>
                    <a:pt x="43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39" y="0"/>
                    <a:pt x="35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2" y="60"/>
                    <a:pt x="30" y="60"/>
                  </a:cubicBezTo>
                  <a:cubicBezTo>
                    <a:pt x="34" y="60"/>
                    <a:pt x="39" y="60"/>
                    <a:pt x="44" y="5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5">
              <a:extLst>
                <a:ext uri="{FF2B5EF4-FFF2-40B4-BE49-F238E27FC236}">
                  <a16:creationId xmlns:a16="http://schemas.microsoft.com/office/drawing/2014/main" id="{38D374A8-70F2-4DCF-A82D-F8E258AFA1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601" y="4910138"/>
              <a:ext cx="49213" cy="50800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9 h 45"/>
                <a:gd name="T12" fmla="*/ 8 w 44"/>
                <a:gd name="T13" fmla="*/ 23 h 45"/>
                <a:gd name="T14" fmla="*/ 22 w 44"/>
                <a:gd name="T15" fmla="*/ 7 h 45"/>
                <a:gd name="T16" fmla="*/ 35 w 44"/>
                <a:gd name="T17" fmla="*/ 23 h 45"/>
                <a:gd name="T18" fmla="*/ 22 w 44"/>
                <a:gd name="T19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9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35" y="45"/>
                    <a:pt x="44" y="35"/>
                    <a:pt x="44" y="23"/>
                  </a:cubicBezTo>
                  <a:cubicBezTo>
                    <a:pt x="44" y="10"/>
                    <a:pt x="35" y="0"/>
                    <a:pt x="22" y="0"/>
                  </a:cubicBezTo>
                  <a:moveTo>
                    <a:pt x="22" y="39"/>
                  </a:moveTo>
                  <a:cubicBezTo>
                    <a:pt x="13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30" y="7"/>
                    <a:pt x="35" y="15"/>
                    <a:pt x="35" y="23"/>
                  </a:cubicBezTo>
                  <a:cubicBezTo>
                    <a:pt x="35" y="31"/>
                    <a:pt x="31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6">
              <a:extLst>
                <a:ext uri="{FF2B5EF4-FFF2-40B4-BE49-F238E27FC236}">
                  <a16:creationId xmlns:a16="http://schemas.microsoft.com/office/drawing/2014/main" id="{0AE9A129-A6A7-4572-AD37-C25C45C1C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388" y="4806950"/>
              <a:ext cx="46038" cy="53975"/>
            </a:xfrm>
            <a:custGeom>
              <a:avLst/>
              <a:gdLst>
                <a:gd name="T0" fmla="*/ 26 w 42"/>
                <a:gd name="T1" fmla="*/ 0 h 48"/>
                <a:gd name="T2" fmla="*/ 11 w 42"/>
                <a:gd name="T3" fmla="*/ 8 h 48"/>
                <a:gd name="T4" fmla="*/ 11 w 42"/>
                <a:gd name="T5" fmla="*/ 8 h 48"/>
                <a:gd name="T6" fmla="*/ 11 w 42"/>
                <a:gd name="T7" fmla="*/ 1 h 48"/>
                <a:gd name="T8" fmla="*/ 0 w 42"/>
                <a:gd name="T9" fmla="*/ 1 h 48"/>
                <a:gd name="T10" fmla="*/ 0 w 42"/>
                <a:gd name="T11" fmla="*/ 48 h 48"/>
                <a:gd name="T12" fmla="*/ 12 w 42"/>
                <a:gd name="T13" fmla="*/ 48 h 48"/>
                <a:gd name="T14" fmla="*/ 12 w 42"/>
                <a:gd name="T15" fmla="*/ 25 h 48"/>
                <a:gd name="T16" fmla="*/ 22 w 42"/>
                <a:gd name="T17" fmla="*/ 10 h 48"/>
                <a:gd name="T18" fmla="*/ 30 w 42"/>
                <a:gd name="T19" fmla="*/ 23 h 48"/>
                <a:gd name="T20" fmla="*/ 30 w 42"/>
                <a:gd name="T21" fmla="*/ 48 h 48"/>
                <a:gd name="T22" fmla="*/ 42 w 42"/>
                <a:gd name="T23" fmla="*/ 48 h 48"/>
                <a:gd name="T24" fmla="*/ 42 w 42"/>
                <a:gd name="T25" fmla="*/ 18 h 48"/>
                <a:gd name="T26" fmla="*/ 26 w 42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8">
                  <a:moveTo>
                    <a:pt x="26" y="0"/>
                  </a:moveTo>
                  <a:cubicBezTo>
                    <a:pt x="20" y="0"/>
                    <a:pt x="15" y="2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19"/>
                    <a:pt x="13" y="10"/>
                    <a:pt x="22" y="10"/>
                  </a:cubicBezTo>
                  <a:cubicBezTo>
                    <a:pt x="30" y="10"/>
                    <a:pt x="30" y="17"/>
                    <a:pt x="30" y="23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8"/>
                    <a:pt x="37" y="0"/>
                    <a:pt x="2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7">
              <a:extLst>
                <a:ext uri="{FF2B5EF4-FFF2-40B4-BE49-F238E27FC236}">
                  <a16:creationId xmlns:a16="http://schemas.microsoft.com/office/drawing/2014/main" id="{D0F22025-0A86-444E-8AE5-DF2CB974F0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876" y="4806950"/>
              <a:ext cx="46038" cy="55563"/>
            </a:xfrm>
            <a:custGeom>
              <a:avLst/>
              <a:gdLst>
                <a:gd name="T0" fmla="*/ 24 w 43"/>
                <a:gd name="T1" fmla="*/ 49 h 49"/>
                <a:gd name="T2" fmla="*/ 40 w 43"/>
                <a:gd name="T3" fmla="*/ 45 h 49"/>
                <a:gd name="T4" fmla="*/ 40 w 43"/>
                <a:gd name="T5" fmla="*/ 35 h 49"/>
                <a:gd name="T6" fmla="*/ 25 w 43"/>
                <a:gd name="T7" fmla="*/ 40 h 49"/>
                <a:gd name="T8" fmla="*/ 11 w 43"/>
                <a:gd name="T9" fmla="*/ 28 h 49"/>
                <a:gd name="T10" fmla="*/ 43 w 43"/>
                <a:gd name="T11" fmla="*/ 28 h 49"/>
                <a:gd name="T12" fmla="*/ 21 w 43"/>
                <a:gd name="T13" fmla="*/ 0 h 49"/>
                <a:gd name="T14" fmla="*/ 0 w 43"/>
                <a:gd name="T15" fmla="*/ 25 h 49"/>
                <a:gd name="T16" fmla="*/ 24 w 43"/>
                <a:gd name="T17" fmla="*/ 49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4" y="49"/>
                  </a:move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moveTo>
                    <a:pt x="22" y="9"/>
                  </a:moveTo>
                  <a:cubicBezTo>
                    <a:pt x="29" y="9"/>
                    <a:pt x="31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8">
              <a:extLst>
                <a:ext uri="{FF2B5EF4-FFF2-40B4-BE49-F238E27FC236}">
                  <a16:creationId xmlns:a16="http://schemas.microsoft.com/office/drawing/2014/main" id="{E655048F-127B-4E9E-9E8F-887D2F8C76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0651" y="4806950"/>
              <a:ext cx="47625" cy="55563"/>
            </a:xfrm>
            <a:custGeom>
              <a:avLst/>
              <a:gdLst>
                <a:gd name="T0" fmla="*/ 40 w 43"/>
                <a:gd name="T1" fmla="*/ 45 h 49"/>
                <a:gd name="T2" fmla="*/ 40 w 43"/>
                <a:gd name="T3" fmla="*/ 35 h 49"/>
                <a:gd name="T4" fmla="*/ 25 w 43"/>
                <a:gd name="T5" fmla="*/ 40 h 49"/>
                <a:gd name="T6" fmla="*/ 11 w 43"/>
                <a:gd name="T7" fmla="*/ 28 h 49"/>
                <a:gd name="T8" fmla="*/ 43 w 43"/>
                <a:gd name="T9" fmla="*/ 28 h 49"/>
                <a:gd name="T10" fmla="*/ 21 w 43"/>
                <a:gd name="T11" fmla="*/ 0 h 49"/>
                <a:gd name="T12" fmla="*/ 0 w 43"/>
                <a:gd name="T13" fmla="*/ 25 h 49"/>
                <a:gd name="T14" fmla="*/ 24 w 43"/>
                <a:gd name="T15" fmla="*/ 49 h 49"/>
                <a:gd name="T16" fmla="*/ 40 w 43"/>
                <a:gd name="T17" fmla="*/ 45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40" y="4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moveTo>
                    <a:pt x="22" y="9"/>
                  </a:moveTo>
                  <a:cubicBezTo>
                    <a:pt x="29" y="9"/>
                    <a:pt x="32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9">
              <a:extLst>
                <a:ext uri="{FF2B5EF4-FFF2-40B4-BE49-F238E27FC236}">
                  <a16:creationId xmlns:a16="http://schemas.microsoft.com/office/drawing/2014/main" id="{DDA02B56-CAB8-434D-B249-34458025C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451" y="4789488"/>
              <a:ext cx="60325" cy="73025"/>
            </a:xfrm>
            <a:custGeom>
              <a:avLst/>
              <a:gdLst>
                <a:gd name="T0" fmla="*/ 34 w 54"/>
                <a:gd name="T1" fmla="*/ 65 h 65"/>
                <a:gd name="T2" fmla="*/ 54 w 54"/>
                <a:gd name="T3" fmla="*/ 61 h 65"/>
                <a:gd name="T4" fmla="*/ 54 w 54"/>
                <a:gd name="T5" fmla="*/ 28 h 65"/>
                <a:gd name="T6" fmla="*/ 29 w 54"/>
                <a:gd name="T7" fmla="*/ 28 h 65"/>
                <a:gd name="T8" fmla="*/ 29 w 54"/>
                <a:gd name="T9" fmla="*/ 38 h 65"/>
                <a:gd name="T10" fmla="*/ 42 w 54"/>
                <a:gd name="T11" fmla="*/ 38 h 65"/>
                <a:gd name="T12" fmla="*/ 42 w 54"/>
                <a:gd name="T13" fmla="*/ 54 h 65"/>
                <a:gd name="T14" fmla="*/ 34 w 54"/>
                <a:gd name="T15" fmla="*/ 55 h 65"/>
                <a:gd name="T16" fmla="*/ 13 w 54"/>
                <a:gd name="T17" fmla="*/ 32 h 65"/>
                <a:gd name="T18" fmla="*/ 36 w 54"/>
                <a:gd name="T19" fmla="*/ 10 h 65"/>
                <a:gd name="T20" fmla="*/ 52 w 54"/>
                <a:gd name="T21" fmla="*/ 13 h 65"/>
                <a:gd name="T22" fmla="*/ 53 w 54"/>
                <a:gd name="T23" fmla="*/ 3 h 65"/>
                <a:gd name="T24" fmla="*/ 34 w 54"/>
                <a:gd name="T25" fmla="*/ 0 h 65"/>
                <a:gd name="T26" fmla="*/ 0 w 54"/>
                <a:gd name="T27" fmla="*/ 33 h 65"/>
                <a:gd name="T28" fmla="*/ 34 w 54"/>
                <a:gd name="T2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65">
                  <a:moveTo>
                    <a:pt x="34" y="65"/>
                  </a:moveTo>
                  <a:cubicBezTo>
                    <a:pt x="41" y="65"/>
                    <a:pt x="48" y="63"/>
                    <a:pt x="54" y="6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0" y="54"/>
                    <a:pt x="38" y="55"/>
                    <a:pt x="34" y="55"/>
                  </a:cubicBezTo>
                  <a:cubicBezTo>
                    <a:pt x="21" y="55"/>
                    <a:pt x="13" y="45"/>
                    <a:pt x="13" y="32"/>
                  </a:cubicBezTo>
                  <a:cubicBezTo>
                    <a:pt x="13" y="20"/>
                    <a:pt x="21" y="10"/>
                    <a:pt x="36" y="10"/>
                  </a:cubicBezTo>
                  <a:cubicBezTo>
                    <a:pt x="41" y="10"/>
                    <a:pt x="47" y="11"/>
                    <a:pt x="52" y="1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7" y="1"/>
                    <a:pt x="42" y="0"/>
                    <a:pt x="34" y="0"/>
                  </a:cubicBezTo>
                  <a:cubicBezTo>
                    <a:pt x="13" y="0"/>
                    <a:pt x="0" y="12"/>
                    <a:pt x="0" y="33"/>
                  </a:cubicBezTo>
                  <a:cubicBezTo>
                    <a:pt x="0" y="54"/>
                    <a:pt x="14" y="65"/>
                    <a:pt x="34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0">
              <a:extLst>
                <a:ext uri="{FF2B5EF4-FFF2-40B4-BE49-F238E27FC236}">
                  <a16:creationId xmlns:a16="http://schemas.microsoft.com/office/drawing/2014/main" id="{6F30BC23-5BE7-4879-BDD6-3395DA1BD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526" y="4806950"/>
              <a:ext cx="47625" cy="55563"/>
            </a:xfrm>
            <a:custGeom>
              <a:avLst/>
              <a:gdLst>
                <a:gd name="T0" fmla="*/ 39 w 43"/>
                <a:gd name="T1" fmla="*/ 35 h 49"/>
                <a:gd name="T2" fmla="*/ 24 w 43"/>
                <a:gd name="T3" fmla="*/ 40 h 49"/>
                <a:gd name="T4" fmla="*/ 11 w 43"/>
                <a:gd name="T5" fmla="*/ 28 h 49"/>
                <a:gd name="T6" fmla="*/ 43 w 43"/>
                <a:gd name="T7" fmla="*/ 28 h 49"/>
                <a:gd name="T8" fmla="*/ 21 w 43"/>
                <a:gd name="T9" fmla="*/ 0 h 49"/>
                <a:gd name="T10" fmla="*/ 0 w 43"/>
                <a:gd name="T11" fmla="*/ 25 h 49"/>
                <a:gd name="T12" fmla="*/ 24 w 43"/>
                <a:gd name="T13" fmla="*/ 49 h 49"/>
                <a:gd name="T14" fmla="*/ 39 w 43"/>
                <a:gd name="T15" fmla="*/ 45 h 49"/>
                <a:gd name="T16" fmla="*/ 39 w 43"/>
                <a:gd name="T17" fmla="*/ 35 h 49"/>
                <a:gd name="T18" fmla="*/ 22 w 43"/>
                <a:gd name="T19" fmla="*/ 9 h 49"/>
                <a:gd name="T20" fmla="*/ 31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39" y="35"/>
                  </a:move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8" y="49"/>
                    <a:pt x="24" y="49"/>
                  </a:cubicBezTo>
                  <a:cubicBezTo>
                    <a:pt x="30" y="49"/>
                    <a:pt x="35" y="47"/>
                    <a:pt x="39" y="45"/>
                  </a:cubicBezTo>
                  <a:lnTo>
                    <a:pt x="39" y="35"/>
                  </a:lnTo>
                  <a:close/>
                  <a:moveTo>
                    <a:pt x="22" y="9"/>
                  </a:moveTo>
                  <a:cubicBezTo>
                    <a:pt x="28" y="9"/>
                    <a:pt x="31" y="14"/>
                    <a:pt x="3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1">
              <a:extLst>
                <a:ext uri="{FF2B5EF4-FFF2-40B4-BE49-F238E27FC236}">
                  <a16:creationId xmlns:a16="http://schemas.microsoft.com/office/drawing/2014/main" id="{92C5BFD1-FF63-40AA-9528-ADDEA2A4F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363" y="4794250"/>
              <a:ext cx="34925" cy="68263"/>
            </a:xfrm>
            <a:custGeom>
              <a:avLst/>
              <a:gdLst>
                <a:gd name="T0" fmla="*/ 8 w 32"/>
                <a:gd name="T1" fmla="*/ 46 h 61"/>
                <a:gd name="T2" fmla="*/ 23 w 32"/>
                <a:gd name="T3" fmla="*/ 61 h 61"/>
                <a:gd name="T4" fmla="*/ 32 w 32"/>
                <a:gd name="T5" fmla="*/ 60 h 61"/>
                <a:gd name="T6" fmla="*/ 32 w 32"/>
                <a:gd name="T7" fmla="*/ 50 h 61"/>
                <a:gd name="T8" fmla="*/ 26 w 32"/>
                <a:gd name="T9" fmla="*/ 51 h 61"/>
                <a:gd name="T10" fmla="*/ 20 w 32"/>
                <a:gd name="T11" fmla="*/ 44 h 61"/>
                <a:gd name="T12" fmla="*/ 20 w 32"/>
                <a:gd name="T13" fmla="*/ 22 h 61"/>
                <a:gd name="T14" fmla="*/ 31 w 32"/>
                <a:gd name="T15" fmla="*/ 22 h 61"/>
                <a:gd name="T16" fmla="*/ 31 w 32"/>
                <a:gd name="T17" fmla="*/ 13 h 61"/>
                <a:gd name="T18" fmla="*/ 20 w 32"/>
                <a:gd name="T19" fmla="*/ 13 h 61"/>
                <a:gd name="T20" fmla="*/ 20 w 32"/>
                <a:gd name="T21" fmla="*/ 0 h 61"/>
                <a:gd name="T22" fmla="*/ 8 w 32"/>
                <a:gd name="T23" fmla="*/ 4 h 61"/>
                <a:gd name="T24" fmla="*/ 8 w 32"/>
                <a:gd name="T25" fmla="*/ 13 h 61"/>
                <a:gd name="T26" fmla="*/ 0 w 32"/>
                <a:gd name="T27" fmla="*/ 13 h 61"/>
                <a:gd name="T28" fmla="*/ 0 w 32"/>
                <a:gd name="T29" fmla="*/ 22 h 61"/>
                <a:gd name="T30" fmla="*/ 8 w 32"/>
                <a:gd name="T31" fmla="*/ 22 h 61"/>
                <a:gd name="T32" fmla="*/ 8 w 32"/>
                <a:gd name="T3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61">
                  <a:moveTo>
                    <a:pt x="8" y="46"/>
                  </a:moveTo>
                  <a:cubicBezTo>
                    <a:pt x="8" y="55"/>
                    <a:pt x="14" y="61"/>
                    <a:pt x="23" y="61"/>
                  </a:cubicBezTo>
                  <a:cubicBezTo>
                    <a:pt x="27" y="61"/>
                    <a:pt x="29" y="60"/>
                    <a:pt x="32" y="6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51"/>
                    <a:pt x="28" y="51"/>
                    <a:pt x="26" y="51"/>
                  </a:cubicBezTo>
                  <a:cubicBezTo>
                    <a:pt x="22" y="51"/>
                    <a:pt x="20" y="48"/>
                    <a:pt x="20" y="4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lnTo>
                    <a:pt x="8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32">
              <a:extLst>
                <a:ext uri="{FF2B5EF4-FFF2-40B4-BE49-F238E27FC236}">
                  <a16:creationId xmlns:a16="http://schemas.microsoft.com/office/drawing/2014/main" id="{1748CCB0-27C3-4C80-BB62-D54C02873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838" y="4787900"/>
              <a:ext cx="14288" cy="11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33">
              <a:extLst>
                <a:ext uri="{FF2B5EF4-FFF2-40B4-BE49-F238E27FC236}">
                  <a16:creationId xmlns:a16="http://schemas.microsoft.com/office/drawing/2014/main" id="{05B79C8B-6BC4-4254-9463-CFC67A0E5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838" y="4808538"/>
              <a:ext cx="14288" cy="5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4">
              <a:extLst>
                <a:ext uri="{FF2B5EF4-FFF2-40B4-BE49-F238E27FC236}">
                  <a16:creationId xmlns:a16="http://schemas.microsoft.com/office/drawing/2014/main" id="{B51405E7-5E49-46F1-B78A-A42C36383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1" y="4787900"/>
              <a:ext cx="46038" cy="73025"/>
            </a:xfrm>
            <a:custGeom>
              <a:avLst/>
              <a:gdLst>
                <a:gd name="T0" fmla="*/ 9 w 29"/>
                <a:gd name="T1" fmla="*/ 30 h 46"/>
                <a:gd name="T2" fmla="*/ 9 w 29"/>
                <a:gd name="T3" fmla="*/ 30 h 46"/>
                <a:gd name="T4" fmla="*/ 19 w 29"/>
                <a:gd name="T5" fmla="*/ 46 h 46"/>
                <a:gd name="T6" fmla="*/ 29 w 29"/>
                <a:gd name="T7" fmla="*/ 46 h 46"/>
                <a:gd name="T8" fmla="*/ 16 w 29"/>
                <a:gd name="T9" fmla="*/ 28 h 46"/>
                <a:gd name="T10" fmla="*/ 28 w 29"/>
                <a:gd name="T11" fmla="*/ 13 h 46"/>
                <a:gd name="T12" fmla="*/ 18 w 29"/>
                <a:gd name="T13" fmla="*/ 13 h 46"/>
                <a:gd name="T14" fmla="*/ 9 w 29"/>
                <a:gd name="T15" fmla="*/ 26 h 46"/>
                <a:gd name="T16" fmla="*/ 9 w 29"/>
                <a:gd name="T17" fmla="*/ 26 h 46"/>
                <a:gd name="T18" fmla="*/ 9 w 29"/>
                <a:gd name="T19" fmla="*/ 0 h 46"/>
                <a:gd name="T20" fmla="*/ 0 w 29"/>
                <a:gd name="T21" fmla="*/ 0 h 46"/>
                <a:gd name="T22" fmla="*/ 0 w 29"/>
                <a:gd name="T23" fmla="*/ 46 h 46"/>
                <a:gd name="T24" fmla="*/ 9 w 29"/>
                <a:gd name="T25" fmla="*/ 46 h 46"/>
                <a:gd name="T26" fmla="*/ 9 w 29"/>
                <a:gd name="T27" fmla="*/ 3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46">
                  <a:moveTo>
                    <a:pt x="9" y="30"/>
                  </a:moveTo>
                  <a:lnTo>
                    <a:pt x="9" y="30"/>
                  </a:lnTo>
                  <a:lnTo>
                    <a:pt x="19" y="46"/>
                  </a:lnTo>
                  <a:lnTo>
                    <a:pt x="29" y="46"/>
                  </a:lnTo>
                  <a:lnTo>
                    <a:pt x="16" y="28"/>
                  </a:lnTo>
                  <a:lnTo>
                    <a:pt x="28" y="13"/>
                  </a:lnTo>
                  <a:lnTo>
                    <a:pt x="18" y="13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9" y="46"/>
                  </a:lnTo>
                  <a:lnTo>
                    <a:pt x="9" y="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5">
              <a:extLst>
                <a:ext uri="{FF2B5EF4-FFF2-40B4-BE49-F238E27FC236}">
                  <a16:creationId xmlns:a16="http://schemas.microsoft.com/office/drawing/2014/main" id="{E8A42B30-9DA4-4B2F-908C-F9FA31379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51" y="4806950"/>
              <a:ext cx="36513" cy="55563"/>
            </a:xfrm>
            <a:custGeom>
              <a:avLst/>
              <a:gdLst>
                <a:gd name="T0" fmla="*/ 12 w 33"/>
                <a:gd name="T1" fmla="*/ 14 h 49"/>
                <a:gd name="T2" fmla="*/ 19 w 33"/>
                <a:gd name="T3" fmla="*/ 9 h 49"/>
                <a:gd name="T4" fmla="*/ 30 w 33"/>
                <a:gd name="T5" fmla="*/ 11 h 49"/>
                <a:gd name="T6" fmla="*/ 31 w 33"/>
                <a:gd name="T7" fmla="*/ 2 h 49"/>
                <a:gd name="T8" fmla="*/ 18 w 33"/>
                <a:gd name="T9" fmla="*/ 0 h 49"/>
                <a:gd name="T10" fmla="*/ 0 w 33"/>
                <a:gd name="T11" fmla="*/ 15 h 49"/>
                <a:gd name="T12" fmla="*/ 21 w 33"/>
                <a:gd name="T13" fmla="*/ 34 h 49"/>
                <a:gd name="T14" fmla="*/ 13 w 33"/>
                <a:gd name="T15" fmla="*/ 40 h 49"/>
                <a:gd name="T16" fmla="*/ 1 w 33"/>
                <a:gd name="T17" fmla="*/ 37 h 49"/>
                <a:gd name="T18" fmla="*/ 0 w 33"/>
                <a:gd name="T19" fmla="*/ 47 h 49"/>
                <a:gd name="T20" fmla="*/ 14 w 33"/>
                <a:gd name="T21" fmla="*/ 49 h 49"/>
                <a:gd name="T22" fmla="*/ 33 w 33"/>
                <a:gd name="T23" fmla="*/ 34 h 49"/>
                <a:gd name="T24" fmla="*/ 12 w 33"/>
                <a:gd name="T25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49">
                  <a:moveTo>
                    <a:pt x="12" y="14"/>
                  </a:moveTo>
                  <a:cubicBezTo>
                    <a:pt x="12" y="10"/>
                    <a:pt x="16" y="9"/>
                    <a:pt x="19" y="9"/>
                  </a:cubicBezTo>
                  <a:cubicBezTo>
                    <a:pt x="24" y="9"/>
                    <a:pt x="26" y="10"/>
                    <a:pt x="30" y="1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7" y="1"/>
                    <a:pt x="23" y="0"/>
                    <a:pt x="18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31"/>
                    <a:pt x="21" y="25"/>
                    <a:pt x="21" y="34"/>
                  </a:cubicBezTo>
                  <a:cubicBezTo>
                    <a:pt x="21" y="39"/>
                    <a:pt x="16" y="40"/>
                    <a:pt x="13" y="40"/>
                  </a:cubicBezTo>
                  <a:cubicBezTo>
                    <a:pt x="9" y="40"/>
                    <a:pt x="5" y="39"/>
                    <a:pt x="1" y="3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" y="48"/>
                    <a:pt x="9" y="49"/>
                    <a:pt x="14" y="49"/>
                  </a:cubicBezTo>
                  <a:cubicBezTo>
                    <a:pt x="24" y="49"/>
                    <a:pt x="33" y="44"/>
                    <a:pt x="33" y="34"/>
                  </a:cubicBezTo>
                  <a:cubicBezTo>
                    <a:pt x="33" y="17"/>
                    <a:pt x="12" y="22"/>
                    <a:pt x="12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6">
              <a:extLst>
                <a:ext uri="{FF2B5EF4-FFF2-40B4-BE49-F238E27FC236}">
                  <a16:creationId xmlns:a16="http://schemas.microsoft.com/office/drawing/2014/main" id="{D7FA0EA2-7C22-4D11-9156-3A1C0D8C2A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351" y="4791075"/>
              <a:ext cx="60325" cy="69850"/>
            </a:xfrm>
            <a:custGeom>
              <a:avLst/>
              <a:gdLst>
                <a:gd name="T0" fmla="*/ 54 w 54"/>
                <a:gd name="T1" fmla="*/ 31 h 63"/>
                <a:gd name="T2" fmla="*/ 18 w 54"/>
                <a:gd name="T3" fmla="*/ 0 h 63"/>
                <a:gd name="T4" fmla="*/ 0 w 54"/>
                <a:gd name="T5" fmla="*/ 0 h 63"/>
                <a:gd name="T6" fmla="*/ 0 w 54"/>
                <a:gd name="T7" fmla="*/ 63 h 63"/>
                <a:gd name="T8" fmla="*/ 18 w 54"/>
                <a:gd name="T9" fmla="*/ 63 h 63"/>
                <a:gd name="T10" fmla="*/ 54 w 54"/>
                <a:gd name="T11" fmla="*/ 31 h 63"/>
                <a:gd name="T12" fmla="*/ 20 w 54"/>
                <a:gd name="T13" fmla="*/ 53 h 63"/>
                <a:gd name="T14" fmla="*/ 13 w 54"/>
                <a:gd name="T15" fmla="*/ 53 h 63"/>
                <a:gd name="T16" fmla="*/ 13 w 54"/>
                <a:gd name="T17" fmla="*/ 10 h 63"/>
                <a:gd name="T18" fmla="*/ 20 w 54"/>
                <a:gd name="T19" fmla="*/ 10 h 63"/>
                <a:gd name="T20" fmla="*/ 41 w 54"/>
                <a:gd name="T21" fmla="*/ 31 h 63"/>
                <a:gd name="T22" fmla="*/ 20 w 54"/>
                <a:gd name="T23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63">
                  <a:moveTo>
                    <a:pt x="54" y="31"/>
                  </a:moveTo>
                  <a:cubicBezTo>
                    <a:pt x="54" y="6"/>
                    <a:pt x="37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37" y="63"/>
                    <a:pt x="54" y="56"/>
                    <a:pt x="54" y="31"/>
                  </a:cubicBezTo>
                  <a:moveTo>
                    <a:pt x="20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0" y="10"/>
                    <a:pt x="41" y="18"/>
                    <a:pt x="41" y="31"/>
                  </a:cubicBezTo>
                  <a:cubicBezTo>
                    <a:pt x="41" y="45"/>
                    <a:pt x="30" y="53"/>
                    <a:pt x="20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7">
              <a:extLst>
                <a:ext uri="{FF2B5EF4-FFF2-40B4-BE49-F238E27FC236}">
                  <a16:creationId xmlns:a16="http://schemas.microsoft.com/office/drawing/2014/main" id="{818D96AC-4FA0-4037-86A7-6E6887EE6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13" y="4808538"/>
              <a:ext cx="52388" cy="52388"/>
            </a:xfrm>
            <a:custGeom>
              <a:avLst/>
              <a:gdLst>
                <a:gd name="T0" fmla="*/ 33 w 33"/>
                <a:gd name="T1" fmla="*/ 0 h 33"/>
                <a:gd name="T2" fmla="*/ 25 w 33"/>
                <a:gd name="T3" fmla="*/ 0 h 33"/>
                <a:gd name="T4" fmla="*/ 17 w 33"/>
                <a:gd name="T5" fmla="*/ 24 h 33"/>
                <a:gd name="T6" fmla="*/ 17 w 33"/>
                <a:gd name="T7" fmla="*/ 24 h 33"/>
                <a:gd name="T8" fmla="*/ 9 w 33"/>
                <a:gd name="T9" fmla="*/ 0 h 33"/>
                <a:gd name="T10" fmla="*/ 0 w 33"/>
                <a:gd name="T11" fmla="*/ 0 h 33"/>
                <a:gd name="T12" fmla="*/ 12 w 33"/>
                <a:gd name="T13" fmla="*/ 33 h 33"/>
                <a:gd name="T14" fmla="*/ 21 w 33"/>
                <a:gd name="T15" fmla="*/ 33 h 33"/>
                <a:gd name="T16" fmla="*/ 33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33" y="0"/>
                  </a:moveTo>
                  <a:lnTo>
                    <a:pt x="25" y="0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9" y="0"/>
                  </a:lnTo>
                  <a:lnTo>
                    <a:pt x="0" y="0"/>
                  </a:lnTo>
                  <a:lnTo>
                    <a:pt x="12" y="33"/>
                  </a:lnTo>
                  <a:lnTo>
                    <a:pt x="21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8">
              <a:extLst>
                <a:ext uri="{FF2B5EF4-FFF2-40B4-BE49-F238E27FC236}">
                  <a16:creationId xmlns:a16="http://schemas.microsoft.com/office/drawing/2014/main" id="{29DC7565-A949-42E3-9D54-3D435D688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76" y="4806950"/>
              <a:ext cx="39688" cy="55563"/>
            </a:xfrm>
            <a:custGeom>
              <a:avLst/>
              <a:gdLst>
                <a:gd name="T0" fmla="*/ 23 w 35"/>
                <a:gd name="T1" fmla="*/ 49 h 49"/>
                <a:gd name="T2" fmla="*/ 35 w 35"/>
                <a:gd name="T3" fmla="*/ 47 h 49"/>
                <a:gd name="T4" fmla="*/ 34 w 35"/>
                <a:gd name="T5" fmla="*/ 37 h 49"/>
                <a:gd name="T6" fmla="*/ 25 w 35"/>
                <a:gd name="T7" fmla="*/ 39 h 49"/>
                <a:gd name="T8" fmla="*/ 13 w 35"/>
                <a:gd name="T9" fmla="*/ 24 h 49"/>
                <a:gd name="T10" fmla="*/ 25 w 35"/>
                <a:gd name="T11" fmla="*/ 10 h 49"/>
                <a:gd name="T12" fmla="*/ 33 w 35"/>
                <a:gd name="T13" fmla="*/ 11 h 49"/>
                <a:gd name="T14" fmla="*/ 34 w 35"/>
                <a:gd name="T15" fmla="*/ 2 h 49"/>
                <a:gd name="T16" fmla="*/ 22 w 35"/>
                <a:gd name="T17" fmla="*/ 0 h 49"/>
                <a:gd name="T18" fmla="*/ 0 w 35"/>
                <a:gd name="T19" fmla="*/ 24 h 49"/>
                <a:gd name="T20" fmla="*/ 23 w 35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9">
                  <a:moveTo>
                    <a:pt x="23" y="49"/>
                  </a:moveTo>
                  <a:cubicBezTo>
                    <a:pt x="28" y="49"/>
                    <a:pt x="31" y="48"/>
                    <a:pt x="35" y="4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8" y="39"/>
                    <a:pt x="25" y="39"/>
                  </a:cubicBezTo>
                  <a:cubicBezTo>
                    <a:pt x="17" y="39"/>
                    <a:pt x="13" y="33"/>
                    <a:pt x="13" y="24"/>
                  </a:cubicBezTo>
                  <a:cubicBezTo>
                    <a:pt x="13" y="16"/>
                    <a:pt x="17" y="10"/>
                    <a:pt x="25" y="10"/>
                  </a:cubicBezTo>
                  <a:cubicBezTo>
                    <a:pt x="28" y="10"/>
                    <a:pt x="31" y="10"/>
                    <a:pt x="33" y="1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1" y="1"/>
                    <a:pt x="27" y="0"/>
                    <a:pt x="22" y="0"/>
                  </a:cubicBezTo>
                  <a:cubicBezTo>
                    <a:pt x="8" y="0"/>
                    <a:pt x="0" y="11"/>
                    <a:pt x="0" y="24"/>
                  </a:cubicBezTo>
                  <a:cubicBezTo>
                    <a:pt x="0" y="38"/>
                    <a:pt x="8" y="49"/>
                    <a:pt x="23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39">
              <a:extLst>
                <a:ext uri="{FF2B5EF4-FFF2-40B4-BE49-F238E27FC236}">
                  <a16:creationId xmlns:a16="http://schemas.microsoft.com/office/drawing/2014/main" id="{7F08F047-A98C-48BF-97C0-A1DF0A60D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3" y="4787900"/>
              <a:ext cx="12700" cy="11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0">
              <a:extLst>
                <a:ext uri="{FF2B5EF4-FFF2-40B4-BE49-F238E27FC236}">
                  <a16:creationId xmlns:a16="http://schemas.microsoft.com/office/drawing/2014/main" id="{F1846881-4529-4861-9555-0759B1A812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4713" y="4806950"/>
              <a:ext cx="47625" cy="55563"/>
            </a:xfrm>
            <a:custGeom>
              <a:avLst/>
              <a:gdLst>
                <a:gd name="T0" fmla="*/ 22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5 w 43"/>
                <a:gd name="T11" fmla="*/ 40 h 49"/>
                <a:gd name="T12" fmla="*/ 12 w 43"/>
                <a:gd name="T13" fmla="*/ 28 h 49"/>
                <a:gd name="T14" fmla="*/ 43 w 43"/>
                <a:gd name="T15" fmla="*/ 28 h 49"/>
                <a:gd name="T16" fmla="*/ 22 w 43"/>
                <a:gd name="T17" fmla="*/ 0 h 49"/>
                <a:gd name="T18" fmla="*/ 12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2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2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8"/>
                    <a:pt x="31" y="40"/>
                    <a:pt x="25" y="40"/>
                  </a:cubicBezTo>
                  <a:cubicBezTo>
                    <a:pt x="17" y="40"/>
                    <a:pt x="12" y="36"/>
                    <a:pt x="1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9" y="0"/>
                    <a:pt x="22" y="0"/>
                  </a:cubicBezTo>
                  <a:moveTo>
                    <a:pt x="12" y="20"/>
                  </a:moveTo>
                  <a:cubicBezTo>
                    <a:pt x="12" y="14"/>
                    <a:pt x="16" y="9"/>
                    <a:pt x="22" y="9"/>
                  </a:cubicBezTo>
                  <a:cubicBezTo>
                    <a:pt x="29" y="9"/>
                    <a:pt x="32" y="14"/>
                    <a:pt x="32" y="20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1">
              <a:extLst>
                <a:ext uri="{FF2B5EF4-FFF2-40B4-BE49-F238E27FC236}">
                  <a16:creationId xmlns:a16="http://schemas.microsoft.com/office/drawing/2014/main" id="{41F90D1B-F083-46F2-A8F6-26945B64C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4806950"/>
              <a:ext cx="30163" cy="53975"/>
            </a:xfrm>
            <a:custGeom>
              <a:avLst/>
              <a:gdLst>
                <a:gd name="T0" fmla="*/ 22 w 28"/>
                <a:gd name="T1" fmla="*/ 12 h 48"/>
                <a:gd name="T2" fmla="*/ 28 w 28"/>
                <a:gd name="T3" fmla="*/ 13 h 48"/>
                <a:gd name="T4" fmla="*/ 28 w 28"/>
                <a:gd name="T5" fmla="*/ 1 h 48"/>
                <a:gd name="T6" fmla="*/ 24 w 28"/>
                <a:gd name="T7" fmla="*/ 0 h 48"/>
                <a:gd name="T8" fmla="*/ 11 w 28"/>
                <a:gd name="T9" fmla="*/ 12 h 48"/>
                <a:gd name="T10" fmla="*/ 11 w 28"/>
                <a:gd name="T11" fmla="*/ 12 h 48"/>
                <a:gd name="T12" fmla="*/ 11 w 28"/>
                <a:gd name="T13" fmla="*/ 1 h 48"/>
                <a:gd name="T14" fmla="*/ 0 w 28"/>
                <a:gd name="T15" fmla="*/ 1 h 48"/>
                <a:gd name="T16" fmla="*/ 0 w 28"/>
                <a:gd name="T17" fmla="*/ 48 h 48"/>
                <a:gd name="T18" fmla="*/ 12 w 28"/>
                <a:gd name="T19" fmla="*/ 48 h 48"/>
                <a:gd name="T20" fmla="*/ 12 w 28"/>
                <a:gd name="T21" fmla="*/ 31 h 48"/>
                <a:gd name="T22" fmla="*/ 22 w 28"/>
                <a:gd name="T23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8">
                  <a:moveTo>
                    <a:pt x="22" y="12"/>
                  </a:moveTo>
                  <a:cubicBezTo>
                    <a:pt x="24" y="12"/>
                    <a:pt x="26" y="12"/>
                    <a:pt x="28" y="1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7" y="0"/>
                    <a:pt x="12" y="8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24"/>
                    <a:pt x="12" y="12"/>
                    <a:pt x="22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2">
              <a:extLst>
                <a:ext uri="{FF2B5EF4-FFF2-40B4-BE49-F238E27FC236}">
                  <a16:creationId xmlns:a16="http://schemas.microsoft.com/office/drawing/2014/main" id="{81C6DC43-16B8-47D4-9822-3935728423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7613" y="4806950"/>
              <a:ext cx="46038" cy="55563"/>
            </a:xfrm>
            <a:custGeom>
              <a:avLst/>
              <a:gdLst>
                <a:gd name="T0" fmla="*/ 21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4 w 43"/>
                <a:gd name="T11" fmla="*/ 40 h 49"/>
                <a:gd name="T12" fmla="*/ 11 w 43"/>
                <a:gd name="T13" fmla="*/ 28 h 49"/>
                <a:gd name="T14" fmla="*/ 43 w 43"/>
                <a:gd name="T15" fmla="*/ 28 h 49"/>
                <a:gd name="T16" fmla="*/ 21 w 43"/>
                <a:gd name="T17" fmla="*/ 0 h 49"/>
                <a:gd name="T18" fmla="*/ 11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1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1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0" y="49"/>
                    <a:pt x="35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moveTo>
                    <a:pt x="11" y="20"/>
                  </a:moveTo>
                  <a:cubicBezTo>
                    <a:pt x="12" y="14"/>
                    <a:pt x="15" y="9"/>
                    <a:pt x="22" y="9"/>
                  </a:cubicBezTo>
                  <a:cubicBezTo>
                    <a:pt x="29" y="9"/>
                    <a:pt x="31" y="14"/>
                    <a:pt x="32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Rectangle 43">
              <a:extLst>
                <a:ext uri="{FF2B5EF4-FFF2-40B4-BE49-F238E27FC236}">
                  <a16:creationId xmlns:a16="http://schemas.microsoft.com/office/drawing/2014/main" id="{C7FDD29E-9864-477C-9F3F-B17AF5CF2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3" y="4808538"/>
              <a:ext cx="12700" cy="5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4">
              <a:extLst>
                <a:ext uri="{FF2B5EF4-FFF2-40B4-BE49-F238E27FC236}">
                  <a16:creationId xmlns:a16="http://schemas.microsoft.com/office/drawing/2014/main" id="{13E2FAA6-19A9-467B-9E3C-446ADDE4A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851" y="4810125"/>
              <a:ext cx="50800" cy="50800"/>
            </a:xfrm>
            <a:custGeom>
              <a:avLst/>
              <a:gdLst>
                <a:gd name="T0" fmla="*/ 32 w 32"/>
                <a:gd name="T1" fmla="*/ 14 h 32"/>
                <a:gd name="T2" fmla="*/ 19 w 32"/>
                <a:gd name="T3" fmla="*/ 14 h 32"/>
                <a:gd name="T4" fmla="*/ 19 w 32"/>
                <a:gd name="T5" fmla="*/ 0 h 32"/>
                <a:gd name="T6" fmla="*/ 14 w 32"/>
                <a:gd name="T7" fmla="*/ 0 h 32"/>
                <a:gd name="T8" fmla="*/ 14 w 32"/>
                <a:gd name="T9" fmla="*/ 14 h 32"/>
                <a:gd name="T10" fmla="*/ 0 w 32"/>
                <a:gd name="T11" fmla="*/ 14 h 32"/>
                <a:gd name="T12" fmla="*/ 0 w 32"/>
                <a:gd name="T13" fmla="*/ 18 h 32"/>
                <a:gd name="T14" fmla="*/ 14 w 32"/>
                <a:gd name="T15" fmla="*/ 18 h 32"/>
                <a:gd name="T16" fmla="*/ 14 w 32"/>
                <a:gd name="T17" fmla="*/ 32 h 32"/>
                <a:gd name="T18" fmla="*/ 19 w 32"/>
                <a:gd name="T19" fmla="*/ 32 h 32"/>
                <a:gd name="T20" fmla="*/ 19 w 32"/>
                <a:gd name="T21" fmla="*/ 18 h 32"/>
                <a:gd name="T22" fmla="*/ 32 w 32"/>
                <a:gd name="T23" fmla="*/ 18 h 32"/>
                <a:gd name="T24" fmla="*/ 32 w 32"/>
                <a:gd name="T25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2">
                  <a:moveTo>
                    <a:pt x="32" y="14"/>
                  </a:moveTo>
                  <a:lnTo>
                    <a:pt x="19" y="14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14" y="32"/>
                  </a:lnTo>
                  <a:lnTo>
                    <a:pt x="19" y="32"/>
                  </a:lnTo>
                  <a:lnTo>
                    <a:pt x="19" y="18"/>
                  </a:lnTo>
                  <a:lnTo>
                    <a:pt x="32" y="18"/>
                  </a:lnTo>
                  <a:lnTo>
                    <a:pt x="32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1D4B748E-9A32-43BA-912E-5FFF71BBEEFE}"/>
              </a:ext>
            </a:extLst>
          </p:cNvPr>
          <p:cNvGrpSpPr/>
          <p:nvPr/>
        </p:nvGrpSpPr>
        <p:grpSpPr>
          <a:xfrm>
            <a:off x="179388" y="4714875"/>
            <a:ext cx="1431925" cy="323850"/>
            <a:chOff x="179388" y="4714875"/>
            <a:chExt cx="1431925" cy="323850"/>
          </a:xfrm>
        </p:grpSpPr>
        <p:sp>
          <p:nvSpPr>
            <p:cNvPr id="57" name="AutoShape 3">
              <a:extLst>
                <a:ext uri="{FF2B5EF4-FFF2-40B4-BE49-F238E27FC236}">
                  <a16:creationId xmlns:a16="http://schemas.microsoft.com/office/drawing/2014/main" id="{206C751D-0127-4D3C-9A9A-ECF676600C7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9388" y="4714875"/>
              <a:ext cx="14319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A11CA146-CE50-4C99-B796-5D992994D1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413" y="4787900"/>
              <a:ext cx="354013" cy="177800"/>
            </a:xfrm>
            <a:custGeom>
              <a:avLst/>
              <a:gdLst>
                <a:gd name="T0" fmla="*/ 241 w 321"/>
                <a:gd name="T1" fmla="*/ 0 h 160"/>
                <a:gd name="T2" fmla="*/ 146 w 321"/>
                <a:gd name="T3" fmla="*/ 0 h 160"/>
                <a:gd name="T4" fmla="*/ 146 w 321"/>
                <a:gd name="T5" fmla="*/ 66 h 160"/>
                <a:gd name="T6" fmla="*/ 80 w 321"/>
                <a:gd name="T7" fmla="*/ 66 h 160"/>
                <a:gd name="T8" fmla="*/ 80 w 321"/>
                <a:gd name="T9" fmla="*/ 94 h 160"/>
                <a:gd name="T10" fmla="*/ 146 w 321"/>
                <a:gd name="T11" fmla="*/ 94 h 160"/>
                <a:gd name="T12" fmla="*/ 146 w 321"/>
                <a:gd name="T13" fmla="*/ 132 h 160"/>
                <a:gd name="T14" fmla="*/ 80 w 321"/>
                <a:gd name="T15" fmla="*/ 132 h 160"/>
                <a:gd name="T16" fmla="*/ 28 w 321"/>
                <a:gd name="T17" fmla="*/ 80 h 160"/>
                <a:gd name="T18" fmla="*/ 80 w 321"/>
                <a:gd name="T19" fmla="*/ 28 h 160"/>
                <a:gd name="T20" fmla="*/ 113 w 321"/>
                <a:gd name="T21" fmla="*/ 28 h 160"/>
                <a:gd name="T22" fmla="*/ 113 w 321"/>
                <a:gd name="T23" fmla="*/ 0 h 160"/>
                <a:gd name="T24" fmla="*/ 80 w 321"/>
                <a:gd name="T25" fmla="*/ 0 h 160"/>
                <a:gd name="T26" fmla="*/ 0 w 321"/>
                <a:gd name="T27" fmla="*/ 80 h 160"/>
                <a:gd name="T28" fmla="*/ 80 w 321"/>
                <a:gd name="T29" fmla="*/ 160 h 160"/>
                <a:gd name="T30" fmla="*/ 241 w 321"/>
                <a:gd name="T31" fmla="*/ 160 h 160"/>
                <a:gd name="T32" fmla="*/ 321 w 321"/>
                <a:gd name="T33" fmla="*/ 80 h 160"/>
                <a:gd name="T34" fmla="*/ 241 w 321"/>
                <a:gd name="T35" fmla="*/ 0 h 160"/>
                <a:gd name="T36" fmla="*/ 241 w 321"/>
                <a:gd name="T37" fmla="*/ 132 h 160"/>
                <a:gd name="T38" fmla="*/ 175 w 321"/>
                <a:gd name="T39" fmla="*/ 132 h 160"/>
                <a:gd name="T40" fmla="*/ 175 w 321"/>
                <a:gd name="T41" fmla="*/ 94 h 160"/>
                <a:gd name="T42" fmla="*/ 241 w 321"/>
                <a:gd name="T43" fmla="*/ 94 h 160"/>
                <a:gd name="T44" fmla="*/ 241 w 321"/>
                <a:gd name="T45" fmla="*/ 66 h 160"/>
                <a:gd name="T46" fmla="*/ 175 w 321"/>
                <a:gd name="T47" fmla="*/ 66 h 160"/>
                <a:gd name="T48" fmla="*/ 175 w 321"/>
                <a:gd name="T49" fmla="*/ 28 h 160"/>
                <a:gd name="T50" fmla="*/ 241 w 321"/>
                <a:gd name="T51" fmla="*/ 28 h 160"/>
                <a:gd name="T52" fmla="*/ 292 w 321"/>
                <a:gd name="T53" fmla="*/ 80 h 160"/>
                <a:gd name="T54" fmla="*/ 241 w 321"/>
                <a:gd name="T55" fmla="*/ 1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1" h="160">
                  <a:moveTo>
                    <a:pt x="241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132"/>
                    <a:pt x="146" y="132"/>
                    <a:pt x="14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52" y="132"/>
                    <a:pt x="28" y="108"/>
                    <a:pt x="28" y="80"/>
                  </a:cubicBezTo>
                  <a:cubicBezTo>
                    <a:pt x="28" y="51"/>
                    <a:pt x="52" y="28"/>
                    <a:pt x="80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5"/>
                    <a:pt x="0" y="80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85" y="160"/>
                    <a:pt x="321" y="124"/>
                    <a:pt x="321" y="80"/>
                  </a:cubicBezTo>
                  <a:cubicBezTo>
                    <a:pt x="321" y="35"/>
                    <a:pt x="285" y="0"/>
                    <a:pt x="241" y="0"/>
                  </a:cubicBezTo>
                  <a:moveTo>
                    <a:pt x="241" y="132"/>
                  </a:moveTo>
                  <a:cubicBezTo>
                    <a:pt x="175" y="132"/>
                    <a:pt x="175" y="132"/>
                    <a:pt x="175" y="132"/>
                  </a:cubicBezTo>
                  <a:cubicBezTo>
                    <a:pt x="175" y="94"/>
                    <a:pt x="175" y="94"/>
                    <a:pt x="175" y="94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69" y="28"/>
                    <a:pt x="292" y="51"/>
                    <a:pt x="292" y="80"/>
                  </a:cubicBezTo>
                  <a:cubicBezTo>
                    <a:pt x="292" y="108"/>
                    <a:pt x="269" y="132"/>
                    <a:pt x="241" y="13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6">
              <a:extLst>
                <a:ext uri="{FF2B5EF4-FFF2-40B4-BE49-F238E27FC236}">
                  <a16:creationId xmlns:a16="http://schemas.microsoft.com/office/drawing/2014/main" id="{47C35DC5-3247-4AC4-8358-A9CAB50D5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638" y="4892675"/>
              <a:ext cx="9525" cy="9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7">
              <a:extLst>
                <a:ext uri="{FF2B5EF4-FFF2-40B4-BE49-F238E27FC236}">
                  <a16:creationId xmlns:a16="http://schemas.microsoft.com/office/drawing/2014/main" id="{3BB3005E-2669-4C7F-8B35-00292966B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413" y="4892675"/>
              <a:ext cx="9525" cy="9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91631177-CC30-4E01-AA03-270B56BBF7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938" y="4910138"/>
              <a:ext cx="42863" cy="50800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2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8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8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8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2" y="45"/>
                  </a:cubicBezTo>
                  <a:cubicBezTo>
                    <a:pt x="29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8" y="33"/>
                    <a:pt x="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4" y="0"/>
                    <a:pt x="20" y="0"/>
                  </a:cubicBezTo>
                  <a:moveTo>
                    <a:pt x="8" y="19"/>
                  </a:moveTo>
                  <a:cubicBezTo>
                    <a:pt x="9" y="13"/>
                    <a:pt x="12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9">
              <a:extLst>
                <a:ext uri="{FF2B5EF4-FFF2-40B4-BE49-F238E27FC236}">
                  <a16:creationId xmlns:a16="http://schemas.microsoft.com/office/drawing/2014/main" id="{F1B74ACD-D38F-4083-8E0A-6B3F17025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226" y="4911725"/>
              <a:ext cx="7938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18D50051-C210-4231-848A-FADD63D70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451" y="4894263"/>
              <a:ext cx="49213" cy="66675"/>
            </a:xfrm>
            <a:custGeom>
              <a:avLst/>
              <a:gdLst>
                <a:gd name="T0" fmla="*/ 31 w 44"/>
                <a:gd name="T1" fmla="*/ 53 h 60"/>
                <a:gd name="T2" fmla="*/ 9 w 44"/>
                <a:gd name="T3" fmla="*/ 30 h 60"/>
                <a:gd name="T4" fmla="*/ 32 w 44"/>
                <a:gd name="T5" fmla="*/ 7 h 60"/>
                <a:gd name="T6" fmla="*/ 44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1 w 44"/>
                <a:gd name="T15" fmla="*/ 60 h 60"/>
                <a:gd name="T16" fmla="*/ 44 w 44"/>
                <a:gd name="T17" fmla="*/ 58 h 60"/>
                <a:gd name="T18" fmla="*/ 44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9" y="53"/>
                    <a:pt x="9" y="44"/>
                    <a:pt x="9" y="30"/>
                  </a:cubicBezTo>
                  <a:cubicBezTo>
                    <a:pt x="9" y="17"/>
                    <a:pt x="18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0" y="0"/>
                    <a:pt x="36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3" y="60"/>
                    <a:pt x="31" y="60"/>
                  </a:cubicBezTo>
                  <a:cubicBezTo>
                    <a:pt x="35" y="60"/>
                    <a:pt x="40" y="60"/>
                    <a:pt x="44" y="5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1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B17CC072-521C-40C3-AB0A-15D1977B1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013" y="4910138"/>
              <a:ext cx="44450" cy="71438"/>
            </a:xfrm>
            <a:custGeom>
              <a:avLst/>
              <a:gdLst>
                <a:gd name="T0" fmla="*/ 33 w 40"/>
                <a:gd name="T1" fmla="*/ 8 h 63"/>
                <a:gd name="T2" fmla="*/ 33 w 40"/>
                <a:gd name="T3" fmla="*/ 8 h 63"/>
                <a:gd name="T4" fmla="*/ 19 w 40"/>
                <a:gd name="T5" fmla="*/ 0 h 63"/>
                <a:gd name="T6" fmla="*/ 0 w 40"/>
                <a:gd name="T7" fmla="*/ 23 h 63"/>
                <a:gd name="T8" fmla="*/ 18 w 40"/>
                <a:gd name="T9" fmla="*/ 44 h 63"/>
                <a:gd name="T10" fmla="*/ 32 w 40"/>
                <a:gd name="T11" fmla="*/ 38 h 63"/>
                <a:gd name="T12" fmla="*/ 32 w 40"/>
                <a:gd name="T13" fmla="*/ 38 h 63"/>
                <a:gd name="T14" fmla="*/ 32 w 40"/>
                <a:gd name="T15" fmla="*/ 42 h 63"/>
                <a:gd name="T16" fmla="*/ 19 w 40"/>
                <a:gd name="T17" fmla="*/ 57 h 63"/>
                <a:gd name="T18" fmla="*/ 4 w 40"/>
                <a:gd name="T19" fmla="*/ 53 h 63"/>
                <a:gd name="T20" fmla="*/ 3 w 40"/>
                <a:gd name="T21" fmla="*/ 60 h 63"/>
                <a:gd name="T22" fmla="*/ 18 w 40"/>
                <a:gd name="T23" fmla="*/ 63 h 63"/>
                <a:gd name="T24" fmla="*/ 40 w 40"/>
                <a:gd name="T25" fmla="*/ 42 h 63"/>
                <a:gd name="T26" fmla="*/ 40 w 40"/>
                <a:gd name="T27" fmla="*/ 1 h 63"/>
                <a:gd name="T28" fmla="*/ 33 w 40"/>
                <a:gd name="T29" fmla="*/ 1 h 63"/>
                <a:gd name="T30" fmla="*/ 33 w 40"/>
                <a:gd name="T31" fmla="*/ 8 h 63"/>
                <a:gd name="T32" fmla="*/ 20 w 40"/>
                <a:gd name="T33" fmla="*/ 38 h 63"/>
                <a:gd name="T34" fmla="*/ 8 w 40"/>
                <a:gd name="T35" fmla="*/ 23 h 63"/>
                <a:gd name="T36" fmla="*/ 20 w 40"/>
                <a:gd name="T37" fmla="*/ 7 h 63"/>
                <a:gd name="T38" fmla="*/ 32 w 40"/>
                <a:gd name="T39" fmla="*/ 23 h 63"/>
                <a:gd name="T40" fmla="*/ 20 w 40"/>
                <a:gd name="T41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33" y="8"/>
                  </a:moveTo>
                  <a:cubicBezTo>
                    <a:pt x="33" y="8"/>
                    <a:pt x="33" y="8"/>
                    <a:pt x="33" y="8"/>
                  </a:cubicBezTo>
                  <a:cubicBezTo>
                    <a:pt x="30" y="3"/>
                    <a:pt x="26" y="0"/>
                    <a:pt x="19" y="0"/>
                  </a:cubicBezTo>
                  <a:cubicBezTo>
                    <a:pt x="6" y="0"/>
                    <a:pt x="0" y="12"/>
                    <a:pt x="0" y="23"/>
                  </a:cubicBezTo>
                  <a:cubicBezTo>
                    <a:pt x="0" y="34"/>
                    <a:pt x="6" y="44"/>
                    <a:pt x="18" y="44"/>
                  </a:cubicBezTo>
                  <a:cubicBezTo>
                    <a:pt x="23" y="44"/>
                    <a:pt x="29" y="42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51"/>
                    <a:pt x="27" y="57"/>
                    <a:pt x="19" y="57"/>
                  </a:cubicBezTo>
                  <a:cubicBezTo>
                    <a:pt x="13" y="57"/>
                    <a:pt x="10" y="55"/>
                    <a:pt x="4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10" y="62"/>
                    <a:pt x="14" y="63"/>
                    <a:pt x="18" y="63"/>
                  </a:cubicBezTo>
                  <a:cubicBezTo>
                    <a:pt x="34" y="63"/>
                    <a:pt x="40" y="55"/>
                    <a:pt x="40" y="4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3" y="8"/>
                  </a:lnTo>
                  <a:close/>
                  <a:moveTo>
                    <a:pt x="20" y="38"/>
                  </a:moveTo>
                  <a:cubicBezTo>
                    <a:pt x="12" y="38"/>
                    <a:pt x="8" y="31"/>
                    <a:pt x="8" y="23"/>
                  </a:cubicBezTo>
                  <a:cubicBezTo>
                    <a:pt x="8" y="15"/>
                    <a:pt x="12" y="7"/>
                    <a:pt x="20" y="7"/>
                  </a:cubicBezTo>
                  <a:cubicBezTo>
                    <a:pt x="28" y="7"/>
                    <a:pt x="32" y="14"/>
                    <a:pt x="32" y="23"/>
                  </a:cubicBezTo>
                  <a:cubicBezTo>
                    <a:pt x="32" y="31"/>
                    <a:pt x="27" y="38"/>
                    <a:pt x="20" y="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74267C03-5CE9-430F-B76C-019F854A13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738" y="4910138"/>
              <a:ext cx="39688" cy="50800"/>
            </a:xfrm>
            <a:custGeom>
              <a:avLst/>
              <a:gdLst>
                <a:gd name="T0" fmla="*/ 36 w 36"/>
                <a:gd name="T1" fmla="*/ 18 h 45"/>
                <a:gd name="T2" fmla="*/ 19 w 36"/>
                <a:gd name="T3" fmla="*/ 0 h 45"/>
                <a:gd name="T4" fmla="*/ 4 w 36"/>
                <a:gd name="T5" fmla="*/ 4 h 45"/>
                <a:gd name="T6" fmla="*/ 5 w 36"/>
                <a:gd name="T7" fmla="*/ 11 h 45"/>
                <a:gd name="T8" fmla="*/ 17 w 36"/>
                <a:gd name="T9" fmla="*/ 7 h 45"/>
                <a:gd name="T10" fmla="*/ 28 w 36"/>
                <a:gd name="T11" fmla="*/ 18 h 45"/>
                <a:gd name="T12" fmla="*/ 20 w 36"/>
                <a:gd name="T13" fmla="*/ 18 h 45"/>
                <a:gd name="T14" fmla="*/ 0 w 36"/>
                <a:gd name="T15" fmla="*/ 32 h 45"/>
                <a:gd name="T16" fmla="*/ 15 w 36"/>
                <a:gd name="T17" fmla="*/ 45 h 45"/>
                <a:gd name="T18" fmla="*/ 29 w 36"/>
                <a:gd name="T19" fmla="*/ 39 h 45"/>
                <a:gd name="T20" fmla="*/ 29 w 36"/>
                <a:gd name="T21" fmla="*/ 39 h 45"/>
                <a:gd name="T22" fmla="*/ 29 w 36"/>
                <a:gd name="T23" fmla="*/ 44 h 45"/>
                <a:gd name="T24" fmla="*/ 36 w 36"/>
                <a:gd name="T25" fmla="*/ 44 h 45"/>
                <a:gd name="T26" fmla="*/ 36 w 36"/>
                <a:gd name="T27" fmla="*/ 36 h 45"/>
                <a:gd name="T28" fmla="*/ 36 w 36"/>
                <a:gd name="T29" fmla="*/ 18 h 45"/>
                <a:gd name="T30" fmla="*/ 28 w 36"/>
                <a:gd name="T31" fmla="*/ 28 h 45"/>
                <a:gd name="T32" fmla="*/ 16 w 36"/>
                <a:gd name="T33" fmla="*/ 39 h 45"/>
                <a:gd name="T34" fmla="*/ 8 w 36"/>
                <a:gd name="T35" fmla="*/ 32 h 45"/>
                <a:gd name="T36" fmla="*/ 23 w 36"/>
                <a:gd name="T37" fmla="*/ 24 h 45"/>
                <a:gd name="T38" fmla="*/ 28 w 36"/>
                <a:gd name="T39" fmla="*/ 24 h 45"/>
                <a:gd name="T40" fmla="*/ 28 w 36"/>
                <a:gd name="T41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45">
                  <a:moveTo>
                    <a:pt x="36" y="18"/>
                  </a:moveTo>
                  <a:cubicBezTo>
                    <a:pt x="36" y="6"/>
                    <a:pt x="31" y="0"/>
                    <a:pt x="19" y="0"/>
                  </a:cubicBezTo>
                  <a:cubicBezTo>
                    <a:pt x="13" y="0"/>
                    <a:pt x="8" y="2"/>
                    <a:pt x="4" y="4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13" y="7"/>
                    <a:pt x="17" y="7"/>
                  </a:cubicBezTo>
                  <a:cubicBezTo>
                    <a:pt x="25" y="7"/>
                    <a:pt x="28" y="11"/>
                    <a:pt x="28" y="18"/>
                  </a:cubicBezTo>
                  <a:cubicBezTo>
                    <a:pt x="25" y="18"/>
                    <a:pt x="23" y="18"/>
                    <a:pt x="20" y="18"/>
                  </a:cubicBezTo>
                  <a:cubicBezTo>
                    <a:pt x="11" y="18"/>
                    <a:pt x="0" y="21"/>
                    <a:pt x="0" y="32"/>
                  </a:cubicBezTo>
                  <a:cubicBezTo>
                    <a:pt x="0" y="41"/>
                    <a:pt x="6" y="45"/>
                    <a:pt x="15" y="45"/>
                  </a:cubicBezTo>
                  <a:cubicBezTo>
                    <a:pt x="23" y="45"/>
                    <a:pt x="27" y="41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1"/>
                    <a:pt x="36" y="36"/>
                  </a:cubicBezTo>
                  <a:lnTo>
                    <a:pt x="36" y="18"/>
                  </a:lnTo>
                  <a:close/>
                  <a:moveTo>
                    <a:pt x="28" y="28"/>
                  </a:moveTo>
                  <a:cubicBezTo>
                    <a:pt x="28" y="34"/>
                    <a:pt x="24" y="39"/>
                    <a:pt x="16" y="39"/>
                  </a:cubicBezTo>
                  <a:cubicBezTo>
                    <a:pt x="12" y="39"/>
                    <a:pt x="8" y="36"/>
                    <a:pt x="8" y="32"/>
                  </a:cubicBezTo>
                  <a:cubicBezTo>
                    <a:pt x="8" y="24"/>
                    <a:pt x="19" y="24"/>
                    <a:pt x="23" y="24"/>
                  </a:cubicBezTo>
                  <a:cubicBezTo>
                    <a:pt x="25" y="24"/>
                    <a:pt x="26" y="24"/>
                    <a:pt x="28" y="24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5E8D3DDA-CD6A-4CB4-AC8F-274BCA04A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76" y="4910138"/>
              <a:ext cx="26988" cy="49213"/>
            </a:xfrm>
            <a:custGeom>
              <a:avLst/>
              <a:gdLst>
                <a:gd name="T0" fmla="*/ 7 w 24"/>
                <a:gd name="T1" fmla="*/ 8 h 44"/>
                <a:gd name="T2" fmla="*/ 7 w 24"/>
                <a:gd name="T3" fmla="*/ 8 h 44"/>
                <a:gd name="T4" fmla="*/ 7 w 24"/>
                <a:gd name="T5" fmla="*/ 1 h 44"/>
                <a:gd name="T6" fmla="*/ 0 w 24"/>
                <a:gd name="T7" fmla="*/ 1 h 44"/>
                <a:gd name="T8" fmla="*/ 0 w 24"/>
                <a:gd name="T9" fmla="*/ 44 h 44"/>
                <a:gd name="T10" fmla="*/ 7 w 24"/>
                <a:gd name="T11" fmla="*/ 44 h 44"/>
                <a:gd name="T12" fmla="*/ 7 w 24"/>
                <a:gd name="T13" fmla="*/ 25 h 44"/>
                <a:gd name="T14" fmla="*/ 19 w 24"/>
                <a:gd name="T15" fmla="*/ 7 h 44"/>
                <a:gd name="T16" fmla="*/ 24 w 24"/>
                <a:gd name="T17" fmla="*/ 8 h 44"/>
                <a:gd name="T18" fmla="*/ 24 w 24"/>
                <a:gd name="T19" fmla="*/ 1 h 44"/>
                <a:gd name="T20" fmla="*/ 18 w 24"/>
                <a:gd name="T21" fmla="*/ 0 h 44"/>
                <a:gd name="T22" fmla="*/ 7 w 24"/>
                <a:gd name="T23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44"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12" y="7"/>
                    <a:pt x="19" y="7"/>
                  </a:cubicBezTo>
                  <a:cubicBezTo>
                    <a:pt x="20" y="7"/>
                    <a:pt x="22" y="8"/>
                    <a:pt x="24" y="8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1"/>
                    <a:pt x="21" y="0"/>
                    <a:pt x="18" y="0"/>
                  </a:cubicBezTo>
                  <a:cubicBezTo>
                    <a:pt x="14" y="0"/>
                    <a:pt x="9" y="4"/>
                    <a:pt x="7" y="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69BFEF1D-8378-4859-9C33-8CB88EA3C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4910138"/>
              <a:ext cx="42863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1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42549E41-C19A-4D02-9E3B-5BE15C0E2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776" y="4899025"/>
              <a:ext cx="33338" cy="61913"/>
            </a:xfrm>
            <a:custGeom>
              <a:avLst/>
              <a:gdLst>
                <a:gd name="T0" fmla="*/ 18 w 30"/>
                <a:gd name="T1" fmla="*/ 42 h 56"/>
                <a:gd name="T2" fmla="*/ 18 w 30"/>
                <a:gd name="T3" fmla="*/ 19 h 56"/>
                <a:gd name="T4" fmla="*/ 29 w 30"/>
                <a:gd name="T5" fmla="*/ 19 h 56"/>
                <a:gd name="T6" fmla="*/ 29 w 30"/>
                <a:gd name="T7" fmla="*/ 12 h 56"/>
                <a:gd name="T8" fmla="*/ 18 w 30"/>
                <a:gd name="T9" fmla="*/ 12 h 56"/>
                <a:gd name="T10" fmla="*/ 18 w 30"/>
                <a:gd name="T11" fmla="*/ 0 h 56"/>
                <a:gd name="T12" fmla="*/ 10 w 30"/>
                <a:gd name="T13" fmla="*/ 3 h 56"/>
                <a:gd name="T14" fmla="*/ 10 w 30"/>
                <a:gd name="T15" fmla="*/ 12 h 56"/>
                <a:gd name="T16" fmla="*/ 0 w 30"/>
                <a:gd name="T17" fmla="*/ 12 h 56"/>
                <a:gd name="T18" fmla="*/ 0 w 30"/>
                <a:gd name="T19" fmla="*/ 19 h 56"/>
                <a:gd name="T20" fmla="*/ 10 w 30"/>
                <a:gd name="T21" fmla="*/ 19 h 56"/>
                <a:gd name="T22" fmla="*/ 10 w 30"/>
                <a:gd name="T23" fmla="*/ 44 h 56"/>
                <a:gd name="T24" fmla="*/ 23 w 30"/>
                <a:gd name="T25" fmla="*/ 56 h 56"/>
                <a:gd name="T26" fmla="*/ 30 w 30"/>
                <a:gd name="T27" fmla="*/ 55 h 56"/>
                <a:gd name="T28" fmla="*/ 30 w 30"/>
                <a:gd name="T29" fmla="*/ 48 h 56"/>
                <a:gd name="T30" fmla="*/ 24 w 30"/>
                <a:gd name="T31" fmla="*/ 50 h 56"/>
                <a:gd name="T32" fmla="*/ 18 w 30"/>
                <a:gd name="T33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56">
                  <a:moveTo>
                    <a:pt x="18" y="42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52"/>
                    <a:pt x="15" y="56"/>
                    <a:pt x="23" y="56"/>
                  </a:cubicBezTo>
                  <a:cubicBezTo>
                    <a:pt x="25" y="56"/>
                    <a:pt x="28" y="56"/>
                    <a:pt x="30" y="55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8" y="49"/>
                    <a:pt x="27" y="50"/>
                    <a:pt x="24" y="50"/>
                  </a:cubicBezTo>
                  <a:cubicBezTo>
                    <a:pt x="21" y="50"/>
                    <a:pt x="18" y="47"/>
                    <a:pt x="18" y="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8736F438-D421-412F-887C-0269A0192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1763" y="4910138"/>
              <a:ext cx="41275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7">
              <a:extLst>
                <a:ext uri="{FF2B5EF4-FFF2-40B4-BE49-F238E27FC236}">
                  <a16:creationId xmlns:a16="http://schemas.microsoft.com/office/drawing/2014/main" id="{C4581582-3D03-486A-96DD-7177AD007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413" y="4911725"/>
              <a:ext cx="7938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58EC8CA2-4678-4BE3-9BA9-B560ADA7B0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9051" y="4892675"/>
              <a:ext cx="46038" cy="68263"/>
            </a:xfrm>
            <a:custGeom>
              <a:avLst/>
              <a:gdLst>
                <a:gd name="T0" fmla="*/ 33 w 41"/>
                <a:gd name="T1" fmla="*/ 24 h 62"/>
                <a:gd name="T2" fmla="*/ 32 w 41"/>
                <a:gd name="T3" fmla="*/ 24 h 62"/>
                <a:gd name="T4" fmla="*/ 18 w 41"/>
                <a:gd name="T5" fmla="*/ 17 h 62"/>
                <a:gd name="T6" fmla="*/ 0 w 41"/>
                <a:gd name="T7" fmla="*/ 39 h 62"/>
                <a:gd name="T8" fmla="*/ 18 w 41"/>
                <a:gd name="T9" fmla="*/ 62 h 62"/>
                <a:gd name="T10" fmla="*/ 33 w 41"/>
                <a:gd name="T11" fmla="*/ 55 h 62"/>
                <a:gd name="T12" fmla="*/ 33 w 41"/>
                <a:gd name="T13" fmla="*/ 55 h 62"/>
                <a:gd name="T14" fmla="*/ 33 w 41"/>
                <a:gd name="T15" fmla="*/ 61 h 62"/>
                <a:gd name="T16" fmla="*/ 41 w 41"/>
                <a:gd name="T17" fmla="*/ 61 h 62"/>
                <a:gd name="T18" fmla="*/ 41 w 41"/>
                <a:gd name="T19" fmla="*/ 0 h 62"/>
                <a:gd name="T20" fmla="*/ 33 w 41"/>
                <a:gd name="T21" fmla="*/ 0 h 62"/>
                <a:gd name="T22" fmla="*/ 33 w 41"/>
                <a:gd name="T23" fmla="*/ 24 h 62"/>
                <a:gd name="T24" fmla="*/ 20 w 41"/>
                <a:gd name="T25" fmla="*/ 56 h 62"/>
                <a:gd name="T26" fmla="*/ 8 w 41"/>
                <a:gd name="T27" fmla="*/ 40 h 62"/>
                <a:gd name="T28" fmla="*/ 20 w 41"/>
                <a:gd name="T29" fmla="*/ 24 h 62"/>
                <a:gd name="T30" fmla="*/ 33 w 41"/>
                <a:gd name="T31" fmla="*/ 40 h 62"/>
                <a:gd name="T32" fmla="*/ 20 w 41"/>
                <a:gd name="T33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62">
                  <a:moveTo>
                    <a:pt x="33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0" y="20"/>
                    <a:pt x="26" y="17"/>
                    <a:pt x="18" y="17"/>
                  </a:cubicBezTo>
                  <a:cubicBezTo>
                    <a:pt x="6" y="17"/>
                    <a:pt x="0" y="28"/>
                    <a:pt x="0" y="39"/>
                  </a:cubicBezTo>
                  <a:cubicBezTo>
                    <a:pt x="0" y="51"/>
                    <a:pt x="5" y="62"/>
                    <a:pt x="18" y="62"/>
                  </a:cubicBezTo>
                  <a:cubicBezTo>
                    <a:pt x="26" y="62"/>
                    <a:pt x="31" y="58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4"/>
                  </a:lnTo>
                  <a:close/>
                  <a:moveTo>
                    <a:pt x="20" y="56"/>
                  </a:moveTo>
                  <a:cubicBezTo>
                    <a:pt x="12" y="56"/>
                    <a:pt x="8" y="46"/>
                    <a:pt x="8" y="40"/>
                  </a:cubicBezTo>
                  <a:cubicBezTo>
                    <a:pt x="8" y="32"/>
                    <a:pt x="11" y="24"/>
                    <a:pt x="20" y="24"/>
                  </a:cubicBezTo>
                  <a:cubicBezTo>
                    <a:pt x="29" y="24"/>
                    <a:pt x="33" y="32"/>
                    <a:pt x="33" y="40"/>
                  </a:cubicBezTo>
                  <a:cubicBezTo>
                    <a:pt x="33" y="47"/>
                    <a:pt x="29" y="56"/>
                    <a:pt x="20" y="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A3D3D21B-F718-4F51-9CD2-23E076ED2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4887913"/>
              <a:ext cx="33338" cy="71438"/>
            </a:xfrm>
            <a:custGeom>
              <a:avLst/>
              <a:gdLst>
                <a:gd name="T0" fmla="*/ 10 w 30"/>
                <a:gd name="T1" fmla="*/ 18 h 64"/>
                <a:gd name="T2" fmla="*/ 10 w 30"/>
                <a:gd name="T3" fmla="*/ 21 h 64"/>
                <a:gd name="T4" fmla="*/ 0 w 30"/>
                <a:gd name="T5" fmla="*/ 21 h 64"/>
                <a:gd name="T6" fmla="*/ 0 w 30"/>
                <a:gd name="T7" fmla="*/ 28 h 64"/>
                <a:gd name="T8" fmla="*/ 10 w 30"/>
                <a:gd name="T9" fmla="*/ 28 h 64"/>
                <a:gd name="T10" fmla="*/ 10 w 30"/>
                <a:gd name="T11" fmla="*/ 64 h 64"/>
                <a:gd name="T12" fmla="*/ 18 w 30"/>
                <a:gd name="T13" fmla="*/ 64 h 64"/>
                <a:gd name="T14" fmla="*/ 18 w 30"/>
                <a:gd name="T15" fmla="*/ 28 h 64"/>
                <a:gd name="T16" fmla="*/ 29 w 30"/>
                <a:gd name="T17" fmla="*/ 28 h 64"/>
                <a:gd name="T18" fmla="*/ 29 w 30"/>
                <a:gd name="T19" fmla="*/ 21 h 64"/>
                <a:gd name="T20" fmla="*/ 18 w 30"/>
                <a:gd name="T21" fmla="*/ 21 h 64"/>
                <a:gd name="T22" fmla="*/ 18 w 30"/>
                <a:gd name="T23" fmla="*/ 17 h 64"/>
                <a:gd name="T24" fmla="*/ 26 w 30"/>
                <a:gd name="T25" fmla="*/ 7 h 64"/>
                <a:gd name="T26" fmla="*/ 29 w 30"/>
                <a:gd name="T27" fmla="*/ 7 h 64"/>
                <a:gd name="T28" fmla="*/ 30 w 30"/>
                <a:gd name="T29" fmla="*/ 1 h 64"/>
                <a:gd name="T30" fmla="*/ 24 w 30"/>
                <a:gd name="T31" fmla="*/ 0 h 64"/>
                <a:gd name="T32" fmla="*/ 10 w 30"/>
                <a:gd name="T33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64">
                  <a:moveTo>
                    <a:pt x="10" y="18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1"/>
                    <a:pt x="19" y="7"/>
                    <a:pt x="26" y="7"/>
                  </a:cubicBezTo>
                  <a:cubicBezTo>
                    <a:pt x="27" y="7"/>
                    <a:pt x="28" y="7"/>
                    <a:pt x="29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6" y="0"/>
                    <a:pt x="24" y="0"/>
                  </a:cubicBezTo>
                  <a:cubicBezTo>
                    <a:pt x="13" y="0"/>
                    <a:pt x="10" y="7"/>
                    <a:pt x="10" y="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D9F256D4-82FB-4D5C-8616-161D7847F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338" y="4910138"/>
              <a:ext cx="42863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7 w 38"/>
                <a:gd name="T5" fmla="*/ 8 h 44"/>
                <a:gd name="T6" fmla="*/ 7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7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C39738AA-6D56-487A-99E1-72498D02D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7013" y="4910138"/>
              <a:ext cx="41275" cy="50800"/>
            </a:xfrm>
            <a:custGeom>
              <a:avLst/>
              <a:gdLst>
                <a:gd name="T0" fmla="*/ 8 w 38"/>
                <a:gd name="T1" fmla="*/ 25 h 45"/>
                <a:gd name="T2" fmla="*/ 38 w 38"/>
                <a:gd name="T3" fmla="*/ 25 h 45"/>
                <a:gd name="T4" fmla="*/ 20 w 38"/>
                <a:gd name="T5" fmla="*/ 0 h 45"/>
                <a:gd name="T6" fmla="*/ 0 w 38"/>
                <a:gd name="T7" fmla="*/ 22 h 45"/>
                <a:gd name="T8" fmla="*/ 22 w 38"/>
                <a:gd name="T9" fmla="*/ 45 h 45"/>
                <a:gd name="T10" fmla="*/ 35 w 38"/>
                <a:gd name="T11" fmla="*/ 43 h 45"/>
                <a:gd name="T12" fmla="*/ 35 w 38"/>
                <a:gd name="T13" fmla="*/ 35 h 45"/>
                <a:gd name="T14" fmla="*/ 22 w 38"/>
                <a:gd name="T15" fmla="*/ 39 h 45"/>
                <a:gd name="T16" fmla="*/ 8 w 38"/>
                <a:gd name="T17" fmla="*/ 25 h 45"/>
                <a:gd name="T18" fmla="*/ 19 w 38"/>
                <a:gd name="T19" fmla="*/ 7 h 45"/>
                <a:gd name="T20" fmla="*/ 30 w 38"/>
                <a:gd name="T21" fmla="*/ 19 h 45"/>
                <a:gd name="T22" fmla="*/ 8 w 38"/>
                <a:gd name="T23" fmla="*/ 19 h 45"/>
                <a:gd name="T24" fmla="*/ 19 w 38"/>
                <a:gd name="T25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45">
                  <a:moveTo>
                    <a:pt x="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11"/>
                    <a:pt x="34" y="0"/>
                    <a:pt x="20" y="0"/>
                  </a:cubicBez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6" y="45"/>
                    <a:pt x="22" y="45"/>
                  </a:cubicBezTo>
                  <a:cubicBezTo>
                    <a:pt x="29" y="45"/>
                    <a:pt x="32" y="44"/>
                    <a:pt x="35" y="4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3" y="36"/>
                    <a:pt x="27" y="39"/>
                    <a:pt x="22" y="39"/>
                  </a:cubicBezTo>
                  <a:cubicBezTo>
                    <a:pt x="15" y="39"/>
                    <a:pt x="8" y="33"/>
                    <a:pt x="8" y="25"/>
                  </a:cubicBezTo>
                  <a:moveTo>
                    <a:pt x="19" y="7"/>
                  </a:moveTo>
                  <a:cubicBezTo>
                    <a:pt x="26" y="7"/>
                    <a:pt x="30" y="12"/>
                    <a:pt x="30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3"/>
                    <a:pt x="12" y="7"/>
                    <a:pt x="19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160FAD39-2715-4DBA-9387-B2195FA44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151" y="4910138"/>
              <a:ext cx="34925" cy="50800"/>
            </a:xfrm>
            <a:custGeom>
              <a:avLst/>
              <a:gdLst>
                <a:gd name="T0" fmla="*/ 22 w 31"/>
                <a:gd name="T1" fmla="*/ 39 h 45"/>
                <a:gd name="T2" fmla="*/ 8 w 31"/>
                <a:gd name="T3" fmla="*/ 23 h 45"/>
                <a:gd name="T4" fmla="*/ 22 w 31"/>
                <a:gd name="T5" fmla="*/ 7 h 45"/>
                <a:gd name="T6" fmla="*/ 30 w 31"/>
                <a:gd name="T7" fmla="*/ 9 h 45"/>
                <a:gd name="T8" fmla="*/ 31 w 31"/>
                <a:gd name="T9" fmla="*/ 2 h 45"/>
                <a:gd name="T10" fmla="*/ 22 w 31"/>
                <a:gd name="T11" fmla="*/ 0 h 45"/>
                <a:gd name="T12" fmla="*/ 0 w 31"/>
                <a:gd name="T13" fmla="*/ 23 h 45"/>
                <a:gd name="T14" fmla="*/ 22 w 31"/>
                <a:gd name="T15" fmla="*/ 45 h 45"/>
                <a:gd name="T16" fmla="*/ 31 w 31"/>
                <a:gd name="T17" fmla="*/ 44 h 45"/>
                <a:gd name="T18" fmla="*/ 31 w 31"/>
                <a:gd name="T19" fmla="*/ 36 h 45"/>
                <a:gd name="T20" fmla="*/ 22 w 31"/>
                <a:gd name="T21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2" y="39"/>
                  </a:moveTo>
                  <a:cubicBezTo>
                    <a:pt x="12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24" y="7"/>
                    <a:pt x="27" y="7"/>
                    <a:pt x="30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1"/>
                    <a:pt x="25" y="0"/>
                    <a:pt x="22" y="0"/>
                  </a:cubicBezTo>
                  <a:cubicBezTo>
                    <a:pt x="8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24" y="45"/>
                    <a:pt x="28" y="45"/>
                    <a:pt x="31" y="44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8" y="38"/>
                    <a:pt x="25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22D95234-41C2-4FEB-A2C9-11F85F995E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6201" y="4910138"/>
              <a:ext cx="42863" cy="50800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3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9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9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9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3" y="45"/>
                  </a:cubicBezTo>
                  <a:cubicBezTo>
                    <a:pt x="30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9" y="33"/>
                    <a:pt x="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5" y="0"/>
                    <a:pt x="20" y="0"/>
                  </a:cubicBezTo>
                  <a:moveTo>
                    <a:pt x="9" y="19"/>
                  </a:moveTo>
                  <a:cubicBezTo>
                    <a:pt x="9" y="13"/>
                    <a:pt x="13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1995172B-EDCD-42E0-9EEE-2982E06DC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626" y="4894263"/>
              <a:ext cx="47625" cy="66675"/>
            </a:xfrm>
            <a:custGeom>
              <a:avLst/>
              <a:gdLst>
                <a:gd name="T0" fmla="*/ 31 w 44"/>
                <a:gd name="T1" fmla="*/ 53 h 60"/>
                <a:gd name="T2" fmla="*/ 8 w 44"/>
                <a:gd name="T3" fmla="*/ 30 h 60"/>
                <a:gd name="T4" fmla="*/ 31 w 44"/>
                <a:gd name="T5" fmla="*/ 7 h 60"/>
                <a:gd name="T6" fmla="*/ 43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0 w 44"/>
                <a:gd name="T15" fmla="*/ 60 h 60"/>
                <a:gd name="T16" fmla="*/ 44 w 44"/>
                <a:gd name="T17" fmla="*/ 58 h 60"/>
                <a:gd name="T18" fmla="*/ 43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8" y="53"/>
                    <a:pt x="8" y="44"/>
                    <a:pt x="8" y="30"/>
                  </a:cubicBezTo>
                  <a:cubicBezTo>
                    <a:pt x="8" y="17"/>
                    <a:pt x="17" y="7"/>
                    <a:pt x="31" y="7"/>
                  </a:cubicBezTo>
                  <a:cubicBezTo>
                    <a:pt x="35" y="7"/>
                    <a:pt x="39" y="8"/>
                    <a:pt x="43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39" y="0"/>
                    <a:pt x="35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2" y="60"/>
                    <a:pt x="30" y="60"/>
                  </a:cubicBezTo>
                  <a:cubicBezTo>
                    <a:pt x="34" y="60"/>
                    <a:pt x="39" y="60"/>
                    <a:pt x="44" y="5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B3926F76-E2E2-46CB-8AEC-2B21176D60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601" y="4910138"/>
              <a:ext cx="49213" cy="50800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9 h 45"/>
                <a:gd name="T12" fmla="*/ 8 w 44"/>
                <a:gd name="T13" fmla="*/ 23 h 45"/>
                <a:gd name="T14" fmla="*/ 22 w 44"/>
                <a:gd name="T15" fmla="*/ 7 h 45"/>
                <a:gd name="T16" fmla="*/ 35 w 44"/>
                <a:gd name="T17" fmla="*/ 23 h 45"/>
                <a:gd name="T18" fmla="*/ 22 w 44"/>
                <a:gd name="T19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9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35" y="45"/>
                    <a:pt x="44" y="35"/>
                    <a:pt x="44" y="23"/>
                  </a:cubicBezTo>
                  <a:cubicBezTo>
                    <a:pt x="44" y="10"/>
                    <a:pt x="35" y="0"/>
                    <a:pt x="22" y="0"/>
                  </a:cubicBezTo>
                  <a:moveTo>
                    <a:pt x="22" y="39"/>
                  </a:moveTo>
                  <a:cubicBezTo>
                    <a:pt x="13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30" y="7"/>
                    <a:pt x="35" y="15"/>
                    <a:pt x="35" y="23"/>
                  </a:cubicBezTo>
                  <a:cubicBezTo>
                    <a:pt x="35" y="31"/>
                    <a:pt x="31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7B57EE7D-27A7-44AF-8220-CB033EDDC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388" y="4806950"/>
              <a:ext cx="46038" cy="53975"/>
            </a:xfrm>
            <a:custGeom>
              <a:avLst/>
              <a:gdLst>
                <a:gd name="T0" fmla="*/ 26 w 42"/>
                <a:gd name="T1" fmla="*/ 0 h 48"/>
                <a:gd name="T2" fmla="*/ 11 w 42"/>
                <a:gd name="T3" fmla="*/ 8 h 48"/>
                <a:gd name="T4" fmla="*/ 11 w 42"/>
                <a:gd name="T5" fmla="*/ 8 h 48"/>
                <a:gd name="T6" fmla="*/ 11 w 42"/>
                <a:gd name="T7" fmla="*/ 1 h 48"/>
                <a:gd name="T8" fmla="*/ 0 w 42"/>
                <a:gd name="T9" fmla="*/ 1 h 48"/>
                <a:gd name="T10" fmla="*/ 0 w 42"/>
                <a:gd name="T11" fmla="*/ 48 h 48"/>
                <a:gd name="T12" fmla="*/ 12 w 42"/>
                <a:gd name="T13" fmla="*/ 48 h 48"/>
                <a:gd name="T14" fmla="*/ 12 w 42"/>
                <a:gd name="T15" fmla="*/ 25 h 48"/>
                <a:gd name="T16" fmla="*/ 22 w 42"/>
                <a:gd name="T17" fmla="*/ 10 h 48"/>
                <a:gd name="T18" fmla="*/ 30 w 42"/>
                <a:gd name="T19" fmla="*/ 23 h 48"/>
                <a:gd name="T20" fmla="*/ 30 w 42"/>
                <a:gd name="T21" fmla="*/ 48 h 48"/>
                <a:gd name="T22" fmla="*/ 42 w 42"/>
                <a:gd name="T23" fmla="*/ 48 h 48"/>
                <a:gd name="T24" fmla="*/ 42 w 42"/>
                <a:gd name="T25" fmla="*/ 18 h 48"/>
                <a:gd name="T26" fmla="*/ 26 w 42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8">
                  <a:moveTo>
                    <a:pt x="26" y="0"/>
                  </a:moveTo>
                  <a:cubicBezTo>
                    <a:pt x="20" y="0"/>
                    <a:pt x="15" y="2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19"/>
                    <a:pt x="13" y="10"/>
                    <a:pt x="22" y="10"/>
                  </a:cubicBezTo>
                  <a:cubicBezTo>
                    <a:pt x="30" y="10"/>
                    <a:pt x="30" y="17"/>
                    <a:pt x="30" y="23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8"/>
                    <a:pt x="37" y="0"/>
                    <a:pt x="2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9F22BC0-C58A-477A-BA38-962935DB3B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876" y="4806950"/>
              <a:ext cx="46038" cy="55563"/>
            </a:xfrm>
            <a:custGeom>
              <a:avLst/>
              <a:gdLst>
                <a:gd name="T0" fmla="*/ 24 w 43"/>
                <a:gd name="T1" fmla="*/ 49 h 49"/>
                <a:gd name="T2" fmla="*/ 40 w 43"/>
                <a:gd name="T3" fmla="*/ 45 h 49"/>
                <a:gd name="T4" fmla="*/ 40 w 43"/>
                <a:gd name="T5" fmla="*/ 35 h 49"/>
                <a:gd name="T6" fmla="*/ 25 w 43"/>
                <a:gd name="T7" fmla="*/ 40 h 49"/>
                <a:gd name="T8" fmla="*/ 11 w 43"/>
                <a:gd name="T9" fmla="*/ 28 h 49"/>
                <a:gd name="T10" fmla="*/ 43 w 43"/>
                <a:gd name="T11" fmla="*/ 28 h 49"/>
                <a:gd name="T12" fmla="*/ 21 w 43"/>
                <a:gd name="T13" fmla="*/ 0 h 49"/>
                <a:gd name="T14" fmla="*/ 0 w 43"/>
                <a:gd name="T15" fmla="*/ 25 h 49"/>
                <a:gd name="T16" fmla="*/ 24 w 43"/>
                <a:gd name="T17" fmla="*/ 49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4" y="49"/>
                  </a:move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moveTo>
                    <a:pt x="22" y="9"/>
                  </a:moveTo>
                  <a:cubicBezTo>
                    <a:pt x="29" y="9"/>
                    <a:pt x="31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9C9AC24C-3AE5-417A-BBDC-F034237E2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0651" y="4806950"/>
              <a:ext cx="47625" cy="55563"/>
            </a:xfrm>
            <a:custGeom>
              <a:avLst/>
              <a:gdLst>
                <a:gd name="T0" fmla="*/ 40 w 43"/>
                <a:gd name="T1" fmla="*/ 45 h 49"/>
                <a:gd name="T2" fmla="*/ 40 w 43"/>
                <a:gd name="T3" fmla="*/ 35 h 49"/>
                <a:gd name="T4" fmla="*/ 25 w 43"/>
                <a:gd name="T5" fmla="*/ 40 h 49"/>
                <a:gd name="T6" fmla="*/ 11 w 43"/>
                <a:gd name="T7" fmla="*/ 28 h 49"/>
                <a:gd name="T8" fmla="*/ 43 w 43"/>
                <a:gd name="T9" fmla="*/ 28 h 49"/>
                <a:gd name="T10" fmla="*/ 21 w 43"/>
                <a:gd name="T11" fmla="*/ 0 h 49"/>
                <a:gd name="T12" fmla="*/ 0 w 43"/>
                <a:gd name="T13" fmla="*/ 25 h 49"/>
                <a:gd name="T14" fmla="*/ 24 w 43"/>
                <a:gd name="T15" fmla="*/ 49 h 49"/>
                <a:gd name="T16" fmla="*/ 40 w 43"/>
                <a:gd name="T17" fmla="*/ 45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40" y="4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moveTo>
                    <a:pt x="22" y="9"/>
                  </a:moveTo>
                  <a:cubicBezTo>
                    <a:pt x="29" y="9"/>
                    <a:pt x="32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1550F19B-1CDC-4E23-AD1A-B04658F39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451" y="4789488"/>
              <a:ext cx="60325" cy="73025"/>
            </a:xfrm>
            <a:custGeom>
              <a:avLst/>
              <a:gdLst>
                <a:gd name="T0" fmla="*/ 34 w 54"/>
                <a:gd name="T1" fmla="*/ 65 h 65"/>
                <a:gd name="T2" fmla="*/ 54 w 54"/>
                <a:gd name="T3" fmla="*/ 61 h 65"/>
                <a:gd name="T4" fmla="*/ 54 w 54"/>
                <a:gd name="T5" fmla="*/ 28 h 65"/>
                <a:gd name="T6" fmla="*/ 29 w 54"/>
                <a:gd name="T7" fmla="*/ 28 h 65"/>
                <a:gd name="T8" fmla="*/ 29 w 54"/>
                <a:gd name="T9" fmla="*/ 38 h 65"/>
                <a:gd name="T10" fmla="*/ 42 w 54"/>
                <a:gd name="T11" fmla="*/ 38 h 65"/>
                <a:gd name="T12" fmla="*/ 42 w 54"/>
                <a:gd name="T13" fmla="*/ 54 h 65"/>
                <a:gd name="T14" fmla="*/ 34 w 54"/>
                <a:gd name="T15" fmla="*/ 55 h 65"/>
                <a:gd name="T16" fmla="*/ 13 w 54"/>
                <a:gd name="T17" fmla="*/ 32 h 65"/>
                <a:gd name="T18" fmla="*/ 36 w 54"/>
                <a:gd name="T19" fmla="*/ 10 h 65"/>
                <a:gd name="T20" fmla="*/ 52 w 54"/>
                <a:gd name="T21" fmla="*/ 13 h 65"/>
                <a:gd name="T22" fmla="*/ 53 w 54"/>
                <a:gd name="T23" fmla="*/ 3 h 65"/>
                <a:gd name="T24" fmla="*/ 34 w 54"/>
                <a:gd name="T25" fmla="*/ 0 h 65"/>
                <a:gd name="T26" fmla="*/ 0 w 54"/>
                <a:gd name="T27" fmla="*/ 33 h 65"/>
                <a:gd name="T28" fmla="*/ 34 w 54"/>
                <a:gd name="T2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65">
                  <a:moveTo>
                    <a:pt x="34" y="65"/>
                  </a:moveTo>
                  <a:cubicBezTo>
                    <a:pt x="41" y="65"/>
                    <a:pt x="48" y="63"/>
                    <a:pt x="54" y="6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0" y="54"/>
                    <a:pt x="38" y="55"/>
                    <a:pt x="34" y="55"/>
                  </a:cubicBezTo>
                  <a:cubicBezTo>
                    <a:pt x="21" y="55"/>
                    <a:pt x="13" y="45"/>
                    <a:pt x="13" y="32"/>
                  </a:cubicBezTo>
                  <a:cubicBezTo>
                    <a:pt x="13" y="20"/>
                    <a:pt x="21" y="10"/>
                    <a:pt x="36" y="10"/>
                  </a:cubicBezTo>
                  <a:cubicBezTo>
                    <a:pt x="41" y="10"/>
                    <a:pt x="47" y="11"/>
                    <a:pt x="52" y="1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7" y="1"/>
                    <a:pt x="42" y="0"/>
                    <a:pt x="34" y="0"/>
                  </a:cubicBezTo>
                  <a:cubicBezTo>
                    <a:pt x="13" y="0"/>
                    <a:pt x="0" y="12"/>
                    <a:pt x="0" y="33"/>
                  </a:cubicBezTo>
                  <a:cubicBezTo>
                    <a:pt x="0" y="54"/>
                    <a:pt x="14" y="65"/>
                    <a:pt x="34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44A40893-2F38-4994-B79B-AF7F19B8E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526" y="4806950"/>
              <a:ext cx="47625" cy="55563"/>
            </a:xfrm>
            <a:custGeom>
              <a:avLst/>
              <a:gdLst>
                <a:gd name="T0" fmla="*/ 39 w 43"/>
                <a:gd name="T1" fmla="*/ 35 h 49"/>
                <a:gd name="T2" fmla="*/ 24 w 43"/>
                <a:gd name="T3" fmla="*/ 40 h 49"/>
                <a:gd name="T4" fmla="*/ 11 w 43"/>
                <a:gd name="T5" fmla="*/ 28 h 49"/>
                <a:gd name="T6" fmla="*/ 43 w 43"/>
                <a:gd name="T7" fmla="*/ 28 h 49"/>
                <a:gd name="T8" fmla="*/ 21 w 43"/>
                <a:gd name="T9" fmla="*/ 0 h 49"/>
                <a:gd name="T10" fmla="*/ 0 w 43"/>
                <a:gd name="T11" fmla="*/ 25 h 49"/>
                <a:gd name="T12" fmla="*/ 24 w 43"/>
                <a:gd name="T13" fmla="*/ 49 h 49"/>
                <a:gd name="T14" fmla="*/ 39 w 43"/>
                <a:gd name="T15" fmla="*/ 45 h 49"/>
                <a:gd name="T16" fmla="*/ 39 w 43"/>
                <a:gd name="T17" fmla="*/ 35 h 49"/>
                <a:gd name="T18" fmla="*/ 22 w 43"/>
                <a:gd name="T19" fmla="*/ 9 h 49"/>
                <a:gd name="T20" fmla="*/ 31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39" y="35"/>
                  </a:move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8" y="49"/>
                    <a:pt x="24" y="49"/>
                  </a:cubicBezTo>
                  <a:cubicBezTo>
                    <a:pt x="30" y="49"/>
                    <a:pt x="35" y="47"/>
                    <a:pt x="39" y="45"/>
                  </a:cubicBezTo>
                  <a:lnTo>
                    <a:pt x="39" y="35"/>
                  </a:lnTo>
                  <a:close/>
                  <a:moveTo>
                    <a:pt x="22" y="9"/>
                  </a:moveTo>
                  <a:cubicBezTo>
                    <a:pt x="28" y="9"/>
                    <a:pt x="31" y="14"/>
                    <a:pt x="3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E867923A-B2F2-40DC-B84E-20EAF1485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363" y="4794250"/>
              <a:ext cx="34925" cy="68263"/>
            </a:xfrm>
            <a:custGeom>
              <a:avLst/>
              <a:gdLst>
                <a:gd name="T0" fmla="*/ 8 w 32"/>
                <a:gd name="T1" fmla="*/ 46 h 61"/>
                <a:gd name="T2" fmla="*/ 23 w 32"/>
                <a:gd name="T3" fmla="*/ 61 h 61"/>
                <a:gd name="T4" fmla="*/ 32 w 32"/>
                <a:gd name="T5" fmla="*/ 60 h 61"/>
                <a:gd name="T6" fmla="*/ 32 w 32"/>
                <a:gd name="T7" fmla="*/ 50 h 61"/>
                <a:gd name="T8" fmla="*/ 26 w 32"/>
                <a:gd name="T9" fmla="*/ 51 h 61"/>
                <a:gd name="T10" fmla="*/ 20 w 32"/>
                <a:gd name="T11" fmla="*/ 44 h 61"/>
                <a:gd name="T12" fmla="*/ 20 w 32"/>
                <a:gd name="T13" fmla="*/ 22 h 61"/>
                <a:gd name="T14" fmla="*/ 31 w 32"/>
                <a:gd name="T15" fmla="*/ 22 h 61"/>
                <a:gd name="T16" fmla="*/ 31 w 32"/>
                <a:gd name="T17" fmla="*/ 13 h 61"/>
                <a:gd name="T18" fmla="*/ 20 w 32"/>
                <a:gd name="T19" fmla="*/ 13 h 61"/>
                <a:gd name="T20" fmla="*/ 20 w 32"/>
                <a:gd name="T21" fmla="*/ 0 h 61"/>
                <a:gd name="T22" fmla="*/ 8 w 32"/>
                <a:gd name="T23" fmla="*/ 4 h 61"/>
                <a:gd name="T24" fmla="*/ 8 w 32"/>
                <a:gd name="T25" fmla="*/ 13 h 61"/>
                <a:gd name="T26" fmla="*/ 0 w 32"/>
                <a:gd name="T27" fmla="*/ 13 h 61"/>
                <a:gd name="T28" fmla="*/ 0 w 32"/>
                <a:gd name="T29" fmla="*/ 22 h 61"/>
                <a:gd name="T30" fmla="*/ 8 w 32"/>
                <a:gd name="T31" fmla="*/ 22 h 61"/>
                <a:gd name="T32" fmla="*/ 8 w 32"/>
                <a:gd name="T3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61">
                  <a:moveTo>
                    <a:pt x="8" y="46"/>
                  </a:moveTo>
                  <a:cubicBezTo>
                    <a:pt x="8" y="55"/>
                    <a:pt x="14" y="61"/>
                    <a:pt x="23" y="61"/>
                  </a:cubicBezTo>
                  <a:cubicBezTo>
                    <a:pt x="27" y="61"/>
                    <a:pt x="29" y="60"/>
                    <a:pt x="32" y="6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51"/>
                    <a:pt x="28" y="51"/>
                    <a:pt x="26" y="51"/>
                  </a:cubicBezTo>
                  <a:cubicBezTo>
                    <a:pt x="22" y="51"/>
                    <a:pt x="20" y="48"/>
                    <a:pt x="20" y="4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lnTo>
                    <a:pt x="8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32">
              <a:extLst>
                <a:ext uri="{FF2B5EF4-FFF2-40B4-BE49-F238E27FC236}">
                  <a16:creationId xmlns:a16="http://schemas.microsoft.com/office/drawing/2014/main" id="{E7E48BD7-3C35-45AE-AD99-21C4C35C6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838" y="4787900"/>
              <a:ext cx="14288" cy="11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33">
              <a:extLst>
                <a:ext uri="{FF2B5EF4-FFF2-40B4-BE49-F238E27FC236}">
                  <a16:creationId xmlns:a16="http://schemas.microsoft.com/office/drawing/2014/main" id="{EF169EF1-AA66-4585-8B26-47A0633C2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838" y="4808538"/>
              <a:ext cx="14288" cy="5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CBC39526-E2CA-4E3C-8EAF-681670990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1" y="4787900"/>
              <a:ext cx="46038" cy="73025"/>
            </a:xfrm>
            <a:custGeom>
              <a:avLst/>
              <a:gdLst>
                <a:gd name="T0" fmla="*/ 9 w 29"/>
                <a:gd name="T1" fmla="*/ 30 h 46"/>
                <a:gd name="T2" fmla="*/ 9 w 29"/>
                <a:gd name="T3" fmla="*/ 30 h 46"/>
                <a:gd name="T4" fmla="*/ 19 w 29"/>
                <a:gd name="T5" fmla="*/ 46 h 46"/>
                <a:gd name="T6" fmla="*/ 29 w 29"/>
                <a:gd name="T7" fmla="*/ 46 h 46"/>
                <a:gd name="T8" fmla="*/ 16 w 29"/>
                <a:gd name="T9" fmla="*/ 28 h 46"/>
                <a:gd name="T10" fmla="*/ 28 w 29"/>
                <a:gd name="T11" fmla="*/ 13 h 46"/>
                <a:gd name="T12" fmla="*/ 18 w 29"/>
                <a:gd name="T13" fmla="*/ 13 h 46"/>
                <a:gd name="T14" fmla="*/ 9 w 29"/>
                <a:gd name="T15" fmla="*/ 26 h 46"/>
                <a:gd name="T16" fmla="*/ 9 w 29"/>
                <a:gd name="T17" fmla="*/ 26 h 46"/>
                <a:gd name="T18" fmla="*/ 9 w 29"/>
                <a:gd name="T19" fmla="*/ 0 h 46"/>
                <a:gd name="T20" fmla="*/ 0 w 29"/>
                <a:gd name="T21" fmla="*/ 0 h 46"/>
                <a:gd name="T22" fmla="*/ 0 w 29"/>
                <a:gd name="T23" fmla="*/ 46 h 46"/>
                <a:gd name="T24" fmla="*/ 9 w 29"/>
                <a:gd name="T25" fmla="*/ 46 h 46"/>
                <a:gd name="T26" fmla="*/ 9 w 29"/>
                <a:gd name="T27" fmla="*/ 3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46">
                  <a:moveTo>
                    <a:pt x="9" y="30"/>
                  </a:moveTo>
                  <a:lnTo>
                    <a:pt x="9" y="30"/>
                  </a:lnTo>
                  <a:lnTo>
                    <a:pt x="19" y="46"/>
                  </a:lnTo>
                  <a:lnTo>
                    <a:pt x="29" y="46"/>
                  </a:lnTo>
                  <a:lnTo>
                    <a:pt x="16" y="28"/>
                  </a:lnTo>
                  <a:lnTo>
                    <a:pt x="28" y="13"/>
                  </a:lnTo>
                  <a:lnTo>
                    <a:pt x="18" y="13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9" y="46"/>
                  </a:lnTo>
                  <a:lnTo>
                    <a:pt x="9" y="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A2CD8FF4-C023-4509-93B7-3E2395A0B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51" y="4806950"/>
              <a:ext cx="36513" cy="55563"/>
            </a:xfrm>
            <a:custGeom>
              <a:avLst/>
              <a:gdLst>
                <a:gd name="T0" fmla="*/ 12 w 33"/>
                <a:gd name="T1" fmla="*/ 14 h 49"/>
                <a:gd name="T2" fmla="*/ 19 w 33"/>
                <a:gd name="T3" fmla="*/ 9 h 49"/>
                <a:gd name="T4" fmla="*/ 30 w 33"/>
                <a:gd name="T5" fmla="*/ 11 h 49"/>
                <a:gd name="T6" fmla="*/ 31 w 33"/>
                <a:gd name="T7" fmla="*/ 2 h 49"/>
                <a:gd name="T8" fmla="*/ 18 w 33"/>
                <a:gd name="T9" fmla="*/ 0 h 49"/>
                <a:gd name="T10" fmla="*/ 0 w 33"/>
                <a:gd name="T11" fmla="*/ 15 h 49"/>
                <a:gd name="T12" fmla="*/ 21 w 33"/>
                <a:gd name="T13" fmla="*/ 34 h 49"/>
                <a:gd name="T14" fmla="*/ 13 w 33"/>
                <a:gd name="T15" fmla="*/ 40 h 49"/>
                <a:gd name="T16" fmla="*/ 1 w 33"/>
                <a:gd name="T17" fmla="*/ 37 h 49"/>
                <a:gd name="T18" fmla="*/ 0 w 33"/>
                <a:gd name="T19" fmla="*/ 47 h 49"/>
                <a:gd name="T20" fmla="*/ 14 w 33"/>
                <a:gd name="T21" fmla="*/ 49 h 49"/>
                <a:gd name="T22" fmla="*/ 33 w 33"/>
                <a:gd name="T23" fmla="*/ 34 h 49"/>
                <a:gd name="T24" fmla="*/ 12 w 33"/>
                <a:gd name="T25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49">
                  <a:moveTo>
                    <a:pt x="12" y="14"/>
                  </a:moveTo>
                  <a:cubicBezTo>
                    <a:pt x="12" y="10"/>
                    <a:pt x="16" y="9"/>
                    <a:pt x="19" y="9"/>
                  </a:cubicBezTo>
                  <a:cubicBezTo>
                    <a:pt x="24" y="9"/>
                    <a:pt x="26" y="10"/>
                    <a:pt x="30" y="1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7" y="1"/>
                    <a:pt x="23" y="0"/>
                    <a:pt x="18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31"/>
                    <a:pt x="21" y="25"/>
                    <a:pt x="21" y="34"/>
                  </a:cubicBezTo>
                  <a:cubicBezTo>
                    <a:pt x="21" y="39"/>
                    <a:pt x="16" y="40"/>
                    <a:pt x="13" y="40"/>
                  </a:cubicBezTo>
                  <a:cubicBezTo>
                    <a:pt x="9" y="40"/>
                    <a:pt x="5" y="39"/>
                    <a:pt x="1" y="3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" y="48"/>
                    <a:pt x="9" y="49"/>
                    <a:pt x="14" y="49"/>
                  </a:cubicBezTo>
                  <a:cubicBezTo>
                    <a:pt x="24" y="49"/>
                    <a:pt x="33" y="44"/>
                    <a:pt x="33" y="34"/>
                  </a:cubicBezTo>
                  <a:cubicBezTo>
                    <a:pt x="33" y="17"/>
                    <a:pt x="12" y="22"/>
                    <a:pt x="12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CCB431BE-8007-4C77-918B-06721A0693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351" y="4791075"/>
              <a:ext cx="60325" cy="69850"/>
            </a:xfrm>
            <a:custGeom>
              <a:avLst/>
              <a:gdLst>
                <a:gd name="T0" fmla="*/ 54 w 54"/>
                <a:gd name="T1" fmla="*/ 31 h 63"/>
                <a:gd name="T2" fmla="*/ 18 w 54"/>
                <a:gd name="T3" fmla="*/ 0 h 63"/>
                <a:gd name="T4" fmla="*/ 0 w 54"/>
                <a:gd name="T5" fmla="*/ 0 h 63"/>
                <a:gd name="T6" fmla="*/ 0 w 54"/>
                <a:gd name="T7" fmla="*/ 63 h 63"/>
                <a:gd name="T8" fmla="*/ 18 w 54"/>
                <a:gd name="T9" fmla="*/ 63 h 63"/>
                <a:gd name="T10" fmla="*/ 54 w 54"/>
                <a:gd name="T11" fmla="*/ 31 h 63"/>
                <a:gd name="T12" fmla="*/ 20 w 54"/>
                <a:gd name="T13" fmla="*/ 53 h 63"/>
                <a:gd name="T14" fmla="*/ 13 w 54"/>
                <a:gd name="T15" fmla="*/ 53 h 63"/>
                <a:gd name="T16" fmla="*/ 13 w 54"/>
                <a:gd name="T17" fmla="*/ 10 h 63"/>
                <a:gd name="T18" fmla="*/ 20 w 54"/>
                <a:gd name="T19" fmla="*/ 10 h 63"/>
                <a:gd name="T20" fmla="*/ 41 w 54"/>
                <a:gd name="T21" fmla="*/ 31 h 63"/>
                <a:gd name="T22" fmla="*/ 20 w 54"/>
                <a:gd name="T23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63">
                  <a:moveTo>
                    <a:pt x="54" y="31"/>
                  </a:moveTo>
                  <a:cubicBezTo>
                    <a:pt x="54" y="6"/>
                    <a:pt x="37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37" y="63"/>
                    <a:pt x="54" y="56"/>
                    <a:pt x="54" y="31"/>
                  </a:cubicBezTo>
                  <a:moveTo>
                    <a:pt x="20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0" y="10"/>
                    <a:pt x="41" y="18"/>
                    <a:pt x="41" y="31"/>
                  </a:cubicBezTo>
                  <a:cubicBezTo>
                    <a:pt x="41" y="45"/>
                    <a:pt x="30" y="53"/>
                    <a:pt x="20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003229D3-77CD-4A1A-8A29-82E381884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13" y="4808538"/>
              <a:ext cx="52388" cy="52388"/>
            </a:xfrm>
            <a:custGeom>
              <a:avLst/>
              <a:gdLst>
                <a:gd name="T0" fmla="*/ 33 w 33"/>
                <a:gd name="T1" fmla="*/ 0 h 33"/>
                <a:gd name="T2" fmla="*/ 25 w 33"/>
                <a:gd name="T3" fmla="*/ 0 h 33"/>
                <a:gd name="T4" fmla="*/ 17 w 33"/>
                <a:gd name="T5" fmla="*/ 24 h 33"/>
                <a:gd name="T6" fmla="*/ 17 w 33"/>
                <a:gd name="T7" fmla="*/ 24 h 33"/>
                <a:gd name="T8" fmla="*/ 9 w 33"/>
                <a:gd name="T9" fmla="*/ 0 h 33"/>
                <a:gd name="T10" fmla="*/ 0 w 33"/>
                <a:gd name="T11" fmla="*/ 0 h 33"/>
                <a:gd name="T12" fmla="*/ 12 w 33"/>
                <a:gd name="T13" fmla="*/ 33 h 33"/>
                <a:gd name="T14" fmla="*/ 21 w 33"/>
                <a:gd name="T15" fmla="*/ 33 h 33"/>
                <a:gd name="T16" fmla="*/ 33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33" y="0"/>
                  </a:moveTo>
                  <a:lnTo>
                    <a:pt x="25" y="0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9" y="0"/>
                  </a:lnTo>
                  <a:lnTo>
                    <a:pt x="0" y="0"/>
                  </a:lnTo>
                  <a:lnTo>
                    <a:pt x="12" y="33"/>
                  </a:lnTo>
                  <a:lnTo>
                    <a:pt x="21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602AC544-AED3-478D-93E5-2AEC8DF81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76" y="4806950"/>
              <a:ext cx="39688" cy="55563"/>
            </a:xfrm>
            <a:custGeom>
              <a:avLst/>
              <a:gdLst>
                <a:gd name="T0" fmla="*/ 23 w 35"/>
                <a:gd name="T1" fmla="*/ 49 h 49"/>
                <a:gd name="T2" fmla="*/ 35 w 35"/>
                <a:gd name="T3" fmla="*/ 47 h 49"/>
                <a:gd name="T4" fmla="*/ 34 w 35"/>
                <a:gd name="T5" fmla="*/ 37 h 49"/>
                <a:gd name="T6" fmla="*/ 25 w 35"/>
                <a:gd name="T7" fmla="*/ 39 h 49"/>
                <a:gd name="T8" fmla="*/ 13 w 35"/>
                <a:gd name="T9" fmla="*/ 24 h 49"/>
                <a:gd name="T10" fmla="*/ 25 w 35"/>
                <a:gd name="T11" fmla="*/ 10 h 49"/>
                <a:gd name="T12" fmla="*/ 33 w 35"/>
                <a:gd name="T13" fmla="*/ 11 h 49"/>
                <a:gd name="T14" fmla="*/ 34 w 35"/>
                <a:gd name="T15" fmla="*/ 2 h 49"/>
                <a:gd name="T16" fmla="*/ 22 w 35"/>
                <a:gd name="T17" fmla="*/ 0 h 49"/>
                <a:gd name="T18" fmla="*/ 0 w 35"/>
                <a:gd name="T19" fmla="*/ 24 h 49"/>
                <a:gd name="T20" fmla="*/ 23 w 35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9">
                  <a:moveTo>
                    <a:pt x="23" y="49"/>
                  </a:moveTo>
                  <a:cubicBezTo>
                    <a:pt x="28" y="49"/>
                    <a:pt x="31" y="48"/>
                    <a:pt x="35" y="4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8" y="39"/>
                    <a:pt x="25" y="39"/>
                  </a:cubicBezTo>
                  <a:cubicBezTo>
                    <a:pt x="17" y="39"/>
                    <a:pt x="13" y="33"/>
                    <a:pt x="13" y="24"/>
                  </a:cubicBezTo>
                  <a:cubicBezTo>
                    <a:pt x="13" y="16"/>
                    <a:pt x="17" y="10"/>
                    <a:pt x="25" y="10"/>
                  </a:cubicBezTo>
                  <a:cubicBezTo>
                    <a:pt x="28" y="10"/>
                    <a:pt x="31" y="10"/>
                    <a:pt x="33" y="1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1" y="1"/>
                    <a:pt x="27" y="0"/>
                    <a:pt x="22" y="0"/>
                  </a:cubicBezTo>
                  <a:cubicBezTo>
                    <a:pt x="8" y="0"/>
                    <a:pt x="0" y="11"/>
                    <a:pt x="0" y="24"/>
                  </a:cubicBezTo>
                  <a:cubicBezTo>
                    <a:pt x="0" y="38"/>
                    <a:pt x="8" y="49"/>
                    <a:pt x="23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39">
              <a:extLst>
                <a:ext uri="{FF2B5EF4-FFF2-40B4-BE49-F238E27FC236}">
                  <a16:creationId xmlns:a16="http://schemas.microsoft.com/office/drawing/2014/main" id="{C8490ED5-F15D-4EE0-9D0A-23E7BE17D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3" y="4787900"/>
              <a:ext cx="12700" cy="11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0">
              <a:extLst>
                <a:ext uri="{FF2B5EF4-FFF2-40B4-BE49-F238E27FC236}">
                  <a16:creationId xmlns:a16="http://schemas.microsoft.com/office/drawing/2014/main" id="{11793D5C-147A-4AA3-8E34-F4113A62A3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4713" y="4806950"/>
              <a:ext cx="47625" cy="55563"/>
            </a:xfrm>
            <a:custGeom>
              <a:avLst/>
              <a:gdLst>
                <a:gd name="T0" fmla="*/ 22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5 w 43"/>
                <a:gd name="T11" fmla="*/ 40 h 49"/>
                <a:gd name="T12" fmla="*/ 12 w 43"/>
                <a:gd name="T13" fmla="*/ 28 h 49"/>
                <a:gd name="T14" fmla="*/ 43 w 43"/>
                <a:gd name="T15" fmla="*/ 28 h 49"/>
                <a:gd name="T16" fmla="*/ 22 w 43"/>
                <a:gd name="T17" fmla="*/ 0 h 49"/>
                <a:gd name="T18" fmla="*/ 12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2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2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8"/>
                    <a:pt x="31" y="40"/>
                    <a:pt x="25" y="40"/>
                  </a:cubicBezTo>
                  <a:cubicBezTo>
                    <a:pt x="17" y="40"/>
                    <a:pt x="12" y="36"/>
                    <a:pt x="1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9" y="0"/>
                    <a:pt x="22" y="0"/>
                  </a:cubicBezTo>
                  <a:moveTo>
                    <a:pt x="12" y="20"/>
                  </a:moveTo>
                  <a:cubicBezTo>
                    <a:pt x="12" y="14"/>
                    <a:pt x="16" y="9"/>
                    <a:pt x="22" y="9"/>
                  </a:cubicBezTo>
                  <a:cubicBezTo>
                    <a:pt x="29" y="9"/>
                    <a:pt x="32" y="14"/>
                    <a:pt x="32" y="20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2E8D9421-9956-4E8D-AC6F-8AEC1BD8D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4806950"/>
              <a:ext cx="30163" cy="53975"/>
            </a:xfrm>
            <a:custGeom>
              <a:avLst/>
              <a:gdLst>
                <a:gd name="T0" fmla="*/ 22 w 28"/>
                <a:gd name="T1" fmla="*/ 12 h 48"/>
                <a:gd name="T2" fmla="*/ 28 w 28"/>
                <a:gd name="T3" fmla="*/ 13 h 48"/>
                <a:gd name="T4" fmla="*/ 28 w 28"/>
                <a:gd name="T5" fmla="*/ 1 h 48"/>
                <a:gd name="T6" fmla="*/ 24 w 28"/>
                <a:gd name="T7" fmla="*/ 0 h 48"/>
                <a:gd name="T8" fmla="*/ 11 w 28"/>
                <a:gd name="T9" fmla="*/ 12 h 48"/>
                <a:gd name="T10" fmla="*/ 11 w 28"/>
                <a:gd name="T11" fmla="*/ 12 h 48"/>
                <a:gd name="T12" fmla="*/ 11 w 28"/>
                <a:gd name="T13" fmla="*/ 1 h 48"/>
                <a:gd name="T14" fmla="*/ 0 w 28"/>
                <a:gd name="T15" fmla="*/ 1 h 48"/>
                <a:gd name="T16" fmla="*/ 0 w 28"/>
                <a:gd name="T17" fmla="*/ 48 h 48"/>
                <a:gd name="T18" fmla="*/ 12 w 28"/>
                <a:gd name="T19" fmla="*/ 48 h 48"/>
                <a:gd name="T20" fmla="*/ 12 w 28"/>
                <a:gd name="T21" fmla="*/ 31 h 48"/>
                <a:gd name="T22" fmla="*/ 22 w 28"/>
                <a:gd name="T23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8">
                  <a:moveTo>
                    <a:pt x="22" y="12"/>
                  </a:moveTo>
                  <a:cubicBezTo>
                    <a:pt x="24" y="12"/>
                    <a:pt x="26" y="12"/>
                    <a:pt x="28" y="1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7" y="0"/>
                    <a:pt x="12" y="8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24"/>
                    <a:pt x="12" y="12"/>
                    <a:pt x="22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11C8F6A6-67FA-4F28-8C2E-8DE641B37A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7613" y="4806950"/>
              <a:ext cx="46038" cy="55563"/>
            </a:xfrm>
            <a:custGeom>
              <a:avLst/>
              <a:gdLst>
                <a:gd name="T0" fmla="*/ 21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4 w 43"/>
                <a:gd name="T11" fmla="*/ 40 h 49"/>
                <a:gd name="T12" fmla="*/ 11 w 43"/>
                <a:gd name="T13" fmla="*/ 28 h 49"/>
                <a:gd name="T14" fmla="*/ 43 w 43"/>
                <a:gd name="T15" fmla="*/ 28 h 49"/>
                <a:gd name="T16" fmla="*/ 21 w 43"/>
                <a:gd name="T17" fmla="*/ 0 h 49"/>
                <a:gd name="T18" fmla="*/ 11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1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1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0" y="49"/>
                    <a:pt x="35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moveTo>
                    <a:pt x="11" y="20"/>
                  </a:moveTo>
                  <a:cubicBezTo>
                    <a:pt x="12" y="14"/>
                    <a:pt x="15" y="9"/>
                    <a:pt x="22" y="9"/>
                  </a:cubicBezTo>
                  <a:cubicBezTo>
                    <a:pt x="29" y="9"/>
                    <a:pt x="31" y="14"/>
                    <a:pt x="32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43">
              <a:extLst>
                <a:ext uri="{FF2B5EF4-FFF2-40B4-BE49-F238E27FC236}">
                  <a16:creationId xmlns:a16="http://schemas.microsoft.com/office/drawing/2014/main" id="{951421CC-FC07-4313-BE7A-339F041B2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3" y="4808538"/>
              <a:ext cx="12700" cy="5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4">
              <a:extLst>
                <a:ext uri="{FF2B5EF4-FFF2-40B4-BE49-F238E27FC236}">
                  <a16:creationId xmlns:a16="http://schemas.microsoft.com/office/drawing/2014/main" id="{62E98EA5-8F69-4C9C-BE20-9534A480A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851" y="4810125"/>
              <a:ext cx="50800" cy="50800"/>
            </a:xfrm>
            <a:custGeom>
              <a:avLst/>
              <a:gdLst>
                <a:gd name="T0" fmla="*/ 32 w 32"/>
                <a:gd name="T1" fmla="*/ 14 h 32"/>
                <a:gd name="T2" fmla="*/ 19 w 32"/>
                <a:gd name="T3" fmla="*/ 14 h 32"/>
                <a:gd name="T4" fmla="*/ 19 w 32"/>
                <a:gd name="T5" fmla="*/ 0 h 32"/>
                <a:gd name="T6" fmla="*/ 14 w 32"/>
                <a:gd name="T7" fmla="*/ 0 h 32"/>
                <a:gd name="T8" fmla="*/ 14 w 32"/>
                <a:gd name="T9" fmla="*/ 14 h 32"/>
                <a:gd name="T10" fmla="*/ 0 w 32"/>
                <a:gd name="T11" fmla="*/ 14 h 32"/>
                <a:gd name="T12" fmla="*/ 0 w 32"/>
                <a:gd name="T13" fmla="*/ 18 h 32"/>
                <a:gd name="T14" fmla="*/ 14 w 32"/>
                <a:gd name="T15" fmla="*/ 18 h 32"/>
                <a:gd name="T16" fmla="*/ 14 w 32"/>
                <a:gd name="T17" fmla="*/ 32 h 32"/>
                <a:gd name="T18" fmla="*/ 19 w 32"/>
                <a:gd name="T19" fmla="*/ 32 h 32"/>
                <a:gd name="T20" fmla="*/ 19 w 32"/>
                <a:gd name="T21" fmla="*/ 18 h 32"/>
                <a:gd name="T22" fmla="*/ 32 w 32"/>
                <a:gd name="T23" fmla="*/ 18 h 32"/>
                <a:gd name="T24" fmla="*/ 32 w 32"/>
                <a:gd name="T25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2">
                  <a:moveTo>
                    <a:pt x="32" y="14"/>
                  </a:moveTo>
                  <a:lnTo>
                    <a:pt x="19" y="14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14" y="32"/>
                  </a:lnTo>
                  <a:lnTo>
                    <a:pt x="19" y="32"/>
                  </a:lnTo>
                  <a:lnTo>
                    <a:pt x="19" y="18"/>
                  </a:lnTo>
                  <a:lnTo>
                    <a:pt x="32" y="18"/>
                  </a:lnTo>
                  <a:lnTo>
                    <a:pt x="32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CB010A04-7A75-4B9A-90A3-05F4B226FE51}"/>
              </a:ext>
            </a:extLst>
          </p:cNvPr>
          <p:cNvGrpSpPr/>
          <p:nvPr userDrawn="1"/>
        </p:nvGrpSpPr>
        <p:grpSpPr>
          <a:xfrm>
            <a:off x="179388" y="4714875"/>
            <a:ext cx="1431925" cy="323850"/>
            <a:chOff x="179388" y="4714875"/>
            <a:chExt cx="1431925" cy="323850"/>
          </a:xfrm>
        </p:grpSpPr>
        <p:sp>
          <p:nvSpPr>
            <p:cNvPr id="102" name="AutoShape 3">
              <a:extLst>
                <a:ext uri="{FF2B5EF4-FFF2-40B4-BE49-F238E27FC236}">
                  <a16:creationId xmlns:a16="http://schemas.microsoft.com/office/drawing/2014/main" id="{402B6EF6-2AF5-4D1B-BFDA-B0FF00C08AC2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179388" y="4714875"/>
              <a:ext cx="14319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FE8340AD-2E3B-4440-AF43-213D9F1326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2413" y="4787900"/>
              <a:ext cx="354013" cy="177800"/>
            </a:xfrm>
            <a:custGeom>
              <a:avLst/>
              <a:gdLst>
                <a:gd name="T0" fmla="*/ 241 w 321"/>
                <a:gd name="T1" fmla="*/ 0 h 160"/>
                <a:gd name="T2" fmla="*/ 146 w 321"/>
                <a:gd name="T3" fmla="*/ 0 h 160"/>
                <a:gd name="T4" fmla="*/ 146 w 321"/>
                <a:gd name="T5" fmla="*/ 66 h 160"/>
                <a:gd name="T6" fmla="*/ 80 w 321"/>
                <a:gd name="T7" fmla="*/ 66 h 160"/>
                <a:gd name="T8" fmla="*/ 80 w 321"/>
                <a:gd name="T9" fmla="*/ 94 h 160"/>
                <a:gd name="T10" fmla="*/ 146 w 321"/>
                <a:gd name="T11" fmla="*/ 94 h 160"/>
                <a:gd name="T12" fmla="*/ 146 w 321"/>
                <a:gd name="T13" fmla="*/ 132 h 160"/>
                <a:gd name="T14" fmla="*/ 80 w 321"/>
                <a:gd name="T15" fmla="*/ 132 h 160"/>
                <a:gd name="T16" fmla="*/ 28 w 321"/>
                <a:gd name="T17" fmla="*/ 80 h 160"/>
                <a:gd name="T18" fmla="*/ 80 w 321"/>
                <a:gd name="T19" fmla="*/ 28 h 160"/>
                <a:gd name="T20" fmla="*/ 113 w 321"/>
                <a:gd name="T21" fmla="*/ 28 h 160"/>
                <a:gd name="T22" fmla="*/ 113 w 321"/>
                <a:gd name="T23" fmla="*/ 0 h 160"/>
                <a:gd name="T24" fmla="*/ 80 w 321"/>
                <a:gd name="T25" fmla="*/ 0 h 160"/>
                <a:gd name="T26" fmla="*/ 0 w 321"/>
                <a:gd name="T27" fmla="*/ 80 h 160"/>
                <a:gd name="T28" fmla="*/ 80 w 321"/>
                <a:gd name="T29" fmla="*/ 160 h 160"/>
                <a:gd name="T30" fmla="*/ 241 w 321"/>
                <a:gd name="T31" fmla="*/ 160 h 160"/>
                <a:gd name="T32" fmla="*/ 321 w 321"/>
                <a:gd name="T33" fmla="*/ 80 h 160"/>
                <a:gd name="T34" fmla="*/ 241 w 321"/>
                <a:gd name="T35" fmla="*/ 0 h 160"/>
                <a:gd name="T36" fmla="*/ 241 w 321"/>
                <a:gd name="T37" fmla="*/ 132 h 160"/>
                <a:gd name="T38" fmla="*/ 175 w 321"/>
                <a:gd name="T39" fmla="*/ 132 h 160"/>
                <a:gd name="T40" fmla="*/ 175 w 321"/>
                <a:gd name="T41" fmla="*/ 94 h 160"/>
                <a:gd name="T42" fmla="*/ 241 w 321"/>
                <a:gd name="T43" fmla="*/ 94 h 160"/>
                <a:gd name="T44" fmla="*/ 241 w 321"/>
                <a:gd name="T45" fmla="*/ 66 h 160"/>
                <a:gd name="T46" fmla="*/ 175 w 321"/>
                <a:gd name="T47" fmla="*/ 66 h 160"/>
                <a:gd name="T48" fmla="*/ 175 w 321"/>
                <a:gd name="T49" fmla="*/ 28 h 160"/>
                <a:gd name="T50" fmla="*/ 241 w 321"/>
                <a:gd name="T51" fmla="*/ 28 h 160"/>
                <a:gd name="T52" fmla="*/ 292 w 321"/>
                <a:gd name="T53" fmla="*/ 80 h 160"/>
                <a:gd name="T54" fmla="*/ 241 w 321"/>
                <a:gd name="T55" fmla="*/ 1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1" h="160">
                  <a:moveTo>
                    <a:pt x="241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132"/>
                    <a:pt x="146" y="132"/>
                    <a:pt x="14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52" y="132"/>
                    <a:pt x="28" y="108"/>
                    <a:pt x="28" y="80"/>
                  </a:cubicBezTo>
                  <a:cubicBezTo>
                    <a:pt x="28" y="51"/>
                    <a:pt x="52" y="28"/>
                    <a:pt x="80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5"/>
                    <a:pt x="0" y="80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85" y="160"/>
                    <a:pt x="321" y="124"/>
                    <a:pt x="321" y="80"/>
                  </a:cubicBezTo>
                  <a:cubicBezTo>
                    <a:pt x="321" y="35"/>
                    <a:pt x="285" y="0"/>
                    <a:pt x="241" y="0"/>
                  </a:cubicBezTo>
                  <a:moveTo>
                    <a:pt x="241" y="132"/>
                  </a:moveTo>
                  <a:cubicBezTo>
                    <a:pt x="175" y="132"/>
                    <a:pt x="175" y="132"/>
                    <a:pt x="175" y="132"/>
                  </a:cubicBezTo>
                  <a:cubicBezTo>
                    <a:pt x="175" y="94"/>
                    <a:pt x="175" y="94"/>
                    <a:pt x="175" y="94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69" y="28"/>
                    <a:pt x="292" y="51"/>
                    <a:pt x="292" y="80"/>
                  </a:cubicBezTo>
                  <a:cubicBezTo>
                    <a:pt x="292" y="108"/>
                    <a:pt x="269" y="132"/>
                    <a:pt x="241" y="13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6">
              <a:extLst>
                <a:ext uri="{FF2B5EF4-FFF2-40B4-BE49-F238E27FC236}">
                  <a16:creationId xmlns:a16="http://schemas.microsoft.com/office/drawing/2014/main" id="{11C39CD1-8F03-4957-BD4F-D2181A783B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9638" y="4892675"/>
              <a:ext cx="9525" cy="9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7">
              <a:extLst>
                <a:ext uri="{FF2B5EF4-FFF2-40B4-BE49-F238E27FC236}">
                  <a16:creationId xmlns:a16="http://schemas.microsoft.com/office/drawing/2014/main" id="{654F35BA-3329-4521-935F-65BB60F037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8413" y="4892675"/>
              <a:ext cx="9525" cy="9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">
              <a:extLst>
                <a:ext uri="{FF2B5EF4-FFF2-40B4-BE49-F238E27FC236}">
                  <a16:creationId xmlns:a16="http://schemas.microsoft.com/office/drawing/2014/main" id="{12DCD1D5-6F51-4EDD-9277-5526F6023B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9938" y="4910138"/>
              <a:ext cx="42863" cy="50800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2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8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8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8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2" y="45"/>
                  </a:cubicBezTo>
                  <a:cubicBezTo>
                    <a:pt x="29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8" y="33"/>
                    <a:pt x="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4" y="0"/>
                    <a:pt x="20" y="0"/>
                  </a:cubicBezTo>
                  <a:moveTo>
                    <a:pt x="8" y="19"/>
                  </a:moveTo>
                  <a:cubicBezTo>
                    <a:pt x="9" y="13"/>
                    <a:pt x="12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9">
              <a:extLst>
                <a:ext uri="{FF2B5EF4-FFF2-40B4-BE49-F238E27FC236}">
                  <a16:creationId xmlns:a16="http://schemas.microsoft.com/office/drawing/2014/main" id="{C1525897-E218-42B0-B5B3-2E4E716993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1226" y="4911725"/>
              <a:ext cx="7938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2F3C2095-6C58-4A90-A5E8-5A258E45B9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451" y="4894263"/>
              <a:ext cx="49213" cy="66675"/>
            </a:xfrm>
            <a:custGeom>
              <a:avLst/>
              <a:gdLst>
                <a:gd name="T0" fmla="*/ 31 w 44"/>
                <a:gd name="T1" fmla="*/ 53 h 60"/>
                <a:gd name="T2" fmla="*/ 9 w 44"/>
                <a:gd name="T3" fmla="*/ 30 h 60"/>
                <a:gd name="T4" fmla="*/ 32 w 44"/>
                <a:gd name="T5" fmla="*/ 7 h 60"/>
                <a:gd name="T6" fmla="*/ 44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1 w 44"/>
                <a:gd name="T15" fmla="*/ 60 h 60"/>
                <a:gd name="T16" fmla="*/ 44 w 44"/>
                <a:gd name="T17" fmla="*/ 58 h 60"/>
                <a:gd name="T18" fmla="*/ 44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9" y="53"/>
                    <a:pt x="9" y="44"/>
                    <a:pt x="9" y="30"/>
                  </a:cubicBezTo>
                  <a:cubicBezTo>
                    <a:pt x="9" y="17"/>
                    <a:pt x="18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0" y="0"/>
                    <a:pt x="36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3" y="60"/>
                    <a:pt x="31" y="60"/>
                  </a:cubicBezTo>
                  <a:cubicBezTo>
                    <a:pt x="35" y="60"/>
                    <a:pt x="40" y="60"/>
                    <a:pt x="44" y="5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1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EAD61D7F-BB1D-474E-AD0B-E576120FA76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89013" y="4910138"/>
              <a:ext cx="44450" cy="71438"/>
            </a:xfrm>
            <a:custGeom>
              <a:avLst/>
              <a:gdLst>
                <a:gd name="T0" fmla="*/ 33 w 40"/>
                <a:gd name="T1" fmla="*/ 8 h 63"/>
                <a:gd name="T2" fmla="*/ 33 w 40"/>
                <a:gd name="T3" fmla="*/ 8 h 63"/>
                <a:gd name="T4" fmla="*/ 19 w 40"/>
                <a:gd name="T5" fmla="*/ 0 h 63"/>
                <a:gd name="T6" fmla="*/ 0 w 40"/>
                <a:gd name="T7" fmla="*/ 23 h 63"/>
                <a:gd name="T8" fmla="*/ 18 w 40"/>
                <a:gd name="T9" fmla="*/ 44 h 63"/>
                <a:gd name="T10" fmla="*/ 32 w 40"/>
                <a:gd name="T11" fmla="*/ 38 h 63"/>
                <a:gd name="T12" fmla="*/ 32 w 40"/>
                <a:gd name="T13" fmla="*/ 38 h 63"/>
                <a:gd name="T14" fmla="*/ 32 w 40"/>
                <a:gd name="T15" fmla="*/ 42 h 63"/>
                <a:gd name="T16" fmla="*/ 19 w 40"/>
                <a:gd name="T17" fmla="*/ 57 h 63"/>
                <a:gd name="T18" fmla="*/ 4 w 40"/>
                <a:gd name="T19" fmla="*/ 53 h 63"/>
                <a:gd name="T20" fmla="*/ 3 w 40"/>
                <a:gd name="T21" fmla="*/ 60 h 63"/>
                <a:gd name="T22" fmla="*/ 18 w 40"/>
                <a:gd name="T23" fmla="*/ 63 h 63"/>
                <a:gd name="T24" fmla="*/ 40 w 40"/>
                <a:gd name="T25" fmla="*/ 42 h 63"/>
                <a:gd name="T26" fmla="*/ 40 w 40"/>
                <a:gd name="T27" fmla="*/ 1 h 63"/>
                <a:gd name="T28" fmla="*/ 33 w 40"/>
                <a:gd name="T29" fmla="*/ 1 h 63"/>
                <a:gd name="T30" fmla="*/ 33 w 40"/>
                <a:gd name="T31" fmla="*/ 8 h 63"/>
                <a:gd name="T32" fmla="*/ 20 w 40"/>
                <a:gd name="T33" fmla="*/ 38 h 63"/>
                <a:gd name="T34" fmla="*/ 8 w 40"/>
                <a:gd name="T35" fmla="*/ 23 h 63"/>
                <a:gd name="T36" fmla="*/ 20 w 40"/>
                <a:gd name="T37" fmla="*/ 7 h 63"/>
                <a:gd name="T38" fmla="*/ 32 w 40"/>
                <a:gd name="T39" fmla="*/ 23 h 63"/>
                <a:gd name="T40" fmla="*/ 20 w 40"/>
                <a:gd name="T41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33" y="8"/>
                  </a:moveTo>
                  <a:cubicBezTo>
                    <a:pt x="33" y="8"/>
                    <a:pt x="33" y="8"/>
                    <a:pt x="33" y="8"/>
                  </a:cubicBezTo>
                  <a:cubicBezTo>
                    <a:pt x="30" y="3"/>
                    <a:pt x="26" y="0"/>
                    <a:pt x="19" y="0"/>
                  </a:cubicBezTo>
                  <a:cubicBezTo>
                    <a:pt x="6" y="0"/>
                    <a:pt x="0" y="12"/>
                    <a:pt x="0" y="23"/>
                  </a:cubicBezTo>
                  <a:cubicBezTo>
                    <a:pt x="0" y="34"/>
                    <a:pt x="6" y="44"/>
                    <a:pt x="18" y="44"/>
                  </a:cubicBezTo>
                  <a:cubicBezTo>
                    <a:pt x="23" y="44"/>
                    <a:pt x="29" y="42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51"/>
                    <a:pt x="27" y="57"/>
                    <a:pt x="19" y="57"/>
                  </a:cubicBezTo>
                  <a:cubicBezTo>
                    <a:pt x="13" y="57"/>
                    <a:pt x="10" y="55"/>
                    <a:pt x="4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10" y="62"/>
                    <a:pt x="14" y="63"/>
                    <a:pt x="18" y="63"/>
                  </a:cubicBezTo>
                  <a:cubicBezTo>
                    <a:pt x="34" y="63"/>
                    <a:pt x="40" y="55"/>
                    <a:pt x="40" y="4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3" y="8"/>
                  </a:lnTo>
                  <a:close/>
                  <a:moveTo>
                    <a:pt x="20" y="38"/>
                  </a:moveTo>
                  <a:cubicBezTo>
                    <a:pt x="12" y="38"/>
                    <a:pt x="8" y="31"/>
                    <a:pt x="8" y="23"/>
                  </a:cubicBezTo>
                  <a:cubicBezTo>
                    <a:pt x="8" y="15"/>
                    <a:pt x="12" y="7"/>
                    <a:pt x="20" y="7"/>
                  </a:cubicBezTo>
                  <a:cubicBezTo>
                    <a:pt x="28" y="7"/>
                    <a:pt x="32" y="14"/>
                    <a:pt x="32" y="23"/>
                  </a:cubicBezTo>
                  <a:cubicBezTo>
                    <a:pt x="32" y="31"/>
                    <a:pt x="27" y="38"/>
                    <a:pt x="20" y="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2">
              <a:extLst>
                <a:ext uri="{FF2B5EF4-FFF2-40B4-BE49-F238E27FC236}">
                  <a16:creationId xmlns:a16="http://schemas.microsoft.com/office/drawing/2014/main" id="{113A3940-A153-4060-8E45-34479E218E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0738" y="4910138"/>
              <a:ext cx="39688" cy="50800"/>
            </a:xfrm>
            <a:custGeom>
              <a:avLst/>
              <a:gdLst>
                <a:gd name="T0" fmla="*/ 36 w 36"/>
                <a:gd name="T1" fmla="*/ 18 h 45"/>
                <a:gd name="T2" fmla="*/ 19 w 36"/>
                <a:gd name="T3" fmla="*/ 0 h 45"/>
                <a:gd name="T4" fmla="*/ 4 w 36"/>
                <a:gd name="T5" fmla="*/ 4 h 45"/>
                <a:gd name="T6" fmla="*/ 5 w 36"/>
                <a:gd name="T7" fmla="*/ 11 h 45"/>
                <a:gd name="T8" fmla="*/ 17 w 36"/>
                <a:gd name="T9" fmla="*/ 7 h 45"/>
                <a:gd name="T10" fmla="*/ 28 w 36"/>
                <a:gd name="T11" fmla="*/ 18 h 45"/>
                <a:gd name="T12" fmla="*/ 20 w 36"/>
                <a:gd name="T13" fmla="*/ 18 h 45"/>
                <a:gd name="T14" fmla="*/ 0 w 36"/>
                <a:gd name="T15" fmla="*/ 32 h 45"/>
                <a:gd name="T16" fmla="*/ 15 w 36"/>
                <a:gd name="T17" fmla="*/ 45 h 45"/>
                <a:gd name="T18" fmla="*/ 29 w 36"/>
                <a:gd name="T19" fmla="*/ 39 h 45"/>
                <a:gd name="T20" fmla="*/ 29 w 36"/>
                <a:gd name="T21" fmla="*/ 39 h 45"/>
                <a:gd name="T22" fmla="*/ 29 w 36"/>
                <a:gd name="T23" fmla="*/ 44 h 45"/>
                <a:gd name="T24" fmla="*/ 36 w 36"/>
                <a:gd name="T25" fmla="*/ 44 h 45"/>
                <a:gd name="T26" fmla="*/ 36 w 36"/>
                <a:gd name="T27" fmla="*/ 36 h 45"/>
                <a:gd name="T28" fmla="*/ 36 w 36"/>
                <a:gd name="T29" fmla="*/ 18 h 45"/>
                <a:gd name="T30" fmla="*/ 28 w 36"/>
                <a:gd name="T31" fmla="*/ 28 h 45"/>
                <a:gd name="T32" fmla="*/ 16 w 36"/>
                <a:gd name="T33" fmla="*/ 39 h 45"/>
                <a:gd name="T34" fmla="*/ 8 w 36"/>
                <a:gd name="T35" fmla="*/ 32 h 45"/>
                <a:gd name="T36" fmla="*/ 23 w 36"/>
                <a:gd name="T37" fmla="*/ 24 h 45"/>
                <a:gd name="T38" fmla="*/ 28 w 36"/>
                <a:gd name="T39" fmla="*/ 24 h 45"/>
                <a:gd name="T40" fmla="*/ 28 w 36"/>
                <a:gd name="T41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45">
                  <a:moveTo>
                    <a:pt x="36" y="18"/>
                  </a:moveTo>
                  <a:cubicBezTo>
                    <a:pt x="36" y="6"/>
                    <a:pt x="31" y="0"/>
                    <a:pt x="19" y="0"/>
                  </a:cubicBezTo>
                  <a:cubicBezTo>
                    <a:pt x="13" y="0"/>
                    <a:pt x="8" y="2"/>
                    <a:pt x="4" y="4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13" y="7"/>
                    <a:pt x="17" y="7"/>
                  </a:cubicBezTo>
                  <a:cubicBezTo>
                    <a:pt x="25" y="7"/>
                    <a:pt x="28" y="11"/>
                    <a:pt x="28" y="18"/>
                  </a:cubicBezTo>
                  <a:cubicBezTo>
                    <a:pt x="25" y="18"/>
                    <a:pt x="23" y="18"/>
                    <a:pt x="20" y="18"/>
                  </a:cubicBezTo>
                  <a:cubicBezTo>
                    <a:pt x="11" y="18"/>
                    <a:pt x="0" y="21"/>
                    <a:pt x="0" y="32"/>
                  </a:cubicBezTo>
                  <a:cubicBezTo>
                    <a:pt x="0" y="41"/>
                    <a:pt x="6" y="45"/>
                    <a:pt x="15" y="45"/>
                  </a:cubicBezTo>
                  <a:cubicBezTo>
                    <a:pt x="23" y="45"/>
                    <a:pt x="27" y="41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1"/>
                    <a:pt x="36" y="36"/>
                  </a:cubicBezTo>
                  <a:lnTo>
                    <a:pt x="36" y="18"/>
                  </a:lnTo>
                  <a:close/>
                  <a:moveTo>
                    <a:pt x="28" y="28"/>
                  </a:moveTo>
                  <a:cubicBezTo>
                    <a:pt x="28" y="34"/>
                    <a:pt x="24" y="39"/>
                    <a:pt x="16" y="39"/>
                  </a:cubicBezTo>
                  <a:cubicBezTo>
                    <a:pt x="12" y="39"/>
                    <a:pt x="8" y="36"/>
                    <a:pt x="8" y="32"/>
                  </a:cubicBezTo>
                  <a:cubicBezTo>
                    <a:pt x="8" y="24"/>
                    <a:pt x="19" y="24"/>
                    <a:pt x="23" y="24"/>
                  </a:cubicBezTo>
                  <a:cubicBezTo>
                    <a:pt x="25" y="24"/>
                    <a:pt x="26" y="24"/>
                    <a:pt x="28" y="24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5FC8B5D7-6D21-4314-BBBF-04B72F2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9776" y="4910138"/>
              <a:ext cx="26988" cy="49213"/>
            </a:xfrm>
            <a:custGeom>
              <a:avLst/>
              <a:gdLst>
                <a:gd name="T0" fmla="*/ 7 w 24"/>
                <a:gd name="T1" fmla="*/ 8 h 44"/>
                <a:gd name="T2" fmla="*/ 7 w 24"/>
                <a:gd name="T3" fmla="*/ 8 h 44"/>
                <a:gd name="T4" fmla="*/ 7 w 24"/>
                <a:gd name="T5" fmla="*/ 1 h 44"/>
                <a:gd name="T6" fmla="*/ 0 w 24"/>
                <a:gd name="T7" fmla="*/ 1 h 44"/>
                <a:gd name="T8" fmla="*/ 0 w 24"/>
                <a:gd name="T9" fmla="*/ 44 h 44"/>
                <a:gd name="T10" fmla="*/ 7 w 24"/>
                <a:gd name="T11" fmla="*/ 44 h 44"/>
                <a:gd name="T12" fmla="*/ 7 w 24"/>
                <a:gd name="T13" fmla="*/ 25 h 44"/>
                <a:gd name="T14" fmla="*/ 19 w 24"/>
                <a:gd name="T15" fmla="*/ 7 h 44"/>
                <a:gd name="T16" fmla="*/ 24 w 24"/>
                <a:gd name="T17" fmla="*/ 8 h 44"/>
                <a:gd name="T18" fmla="*/ 24 w 24"/>
                <a:gd name="T19" fmla="*/ 1 h 44"/>
                <a:gd name="T20" fmla="*/ 18 w 24"/>
                <a:gd name="T21" fmla="*/ 0 h 44"/>
                <a:gd name="T22" fmla="*/ 7 w 24"/>
                <a:gd name="T23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44"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12" y="7"/>
                    <a:pt x="19" y="7"/>
                  </a:cubicBezTo>
                  <a:cubicBezTo>
                    <a:pt x="20" y="7"/>
                    <a:pt x="22" y="8"/>
                    <a:pt x="24" y="8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1"/>
                    <a:pt x="21" y="0"/>
                    <a:pt x="18" y="0"/>
                  </a:cubicBezTo>
                  <a:cubicBezTo>
                    <a:pt x="14" y="0"/>
                    <a:pt x="9" y="4"/>
                    <a:pt x="7" y="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4">
              <a:extLst>
                <a:ext uri="{FF2B5EF4-FFF2-40B4-BE49-F238E27FC236}">
                  <a16:creationId xmlns:a16="http://schemas.microsoft.com/office/drawing/2014/main" id="{81CA3020-DAEF-41DF-B5B9-C7718F11B1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5038" y="4910138"/>
              <a:ext cx="42863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1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5">
              <a:extLst>
                <a:ext uri="{FF2B5EF4-FFF2-40B4-BE49-F238E27FC236}">
                  <a16:creationId xmlns:a16="http://schemas.microsoft.com/office/drawing/2014/main" id="{C2B5473C-E74D-492D-8CAC-A27E35E294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776" y="4899025"/>
              <a:ext cx="33338" cy="61913"/>
            </a:xfrm>
            <a:custGeom>
              <a:avLst/>
              <a:gdLst>
                <a:gd name="T0" fmla="*/ 18 w 30"/>
                <a:gd name="T1" fmla="*/ 42 h 56"/>
                <a:gd name="T2" fmla="*/ 18 w 30"/>
                <a:gd name="T3" fmla="*/ 19 h 56"/>
                <a:gd name="T4" fmla="*/ 29 w 30"/>
                <a:gd name="T5" fmla="*/ 19 h 56"/>
                <a:gd name="T6" fmla="*/ 29 w 30"/>
                <a:gd name="T7" fmla="*/ 12 h 56"/>
                <a:gd name="T8" fmla="*/ 18 w 30"/>
                <a:gd name="T9" fmla="*/ 12 h 56"/>
                <a:gd name="T10" fmla="*/ 18 w 30"/>
                <a:gd name="T11" fmla="*/ 0 h 56"/>
                <a:gd name="T12" fmla="*/ 10 w 30"/>
                <a:gd name="T13" fmla="*/ 3 h 56"/>
                <a:gd name="T14" fmla="*/ 10 w 30"/>
                <a:gd name="T15" fmla="*/ 12 h 56"/>
                <a:gd name="T16" fmla="*/ 0 w 30"/>
                <a:gd name="T17" fmla="*/ 12 h 56"/>
                <a:gd name="T18" fmla="*/ 0 w 30"/>
                <a:gd name="T19" fmla="*/ 19 h 56"/>
                <a:gd name="T20" fmla="*/ 10 w 30"/>
                <a:gd name="T21" fmla="*/ 19 h 56"/>
                <a:gd name="T22" fmla="*/ 10 w 30"/>
                <a:gd name="T23" fmla="*/ 44 h 56"/>
                <a:gd name="T24" fmla="*/ 23 w 30"/>
                <a:gd name="T25" fmla="*/ 56 h 56"/>
                <a:gd name="T26" fmla="*/ 30 w 30"/>
                <a:gd name="T27" fmla="*/ 55 h 56"/>
                <a:gd name="T28" fmla="*/ 30 w 30"/>
                <a:gd name="T29" fmla="*/ 48 h 56"/>
                <a:gd name="T30" fmla="*/ 24 w 30"/>
                <a:gd name="T31" fmla="*/ 50 h 56"/>
                <a:gd name="T32" fmla="*/ 18 w 30"/>
                <a:gd name="T33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56">
                  <a:moveTo>
                    <a:pt x="18" y="42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52"/>
                    <a:pt x="15" y="56"/>
                    <a:pt x="23" y="56"/>
                  </a:cubicBezTo>
                  <a:cubicBezTo>
                    <a:pt x="25" y="56"/>
                    <a:pt x="28" y="56"/>
                    <a:pt x="30" y="55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8" y="49"/>
                    <a:pt x="27" y="50"/>
                    <a:pt x="24" y="50"/>
                  </a:cubicBezTo>
                  <a:cubicBezTo>
                    <a:pt x="21" y="50"/>
                    <a:pt x="18" y="47"/>
                    <a:pt x="18" y="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6">
              <a:extLst>
                <a:ext uri="{FF2B5EF4-FFF2-40B4-BE49-F238E27FC236}">
                  <a16:creationId xmlns:a16="http://schemas.microsoft.com/office/drawing/2014/main" id="{EEDBEFF6-1192-476F-AD1F-5E10432487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1763" y="4910138"/>
              <a:ext cx="41275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7">
              <a:extLst>
                <a:ext uri="{FF2B5EF4-FFF2-40B4-BE49-F238E27FC236}">
                  <a16:creationId xmlns:a16="http://schemas.microsoft.com/office/drawing/2014/main" id="{39068A32-AAFA-4031-9D04-2CB21704FF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8413" y="4911725"/>
              <a:ext cx="7938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8">
              <a:extLst>
                <a:ext uri="{FF2B5EF4-FFF2-40B4-BE49-F238E27FC236}">
                  <a16:creationId xmlns:a16="http://schemas.microsoft.com/office/drawing/2014/main" id="{D2F21CC1-3E53-4010-BC4A-A1EE5651C9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89051" y="4892675"/>
              <a:ext cx="46038" cy="68263"/>
            </a:xfrm>
            <a:custGeom>
              <a:avLst/>
              <a:gdLst>
                <a:gd name="T0" fmla="*/ 33 w 41"/>
                <a:gd name="T1" fmla="*/ 24 h 62"/>
                <a:gd name="T2" fmla="*/ 32 w 41"/>
                <a:gd name="T3" fmla="*/ 24 h 62"/>
                <a:gd name="T4" fmla="*/ 18 w 41"/>
                <a:gd name="T5" fmla="*/ 17 h 62"/>
                <a:gd name="T6" fmla="*/ 0 w 41"/>
                <a:gd name="T7" fmla="*/ 39 h 62"/>
                <a:gd name="T8" fmla="*/ 18 w 41"/>
                <a:gd name="T9" fmla="*/ 62 h 62"/>
                <a:gd name="T10" fmla="*/ 33 w 41"/>
                <a:gd name="T11" fmla="*/ 55 h 62"/>
                <a:gd name="T12" fmla="*/ 33 w 41"/>
                <a:gd name="T13" fmla="*/ 55 h 62"/>
                <a:gd name="T14" fmla="*/ 33 w 41"/>
                <a:gd name="T15" fmla="*/ 61 h 62"/>
                <a:gd name="T16" fmla="*/ 41 w 41"/>
                <a:gd name="T17" fmla="*/ 61 h 62"/>
                <a:gd name="T18" fmla="*/ 41 w 41"/>
                <a:gd name="T19" fmla="*/ 0 h 62"/>
                <a:gd name="T20" fmla="*/ 33 w 41"/>
                <a:gd name="T21" fmla="*/ 0 h 62"/>
                <a:gd name="T22" fmla="*/ 33 w 41"/>
                <a:gd name="T23" fmla="*/ 24 h 62"/>
                <a:gd name="T24" fmla="*/ 20 w 41"/>
                <a:gd name="T25" fmla="*/ 56 h 62"/>
                <a:gd name="T26" fmla="*/ 8 w 41"/>
                <a:gd name="T27" fmla="*/ 40 h 62"/>
                <a:gd name="T28" fmla="*/ 20 w 41"/>
                <a:gd name="T29" fmla="*/ 24 h 62"/>
                <a:gd name="T30" fmla="*/ 33 w 41"/>
                <a:gd name="T31" fmla="*/ 40 h 62"/>
                <a:gd name="T32" fmla="*/ 20 w 41"/>
                <a:gd name="T33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62">
                  <a:moveTo>
                    <a:pt x="33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0" y="20"/>
                    <a:pt x="26" y="17"/>
                    <a:pt x="18" y="17"/>
                  </a:cubicBezTo>
                  <a:cubicBezTo>
                    <a:pt x="6" y="17"/>
                    <a:pt x="0" y="28"/>
                    <a:pt x="0" y="39"/>
                  </a:cubicBezTo>
                  <a:cubicBezTo>
                    <a:pt x="0" y="51"/>
                    <a:pt x="5" y="62"/>
                    <a:pt x="18" y="62"/>
                  </a:cubicBezTo>
                  <a:cubicBezTo>
                    <a:pt x="26" y="62"/>
                    <a:pt x="31" y="58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4"/>
                  </a:lnTo>
                  <a:close/>
                  <a:moveTo>
                    <a:pt x="20" y="56"/>
                  </a:moveTo>
                  <a:cubicBezTo>
                    <a:pt x="12" y="56"/>
                    <a:pt x="8" y="46"/>
                    <a:pt x="8" y="40"/>
                  </a:cubicBezTo>
                  <a:cubicBezTo>
                    <a:pt x="8" y="32"/>
                    <a:pt x="11" y="24"/>
                    <a:pt x="20" y="24"/>
                  </a:cubicBezTo>
                  <a:cubicBezTo>
                    <a:pt x="29" y="24"/>
                    <a:pt x="33" y="32"/>
                    <a:pt x="33" y="40"/>
                  </a:cubicBezTo>
                  <a:cubicBezTo>
                    <a:pt x="33" y="47"/>
                    <a:pt x="29" y="56"/>
                    <a:pt x="20" y="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9">
              <a:extLst>
                <a:ext uri="{FF2B5EF4-FFF2-40B4-BE49-F238E27FC236}">
                  <a16:creationId xmlns:a16="http://schemas.microsoft.com/office/drawing/2014/main" id="{351FDE82-2DB2-4EBC-8D83-8A5D1EFA06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5551" y="4887913"/>
              <a:ext cx="33338" cy="71438"/>
            </a:xfrm>
            <a:custGeom>
              <a:avLst/>
              <a:gdLst>
                <a:gd name="T0" fmla="*/ 10 w 30"/>
                <a:gd name="T1" fmla="*/ 18 h 64"/>
                <a:gd name="T2" fmla="*/ 10 w 30"/>
                <a:gd name="T3" fmla="*/ 21 h 64"/>
                <a:gd name="T4" fmla="*/ 0 w 30"/>
                <a:gd name="T5" fmla="*/ 21 h 64"/>
                <a:gd name="T6" fmla="*/ 0 w 30"/>
                <a:gd name="T7" fmla="*/ 28 h 64"/>
                <a:gd name="T8" fmla="*/ 10 w 30"/>
                <a:gd name="T9" fmla="*/ 28 h 64"/>
                <a:gd name="T10" fmla="*/ 10 w 30"/>
                <a:gd name="T11" fmla="*/ 64 h 64"/>
                <a:gd name="T12" fmla="*/ 18 w 30"/>
                <a:gd name="T13" fmla="*/ 64 h 64"/>
                <a:gd name="T14" fmla="*/ 18 w 30"/>
                <a:gd name="T15" fmla="*/ 28 h 64"/>
                <a:gd name="T16" fmla="*/ 29 w 30"/>
                <a:gd name="T17" fmla="*/ 28 h 64"/>
                <a:gd name="T18" fmla="*/ 29 w 30"/>
                <a:gd name="T19" fmla="*/ 21 h 64"/>
                <a:gd name="T20" fmla="*/ 18 w 30"/>
                <a:gd name="T21" fmla="*/ 21 h 64"/>
                <a:gd name="T22" fmla="*/ 18 w 30"/>
                <a:gd name="T23" fmla="*/ 17 h 64"/>
                <a:gd name="T24" fmla="*/ 26 w 30"/>
                <a:gd name="T25" fmla="*/ 7 h 64"/>
                <a:gd name="T26" fmla="*/ 29 w 30"/>
                <a:gd name="T27" fmla="*/ 7 h 64"/>
                <a:gd name="T28" fmla="*/ 30 w 30"/>
                <a:gd name="T29" fmla="*/ 1 h 64"/>
                <a:gd name="T30" fmla="*/ 24 w 30"/>
                <a:gd name="T31" fmla="*/ 0 h 64"/>
                <a:gd name="T32" fmla="*/ 10 w 30"/>
                <a:gd name="T33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64">
                  <a:moveTo>
                    <a:pt x="10" y="18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1"/>
                    <a:pt x="19" y="7"/>
                    <a:pt x="26" y="7"/>
                  </a:cubicBezTo>
                  <a:cubicBezTo>
                    <a:pt x="27" y="7"/>
                    <a:pt x="28" y="7"/>
                    <a:pt x="29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6" y="0"/>
                    <a:pt x="24" y="0"/>
                  </a:cubicBezTo>
                  <a:cubicBezTo>
                    <a:pt x="13" y="0"/>
                    <a:pt x="10" y="7"/>
                    <a:pt x="10" y="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0">
              <a:extLst>
                <a:ext uri="{FF2B5EF4-FFF2-40B4-BE49-F238E27FC236}">
                  <a16:creationId xmlns:a16="http://schemas.microsoft.com/office/drawing/2014/main" id="{2A36D487-123E-4B64-9D7B-574272C828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338" y="4910138"/>
              <a:ext cx="42863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7 w 38"/>
                <a:gd name="T5" fmla="*/ 8 h 44"/>
                <a:gd name="T6" fmla="*/ 7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7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>
              <a:extLst>
                <a:ext uri="{FF2B5EF4-FFF2-40B4-BE49-F238E27FC236}">
                  <a16:creationId xmlns:a16="http://schemas.microsoft.com/office/drawing/2014/main" id="{D2FEAC45-0D38-4560-88F0-E34A5959D5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97013" y="4910138"/>
              <a:ext cx="41275" cy="50800"/>
            </a:xfrm>
            <a:custGeom>
              <a:avLst/>
              <a:gdLst>
                <a:gd name="T0" fmla="*/ 8 w 38"/>
                <a:gd name="T1" fmla="*/ 25 h 45"/>
                <a:gd name="T2" fmla="*/ 38 w 38"/>
                <a:gd name="T3" fmla="*/ 25 h 45"/>
                <a:gd name="T4" fmla="*/ 20 w 38"/>
                <a:gd name="T5" fmla="*/ 0 h 45"/>
                <a:gd name="T6" fmla="*/ 0 w 38"/>
                <a:gd name="T7" fmla="*/ 22 h 45"/>
                <a:gd name="T8" fmla="*/ 22 w 38"/>
                <a:gd name="T9" fmla="*/ 45 h 45"/>
                <a:gd name="T10" fmla="*/ 35 w 38"/>
                <a:gd name="T11" fmla="*/ 43 h 45"/>
                <a:gd name="T12" fmla="*/ 35 w 38"/>
                <a:gd name="T13" fmla="*/ 35 h 45"/>
                <a:gd name="T14" fmla="*/ 22 w 38"/>
                <a:gd name="T15" fmla="*/ 39 h 45"/>
                <a:gd name="T16" fmla="*/ 8 w 38"/>
                <a:gd name="T17" fmla="*/ 25 h 45"/>
                <a:gd name="T18" fmla="*/ 19 w 38"/>
                <a:gd name="T19" fmla="*/ 7 h 45"/>
                <a:gd name="T20" fmla="*/ 30 w 38"/>
                <a:gd name="T21" fmla="*/ 19 h 45"/>
                <a:gd name="T22" fmla="*/ 8 w 38"/>
                <a:gd name="T23" fmla="*/ 19 h 45"/>
                <a:gd name="T24" fmla="*/ 19 w 38"/>
                <a:gd name="T25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45">
                  <a:moveTo>
                    <a:pt x="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11"/>
                    <a:pt x="34" y="0"/>
                    <a:pt x="20" y="0"/>
                  </a:cubicBez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6" y="45"/>
                    <a:pt x="22" y="45"/>
                  </a:cubicBezTo>
                  <a:cubicBezTo>
                    <a:pt x="29" y="45"/>
                    <a:pt x="32" y="44"/>
                    <a:pt x="35" y="4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3" y="36"/>
                    <a:pt x="27" y="39"/>
                    <a:pt x="22" y="39"/>
                  </a:cubicBezTo>
                  <a:cubicBezTo>
                    <a:pt x="15" y="39"/>
                    <a:pt x="8" y="33"/>
                    <a:pt x="8" y="25"/>
                  </a:cubicBezTo>
                  <a:moveTo>
                    <a:pt x="19" y="7"/>
                  </a:moveTo>
                  <a:cubicBezTo>
                    <a:pt x="26" y="7"/>
                    <a:pt x="30" y="12"/>
                    <a:pt x="30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3"/>
                    <a:pt x="12" y="7"/>
                    <a:pt x="19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>
              <a:extLst>
                <a:ext uri="{FF2B5EF4-FFF2-40B4-BE49-F238E27FC236}">
                  <a16:creationId xmlns:a16="http://schemas.microsoft.com/office/drawing/2014/main" id="{7859DAAE-7043-4D4B-B861-9029F0973E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54151" y="4910138"/>
              <a:ext cx="34925" cy="50800"/>
            </a:xfrm>
            <a:custGeom>
              <a:avLst/>
              <a:gdLst>
                <a:gd name="T0" fmla="*/ 22 w 31"/>
                <a:gd name="T1" fmla="*/ 39 h 45"/>
                <a:gd name="T2" fmla="*/ 8 w 31"/>
                <a:gd name="T3" fmla="*/ 23 h 45"/>
                <a:gd name="T4" fmla="*/ 22 w 31"/>
                <a:gd name="T5" fmla="*/ 7 h 45"/>
                <a:gd name="T6" fmla="*/ 30 w 31"/>
                <a:gd name="T7" fmla="*/ 9 h 45"/>
                <a:gd name="T8" fmla="*/ 31 w 31"/>
                <a:gd name="T9" fmla="*/ 2 h 45"/>
                <a:gd name="T10" fmla="*/ 22 w 31"/>
                <a:gd name="T11" fmla="*/ 0 h 45"/>
                <a:gd name="T12" fmla="*/ 0 w 31"/>
                <a:gd name="T13" fmla="*/ 23 h 45"/>
                <a:gd name="T14" fmla="*/ 22 w 31"/>
                <a:gd name="T15" fmla="*/ 45 h 45"/>
                <a:gd name="T16" fmla="*/ 31 w 31"/>
                <a:gd name="T17" fmla="*/ 44 h 45"/>
                <a:gd name="T18" fmla="*/ 31 w 31"/>
                <a:gd name="T19" fmla="*/ 36 h 45"/>
                <a:gd name="T20" fmla="*/ 22 w 31"/>
                <a:gd name="T21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2" y="39"/>
                  </a:moveTo>
                  <a:cubicBezTo>
                    <a:pt x="12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24" y="7"/>
                    <a:pt x="27" y="7"/>
                    <a:pt x="30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1"/>
                    <a:pt x="25" y="0"/>
                    <a:pt x="22" y="0"/>
                  </a:cubicBezTo>
                  <a:cubicBezTo>
                    <a:pt x="8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24" y="45"/>
                    <a:pt x="28" y="45"/>
                    <a:pt x="31" y="44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8" y="38"/>
                    <a:pt x="25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>
              <a:extLst>
                <a:ext uri="{FF2B5EF4-FFF2-40B4-BE49-F238E27FC236}">
                  <a16:creationId xmlns:a16="http://schemas.microsoft.com/office/drawing/2014/main" id="{8147AD54-458B-4771-93EB-9F34483E87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46201" y="4910138"/>
              <a:ext cx="42863" cy="50800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3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9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9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9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3" y="45"/>
                  </a:cubicBezTo>
                  <a:cubicBezTo>
                    <a:pt x="30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9" y="33"/>
                    <a:pt x="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5" y="0"/>
                    <a:pt x="20" y="0"/>
                  </a:cubicBezTo>
                  <a:moveTo>
                    <a:pt x="9" y="19"/>
                  </a:moveTo>
                  <a:cubicBezTo>
                    <a:pt x="9" y="13"/>
                    <a:pt x="13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>
              <a:extLst>
                <a:ext uri="{FF2B5EF4-FFF2-40B4-BE49-F238E27FC236}">
                  <a16:creationId xmlns:a16="http://schemas.microsoft.com/office/drawing/2014/main" id="{4DA10807-A822-4695-88C9-A7BA16DC03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3626" y="4894263"/>
              <a:ext cx="47625" cy="66675"/>
            </a:xfrm>
            <a:custGeom>
              <a:avLst/>
              <a:gdLst>
                <a:gd name="T0" fmla="*/ 31 w 44"/>
                <a:gd name="T1" fmla="*/ 53 h 60"/>
                <a:gd name="T2" fmla="*/ 8 w 44"/>
                <a:gd name="T3" fmla="*/ 30 h 60"/>
                <a:gd name="T4" fmla="*/ 31 w 44"/>
                <a:gd name="T5" fmla="*/ 7 h 60"/>
                <a:gd name="T6" fmla="*/ 43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0 w 44"/>
                <a:gd name="T15" fmla="*/ 60 h 60"/>
                <a:gd name="T16" fmla="*/ 44 w 44"/>
                <a:gd name="T17" fmla="*/ 58 h 60"/>
                <a:gd name="T18" fmla="*/ 43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8" y="53"/>
                    <a:pt x="8" y="44"/>
                    <a:pt x="8" y="30"/>
                  </a:cubicBezTo>
                  <a:cubicBezTo>
                    <a:pt x="8" y="17"/>
                    <a:pt x="17" y="7"/>
                    <a:pt x="31" y="7"/>
                  </a:cubicBezTo>
                  <a:cubicBezTo>
                    <a:pt x="35" y="7"/>
                    <a:pt x="39" y="8"/>
                    <a:pt x="43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39" y="0"/>
                    <a:pt x="35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2" y="60"/>
                    <a:pt x="30" y="60"/>
                  </a:cubicBezTo>
                  <a:cubicBezTo>
                    <a:pt x="34" y="60"/>
                    <a:pt x="39" y="60"/>
                    <a:pt x="44" y="5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>
              <a:extLst>
                <a:ext uri="{FF2B5EF4-FFF2-40B4-BE49-F238E27FC236}">
                  <a16:creationId xmlns:a16="http://schemas.microsoft.com/office/drawing/2014/main" id="{A2597034-0489-4113-8061-C884FCFCDA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7601" y="4910138"/>
              <a:ext cx="49213" cy="50800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9 h 45"/>
                <a:gd name="T12" fmla="*/ 8 w 44"/>
                <a:gd name="T13" fmla="*/ 23 h 45"/>
                <a:gd name="T14" fmla="*/ 22 w 44"/>
                <a:gd name="T15" fmla="*/ 7 h 45"/>
                <a:gd name="T16" fmla="*/ 35 w 44"/>
                <a:gd name="T17" fmla="*/ 23 h 45"/>
                <a:gd name="T18" fmla="*/ 22 w 44"/>
                <a:gd name="T19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9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35" y="45"/>
                    <a:pt x="44" y="35"/>
                    <a:pt x="44" y="23"/>
                  </a:cubicBezTo>
                  <a:cubicBezTo>
                    <a:pt x="44" y="10"/>
                    <a:pt x="35" y="0"/>
                    <a:pt x="22" y="0"/>
                  </a:cubicBezTo>
                  <a:moveTo>
                    <a:pt x="22" y="39"/>
                  </a:moveTo>
                  <a:cubicBezTo>
                    <a:pt x="13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30" y="7"/>
                    <a:pt x="35" y="15"/>
                    <a:pt x="35" y="23"/>
                  </a:cubicBezTo>
                  <a:cubicBezTo>
                    <a:pt x="35" y="31"/>
                    <a:pt x="31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>
              <a:extLst>
                <a:ext uri="{FF2B5EF4-FFF2-40B4-BE49-F238E27FC236}">
                  <a16:creationId xmlns:a16="http://schemas.microsoft.com/office/drawing/2014/main" id="{59AEFADD-DD05-4A62-A876-76FEFB18DA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49388" y="4806950"/>
              <a:ext cx="46038" cy="53975"/>
            </a:xfrm>
            <a:custGeom>
              <a:avLst/>
              <a:gdLst>
                <a:gd name="T0" fmla="*/ 26 w 42"/>
                <a:gd name="T1" fmla="*/ 0 h 48"/>
                <a:gd name="T2" fmla="*/ 11 w 42"/>
                <a:gd name="T3" fmla="*/ 8 h 48"/>
                <a:gd name="T4" fmla="*/ 11 w 42"/>
                <a:gd name="T5" fmla="*/ 8 h 48"/>
                <a:gd name="T6" fmla="*/ 11 w 42"/>
                <a:gd name="T7" fmla="*/ 1 h 48"/>
                <a:gd name="T8" fmla="*/ 0 w 42"/>
                <a:gd name="T9" fmla="*/ 1 h 48"/>
                <a:gd name="T10" fmla="*/ 0 w 42"/>
                <a:gd name="T11" fmla="*/ 48 h 48"/>
                <a:gd name="T12" fmla="*/ 12 w 42"/>
                <a:gd name="T13" fmla="*/ 48 h 48"/>
                <a:gd name="T14" fmla="*/ 12 w 42"/>
                <a:gd name="T15" fmla="*/ 25 h 48"/>
                <a:gd name="T16" fmla="*/ 22 w 42"/>
                <a:gd name="T17" fmla="*/ 10 h 48"/>
                <a:gd name="T18" fmla="*/ 30 w 42"/>
                <a:gd name="T19" fmla="*/ 23 h 48"/>
                <a:gd name="T20" fmla="*/ 30 w 42"/>
                <a:gd name="T21" fmla="*/ 48 h 48"/>
                <a:gd name="T22" fmla="*/ 42 w 42"/>
                <a:gd name="T23" fmla="*/ 48 h 48"/>
                <a:gd name="T24" fmla="*/ 42 w 42"/>
                <a:gd name="T25" fmla="*/ 18 h 48"/>
                <a:gd name="T26" fmla="*/ 26 w 42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8">
                  <a:moveTo>
                    <a:pt x="26" y="0"/>
                  </a:moveTo>
                  <a:cubicBezTo>
                    <a:pt x="20" y="0"/>
                    <a:pt x="15" y="2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19"/>
                    <a:pt x="13" y="10"/>
                    <a:pt x="22" y="10"/>
                  </a:cubicBezTo>
                  <a:cubicBezTo>
                    <a:pt x="30" y="10"/>
                    <a:pt x="30" y="17"/>
                    <a:pt x="30" y="23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8"/>
                    <a:pt x="37" y="0"/>
                    <a:pt x="2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>
              <a:extLst>
                <a:ext uri="{FF2B5EF4-FFF2-40B4-BE49-F238E27FC236}">
                  <a16:creationId xmlns:a16="http://schemas.microsoft.com/office/drawing/2014/main" id="{F731C597-767E-4176-AA57-6D7F5DA004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7876" y="4806950"/>
              <a:ext cx="46038" cy="55563"/>
            </a:xfrm>
            <a:custGeom>
              <a:avLst/>
              <a:gdLst>
                <a:gd name="T0" fmla="*/ 24 w 43"/>
                <a:gd name="T1" fmla="*/ 49 h 49"/>
                <a:gd name="T2" fmla="*/ 40 w 43"/>
                <a:gd name="T3" fmla="*/ 45 h 49"/>
                <a:gd name="T4" fmla="*/ 40 w 43"/>
                <a:gd name="T5" fmla="*/ 35 h 49"/>
                <a:gd name="T6" fmla="*/ 25 w 43"/>
                <a:gd name="T7" fmla="*/ 40 h 49"/>
                <a:gd name="T8" fmla="*/ 11 w 43"/>
                <a:gd name="T9" fmla="*/ 28 h 49"/>
                <a:gd name="T10" fmla="*/ 43 w 43"/>
                <a:gd name="T11" fmla="*/ 28 h 49"/>
                <a:gd name="T12" fmla="*/ 21 w 43"/>
                <a:gd name="T13" fmla="*/ 0 h 49"/>
                <a:gd name="T14" fmla="*/ 0 w 43"/>
                <a:gd name="T15" fmla="*/ 25 h 49"/>
                <a:gd name="T16" fmla="*/ 24 w 43"/>
                <a:gd name="T17" fmla="*/ 49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4" y="49"/>
                  </a:move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moveTo>
                    <a:pt x="22" y="9"/>
                  </a:moveTo>
                  <a:cubicBezTo>
                    <a:pt x="29" y="9"/>
                    <a:pt x="31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>
              <a:extLst>
                <a:ext uri="{FF2B5EF4-FFF2-40B4-BE49-F238E27FC236}">
                  <a16:creationId xmlns:a16="http://schemas.microsoft.com/office/drawing/2014/main" id="{05864EF0-800E-4530-A733-197CBEDAA9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0651" y="4806950"/>
              <a:ext cx="47625" cy="55563"/>
            </a:xfrm>
            <a:custGeom>
              <a:avLst/>
              <a:gdLst>
                <a:gd name="T0" fmla="*/ 40 w 43"/>
                <a:gd name="T1" fmla="*/ 45 h 49"/>
                <a:gd name="T2" fmla="*/ 40 w 43"/>
                <a:gd name="T3" fmla="*/ 35 h 49"/>
                <a:gd name="T4" fmla="*/ 25 w 43"/>
                <a:gd name="T5" fmla="*/ 40 h 49"/>
                <a:gd name="T6" fmla="*/ 11 w 43"/>
                <a:gd name="T7" fmla="*/ 28 h 49"/>
                <a:gd name="T8" fmla="*/ 43 w 43"/>
                <a:gd name="T9" fmla="*/ 28 h 49"/>
                <a:gd name="T10" fmla="*/ 21 w 43"/>
                <a:gd name="T11" fmla="*/ 0 h 49"/>
                <a:gd name="T12" fmla="*/ 0 w 43"/>
                <a:gd name="T13" fmla="*/ 25 h 49"/>
                <a:gd name="T14" fmla="*/ 24 w 43"/>
                <a:gd name="T15" fmla="*/ 49 h 49"/>
                <a:gd name="T16" fmla="*/ 40 w 43"/>
                <a:gd name="T17" fmla="*/ 45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40" y="4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moveTo>
                    <a:pt x="22" y="9"/>
                  </a:moveTo>
                  <a:cubicBezTo>
                    <a:pt x="29" y="9"/>
                    <a:pt x="32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>
              <a:extLst>
                <a:ext uri="{FF2B5EF4-FFF2-40B4-BE49-F238E27FC236}">
                  <a16:creationId xmlns:a16="http://schemas.microsoft.com/office/drawing/2014/main" id="{F1FD8C53-2EAA-4592-BE8A-DC8C071F5B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451" y="4789488"/>
              <a:ext cx="60325" cy="73025"/>
            </a:xfrm>
            <a:custGeom>
              <a:avLst/>
              <a:gdLst>
                <a:gd name="T0" fmla="*/ 34 w 54"/>
                <a:gd name="T1" fmla="*/ 65 h 65"/>
                <a:gd name="T2" fmla="*/ 54 w 54"/>
                <a:gd name="T3" fmla="*/ 61 h 65"/>
                <a:gd name="T4" fmla="*/ 54 w 54"/>
                <a:gd name="T5" fmla="*/ 28 h 65"/>
                <a:gd name="T6" fmla="*/ 29 w 54"/>
                <a:gd name="T7" fmla="*/ 28 h 65"/>
                <a:gd name="T8" fmla="*/ 29 w 54"/>
                <a:gd name="T9" fmla="*/ 38 h 65"/>
                <a:gd name="T10" fmla="*/ 42 w 54"/>
                <a:gd name="T11" fmla="*/ 38 h 65"/>
                <a:gd name="T12" fmla="*/ 42 w 54"/>
                <a:gd name="T13" fmla="*/ 54 h 65"/>
                <a:gd name="T14" fmla="*/ 34 w 54"/>
                <a:gd name="T15" fmla="*/ 55 h 65"/>
                <a:gd name="T16" fmla="*/ 13 w 54"/>
                <a:gd name="T17" fmla="*/ 32 h 65"/>
                <a:gd name="T18" fmla="*/ 36 w 54"/>
                <a:gd name="T19" fmla="*/ 10 h 65"/>
                <a:gd name="T20" fmla="*/ 52 w 54"/>
                <a:gd name="T21" fmla="*/ 13 h 65"/>
                <a:gd name="T22" fmla="*/ 53 w 54"/>
                <a:gd name="T23" fmla="*/ 3 h 65"/>
                <a:gd name="T24" fmla="*/ 34 w 54"/>
                <a:gd name="T25" fmla="*/ 0 h 65"/>
                <a:gd name="T26" fmla="*/ 0 w 54"/>
                <a:gd name="T27" fmla="*/ 33 h 65"/>
                <a:gd name="T28" fmla="*/ 34 w 54"/>
                <a:gd name="T2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65">
                  <a:moveTo>
                    <a:pt x="34" y="65"/>
                  </a:moveTo>
                  <a:cubicBezTo>
                    <a:pt x="41" y="65"/>
                    <a:pt x="48" y="63"/>
                    <a:pt x="54" y="6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0" y="54"/>
                    <a:pt x="38" y="55"/>
                    <a:pt x="34" y="55"/>
                  </a:cubicBezTo>
                  <a:cubicBezTo>
                    <a:pt x="21" y="55"/>
                    <a:pt x="13" y="45"/>
                    <a:pt x="13" y="32"/>
                  </a:cubicBezTo>
                  <a:cubicBezTo>
                    <a:pt x="13" y="20"/>
                    <a:pt x="21" y="10"/>
                    <a:pt x="36" y="10"/>
                  </a:cubicBezTo>
                  <a:cubicBezTo>
                    <a:pt x="41" y="10"/>
                    <a:pt x="47" y="11"/>
                    <a:pt x="52" y="1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7" y="1"/>
                    <a:pt x="42" y="0"/>
                    <a:pt x="34" y="0"/>
                  </a:cubicBezTo>
                  <a:cubicBezTo>
                    <a:pt x="13" y="0"/>
                    <a:pt x="0" y="12"/>
                    <a:pt x="0" y="33"/>
                  </a:cubicBezTo>
                  <a:cubicBezTo>
                    <a:pt x="0" y="54"/>
                    <a:pt x="14" y="65"/>
                    <a:pt x="34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>
              <a:extLst>
                <a:ext uri="{FF2B5EF4-FFF2-40B4-BE49-F238E27FC236}">
                  <a16:creationId xmlns:a16="http://schemas.microsoft.com/office/drawing/2014/main" id="{FEC7B166-A75D-4A83-BF64-64E592C0F69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25526" y="4806950"/>
              <a:ext cx="47625" cy="55563"/>
            </a:xfrm>
            <a:custGeom>
              <a:avLst/>
              <a:gdLst>
                <a:gd name="T0" fmla="*/ 39 w 43"/>
                <a:gd name="T1" fmla="*/ 35 h 49"/>
                <a:gd name="T2" fmla="*/ 24 w 43"/>
                <a:gd name="T3" fmla="*/ 40 h 49"/>
                <a:gd name="T4" fmla="*/ 11 w 43"/>
                <a:gd name="T5" fmla="*/ 28 h 49"/>
                <a:gd name="T6" fmla="*/ 43 w 43"/>
                <a:gd name="T7" fmla="*/ 28 h 49"/>
                <a:gd name="T8" fmla="*/ 21 w 43"/>
                <a:gd name="T9" fmla="*/ 0 h 49"/>
                <a:gd name="T10" fmla="*/ 0 w 43"/>
                <a:gd name="T11" fmla="*/ 25 h 49"/>
                <a:gd name="T12" fmla="*/ 24 w 43"/>
                <a:gd name="T13" fmla="*/ 49 h 49"/>
                <a:gd name="T14" fmla="*/ 39 w 43"/>
                <a:gd name="T15" fmla="*/ 45 h 49"/>
                <a:gd name="T16" fmla="*/ 39 w 43"/>
                <a:gd name="T17" fmla="*/ 35 h 49"/>
                <a:gd name="T18" fmla="*/ 22 w 43"/>
                <a:gd name="T19" fmla="*/ 9 h 49"/>
                <a:gd name="T20" fmla="*/ 31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39" y="35"/>
                  </a:move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8" y="49"/>
                    <a:pt x="24" y="49"/>
                  </a:cubicBezTo>
                  <a:cubicBezTo>
                    <a:pt x="30" y="49"/>
                    <a:pt x="35" y="47"/>
                    <a:pt x="39" y="45"/>
                  </a:cubicBezTo>
                  <a:lnTo>
                    <a:pt x="39" y="35"/>
                  </a:lnTo>
                  <a:close/>
                  <a:moveTo>
                    <a:pt x="22" y="9"/>
                  </a:moveTo>
                  <a:cubicBezTo>
                    <a:pt x="28" y="9"/>
                    <a:pt x="31" y="14"/>
                    <a:pt x="3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>
              <a:extLst>
                <a:ext uri="{FF2B5EF4-FFF2-40B4-BE49-F238E27FC236}">
                  <a16:creationId xmlns:a16="http://schemas.microsoft.com/office/drawing/2014/main" id="{0B66A86E-D266-4199-95B1-4740266981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3363" y="4794250"/>
              <a:ext cx="34925" cy="68263"/>
            </a:xfrm>
            <a:custGeom>
              <a:avLst/>
              <a:gdLst>
                <a:gd name="T0" fmla="*/ 8 w 32"/>
                <a:gd name="T1" fmla="*/ 46 h 61"/>
                <a:gd name="T2" fmla="*/ 23 w 32"/>
                <a:gd name="T3" fmla="*/ 61 h 61"/>
                <a:gd name="T4" fmla="*/ 32 w 32"/>
                <a:gd name="T5" fmla="*/ 60 h 61"/>
                <a:gd name="T6" fmla="*/ 32 w 32"/>
                <a:gd name="T7" fmla="*/ 50 h 61"/>
                <a:gd name="T8" fmla="*/ 26 w 32"/>
                <a:gd name="T9" fmla="*/ 51 h 61"/>
                <a:gd name="T10" fmla="*/ 20 w 32"/>
                <a:gd name="T11" fmla="*/ 44 h 61"/>
                <a:gd name="T12" fmla="*/ 20 w 32"/>
                <a:gd name="T13" fmla="*/ 22 h 61"/>
                <a:gd name="T14" fmla="*/ 31 w 32"/>
                <a:gd name="T15" fmla="*/ 22 h 61"/>
                <a:gd name="T16" fmla="*/ 31 w 32"/>
                <a:gd name="T17" fmla="*/ 13 h 61"/>
                <a:gd name="T18" fmla="*/ 20 w 32"/>
                <a:gd name="T19" fmla="*/ 13 h 61"/>
                <a:gd name="T20" fmla="*/ 20 w 32"/>
                <a:gd name="T21" fmla="*/ 0 h 61"/>
                <a:gd name="T22" fmla="*/ 8 w 32"/>
                <a:gd name="T23" fmla="*/ 4 h 61"/>
                <a:gd name="T24" fmla="*/ 8 w 32"/>
                <a:gd name="T25" fmla="*/ 13 h 61"/>
                <a:gd name="T26" fmla="*/ 0 w 32"/>
                <a:gd name="T27" fmla="*/ 13 h 61"/>
                <a:gd name="T28" fmla="*/ 0 w 32"/>
                <a:gd name="T29" fmla="*/ 22 h 61"/>
                <a:gd name="T30" fmla="*/ 8 w 32"/>
                <a:gd name="T31" fmla="*/ 22 h 61"/>
                <a:gd name="T32" fmla="*/ 8 w 32"/>
                <a:gd name="T3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61">
                  <a:moveTo>
                    <a:pt x="8" y="46"/>
                  </a:moveTo>
                  <a:cubicBezTo>
                    <a:pt x="8" y="55"/>
                    <a:pt x="14" y="61"/>
                    <a:pt x="23" y="61"/>
                  </a:cubicBezTo>
                  <a:cubicBezTo>
                    <a:pt x="27" y="61"/>
                    <a:pt x="29" y="60"/>
                    <a:pt x="32" y="6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51"/>
                    <a:pt x="28" y="51"/>
                    <a:pt x="26" y="51"/>
                  </a:cubicBezTo>
                  <a:cubicBezTo>
                    <a:pt x="22" y="51"/>
                    <a:pt x="20" y="48"/>
                    <a:pt x="20" y="4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lnTo>
                    <a:pt x="8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32">
              <a:extLst>
                <a:ext uri="{FF2B5EF4-FFF2-40B4-BE49-F238E27FC236}">
                  <a16:creationId xmlns:a16="http://schemas.microsoft.com/office/drawing/2014/main" id="{9E2AA9CA-237D-4FA0-9DBB-D8ECDEB207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66838" y="4787900"/>
              <a:ext cx="14288" cy="11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33">
              <a:extLst>
                <a:ext uri="{FF2B5EF4-FFF2-40B4-BE49-F238E27FC236}">
                  <a16:creationId xmlns:a16="http://schemas.microsoft.com/office/drawing/2014/main" id="{A707DC0D-016A-4366-9EAD-17F1FBBAF7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66838" y="4808538"/>
              <a:ext cx="14288" cy="5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4">
              <a:extLst>
                <a:ext uri="{FF2B5EF4-FFF2-40B4-BE49-F238E27FC236}">
                  <a16:creationId xmlns:a16="http://schemas.microsoft.com/office/drawing/2014/main" id="{5B35B1AF-024B-49E5-8D2E-29AFA92EA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7901" y="4787900"/>
              <a:ext cx="46038" cy="73025"/>
            </a:xfrm>
            <a:custGeom>
              <a:avLst/>
              <a:gdLst>
                <a:gd name="T0" fmla="*/ 9 w 29"/>
                <a:gd name="T1" fmla="*/ 30 h 46"/>
                <a:gd name="T2" fmla="*/ 9 w 29"/>
                <a:gd name="T3" fmla="*/ 30 h 46"/>
                <a:gd name="T4" fmla="*/ 19 w 29"/>
                <a:gd name="T5" fmla="*/ 46 h 46"/>
                <a:gd name="T6" fmla="*/ 29 w 29"/>
                <a:gd name="T7" fmla="*/ 46 h 46"/>
                <a:gd name="T8" fmla="*/ 16 w 29"/>
                <a:gd name="T9" fmla="*/ 28 h 46"/>
                <a:gd name="T10" fmla="*/ 28 w 29"/>
                <a:gd name="T11" fmla="*/ 13 h 46"/>
                <a:gd name="T12" fmla="*/ 18 w 29"/>
                <a:gd name="T13" fmla="*/ 13 h 46"/>
                <a:gd name="T14" fmla="*/ 9 w 29"/>
                <a:gd name="T15" fmla="*/ 26 h 46"/>
                <a:gd name="T16" fmla="*/ 9 w 29"/>
                <a:gd name="T17" fmla="*/ 26 h 46"/>
                <a:gd name="T18" fmla="*/ 9 w 29"/>
                <a:gd name="T19" fmla="*/ 0 h 46"/>
                <a:gd name="T20" fmla="*/ 0 w 29"/>
                <a:gd name="T21" fmla="*/ 0 h 46"/>
                <a:gd name="T22" fmla="*/ 0 w 29"/>
                <a:gd name="T23" fmla="*/ 46 h 46"/>
                <a:gd name="T24" fmla="*/ 9 w 29"/>
                <a:gd name="T25" fmla="*/ 46 h 46"/>
                <a:gd name="T26" fmla="*/ 9 w 29"/>
                <a:gd name="T27" fmla="*/ 3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46">
                  <a:moveTo>
                    <a:pt x="9" y="30"/>
                  </a:moveTo>
                  <a:lnTo>
                    <a:pt x="9" y="30"/>
                  </a:lnTo>
                  <a:lnTo>
                    <a:pt x="19" y="46"/>
                  </a:lnTo>
                  <a:lnTo>
                    <a:pt x="29" y="46"/>
                  </a:lnTo>
                  <a:lnTo>
                    <a:pt x="16" y="28"/>
                  </a:lnTo>
                  <a:lnTo>
                    <a:pt x="28" y="13"/>
                  </a:lnTo>
                  <a:lnTo>
                    <a:pt x="18" y="13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9" y="46"/>
                  </a:lnTo>
                  <a:lnTo>
                    <a:pt x="9" y="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5">
              <a:extLst>
                <a:ext uri="{FF2B5EF4-FFF2-40B4-BE49-F238E27FC236}">
                  <a16:creationId xmlns:a16="http://schemas.microsoft.com/office/drawing/2014/main" id="{E2872F08-BE82-4AD7-BA5C-9A5948576B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851" y="4806950"/>
              <a:ext cx="36513" cy="55563"/>
            </a:xfrm>
            <a:custGeom>
              <a:avLst/>
              <a:gdLst>
                <a:gd name="T0" fmla="*/ 12 w 33"/>
                <a:gd name="T1" fmla="*/ 14 h 49"/>
                <a:gd name="T2" fmla="*/ 19 w 33"/>
                <a:gd name="T3" fmla="*/ 9 h 49"/>
                <a:gd name="T4" fmla="*/ 30 w 33"/>
                <a:gd name="T5" fmla="*/ 11 h 49"/>
                <a:gd name="T6" fmla="*/ 31 w 33"/>
                <a:gd name="T7" fmla="*/ 2 h 49"/>
                <a:gd name="T8" fmla="*/ 18 w 33"/>
                <a:gd name="T9" fmla="*/ 0 h 49"/>
                <a:gd name="T10" fmla="*/ 0 w 33"/>
                <a:gd name="T11" fmla="*/ 15 h 49"/>
                <a:gd name="T12" fmla="*/ 21 w 33"/>
                <a:gd name="T13" fmla="*/ 34 h 49"/>
                <a:gd name="T14" fmla="*/ 13 w 33"/>
                <a:gd name="T15" fmla="*/ 40 h 49"/>
                <a:gd name="T16" fmla="*/ 1 w 33"/>
                <a:gd name="T17" fmla="*/ 37 h 49"/>
                <a:gd name="T18" fmla="*/ 0 w 33"/>
                <a:gd name="T19" fmla="*/ 47 h 49"/>
                <a:gd name="T20" fmla="*/ 14 w 33"/>
                <a:gd name="T21" fmla="*/ 49 h 49"/>
                <a:gd name="T22" fmla="*/ 33 w 33"/>
                <a:gd name="T23" fmla="*/ 34 h 49"/>
                <a:gd name="T24" fmla="*/ 12 w 33"/>
                <a:gd name="T25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49">
                  <a:moveTo>
                    <a:pt x="12" y="14"/>
                  </a:moveTo>
                  <a:cubicBezTo>
                    <a:pt x="12" y="10"/>
                    <a:pt x="16" y="9"/>
                    <a:pt x="19" y="9"/>
                  </a:cubicBezTo>
                  <a:cubicBezTo>
                    <a:pt x="24" y="9"/>
                    <a:pt x="26" y="10"/>
                    <a:pt x="30" y="1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7" y="1"/>
                    <a:pt x="23" y="0"/>
                    <a:pt x="18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31"/>
                    <a:pt x="21" y="25"/>
                    <a:pt x="21" y="34"/>
                  </a:cubicBezTo>
                  <a:cubicBezTo>
                    <a:pt x="21" y="39"/>
                    <a:pt x="16" y="40"/>
                    <a:pt x="13" y="40"/>
                  </a:cubicBezTo>
                  <a:cubicBezTo>
                    <a:pt x="9" y="40"/>
                    <a:pt x="5" y="39"/>
                    <a:pt x="1" y="3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" y="48"/>
                    <a:pt x="9" y="49"/>
                    <a:pt x="14" y="49"/>
                  </a:cubicBezTo>
                  <a:cubicBezTo>
                    <a:pt x="24" y="49"/>
                    <a:pt x="33" y="44"/>
                    <a:pt x="33" y="34"/>
                  </a:cubicBezTo>
                  <a:cubicBezTo>
                    <a:pt x="33" y="17"/>
                    <a:pt x="12" y="22"/>
                    <a:pt x="12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6">
              <a:extLst>
                <a:ext uri="{FF2B5EF4-FFF2-40B4-BE49-F238E27FC236}">
                  <a16:creationId xmlns:a16="http://schemas.microsoft.com/office/drawing/2014/main" id="{D570D9E8-34FA-48DC-938E-D790C2A94F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9351" y="4791075"/>
              <a:ext cx="60325" cy="69850"/>
            </a:xfrm>
            <a:custGeom>
              <a:avLst/>
              <a:gdLst>
                <a:gd name="T0" fmla="*/ 54 w 54"/>
                <a:gd name="T1" fmla="*/ 31 h 63"/>
                <a:gd name="T2" fmla="*/ 18 w 54"/>
                <a:gd name="T3" fmla="*/ 0 h 63"/>
                <a:gd name="T4" fmla="*/ 0 w 54"/>
                <a:gd name="T5" fmla="*/ 0 h 63"/>
                <a:gd name="T6" fmla="*/ 0 w 54"/>
                <a:gd name="T7" fmla="*/ 63 h 63"/>
                <a:gd name="T8" fmla="*/ 18 w 54"/>
                <a:gd name="T9" fmla="*/ 63 h 63"/>
                <a:gd name="T10" fmla="*/ 54 w 54"/>
                <a:gd name="T11" fmla="*/ 31 h 63"/>
                <a:gd name="T12" fmla="*/ 20 w 54"/>
                <a:gd name="T13" fmla="*/ 53 h 63"/>
                <a:gd name="T14" fmla="*/ 13 w 54"/>
                <a:gd name="T15" fmla="*/ 53 h 63"/>
                <a:gd name="T16" fmla="*/ 13 w 54"/>
                <a:gd name="T17" fmla="*/ 10 h 63"/>
                <a:gd name="T18" fmla="*/ 20 w 54"/>
                <a:gd name="T19" fmla="*/ 10 h 63"/>
                <a:gd name="T20" fmla="*/ 41 w 54"/>
                <a:gd name="T21" fmla="*/ 31 h 63"/>
                <a:gd name="T22" fmla="*/ 20 w 54"/>
                <a:gd name="T23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63">
                  <a:moveTo>
                    <a:pt x="54" y="31"/>
                  </a:moveTo>
                  <a:cubicBezTo>
                    <a:pt x="54" y="6"/>
                    <a:pt x="37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37" y="63"/>
                    <a:pt x="54" y="56"/>
                    <a:pt x="54" y="31"/>
                  </a:cubicBezTo>
                  <a:moveTo>
                    <a:pt x="20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0" y="10"/>
                    <a:pt x="41" y="18"/>
                    <a:pt x="41" y="31"/>
                  </a:cubicBezTo>
                  <a:cubicBezTo>
                    <a:pt x="41" y="45"/>
                    <a:pt x="30" y="53"/>
                    <a:pt x="20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7">
              <a:extLst>
                <a:ext uri="{FF2B5EF4-FFF2-40B4-BE49-F238E27FC236}">
                  <a16:creationId xmlns:a16="http://schemas.microsoft.com/office/drawing/2014/main" id="{4C8072AF-AC5D-48E8-843C-7E172B0238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68413" y="4808538"/>
              <a:ext cx="52388" cy="52388"/>
            </a:xfrm>
            <a:custGeom>
              <a:avLst/>
              <a:gdLst>
                <a:gd name="T0" fmla="*/ 33 w 33"/>
                <a:gd name="T1" fmla="*/ 0 h 33"/>
                <a:gd name="T2" fmla="*/ 25 w 33"/>
                <a:gd name="T3" fmla="*/ 0 h 33"/>
                <a:gd name="T4" fmla="*/ 17 w 33"/>
                <a:gd name="T5" fmla="*/ 24 h 33"/>
                <a:gd name="T6" fmla="*/ 17 w 33"/>
                <a:gd name="T7" fmla="*/ 24 h 33"/>
                <a:gd name="T8" fmla="*/ 9 w 33"/>
                <a:gd name="T9" fmla="*/ 0 h 33"/>
                <a:gd name="T10" fmla="*/ 0 w 33"/>
                <a:gd name="T11" fmla="*/ 0 h 33"/>
                <a:gd name="T12" fmla="*/ 12 w 33"/>
                <a:gd name="T13" fmla="*/ 33 h 33"/>
                <a:gd name="T14" fmla="*/ 21 w 33"/>
                <a:gd name="T15" fmla="*/ 33 h 33"/>
                <a:gd name="T16" fmla="*/ 33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33" y="0"/>
                  </a:moveTo>
                  <a:lnTo>
                    <a:pt x="25" y="0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9" y="0"/>
                  </a:lnTo>
                  <a:lnTo>
                    <a:pt x="0" y="0"/>
                  </a:lnTo>
                  <a:lnTo>
                    <a:pt x="12" y="33"/>
                  </a:lnTo>
                  <a:lnTo>
                    <a:pt x="21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8">
              <a:extLst>
                <a:ext uri="{FF2B5EF4-FFF2-40B4-BE49-F238E27FC236}">
                  <a16:creationId xmlns:a16="http://schemas.microsoft.com/office/drawing/2014/main" id="{45E0DFEE-DBAD-46E8-BAA1-264066F382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0276" y="4806950"/>
              <a:ext cx="39688" cy="55563"/>
            </a:xfrm>
            <a:custGeom>
              <a:avLst/>
              <a:gdLst>
                <a:gd name="T0" fmla="*/ 23 w 35"/>
                <a:gd name="T1" fmla="*/ 49 h 49"/>
                <a:gd name="T2" fmla="*/ 35 w 35"/>
                <a:gd name="T3" fmla="*/ 47 h 49"/>
                <a:gd name="T4" fmla="*/ 34 w 35"/>
                <a:gd name="T5" fmla="*/ 37 h 49"/>
                <a:gd name="T6" fmla="*/ 25 w 35"/>
                <a:gd name="T7" fmla="*/ 39 h 49"/>
                <a:gd name="T8" fmla="*/ 13 w 35"/>
                <a:gd name="T9" fmla="*/ 24 h 49"/>
                <a:gd name="T10" fmla="*/ 25 w 35"/>
                <a:gd name="T11" fmla="*/ 10 h 49"/>
                <a:gd name="T12" fmla="*/ 33 w 35"/>
                <a:gd name="T13" fmla="*/ 11 h 49"/>
                <a:gd name="T14" fmla="*/ 34 w 35"/>
                <a:gd name="T15" fmla="*/ 2 h 49"/>
                <a:gd name="T16" fmla="*/ 22 w 35"/>
                <a:gd name="T17" fmla="*/ 0 h 49"/>
                <a:gd name="T18" fmla="*/ 0 w 35"/>
                <a:gd name="T19" fmla="*/ 24 h 49"/>
                <a:gd name="T20" fmla="*/ 23 w 35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9">
                  <a:moveTo>
                    <a:pt x="23" y="49"/>
                  </a:moveTo>
                  <a:cubicBezTo>
                    <a:pt x="28" y="49"/>
                    <a:pt x="31" y="48"/>
                    <a:pt x="35" y="4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8" y="39"/>
                    <a:pt x="25" y="39"/>
                  </a:cubicBezTo>
                  <a:cubicBezTo>
                    <a:pt x="17" y="39"/>
                    <a:pt x="13" y="33"/>
                    <a:pt x="13" y="24"/>
                  </a:cubicBezTo>
                  <a:cubicBezTo>
                    <a:pt x="13" y="16"/>
                    <a:pt x="17" y="10"/>
                    <a:pt x="25" y="10"/>
                  </a:cubicBezTo>
                  <a:cubicBezTo>
                    <a:pt x="28" y="10"/>
                    <a:pt x="31" y="10"/>
                    <a:pt x="33" y="1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1" y="1"/>
                    <a:pt x="27" y="0"/>
                    <a:pt x="22" y="0"/>
                  </a:cubicBezTo>
                  <a:cubicBezTo>
                    <a:pt x="8" y="0"/>
                    <a:pt x="0" y="11"/>
                    <a:pt x="0" y="24"/>
                  </a:cubicBezTo>
                  <a:cubicBezTo>
                    <a:pt x="0" y="38"/>
                    <a:pt x="8" y="49"/>
                    <a:pt x="23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39">
              <a:extLst>
                <a:ext uri="{FF2B5EF4-FFF2-40B4-BE49-F238E27FC236}">
                  <a16:creationId xmlns:a16="http://schemas.microsoft.com/office/drawing/2014/main" id="{A1808B06-FEDE-4919-B3BF-250A90013D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063" y="4787900"/>
              <a:ext cx="12700" cy="11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40">
              <a:extLst>
                <a:ext uri="{FF2B5EF4-FFF2-40B4-BE49-F238E27FC236}">
                  <a16:creationId xmlns:a16="http://schemas.microsoft.com/office/drawing/2014/main" id="{2991B691-0BCF-465B-B848-61F4CFC3C8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4713" y="4806950"/>
              <a:ext cx="47625" cy="55563"/>
            </a:xfrm>
            <a:custGeom>
              <a:avLst/>
              <a:gdLst>
                <a:gd name="T0" fmla="*/ 22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5 w 43"/>
                <a:gd name="T11" fmla="*/ 40 h 49"/>
                <a:gd name="T12" fmla="*/ 12 w 43"/>
                <a:gd name="T13" fmla="*/ 28 h 49"/>
                <a:gd name="T14" fmla="*/ 43 w 43"/>
                <a:gd name="T15" fmla="*/ 28 h 49"/>
                <a:gd name="T16" fmla="*/ 22 w 43"/>
                <a:gd name="T17" fmla="*/ 0 h 49"/>
                <a:gd name="T18" fmla="*/ 12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2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2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8"/>
                    <a:pt x="31" y="40"/>
                    <a:pt x="25" y="40"/>
                  </a:cubicBezTo>
                  <a:cubicBezTo>
                    <a:pt x="17" y="40"/>
                    <a:pt x="12" y="36"/>
                    <a:pt x="1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9" y="0"/>
                    <a:pt x="22" y="0"/>
                  </a:cubicBezTo>
                  <a:moveTo>
                    <a:pt x="12" y="20"/>
                  </a:moveTo>
                  <a:cubicBezTo>
                    <a:pt x="12" y="14"/>
                    <a:pt x="16" y="9"/>
                    <a:pt x="22" y="9"/>
                  </a:cubicBezTo>
                  <a:cubicBezTo>
                    <a:pt x="29" y="9"/>
                    <a:pt x="32" y="14"/>
                    <a:pt x="32" y="20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41">
              <a:extLst>
                <a:ext uri="{FF2B5EF4-FFF2-40B4-BE49-F238E27FC236}">
                  <a16:creationId xmlns:a16="http://schemas.microsoft.com/office/drawing/2014/main" id="{9ABE975A-4A8C-492C-9653-70D5BF49EF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28738" y="4806950"/>
              <a:ext cx="30163" cy="53975"/>
            </a:xfrm>
            <a:custGeom>
              <a:avLst/>
              <a:gdLst>
                <a:gd name="T0" fmla="*/ 22 w 28"/>
                <a:gd name="T1" fmla="*/ 12 h 48"/>
                <a:gd name="T2" fmla="*/ 28 w 28"/>
                <a:gd name="T3" fmla="*/ 13 h 48"/>
                <a:gd name="T4" fmla="*/ 28 w 28"/>
                <a:gd name="T5" fmla="*/ 1 h 48"/>
                <a:gd name="T6" fmla="*/ 24 w 28"/>
                <a:gd name="T7" fmla="*/ 0 h 48"/>
                <a:gd name="T8" fmla="*/ 11 w 28"/>
                <a:gd name="T9" fmla="*/ 12 h 48"/>
                <a:gd name="T10" fmla="*/ 11 w 28"/>
                <a:gd name="T11" fmla="*/ 12 h 48"/>
                <a:gd name="T12" fmla="*/ 11 w 28"/>
                <a:gd name="T13" fmla="*/ 1 h 48"/>
                <a:gd name="T14" fmla="*/ 0 w 28"/>
                <a:gd name="T15" fmla="*/ 1 h 48"/>
                <a:gd name="T16" fmla="*/ 0 w 28"/>
                <a:gd name="T17" fmla="*/ 48 h 48"/>
                <a:gd name="T18" fmla="*/ 12 w 28"/>
                <a:gd name="T19" fmla="*/ 48 h 48"/>
                <a:gd name="T20" fmla="*/ 12 w 28"/>
                <a:gd name="T21" fmla="*/ 31 h 48"/>
                <a:gd name="T22" fmla="*/ 22 w 28"/>
                <a:gd name="T23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8">
                  <a:moveTo>
                    <a:pt x="22" y="12"/>
                  </a:moveTo>
                  <a:cubicBezTo>
                    <a:pt x="24" y="12"/>
                    <a:pt x="26" y="12"/>
                    <a:pt x="28" y="1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7" y="0"/>
                    <a:pt x="12" y="8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24"/>
                    <a:pt x="12" y="12"/>
                    <a:pt x="22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15B6B632-BD01-49C4-8195-11CDED7252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17613" y="4806950"/>
              <a:ext cx="46038" cy="55563"/>
            </a:xfrm>
            <a:custGeom>
              <a:avLst/>
              <a:gdLst>
                <a:gd name="T0" fmla="*/ 21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4 w 43"/>
                <a:gd name="T11" fmla="*/ 40 h 49"/>
                <a:gd name="T12" fmla="*/ 11 w 43"/>
                <a:gd name="T13" fmla="*/ 28 h 49"/>
                <a:gd name="T14" fmla="*/ 43 w 43"/>
                <a:gd name="T15" fmla="*/ 28 h 49"/>
                <a:gd name="T16" fmla="*/ 21 w 43"/>
                <a:gd name="T17" fmla="*/ 0 h 49"/>
                <a:gd name="T18" fmla="*/ 11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1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1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0" y="49"/>
                    <a:pt x="35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moveTo>
                    <a:pt x="11" y="20"/>
                  </a:moveTo>
                  <a:cubicBezTo>
                    <a:pt x="12" y="14"/>
                    <a:pt x="15" y="9"/>
                    <a:pt x="22" y="9"/>
                  </a:cubicBezTo>
                  <a:cubicBezTo>
                    <a:pt x="29" y="9"/>
                    <a:pt x="31" y="14"/>
                    <a:pt x="32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Rectangle 43">
              <a:extLst>
                <a:ext uri="{FF2B5EF4-FFF2-40B4-BE49-F238E27FC236}">
                  <a16:creationId xmlns:a16="http://schemas.microsoft.com/office/drawing/2014/main" id="{7BC60EF1-C2DF-41A1-8879-594C52493D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063" y="4808538"/>
              <a:ext cx="12700" cy="5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44">
              <a:extLst>
                <a:ext uri="{FF2B5EF4-FFF2-40B4-BE49-F238E27FC236}">
                  <a16:creationId xmlns:a16="http://schemas.microsoft.com/office/drawing/2014/main" id="{6ECEBC69-37B8-4B91-9BEE-025E8EDCDE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5851" y="4810125"/>
              <a:ext cx="50800" cy="50800"/>
            </a:xfrm>
            <a:custGeom>
              <a:avLst/>
              <a:gdLst>
                <a:gd name="T0" fmla="*/ 32 w 32"/>
                <a:gd name="T1" fmla="*/ 14 h 32"/>
                <a:gd name="T2" fmla="*/ 19 w 32"/>
                <a:gd name="T3" fmla="*/ 14 h 32"/>
                <a:gd name="T4" fmla="*/ 19 w 32"/>
                <a:gd name="T5" fmla="*/ 0 h 32"/>
                <a:gd name="T6" fmla="*/ 14 w 32"/>
                <a:gd name="T7" fmla="*/ 0 h 32"/>
                <a:gd name="T8" fmla="*/ 14 w 32"/>
                <a:gd name="T9" fmla="*/ 14 h 32"/>
                <a:gd name="T10" fmla="*/ 0 w 32"/>
                <a:gd name="T11" fmla="*/ 14 h 32"/>
                <a:gd name="T12" fmla="*/ 0 w 32"/>
                <a:gd name="T13" fmla="*/ 18 h 32"/>
                <a:gd name="T14" fmla="*/ 14 w 32"/>
                <a:gd name="T15" fmla="*/ 18 h 32"/>
                <a:gd name="T16" fmla="*/ 14 w 32"/>
                <a:gd name="T17" fmla="*/ 32 h 32"/>
                <a:gd name="T18" fmla="*/ 19 w 32"/>
                <a:gd name="T19" fmla="*/ 32 h 32"/>
                <a:gd name="T20" fmla="*/ 19 w 32"/>
                <a:gd name="T21" fmla="*/ 18 h 32"/>
                <a:gd name="T22" fmla="*/ 32 w 32"/>
                <a:gd name="T23" fmla="*/ 18 h 32"/>
                <a:gd name="T24" fmla="*/ 32 w 32"/>
                <a:gd name="T25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2">
                  <a:moveTo>
                    <a:pt x="32" y="14"/>
                  </a:moveTo>
                  <a:lnTo>
                    <a:pt x="19" y="14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14" y="32"/>
                  </a:lnTo>
                  <a:lnTo>
                    <a:pt x="19" y="32"/>
                  </a:lnTo>
                  <a:lnTo>
                    <a:pt x="19" y="18"/>
                  </a:lnTo>
                  <a:lnTo>
                    <a:pt x="32" y="18"/>
                  </a:lnTo>
                  <a:lnTo>
                    <a:pt x="32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719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195" userDrawn="1">
          <p15:clr>
            <a:srgbClr val="FBAE40"/>
          </p15:clr>
        </p15:guide>
        <p15:guide id="8" orient="horz" pos="57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lue cor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8E3FCD8-EBD5-4F01-AB37-1E7B1CF79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588" y="915988"/>
            <a:ext cx="2803525" cy="3743325"/>
          </a:xfrm>
        </p:spPr>
        <p:txBody>
          <a:bodyPr lIns="0" tIns="90000" rIns="90000" bIns="90000" anchor="t">
            <a:noAutofit/>
          </a:bodyPr>
          <a:lstStyle>
            <a:lvl1pPr>
              <a:lnSpc>
                <a:spcPts val="3000"/>
              </a:lnSpc>
              <a:spcBef>
                <a:spcPts val="400"/>
              </a:spcBef>
              <a:spcAft>
                <a:spcPts val="4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»Title, </a:t>
            </a:r>
            <a:br>
              <a:rPr lang="en-US" noProof="0" dirty="0"/>
            </a:br>
            <a:r>
              <a:rPr lang="en-US" noProof="0" dirty="0"/>
              <a:t>Arial 24 pt.</a:t>
            </a:r>
          </a:p>
        </p:txBody>
      </p:sp>
      <p:sp>
        <p:nvSpPr>
          <p:cNvPr id="138" name="Textplatzhalter 6">
            <a:extLst>
              <a:ext uri="{FF2B5EF4-FFF2-40B4-BE49-F238E27FC236}">
                <a16:creationId xmlns:a16="http://schemas.microsoft.com/office/drawing/2014/main" id="{BFBD647E-1D2B-4D93-AC1E-C84542B581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86" y="176213"/>
            <a:ext cx="2803528" cy="669607"/>
          </a:xfrm>
          <a:noFill/>
        </p:spPr>
        <p:txBody>
          <a:bodyPr lIns="0" rIns="90000">
            <a:noAutofit/>
          </a:bodyPr>
          <a:lstStyle>
            <a:lvl1pPr marL="288000" indent="-288000" algn="l">
              <a:lnSpc>
                <a:spcPts val="2000"/>
              </a:lnSpc>
              <a:buFont typeface="+mj-lt"/>
              <a:buNone/>
              <a:defRPr lang="en-US" sz="1600" b="1" kern="1200" noProof="0" dirty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Chapter, Arial 16 pt.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4B41FA1-6E79-4CA5-BDEF-AB4DA7FD36A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162299" y="915988"/>
            <a:ext cx="5730875" cy="3743325"/>
          </a:xfrm>
        </p:spPr>
        <p:txBody>
          <a:bodyPr lIns="90000">
            <a:noAutofit/>
          </a:bodyPr>
          <a:lstStyle>
            <a:lvl1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6CFECA9-57AF-4FB7-AA3A-80E88079F601}"/>
              </a:ext>
            </a:extLst>
          </p:cNvPr>
          <p:cNvSpPr>
            <a:spLocks noChangeAspect="1"/>
          </p:cNvSpPr>
          <p:nvPr/>
        </p:nvSpPr>
        <p:spPr>
          <a:xfrm>
            <a:off x="8256313" y="-7034"/>
            <a:ext cx="894721" cy="907336"/>
          </a:xfrm>
          <a:custGeom>
            <a:avLst/>
            <a:gdLst>
              <a:gd name="connsiteX0" fmla="*/ 384 w 894721"/>
              <a:gd name="connsiteY0" fmla="*/ 0 h 907336"/>
              <a:gd name="connsiteX1" fmla="*/ 894721 w 894721"/>
              <a:gd name="connsiteY1" fmla="*/ 0 h 907336"/>
              <a:gd name="connsiteX2" fmla="*/ 894721 w 894721"/>
              <a:gd name="connsiteY2" fmla="*/ 907336 h 907336"/>
              <a:gd name="connsiteX3" fmla="*/ 807981 w 894721"/>
              <a:gd name="connsiteY3" fmla="*/ 902956 h 907336"/>
              <a:gd name="connsiteX4" fmla="*/ 0 w 894721"/>
              <a:gd name="connsiteY4" fmla="*/ 7602 h 90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721" h="907336">
                <a:moveTo>
                  <a:pt x="384" y="0"/>
                </a:moveTo>
                <a:lnTo>
                  <a:pt x="894721" y="0"/>
                </a:lnTo>
                <a:lnTo>
                  <a:pt x="894721" y="907336"/>
                </a:lnTo>
                <a:lnTo>
                  <a:pt x="807981" y="902956"/>
                </a:lnTo>
                <a:cubicBezTo>
                  <a:pt x="354150" y="856867"/>
                  <a:pt x="0" y="473592"/>
                  <a:pt x="0" y="760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E4EF393-35CC-4C8B-A45C-C31712B54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66760" y="4865346"/>
            <a:ext cx="54292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r"/>
            <a:fld id="{A823B7DF-3744-4CDA-9285-B50C8DDE91A7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60C1E78F-4B6E-42C7-9586-E3643632A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83985" y="4865346"/>
            <a:ext cx="1825958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Presentation title, department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EF10E0F2-E1D2-4F51-BD25-CEFC5180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6501" y="4865346"/>
            <a:ext cx="32667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EA146F29-519D-4C45-A00B-9A5AC736E7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57F1429B-2808-467F-A32A-F78079011132}"/>
              </a:ext>
            </a:extLst>
          </p:cNvPr>
          <p:cNvSpPr>
            <a:spLocks noChangeAspect="1"/>
          </p:cNvSpPr>
          <p:nvPr/>
        </p:nvSpPr>
        <p:spPr>
          <a:xfrm>
            <a:off x="8256313" y="-7034"/>
            <a:ext cx="894721" cy="907336"/>
          </a:xfrm>
          <a:custGeom>
            <a:avLst/>
            <a:gdLst>
              <a:gd name="connsiteX0" fmla="*/ 384 w 894721"/>
              <a:gd name="connsiteY0" fmla="*/ 0 h 907336"/>
              <a:gd name="connsiteX1" fmla="*/ 894721 w 894721"/>
              <a:gd name="connsiteY1" fmla="*/ 0 h 907336"/>
              <a:gd name="connsiteX2" fmla="*/ 894721 w 894721"/>
              <a:gd name="connsiteY2" fmla="*/ 907336 h 907336"/>
              <a:gd name="connsiteX3" fmla="*/ 807981 w 894721"/>
              <a:gd name="connsiteY3" fmla="*/ 902956 h 907336"/>
              <a:gd name="connsiteX4" fmla="*/ 0 w 894721"/>
              <a:gd name="connsiteY4" fmla="*/ 7602 h 90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721" h="907336">
                <a:moveTo>
                  <a:pt x="384" y="0"/>
                </a:moveTo>
                <a:lnTo>
                  <a:pt x="894721" y="0"/>
                </a:lnTo>
                <a:lnTo>
                  <a:pt x="894721" y="907336"/>
                </a:lnTo>
                <a:lnTo>
                  <a:pt x="807981" y="902956"/>
                </a:lnTo>
                <a:cubicBezTo>
                  <a:pt x="354150" y="856867"/>
                  <a:pt x="0" y="473592"/>
                  <a:pt x="0" y="760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F0758C68-BA9C-42FB-82F0-91D3794C05CF}"/>
              </a:ext>
            </a:extLst>
          </p:cNvPr>
          <p:cNvSpPr>
            <a:spLocks noChangeAspect="1"/>
          </p:cNvSpPr>
          <p:nvPr/>
        </p:nvSpPr>
        <p:spPr>
          <a:xfrm>
            <a:off x="8256313" y="-7034"/>
            <a:ext cx="894721" cy="907336"/>
          </a:xfrm>
          <a:custGeom>
            <a:avLst/>
            <a:gdLst>
              <a:gd name="connsiteX0" fmla="*/ 384 w 894721"/>
              <a:gd name="connsiteY0" fmla="*/ 0 h 907336"/>
              <a:gd name="connsiteX1" fmla="*/ 894721 w 894721"/>
              <a:gd name="connsiteY1" fmla="*/ 0 h 907336"/>
              <a:gd name="connsiteX2" fmla="*/ 894721 w 894721"/>
              <a:gd name="connsiteY2" fmla="*/ 907336 h 907336"/>
              <a:gd name="connsiteX3" fmla="*/ 807981 w 894721"/>
              <a:gd name="connsiteY3" fmla="*/ 902956 h 907336"/>
              <a:gd name="connsiteX4" fmla="*/ 0 w 894721"/>
              <a:gd name="connsiteY4" fmla="*/ 7602 h 90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721" h="907336">
                <a:moveTo>
                  <a:pt x="384" y="0"/>
                </a:moveTo>
                <a:lnTo>
                  <a:pt x="894721" y="0"/>
                </a:lnTo>
                <a:lnTo>
                  <a:pt x="894721" y="907336"/>
                </a:lnTo>
                <a:lnTo>
                  <a:pt x="807981" y="902956"/>
                </a:lnTo>
                <a:cubicBezTo>
                  <a:pt x="354150" y="856867"/>
                  <a:pt x="0" y="473592"/>
                  <a:pt x="0" y="760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31E31B3-73E1-47DF-9E6C-DB3C01A0B274}"/>
              </a:ext>
            </a:extLst>
          </p:cNvPr>
          <p:cNvSpPr>
            <a:spLocks noChangeAspect="1"/>
          </p:cNvSpPr>
          <p:nvPr userDrawn="1"/>
        </p:nvSpPr>
        <p:spPr>
          <a:xfrm>
            <a:off x="8256313" y="-7034"/>
            <a:ext cx="894721" cy="907336"/>
          </a:xfrm>
          <a:custGeom>
            <a:avLst/>
            <a:gdLst>
              <a:gd name="connsiteX0" fmla="*/ 384 w 894721"/>
              <a:gd name="connsiteY0" fmla="*/ 0 h 907336"/>
              <a:gd name="connsiteX1" fmla="*/ 894721 w 894721"/>
              <a:gd name="connsiteY1" fmla="*/ 0 h 907336"/>
              <a:gd name="connsiteX2" fmla="*/ 894721 w 894721"/>
              <a:gd name="connsiteY2" fmla="*/ 907336 h 907336"/>
              <a:gd name="connsiteX3" fmla="*/ 807981 w 894721"/>
              <a:gd name="connsiteY3" fmla="*/ 902956 h 907336"/>
              <a:gd name="connsiteX4" fmla="*/ 0 w 894721"/>
              <a:gd name="connsiteY4" fmla="*/ 7602 h 90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721" h="907336">
                <a:moveTo>
                  <a:pt x="384" y="0"/>
                </a:moveTo>
                <a:lnTo>
                  <a:pt x="894721" y="0"/>
                </a:lnTo>
                <a:lnTo>
                  <a:pt x="894721" y="907336"/>
                </a:lnTo>
                <a:lnTo>
                  <a:pt x="807981" y="902956"/>
                </a:lnTo>
                <a:cubicBezTo>
                  <a:pt x="354150" y="856867"/>
                  <a:pt x="0" y="473592"/>
                  <a:pt x="0" y="760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56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577" userDrawn="1">
          <p15:clr>
            <a:srgbClr val="FBAE40"/>
          </p15:clr>
        </p15:guide>
        <p15:guide id="8" orient="horz" pos="1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DD961E9C-5051-45F5-9339-D4E66FB39E28}"/>
              </a:ext>
            </a:extLst>
          </p:cNvPr>
          <p:cNvSpPr/>
          <p:nvPr userDrawn="1"/>
        </p:nvSpPr>
        <p:spPr>
          <a:xfrm>
            <a:off x="6084888" y="0"/>
            <a:ext cx="3059112" cy="5143500"/>
          </a:xfrm>
          <a:prstGeom prst="rect">
            <a:avLst/>
          </a:prstGeom>
          <a:gradFill>
            <a:gsLst>
              <a:gs pos="20000">
                <a:srgbClr val="00004B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21B8A16-2E73-4482-8002-6CDBD151788E}"/>
              </a:ext>
            </a:extLst>
          </p:cNvPr>
          <p:cNvSpPr/>
          <p:nvPr/>
        </p:nvSpPr>
        <p:spPr>
          <a:xfrm>
            <a:off x="6084888" y="0"/>
            <a:ext cx="3059112" cy="5143500"/>
          </a:xfrm>
          <a:prstGeom prst="rect">
            <a:avLst/>
          </a:prstGeom>
          <a:gradFill>
            <a:gsLst>
              <a:gs pos="20000">
                <a:srgbClr val="00004B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DF323A2-F490-4D1B-9046-2F3E832EC3E6}"/>
              </a:ext>
            </a:extLst>
          </p:cNvPr>
          <p:cNvSpPr/>
          <p:nvPr/>
        </p:nvSpPr>
        <p:spPr>
          <a:xfrm>
            <a:off x="6084888" y="0"/>
            <a:ext cx="3059112" cy="5143500"/>
          </a:xfrm>
          <a:prstGeom prst="rect">
            <a:avLst/>
          </a:prstGeom>
          <a:gradFill>
            <a:gsLst>
              <a:gs pos="20000">
                <a:srgbClr val="00004B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E64A87F-78D2-4885-991E-484F55916CE4}"/>
              </a:ext>
            </a:extLst>
          </p:cNvPr>
          <p:cNvSpPr/>
          <p:nvPr/>
        </p:nvSpPr>
        <p:spPr>
          <a:xfrm>
            <a:off x="6084888" y="0"/>
            <a:ext cx="3059112" cy="5143500"/>
          </a:xfrm>
          <a:prstGeom prst="rect">
            <a:avLst/>
          </a:prstGeom>
          <a:solidFill>
            <a:srgbClr val="00004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8E3FCD8-EBD5-4F01-AB37-1E7B1CF79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309" y="176213"/>
            <a:ext cx="5725391" cy="1027113"/>
          </a:xfrm>
        </p:spPr>
        <p:txBody>
          <a:bodyPr lIns="0" tIns="90000" rIns="90000" bIns="90000" anchor="ctr">
            <a:noAutofit/>
          </a:bodyPr>
          <a:lstStyle>
            <a:lvl1pPr>
              <a:lnSpc>
                <a:spcPts val="3000"/>
              </a:lnSpc>
              <a:spcBef>
                <a:spcPts val="400"/>
              </a:spcBef>
              <a:spcAft>
                <a:spcPts val="4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»Title, </a:t>
            </a:r>
            <a:br>
              <a:rPr lang="en-US" noProof="0" dirty="0"/>
            </a:br>
            <a:r>
              <a:rPr lang="en-US" noProof="0" dirty="0"/>
              <a:t>Arial 24 pt.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4B41FA1-6E79-4CA5-BDEF-AB4DA7FD36A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56309" y="1347789"/>
            <a:ext cx="5725391" cy="3311524"/>
          </a:xfrm>
        </p:spPr>
        <p:txBody>
          <a:bodyPr lIns="0">
            <a:noAutofit/>
          </a:bodyPr>
          <a:lstStyle>
            <a:lvl1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CF9B22B5-3DF1-4627-9C11-EF2041F9C0D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04444" y="1761750"/>
            <a:ext cx="1620000" cy="1620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C664161-B318-49B9-9D02-F59D5E40D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66760" y="4865346"/>
            <a:ext cx="54292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pPr algn="r"/>
            <a:fld id="{C40F6743-FE17-430F-8C4D-8CC9A320F4AC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BDC8E44-9213-4A0F-9216-D5198B20C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83985" y="4865346"/>
            <a:ext cx="1825958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department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9D71CDD-7F45-4D4D-BA17-4B0CFA2B6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6501" y="4865346"/>
            <a:ext cx="32667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EA146F29-519D-4C45-A00B-9A5AC736E7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2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9">
            <a:extLst>
              <a:ext uri="{FF2B5EF4-FFF2-40B4-BE49-F238E27FC236}">
                <a16:creationId xmlns:a16="http://schemas.microsoft.com/office/drawing/2014/main" id="{DD5C43AF-0C08-49AA-BBC0-323BACF890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0" y="0"/>
            <a:ext cx="4572000" cy="5143500"/>
          </a:xfrm>
          <a:blipFill>
            <a:blip r:embed="rId2"/>
            <a:stretch>
              <a:fillRect l="-60833" r="-59944" b="-32"/>
            </a:stretch>
          </a:blipFill>
          <a:effectLst/>
        </p:spPr>
        <p:txBody>
          <a:bodyPr lIns="72000"/>
          <a:lstStyle>
            <a:lvl1pPr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8E3FCD8-EBD5-4F01-AB37-1E7B1CF79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309" y="176213"/>
            <a:ext cx="4244254" cy="1027113"/>
          </a:xfrm>
        </p:spPr>
        <p:txBody>
          <a:bodyPr lIns="0" tIns="90000" rIns="90000" bIns="90000" anchor="ctr">
            <a:noAutofit/>
          </a:bodyPr>
          <a:lstStyle>
            <a:lvl1pPr>
              <a:lnSpc>
                <a:spcPts val="3000"/>
              </a:lnSpc>
              <a:spcBef>
                <a:spcPts val="400"/>
              </a:spcBef>
              <a:spcAft>
                <a:spcPts val="4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»Title, </a:t>
            </a:r>
            <a:br>
              <a:rPr lang="en-US" noProof="0" dirty="0"/>
            </a:br>
            <a:r>
              <a:rPr lang="en-US" noProof="0" dirty="0"/>
              <a:t>Arial 24 pt.</a:t>
            </a:r>
          </a:p>
        </p:txBody>
      </p:sp>
      <p:sp>
        <p:nvSpPr>
          <p:cNvPr id="15" name="Inhaltsplatzhalter 6">
            <a:extLst>
              <a:ext uri="{FF2B5EF4-FFF2-40B4-BE49-F238E27FC236}">
                <a16:creationId xmlns:a16="http://schemas.microsoft.com/office/drawing/2014/main" id="{24AF5284-4680-441F-B589-86DA6EF41B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56309" y="1347789"/>
            <a:ext cx="4244254" cy="3311524"/>
          </a:xfrm>
        </p:spPr>
        <p:txBody>
          <a:bodyPr lIns="0" anchor="t">
            <a:noAutofit/>
          </a:bodyPr>
          <a:lstStyle>
            <a:lvl1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220770A-F371-442F-AEB2-243E055DC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66760" y="4865346"/>
            <a:ext cx="54292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r"/>
            <a:fld id="{AA48E072-596F-4345-AD2E-C5A859DFCC41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4E42960-189B-4A1C-B872-3657DBA0A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83985" y="4865346"/>
            <a:ext cx="1825958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Presentation title, department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970B372-5071-48AD-A0B3-4294496A3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6501" y="4865346"/>
            <a:ext cx="32667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EA146F29-519D-4C45-A00B-9A5AC736E7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8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ext +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9">
            <a:extLst>
              <a:ext uri="{FF2B5EF4-FFF2-40B4-BE49-F238E27FC236}">
                <a16:creationId xmlns:a16="http://schemas.microsoft.com/office/drawing/2014/main" id="{57D1619F-2F25-4FA8-89BD-4ACB0A756C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43439" y="1347788"/>
            <a:ext cx="4249736" cy="3311525"/>
          </a:xfrm>
          <a:blipFill>
            <a:blip r:embed="rId2"/>
            <a:stretch>
              <a:fillRect l="-69220" t="-28482" r="-68298" b="-26890"/>
            </a:stretch>
          </a:blipFill>
          <a:effectLst/>
        </p:spPr>
        <p:txBody>
          <a:bodyPr lIns="72000"/>
          <a:lstStyle>
            <a:lvl1pPr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8E3FCD8-EBD5-4F01-AB37-1E7B1CF79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309" y="176213"/>
            <a:ext cx="8636866" cy="1027113"/>
          </a:xfrm>
        </p:spPr>
        <p:txBody>
          <a:bodyPr lIns="0" tIns="90000" rIns="90000" bIns="90000" anchor="ctr">
            <a:noAutofit/>
          </a:bodyPr>
          <a:lstStyle>
            <a:lvl1pPr>
              <a:lnSpc>
                <a:spcPts val="3000"/>
              </a:lnSpc>
              <a:spcBef>
                <a:spcPts val="400"/>
              </a:spcBef>
              <a:spcAft>
                <a:spcPts val="4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»Title, </a:t>
            </a:r>
            <a:br>
              <a:rPr lang="en-US" noProof="0" dirty="0"/>
            </a:br>
            <a:r>
              <a:rPr lang="en-US" noProof="0" dirty="0"/>
              <a:t>Arial 24 pt.</a:t>
            </a:r>
          </a:p>
        </p:txBody>
      </p:sp>
      <p:sp>
        <p:nvSpPr>
          <p:cNvPr id="15" name="Inhaltsplatzhalter 6">
            <a:extLst>
              <a:ext uri="{FF2B5EF4-FFF2-40B4-BE49-F238E27FC236}">
                <a16:creationId xmlns:a16="http://schemas.microsoft.com/office/drawing/2014/main" id="{24AF5284-4680-441F-B589-86DA6EF41B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56309" y="1347789"/>
            <a:ext cx="4244254" cy="3311524"/>
          </a:xfrm>
        </p:spPr>
        <p:txBody>
          <a:bodyPr lIns="0">
            <a:noAutofit/>
          </a:bodyPr>
          <a:lstStyle>
            <a:lvl1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E3E69AF-4D0F-4CC7-8287-EECB003FB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66760" y="4865346"/>
            <a:ext cx="54292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r"/>
            <a:fld id="{F2510FC7-B0D9-4370-B0D2-BA2B3C13D17C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E68733C-4F33-4060-9E77-59A1C227E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83985" y="4865346"/>
            <a:ext cx="1825958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Presentation title, department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3B9558-1874-4636-88D3-E383773E1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6501" y="4865346"/>
            <a:ext cx="32667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EA146F29-519D-4C45-A00B-9A5AC736E7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63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empt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8E3FCD8-EBD5-4F01-AB37-1E7B1CF79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309" y="176213"/>
            <a:ext cx="8636866" cy="1027113"/>
          </a:xfrm>
        </p:spPr>
        <p:txBody>
          <a:bodyPr lIns="0" tIns="90000" rIns="90000" bIns="90000" anchor="ctr">
            <a:noAutofit/>
          </a:bodyPr>
          <a:lstStyle>
            <a:lvl1pPr>
              <a:lnSpc>
                <a:spcPts val="3000"/>
              </a:lnSpc>
              <a:spcBef>
                <a:spcPts val="400"/>
              </a:spcBef>
              <a:spcAft>
                <a:spcPts val="4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»Title, </a:t>
            </a:r>
            <a:br>
              <a:rPr lang="en-US" noProof="0" dirty="0"/>
            </a:br>
            <a:r>
              <a:rPr lang="en-US" noProof="0" dirty="0"/>
              <a:t>Arial 24 pt.</a:t>
            </a:r>
          </a:p>
        </p:txBody>
      </p:sp>
      <p:sp>
        <p:nvSpPr>
          <p:cNvPr id="15" name="Inhaltsplatzhalter 6">
            <a:extLst>
              <a:ext uri="{FF2B5EF4-FFF2-40B4-BE49-F238E27FC236}">
                <a16:creationId xmlns:a16="http://schemas.microsoft.com/office/drawing/2014/main" id="{24AF5284-4680-441F-B589-86DA6EF41B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56310" y="1347789"/>
            <a:ext cx="8636865" cy="3311524"/>
          </a:xfrm>
        </p:spPr>
        <p:txBody>
          <a:bodyPr lIns="0">
            <a:noAutofit/>
          </a:bodyPr>
          <a:lstStyle>
            <a:lvl1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D99E5C-B2A7-4700-A5FF-EED714E71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66760" y="4865346"/>
            <a:ext cx="54292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r"/>
            <a:fld id="{12E11586-8851-4961-8E7F-363D0B691971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762E992-5977-4554-92AA-2070E8702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83985" y="4865346"/>
            <a:ext cx="1825958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Presentation title, department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07E4352-BC08-4573-9573-89696A281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6501" y="4865346"/>
            <a:ext cx="32667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EA146F29-519D-4C45-A00B-9A5AC736E7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32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emp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8E3FCD8-EBD5-4F01-AB37-1E7B1CF79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235" y="915988"/>
            <a:ext cx="2795877" cy="3743325"/>
          </a:xfrm>
        </p:spPr>
        <p:txBody>
          <a:bodyPr lIns="0" tIns="90000" rIns="90000" bIns="90000" anchor="t">
            <a:noAutofit/>
          </a:bodyPr>
          <a:lstStyle>
            <a:lvl1pPr>
              <a:lnSpc>
                <a:spcPts val="3000"/>
              </a:lnSpc>
              <a:spcBef>
                <a:spcPts val="400"/>
              </a:spcBef>
              <a:spcAft>
                <a:spcPts val="4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»Title, </a:t>
            </a:r>
            <a:br>
              <a:rPr lang="en-US" noProof="0" dirty="0"/>
            </a:br>
            <a:r>
              <a:rPr lang="en-US" noProof="0" dirty="0"/>
              <a:t>Arial 24 pt.</a:t>
            </a:r>
          </a:p>
        </p:txBody>
      </p:sp>
      <p:sp>
        <p:nvSpPr>
          <p:cNvPr id="138" name="Textplatzhalter 6">
            <a:extLst>
              <a:ext uri="{FF2B5EF4-FFF2-40B4-BE49-F238E27FC236}">
                <a16:creationId xmlns:a16="http://schemas.microsoft.com/office/drawing/2014/main" id="{BFBD647E-1D2B-4D93-AC1E-C84542B581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3235" y="176213"/>
            <a:ext cx="2795878" cy="669607"/>
          </a:xfrm>
          <a:noFill/>
        </p:spPr>
        <p:txBody>
          <a:bodyPr lIns="0" rIns="90000">
            <a:noAutofit/>
          </a:bodyPr>
          <a:lstStyle>
            <a:lvl1pPr marL="288000" indent="-288000" algn="l">
              <a:lnSpc>
                <a:spcPts val="2000"/>
              </a:lnSpc>
              <a:buFont typeface="+mj-lt"/>
              <a:buNone/>
              <a:defRPr lang="en-US" sz="1600" b="1" kern="1200" noProof="0" dirty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Chapter, Arial 16 pt.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4B41FA1-6E79-4CA5-BDEF-AB4DA7FD36A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162299" y="176214"/>
            <a:ext cx="5718465" cy="4483099"/>
          </a:xfrm>
        </p:spPr>
        <p:txBody>
          <a:bodyPr lIns="90000">
            <a:noAutofit/>
          </a:bodyPr>
          <a:lstStyle>
            <a:lvl1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49351B2-1787-405F-AC95-AD872CB07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66760" y="4865346"/>
            <a:ext cx="54292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r"/>
            <a:fld id="{C5387CFC-7CBC-424D-B42A-049D5501FD9C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499262B-1E16-460A-8353-B93FD2F87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83985" y="4865346"/>
            <a:ext cx="1825958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Presentation title, department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EB1B1D-7A77-4C01-90C3-AC03F8527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6501" y="4865346"/>
            <a:ext cx="32667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EA146F29-519D-4C45-A00B-9A5AC736E7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0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a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5FB7768A-02C4-48DD-A762-22D38CA7210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20000">
                <a:srgbClr val="00004B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pic>
        <p:nvPicPr>
          <p:cNvPr id="75" name="Grafik 74">
            <a:extLst>
              <a:ext uri="{FF2B5EF4-FFF2-40B4-BE49-F238E27FC236}">
                <a16:creationId xmlns:a16="http://schemas.microsoft.com/office/drawing/2014/main" id="{BAC76F2A-3E86-4F4E-B190-6678B9AB985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6" name="Grafik 75">
            <a:extLst>
              <a:ext uri="{FF2B5EF4-FFF2-40B4-BE49-F238E27FC236}">
                <a16:creationId xmlns:a16="http://schemas.microsoft.com/office/drawing/2014/main" id="{25147257-A8C6-4089-BCFF-73E08429D7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968" y="0"/>
            <a:ext cx="9066032" cy="514350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D9DF484-6598-47C3-B914-A191FB1446B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51000" y="1811731"/>
            <a:ext cx="3042000" cy="1520038"/>
          </a:xfrm>
          <a:custGeom>
            <a:avLst/>
            <a:gdLst>
              <a:gd name="T0" fmla="*/ 13419 w 13419"/>
              <a:gd name="T1" fmla="*/ 3355 h 6710"/>
              <a:gd name="T2" fmla="*/ 10061 w 13419"/>
              <a:gd name="T3" fmla="*/ 0 h 6710"/>
              <a:gd name="T4" fmla="*/ 6114 w 13419"/>
              <a:gd name="T5" fmla="*/ 0 h 6710"/>
              <a:gd name="T6" fmla="*/ 6114 w 13419"/>
              <a:gd name="T7" fmla="*/ 2760 h 6710"/>
              <a:gd name="T8" fmla="*/ 3356 w 13419"/>
              <a:gd name="T9" fmla="*/ 2760 h 6710"/>
              <a:gd name="T10" fmla="*/ 3356 w 13419"/>
              <a:gd name="T11" fmla="*/ 3950 h 6710"/>
              <a:gd name="T12" fmla="*/ 6114 w 13419"/>
              <a:gd name="T13" fmla="*/ 3950 h 6710"/>
              <a:gd name="T14" fmla="*/ 6114 w 13419"/>
              <a:gd name="T15" fmla="*/ 5520 h 6710"/>
              <a:gd name="T16" fmla="*/ 3359 w 13419"/>
              <a:gd name="T17" fmla="*/ 5520 h 6710"/>
              <a:gd name="T18" fmla="*/ 1191 w 13419"/>
              <a:gd name="T19" fmla="*/ 3355 h 6710"/>
              <a:gd name="T20" fmla="*/ 3359 w 13419"/>
              <a:gd name="T21" fmla="*/ 1190 h 6710"/>
              <a:gd name="T22" fmla="*/ 4737 w 13419"/>
              <a:gd name="T23" fmla="*/ 1190 h 6710"/>
              <a:gd name="T24" fmla="*/ 4737 w 13419"/>
              <a:gd name="T25" fmla="*/ 0 h 6710"/>
              <a:gd name="T26" fmla="*/ 3359 w 13419"/>
              <a:gd name="T27" fmla="*/ 0 h 6710"/>
              <a:gd name="T28" fmla="*/ 0 w 13419"/>
              <a:gd name="T29" fmla="*/ 3355 h 6710"/>
              <a:gd name="T30" fmla="*/ 3359 w 13419"/>
              <a:gd name="T31" fmla="*/ 6710 h 6710"/>
              <a:gd name="T32" fmla="*/ 10061 w 13419"/>
              <a:gd name="T33" fmla="*/ 6710 h 6710"/>
              <a:gd name="T34" fmla="*/ 13419 w 13419"/>
              <a:gd name="T35" fmla="*/ 3355 h 6710"/>
              <a:gd name="T36" fmla="*/ 10061 w 13419"/>
              <a:gd name="T37" fmla="*/ 5520 h 6710"/>
              <a:gd name="T38" fmla="*/ 7305 w 13419"/>
              <a:gd name="T39" fmla="*/ 5520 h 6710"/>
              <a:gd name="T40" fmla="*/ 7305 w 13419"/>
              <a:gd name="T41" fmla="*/ 3950 h 6710"/>
              <a:gd name="T42" fmla="*/ 10064 w 13419"/>
              <a:gd name="T43" fmla="*/ 3950 h 6710"/>
              <a:gd name="T44" fmla="*/ 10064 w 13419"/>
              <a:gd name="T45" fmla="*/ 2760 h 6710"/>
              <a:gd name="T46" fmla="*/ 7305 w 13419"/>
              <a:gd name="T47" fmla="*/ 2760 h 6710"/>
              <a:gd name="T48" fmla="*/ 7305 w 13419"/>
              <a:gd name="T49" fmla="*/ 1190 h 6710"/>
              <a:gd name="T50" fmla="*/ 10061 w 13419"/>
              <a:gd name="T51" fmla="*/ 1190 h 6710"/>
              <a:gd name="T52" fmla="*/ 12228 w 13419"/>
              <a:gd name="T53" fmla="*/ 3355 h 6710"/>
              <a:gd name="T54" fmla="*/ 10061 w 13419"/>
              <a:gd name="T55" fmla="*/ 5520 h 6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419" h="6710">
                <a:moveTo>
                  <a:pt x="13419" y="3355"/>
                </a:moveTo>
                <a:cubicBezTo>
                  <a:pt x="13419" y="1503"/>
                  <a:pt x="11915" y="0"/>
                  <a:pt x="10061" y="0"/>
                </a:cubicBezTo>
                <a:lnTo>
                  <a:pt x="6114" y="0"/>
                </a:lnTo>
                <a:lnTo>
                  <a:pt x="6114" y="2760"/>
                </a:lnTo>
                <a:lnTo>
                  <a:pt x="3356" y="2760"/>
                </a:lnTo>
                <a:lnTo>
                  <a:pt x="3356" y="3950"/>
                </a:lnTo>
                <a:lnTo>
                  <a:pt x="6114" y="3950"/>
                </a:lnTo>
                <a:lnTo>
                  <a:pt x="6114" y="5520"/>
                </a:lnTo>
                <a:lnTo>
                  <a:pt x="3359" y="5520"/>
                </a:lnTo>
                <a:cubicBezTo>
                  <a:pt x="2162" y="5520"/>
                  <a:pt x="1191" y="4550"/>
                  <a:pt x="1191" y="3355"/>
                </a:cubicBezTo>
                <a:cubicBezTo>
                  <a:pt x="1191" y="2160"/>
                  <a:pt x="2162" y="1190"/>
                  <a:pt x="3359" y="1190"/>
                </a:cubicBezTo>
                <a:lnTo>
                  <a:pt x="4737" y="1190"/>
                </a:lnTo>
                <a:lnTo>
                  <a:pt x="4737" y="0"/>
                </a:lnTo>
                <a:lnTo>
                  <a:pt x="3359" y="0"/>
                </a:lnTo>
                <a:cubicBezTo>
                  <a:pt x="1504" y="0"/>
                  <a:pt x="0" y="1503"/>
                  <a:pt x="0" y="3355"/>
                </a:cubicBezTo>
                <a:cubicBezTo>
                  <a:pt x="0" y="5184"/>
                  <a:pt x="1512" y="6710"/>
                  <a:pt x="3359" y="6710"/>
                </a:cubicBezTo>
                <a:lnTo>
                  <a:pt x="10061" y="6710"/>
                </a:lnTo>
                <a:cubicBezTo>
                  <a:pt x="11908" y="6710"/>
                  <a:pt x="13419" y="5196"/>
                  <a:pt x="13419" y="3355"/>
                </a:cubicBezTo>
                <a:close/>
                <a:moveTo>
                  <a:pt x="10061" y="5520"/>
                </a:moveTo>
                <a:lnTo>
                  <a:pt x="7305" y="5520"/>
                </a:lnTo>
                <a:lnTo>
                  <a:pt x="7305" y="3950"/>
                </a:lnTo>
                <a:lnTo>
                  <a:pt x="10064" y="3950"/>
                </a:lnTo>
                <a:lnTo>
                  <a:pt x="10064" y="2760"/>
                </a:lnTo>
                <a:lnTo>
                  <a:pt x="7305" y="2760"/>
                </a:lnTo>
                <a:lnTo>
                  <a:pt x="7305" y="1190"/>
                </a:lnTo>
                <a:lnTo>
                  <a:pt x="10061" y="1190"/>
                </a:lnTo>
                <a:cubicBezTo>
                  <a:pt x="11257" y="1190"/>
                  <a:pt x="12228" y="2160"/>
                  <a:pt x="12228" y="3355"/>
                </a:cubicBezTo>
                <a:cubicBezTo>
                  <a:pt x="12228" y="4550"/>
                  <a:pt x="11257" y="5520"/>
                  <a:pt x="10061" y="55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450" dirty="0">
              <a:solidFill>
                <a:schemeClr val="tx1"/>
              </a:solidFill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7A4A596-1244-4553-93DC-EE174DA6914B}"/>
              </a:ext>
            </a:extLst>
          </p:cNvPr>
          <p:cNvGrpSpPr/>
          <p:nvPr/>
        </p:nvGrpSpPr>
        <p:grpSpPr>
          <a:xfrm>
            <a:off x="7782061" y="179762"/>
            <a:ext cx="1124381" cy="253992"/>
            <a:chOff x="8008600" y="196429"/>
            <a:chExt cx="922302" cy="208343"/>
          </a:xfrm>
        </p:grpSpPr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D486C904-C1F5-4B21-9C4A-1D2668C23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413" y="308845"/>
              <a:ext cx="10492" cy="10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B7A05F4D-CEF9-49A4-8A5F-96A631920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0121" y="308845"/>
              <a:ext cx="10492" cy="10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3710C085-9B14-432A-B389-4383772A86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04527" y="329329"/>
              <a:ext cx="46465" cy="53959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2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8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8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8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2" y="45"/>
                  </a:cubicBezTo>
                  <a:cubicBezTo>
                    <a:pt x="29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8" y="33"/>
                    <a:pt x="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4" y="0"/>
                    <a:pt x="20" y="0"/>
                  </a:cubicBezTo>
                  <a:moveTo>
                    <a:pt x="8" y="19"/>
                  </a:moveTo>
                  <a:cubicBezTo>
                    <a:pt x="9" y="13"/>
                    <a:pt x="12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B239DB5F-7FFA-4357-9A2D-A975E7643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6412" y="330328"/>
              <a:ext cx="9493" cy="514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E61813D0-0777-4DD9-A33D-6A4676512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8600" y="311342"/>
              <a:ext cx="51961" cy="71945"/>
            </a:xfrm>
            <a:custGeom>
              <a:avLst/>
              <a:gdLst>
                <a:gd name="T0" fmla="*/ 31 w 44"/>
                <a:gd name="T1" fmla="*/ 53 h 60"/>
                <a:gd name="T2" fmla="*/ 9 w 44"/>
                <a:gd name="T3" fmla="*/ 30 h 60"/>
                <a:gd name="T4" fmla="*/ 32 w 44"/>
                <a:gd name="T5" fmla="*/ 7 h 60"/>
                <a:gd name="T6" fmla="*/ 44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1 w 44"/>
                <a:gd name="T15" fmla="*/ 60 h 60"/>
                <a:gd name="T16" fmla="*/ 44 w 44"/>
                <a:gd name="T17" fmla="*/ 58 h 60"/>
                <a:gd name="T18" fmla="*/ 44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9" y="53"/>
                    <a:pt x="9" y="44"/>
                    <a:pt x="9" y="30"/>
                  </a:cubicBezTo>
                  <a:cubicBezTo>
                    <a:pt x="9" y="17"/>
                    <a:pt x="18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0" y="0"/>
                    <a:pt x="36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3" y="60"/>
                    <a:pt x="31" y="60"/>
                  </a:cubicBezTo>
                  <a:cubicBezTo>
                    <a:pt x="35" y="60"/>
                    <a:pt x="40" y="60"/>
                    <a:pt x="44" y="5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1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1C33099-F7EE-4917-B6A9-3A9D367C65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40848" y="329329"/>
              <a:ext cx="47464" cy="75443"/>
            </a:xfrm>
            <a:custGeom>
              <a:avLst/>
              <a:gdLst>
                <a:gd name="T0" fmla="*/ 33 w 40"/>
                <a:gd name="T1" fmla="*/ 8 h 63"/>
                <a:gd name="T2" fmla="*/ 33 w 40"/>
                <a:gd name="T3" fmla="*/ 8 h 63"/>
                <a:gd name="T4" fmla="*/ 19 w 40"/>
                <a:gd name="T5" fmla="*/ 0 h 63"/>
                <a:gd name="T6" fmla="*/ 0 w 40"/>
                <a:gd name="T7" fmla="*/ 23 h 63"/>
                <a:gd name="T8" fmla="*/ 18 w 40"/>
                <a:gd name="T9" fmla="*/ 44 h 63"/>
                <a:gd name="T10" fmla="*/ 32 w 40"/>
                <a:gd name="T11" fmla="*/ 38 h 63"/>
                <a:gd name="T12" fmla="*/ 32 w 40"/>
                <a:gd name="T13" fmla="*/ 38 h 63"/>
                <a:gd name="T14" fmla="*/ 32 w 40"/>
                <a:gd name="T15" fmla="*/ 42 h 63"/>
                <a:gd name="T16" fmla="*/ 19 w 40"/>
                <a:gd name="T17" fmla="*/ 57 h 63"/>
                <a:gd name="T18" fmla="*/ 4 w 40"/>
                <a:gd name="T19" fmla="*/ 53 h 63"/>
                <a:gd name="T20" fmla="*/ 3 w 40"/>
                <a:gd name="T21" fmla="*/ 60 h 63"/>
                <a:gd name="T22" fmla="*/ 18 w 40"/>
                <a:gd name="T23" fmla="*/ 63 h 63"/>
                <a:gd name="T24" fmla="*/ 40 w 40"/>
                <a:gd name="T25" fmla="*/ 42 h 63"/>
                <a:gd name="T26" fmla="*/ 40 w 40"/>
                <a:gd name="T27" fmla="*/ 1 h 63"/>
                <a:gd name="T28" fmla="*/ 33 w 40"/>
                <a:gd name="T29" fmla="*/ 1 h 63"/>
                <a:gd name="T30" fmla="*/ 33 w 40"/>
                <a:gd name="T31" fmla="*/ 8 h 63"/>
                <a:gd name="T32" fmla="*/ 20 w 40"/>
                <a:gd name="T33" fmla="*/ 38 h 63"/>
                <a:gd name="T34" fmla="*/ 8 w 40"/>
                <a:gd name="T35" fmla="*/ 23 h 63"/>
                <a:gd name="T36" fmla="*/ 20 w 40"/>
                <a:gd name="T37" fmla="*/ 7 h 63"/>
                <a:gd name="T38" fmla="*/ 32 w 40"/>
                <a:gd name="T39" fmla="*/ 23 h 63"/>
                <a:gd name="T40" fmla="*/ 20 w 40"/>
                <a:gd name="T41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33" y="8"/>
                  </a:moveTo>
                  <a:cubicBezTo>
                    <a:pt x="33" y="8"/>
                    <a:pt x="33" y="8"/>
                    <a:pt x="33" y="8"/>
                  </a:cubicBezTo>
                  <a:cubicBezTo>
                    <a:pt x="30" y="3"/>
                    <a:pt x="26" y="0"/>
                    <a:pt x="19" y="0"/>
                  </a:cubicBezTo>
                  <a:cubicBezTo>
                    <a:pt x="6" y="0"/>
                    <a:pt x="0" y="12"/>
                    <a:pt x="0" y="23"/>
                  </a:cubicBezTo>
                  <a:cubicBezTo>
                    <a:pt x="0" y="34"/>
                    <a:pt x="6" y="44"/>
                    <a:pt x="18" y="44"/>
                  </a:cubicBezTo>
                  <a:cubicBezTo>
                    <a:pt x="23" y="44"/>
                    <a:pt x="29" y="42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51"/>
                    <a:pt x="27" y="57"/>
                    <a:pt x="19" y="57"/>
                  </a:cubicBezTo>
                  <a:cubicBezTo>
                    <a:pt x="13" y="57"/>
                    <a:pt x="10" y="55"/>
                    <a:pt x="4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10" y="62"/>
                    <a:pt x="14" y="63"/>
                    <a:pt x="18" y="63"/>
                  </a:cubicBezTo>
                  <a:cubicBezTo>
                    <a:pt x="34" y="63"/>
                    <a:pt x="40" y="55"/>
                    <a:pt x="40" y="4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3" y="8"/>
                  </a:lnTo>
                  <a:close/>
                  <a:moveTo>
                    <a:pt x="20" y="38"/>
                  </a:moveTo>
                  <a:cubicBezTo>
                    <a:pt x="12" y="38"/>
                    <a:pt x="8" y="31"/>
                    <a:pt x="8" y="23"/>
                  </a:cubicBezTo>
                  <a:cubicBezTo>
                    <a:pt x="8" y="15"/>
                    <a:pt x="12" y="7"/>
                    <a:pt x="20" y="7"/>
                  </a:cubicBezTo>
                  <a:cubicBezTo>
                    <a:pt x="28" y="7"/>
                    <a:pt x="32" y="14"/>
                    <a:pt x="32" y="23"/>
                  </a:cubicBezTo>
                  <a:cubicBezTo>
                    <a:pt x="32" y="31"/>
                    <a:pt x="27" y="38"/>
                    <a:pt x="20" y="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8C557EE0-162A-4DBB-A2F8-EF7E2E48C7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0485" y="329329"/>
              <a:ext cx="42468" cy="53959"/>
            </a:xfrm>
            <a:custGeom>
              <a:avLst/>
              <a:gdLst>
                <a:gd name="T0" fmla="*/ 36 w 36"/>
                <a:gd name="T1" fmla="*/ 18 h 45"/>
                <a:gd name="T2" fmla="*/ 19 w 36"/>
                <a:gd name="T3" fmla="*/ 0 h 45"/>
                <a:gd name="T4" fmla="*/ 4 w 36"/>
                <a:gd name="T5" fmla="*/ 4 h 45"/>
                <a:gd name="T6" fmla="*/ 5 w 36"/>
                <a:gd name="T7" fmla="*/ 11 h 45"/>
                <a:gd name="T8" fmla="*/ 17 w 36"/>
                <a:gd name="T9" fmla="*/ 7 h 45"/>
                <a:gd name="T10" fmla="*/ 28 w 36"/>
                <a:gd name="T11" fmla="*/ 18 h 45"/>
                <a:gd name="T12" fmla="*/ 20 w 36"/>
                <a:gd name="T13" fmla="*/ 18 h 45"/>
                <a:gd name="T14" fmla="*/ 0 w 36"/>
                <a:gd name="T15" fmla="*/ 32 h 45"/>
                <a:gd name="T16" fmla="*/ 15 w 36"/>
                <a:gd name="T17" fmla="*/ 45 h 45"/>
                <a:gd name="T18" fmla="*/ 29 w 36"/>
                <a:gd name="T19" fmla="*/ 39 h 45"/>
                <a:gd name="T20" fmla="*/ 29 w 36"/>
                <a:gd name="T21" fmla="*/ 39 h 45"/>
                <a:gd name="T22" fmla="*/ 29 w 36"/>
                <a:gd name="T23" fmla="*/ 44 h 45"/>
                <a:gd name="T24" fmla="*/ 36 w 36"/>
                <a:gd name="T25" fmla="*/ 44 h 45"/>
                <a:gd name="T26" fmla="*/ 36 w 36"/>
                <a:gd name="T27" fmla="*/ 36 h 45"/>
                <a:gd name="T28" fmla="*/ 36 w 36"/>
                <a:gd name="T29" fmla="*/ 18 h 45"/>
                <a:gd name="T30" fmla="*/ 28 w 36"/>
                <a:gd name="T31" fmla="*/ 28 h 45"/>
                <a:gd name="T32" fmla="*/ 16 w 36"/>
                <a:gd name="T33" fmla="*/ 39 h 45"/>
                <a:gd name="T34" fmla="*/ 8 w 36"/>
                <a:gd name="T35" fmla="*/ 32 h 45"/>
                <a:gd name="T36" fmla="*/ 23 w 36"/>
                <a:gd name="T37" fmla="*/ 24 h 45"/>
                <a:gd name="T38" fmla="*/ 28 w 36"/>
                <a:gd name="T39" fmla="*/ 24 h 45"/>
                <a:gd name="T40" fmla="*/ 28 w 36"/>
                <a:gd name="T41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45">
                  <a:moveTo>
                    <a:pt x="36" y="18"/>
                  </a:moveTo>
                  <a:cubicBezTo>
                    <a:pt x="36" y="6"/>
                    <a:pt x="31" y="0"/>
                    <a:pt x="19" y="0"/>
                  </a:cubicBezTo>
                  <a:cubicBezTo>
                    <a:pt x="13" y="0"/>
                    <a:pt x="8" y="2"/>
                    <a:pt x="4" y="4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13" y="7"/>
                    <a:pt x="17" y="7"/>
                  </a:cubicBezTo>
                  <a:cubicBezTo>
                    <a:pt x="25" y="7"/>
                    <a:pt x="28" y="11"/>
                    <a:pt x="28" y="18"/>
                  </a:cubicBezTo>
                  <a:cubicBezTo>
                    <a:pt x="25" y="18"/>
                    <a:pt x="23" y="18"/>
                    <a:pt x="20" y="18"/>
                  </a:cubicBezTo>
                  <a:cubicBezTo>
                    <a:pt x="11" y="18"/>
                    <a:pt x="0" y="21"/>
                    <a:pt x="0" y="32"/>
                  </a:cubicBezTo>
                  <a:cubicBezTo>
                    <a:pt x="0" y="41"/>
                    <a:pt x="6" y="45"/>
                    <a:pt x="15" y="45"/>
                  </a:cubicBezTo>
                  <a:cubicBezTo>
                    <a:pt x="23" y="45"/>
                    <a:pt x="27" y="41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1"/>
                    <a:pt x="36" y="36"/>
                  </a:cubicBezTo>
                  <a:lnTo>
                    <a:pt x="36" y="18"/>
                  </a:lnTo>
                  <a:close/>
                  <a:moveTo>
                    <a:pt x="28" y="28"/>
                  </a:moveTo>
                  <a:cubicBezTo>
                    <a:pt x="28" y="34"/>
                    <a:pt x="24" y="39"/>
                    <a:pt x="16" y="39"/>
                  </a:cubicBezTo>
                  <a:cubicBezTo>
                    <a:pt x="12" y="39"/>
                    <a:pt x="8" y="36"/>
                    <a:pt x="8" y="32"/>
                  </a:cubicBezTo>
                  <a:cubicBezTo>
                    <a:pt x="8" y="24"/>
                    <a:pt x="19" y="24"/>
                    <a:pt x="23" y="24"/>
                  </a:cubicBezTo>
                  <a:cubicBezTo>
                    <a:pt x="25" y="24"/>
                    <a:pt x="26" y="24"/>
                    <a:pt x="28" y="24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EE2230C4-D53D-45AB-A6B5-97DF3D14C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2551" y="329329"/>
              <a:ext cx="28478" cy="52460"/>
            </a:xfrm>
            <a:custGeom>
              <a:avLst/>
              <a:gdLst>
                <a:gd name="T0" fmla="*/ 7 w 24"/>
                <a:gd name="T1" fmla="*/ 8 h 44"/>
                <a:gd name="T2" fmla="*/ 7 w 24"/>
                <a:gd name="T3" fmla="*/ 8 h 44"/>
                <a:gd name="T4" fmla="*/ 7 w 24"/>
                <a:gd name="T5" fmla="*/ 1 h 44"/>
                <a:gd name="T6" fmla="*/ 0 w 24"/>
                <a:gd name="T7" fmla="*/ 1 h 44"/>
                <a:gd name="T8" fmla="*/ 0 w 24"/>
                <a:gd name="T9" fmla="*/ 44 h 44"/>
                <a:gd name="T10" fmla="*/ 7 w 24"/>
                <a:gd name="T11" fmla="*/ 44 h 44"/>
                <a:gd name="T12" fmla="*/ 7 w 24"/>
                <a:gd name="T13" fmla="*/ 25 h 44"/>
                <a:gd name="T14" fmla="*/ 19 w 24"/>
                <a:gd name="T15" fmla="*/ 7 h 44"/>
                <a:gd name="T16" fmla="*/ 24 w 24"/>
                <a:gd name="T17" fmla="*/ 8 h 44"/>
                <a:gd name="T18" fmla="*/ 24 w 24"/>
                <a:gd name="T19" fmla="*/ 1 h 44"/>
                <a:gd name="T20" fmla="*/ 18 w 24"/>
                <a:gd name="T21" fmla="*/ 0 h 44"/>
                <a:gd name="T22" fmla="*/ 7 w 24"/>
                <a:gd name="T23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44"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12" y="7"/>
                    <a:pt x="19" y="7"/>
                  </a:cubicBezTo>
                  <a:cubicBezTo>
                    <a:pt x="20" y="7"/>
                    <a:pt x="22" y="8"/>
                    <a:pt x="24" y="8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1"/>
                    <a:pt x="21" y="0"/>
                    <a:pt x="18" y="0"/>
                  </a:cubicBezTo>
                  <a:cubicBezTo>
                    <a:pt x="14" y="0"/>
                    <a:pt x="9" y="4"/>
                    <a:pt x="7" y="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96977021-9453-44C2-8E85-C66F9D8CA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2891" y="329329"/>
              <a:ext cx="44966" cy="52460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1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FF317105-3EF1-444C-9ED8-3FBD440A5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8948" y="316338"/>
              <a:ext cx="35973" cy="66949"/>
            </a:xfrm>
            <a:custGeom>
              <a:avLst/>
              <a:gdLst>
                <a:gd name="T0" fmla="*/ 18 w 30"/>
                <a:gd name="T1" fmla="*/ 42 h 56"/>
                <a:gd name="T2" fmla="*/ 18 w 30"/>
                <a:gd name="T3" fmla="*/ 19 h 56"/>
                <a:gd name="T4" fmla="*/ 29 w 30"/>
                <a:gd name="T5" fmla="*/ 19 h 56"/>
                <a:gd name="T6" fmla="*/ 29 w 30"/>
                <a:gd name="T7" fmla="*/ 12 h 56"/>
                <a:gd name="T8" fmla="*/ 18 w 30"/>
                <a:gd name="T9" fmla="*/ 12 h 56"/>
                <a:gd name="T10" fmla="*/ 18 w 30"/>
                <a:gd name="T11" fmla="*/ 0 h 56"/>
                <a:gd name="T12" fmla="*/ 10 w 30"/>
                <a:gd name="T13" fmla="*/ 3 h 56"/>
                <a:gd name="T14" fmla="*/ 10 w 30"/>
                <a:gd name="T15" fmla="*/ 12 h 56"/>
                <a:gd name="T16" fmla="*/ 0 w 30"/>
                <a:gd name="T17" fmla="*/ 12 h 56"/>
                <a:gd name="T18" fmla="*/ 0 w 30"/>
                <a:gd name="T19" fmla="*/ 19 h 56"/>
                <a:gd name="T20" fmla="*/ 10 w 30"/>
                <a:gd name="T21" fmla="*/ 19 h 56"/>
                <a:gd name="T22" fmla="*/ 10 w 30"/>
                <a:gd name="T23" fmla="*/ 44 h 56"/>
                <a:gd name="T24" fmla="*/ 23 w 30"/>
                <a:gd name="T25" fmla="*/ 56 h 56"/>
                <a:gd name="T26" fmla="*/ 30 w 30"/>
                <a:gd name="T27" fmla="*/ 55 h 56"/>
                <a:gd name="T28" fmla="*/ 30 w 30"/>
                <a:gd name="T29" fmla="*/ 48 h 56"/>
                <a:gd name="T30" fmla="*/ 24 w 30"/>
                <a:gd name="T31" fmla="*/ 50 h 56"/>
                <a:gd name="T32" fmla="*/ 18 w 30"/>
                <a:gd name="T33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56">
                  <a:moveTo>
                    <a:pt x="18" y="42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52"/>
                    <a:pt x="15" y="56"/>
                    <a:pt x="23" y="56"/>
                  </a:cubicBezTo>
                  <a:cubicBezTo>
                    <a:pt x="25" y="56"/>
                    <a:pt x="28" y="56"/>
                    <a:pt x="30" y="55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8" y="49"/>
                    <a:pt x="27" y="50"/>
                    <a:pt x="24" y="50"/>
                  </a:cubicBezTo>
                  <a:cubicBezTo>
                    <a:pt x="21" y="50"/>
                    <a:pt x="18" y="47"/>
                    <a:pt x="18" y="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8">
              <a:extLst>
                <a:ext uri="{FF2B5EF4-FFF2-40B4-BE49-F238E27FC236}">
                  <a16:creationId xmlns:a16="http://schemas.microsoft.com/office/drawing/2014/main" id="{393D99AF-036D-48ED-82AB-2DFB40C6E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3513" y="329329"/>
              <a:ext cx="45466" cy="52460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9">
              <a:extLst>
                <a:ext uri="{FF2B5EF4-FFF2-40B4-BE49-F238E27FC236}">
                  <a16:creationId xmlns:a16="http://schemas.microsoft.com/office/drawing/2014/main" id="{47E2C832-9915-489F-BC1D-C4152BFFF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0121" y="330328"/>
              <a:ext cx="9493" cy="514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">
              <a:extLst>
                <a:ext uri="{FF2B5EF4-FFF2-40B4-BE49-F238E27FC236}">
                  <a16:creationId xmlns:a16="http://schemas.microsoft.com/office/drawing/2014/main" id="{1653D025-1B02-40E3-AF31-A8957640AD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3603" y="308845"/>
              <a:ext cx="48963" cy="74444"/>
            </a:xfrm>
            <a:custGeom>
              <a:avLst/>
              <a:gdLst>
                <a:gd name="T0" fmla="*/ 33 w 41"/>
                <a:gd name="T1" fmla="*/ 24 h 62"/>
                <a:gd name="T2" fmla="*/ 32 w 41"/>
                <a:gd name="T3" fmla="*/ 24 h 62"/>
                <a:gd name="T4" fmla="*/ 18 w 41"/>
                <a:gd name="T5" fmla="*/ 17 h 62"/>
                <a:gd name="T6" fmla="*/ 0 w 41"/>
                <a:gd name="T7" fmla="*/ 39 h 62"/>
                <a:gd name="T8" fmla="*/ 18 w 41"/>
                <a:gd name="T9" fmla="*/ 62 h 62"/>
                <a:gd name="T10" fmla="*/ 33 w 41"/>
                <a:gd name="T11" fmla="*/ 55 h 62"/>
                <a:gd name="T12" fmla="*/ 33 w 41"/>
                <a:gd name="T13" fmla="*/ 55 h 62"/>
                <a:gd name="T14" fmla="*/ 33 w 41"/>
                <a:gd name="T15" fmla="*/ 61 h 62"/>
                <a:gd name="T16" fmla="*/ 41 w 41"/>
                <a:gd name="T17" fmla="*/ 61 h 62"/>
                <a:gd name="T18" fmla="*/ 41 w 41"/>
                <a:gd name="T19" fmla="*/ 0 h 62"/>
                <a:gd name="T20" fmla="*/ 33 w 41"/>
                <a:gd name="T21" fmla="*/ 0 h 62"/>
                <a:gd name="T22" fmla="*/ 33 w 41"/>
                <a:gd name="T23" fmla="*/ 24 h 62"/>
                <a:gd name="T24" fmla="*/ 20 w 41"/>
                <a:gd name="T25" fmla="*/ 56 h 62"/>
                <a:gd name="T26" fmla="*/ 8 w 41"/>
                <a:gd name="T27" fmla="*/ 40 h 62"/>
                <a:gd name="T28" fmla="*/ 20 w 41"/>
                <a:gd name="T29" fmla="*/ 24 h 62"/>
                <a:gd name="T30" fmla="*/ 33 w 41"/>
                <a:gd name="T31" fmla="*/ 40 h 62"/>
                <a:gd name="T32" fmla="*/ 20 w 41"/>
                <a:gd name="T33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62">
                  <a:moveTo>
                    <a:pt x="33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0" y="20"/>
                    <a:pt x="26" y="17"/>
                    <a:pt x="18" y="17"/>
                  </a:cubicBezTo>
                  <a:cubicBezTo>
                    <a:pt x="6" y="17"/>
                    <a:pt x="0" y="28"/>
                    <a:pt x="0" y="39"/>
                  </a:cubicBezTo>
                  <a:cubicBezTo>
                    <a:pt x="0" y="51"/>
                    <a:pt x="5" y="62"/>
                    <a:pt x="18" y="62"/>
                  </a:cubicBezTo>
                  <a:cubicBezTo>
                    <a:pt x="26" y="62"/>
                    <a:pt x="31" y="58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4"/>
                  </a:lnTo>
                  <a:close/>
                  <a:moveTo>
                    <a:pt x="20" y="56"/>
                  </a:moveTo>
                  <a:cubicBezTo>
                    <a:pt x="12" y="56"/>
                    <a:pt x="8" y="46"/>
                    <a:pt x="8" y="40"/>
                  </a:cubicBezTo>
                  <a:cubicBezTo>
                    <a:pt x="8" y="32"/>
                    <a:pt x="11" y="24"/>
                    <a:pt x="20" y="24"/>
                  </a:cubicBezTo>
                  <a:cubicBezTo>
                    <a:pt x="29" y="24"/>
                    <a:pt x="33" y="32"/>
                    <a:pt x="33" y="40"/>
                  </a:cubicBezTo>
                  <a:cubicBezTo>
                    <a:pt x="33" y="47"/>
                    <a:pt x="29" y="56"/>
                    <a:pt x="20" y="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83DEDEBB-17A1-4CCF-AFD2-DAE34FC77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5156" y="305347"/>
              <a:ext cx="35473" cy="76442"/>
            </a:xfrm>
            <a:custGeom>
              <a:avLst/>
              <a:gdLst>
                <a:gd name="T0" fmla="*/ 10 w 30"/>
                <a:gd name="T1" fmla="*/ 18 h 64"/>
                <a:gd name="T2" fmla="*/ 10 w 30"/>
                <a:gd name="T3" fmla="*/ 21 h 64"/>
                <a:gd name="T4" fmla="*/ 0 w 30"/>
                <a:gd name="T5" fmla="*/ 21 h 64"/>
                <a:gd name="T6" fmla="*/ 0 w 30"/>
                <a:gd name="T7" fmla="*/ 28 h 64"/>
                <a:gd name="T8" fmla="*/ 10 w 30"/>
                <a:gd name="T9" fmla="*/ 28 h 64"/>
                <a:gd name="T10" fmla="*/ 10 w 30"/>
                <a:gd name="T11" fmla="*/ 64 h 64"/>
                <a:gd name="T12" fmla="*/ 18 w 30"/>
                <a:gd name="T13" fmla="*/ 64 h 64"/>
                <a:gd name="T14" fmla="*/ 18 w 30"/>
                <a:gd name="T15" fmla="*/ 28 h 64"/>
                <a:gd name="T16" fmla="*/ 29 w 30"/>
                <a:gd name="T17" fmla="*/ 28 h 64"/>
                <a:gd name="T18" fmla="*/ 29 w 30"/>
                <a:gd name="T19" fmla="*/ 21 h 64"/>
                <a:gd name="T20" fmla="*/ 18 w 30"/>
                <a:gd name="T21" fmla="*/ 21 h 64"/>
                <a:gd name="T22" fmla="*/ 18 w 30"/>
                <a:gd name="T23" fmla="*/ 17 h 64"/>
                <a:gd name="T24" fmla="*/ 26 w 30"/>
                <a:gd name="T25" fmla="*/ 7 h 64"/>
                <a:gd name="T26" fmla="*/ 29 w 30"/>
                <a:gd name="T27" fmla="*/ 7 h 64"/>
                <a:gd name="T28" fmla="*/ 30 w 30"/>
                <a:gd name="T29" fmla="*/ 1 h 64"/>
                <a:gd name="T30" fmla="*/ 24 w 30"/>
                <a:gd name="T31" fmla="*/ 0 h 64"/>
                <a:gd name="T32" fmla="*/ 10 w 30"/>
                <a:gd name="T33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64">
                  <a:moveTo>
                    <a:pt x="10" y="18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1"/>
                    <a:pt x="19" y="7"/>
                    <a:pt x="26" y="7"/>
                  </a:cubicBezTo>
                  <a:cubicBezTo>
                    <a:pt x="27" y="7"/>
                    <a:pt x="28" y="7"/>
                    <a:pt x="29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6" y="0"/>
                    <a:pt x="24" y="0"/>
                  </a:cubicBezTo>
                  <a:cubicBezTo>
                    <a:pt x="13" y="0"/>
                    <a:pt x="10" y="7"/>
                    <a:pt x="10" y="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2">
              <a:extLst>
                <a:ext uri="{FF2B5EF4-FFF2-40B4-BE49-F238E27FC236}">
                  <a16:creationId xmlns:a16="http://schemas.microsoft.com/office/drawing/2014/main" id="{BC9F08C5-022D-46E9-9C42-573BA7DAB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695" y="329329"/>
              <a:ext cx="44966" cy="52460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7 w 38"/>
                <a:gd name="T5" fmla="*/ 8 h 44"/>
                <a:gd name="T6" fmla="*/ 7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7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3">
              <a:extLst>
                <a:ext uri="{FF2B5EF4-FFF2-40B4-BE49-F238E27FC236}">
                  <a16:creationId xmlns:a16="http://schemas.microsoft.com/office/drawing/2014/main" id="{F1916B4A-C933-48D8-AEA3-D1FA7ADD69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5935" y="329329"/>
              <a:ext cx="44966" cy="53959"/>
            </a:xfrm>
            <a:custGeom>
              <a:avLst/>
              <a:gdLst>
                <a:gd name="T0" fmla="*/ 8 w 38"/>
                <a:gd name="T1" fmla="*/ 25 h 45"/>
                <a:gd name="T2" fmla="*/ 38 w 38"/>
                <a:gd name="T3" fmla="*/ 25 h 45"/>
                <a:gd name="T4" fmla="*/ 20 w 38"/>
                <a:gd name="T5" fmla="*/ 0 h 45"/>
                <a:gd name="T6" fmla="*/ 0 w 38"/>
                <a:gd name="T7" fmla="*/ 22 h 45"/>
                <a:gd name="T8" fmla="*/ 22 w 38"/>
                <a:gd name="T9" fmla="*/ 45 h 45"/>
                <a:gd name="T10" fmla="*/ 35 w 38"/>
                <a:gd name="T11" fmla="*/ 43 h 45"/>
                <a:gd name="T12" fmla="*/ 35 w 38"/>
                <a:gd name="T13" fmla="*/ 35 h 45"/>
                <a:gd name="T14" fmla="*/ 22 w 38"/>
                <a:gd name="T15" fmla="*/ 39 h 45"/>
                <a:gd name="T16" fmla="*/ 8 w 38"/>
                <a:gd name="T17" fmla="*/ 25 h 45"/>
                <a:gd name="T18" fmla="*/ 19 w 38"/>
                <a:gd name="T19" fmla="*/ 7 h 45"/>
                <a:gd name="T20" fmla="*/ 30 w 38"/>
                <a:gd name="T21" fmla="*/ 19 h 45"/>
                <a:gd name="T22" fmla="*/ 8 w 38"/>
                <a:gd name="T23" fmla="*/ 19 h 45"/>
                <a:gd name="T24" fmla="*/ 19 w 38"/>
                <a:gd name="T25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45">
                  <a:moveTo>
                    <a:pt x="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11"/>
                    <a:pt x="34" y="0"/>
                    <a:pt x="20" y="0"/>
                  </a:cubicBez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6" y="45"/>
                    <a:pt x="22" y="45"/>
                  </a:cubicBezTo>
                  <a:cubicBezTo>
                    <a:pt x="29" y="45"/>
                    <a:pt x="32" y="44"/>
                    <a:pt x="35" y="4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3" y="36"/>
                    <a:pt x="27" y="39"/>
                    <a:pt x="22" y="39"/>
                  </a:cubicBezTo>
                  <a:cubicBezTo>
                    <a:pt x="15" y="39"/>
                    <a:pt x="8" y="33"/>
                    <a:pt x="8" y="25"/>
                  </a:cubicBezTo>
                  <a:moveTo>
                    <a:pt x="19" y="7"/>
                  </a:moveTo>
                  <a:cubicBezTo>
                    <a:pt x="26" y="7"/>
                    <a:pt x="30" y="12"/>
                    <a:pt x="30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3"/>
                    <a:pt x="12" y="7"/>
                    <a:pt x="19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4">
              <a:extLst>
                <a:ext uri="{FF2B5EF4-FFF2-40B4-BE49-F238E27FC236}">
                  <a16:creationId xmlns:a16="http://schemas.microsoft.com/office/drawing/2014/main" id="{DA49F0B2-1B26-4235-A963-13D34A36A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970" y="329329"/>
              <a:ext cx="36473" cy="53959"/>
            </a:xfrm>
            <a:custGeom>
              <a:avLst/>
              <a:gdLst>
                <a:gd name="T0" fmla="*/ 22 w 31"/>
                <a:gd name="T1" fmla="*/ 39 h 45"/>
                <a:gd name="T2" fmla="*/ 8 w 31"/>
                <a:gd name="T3" fmla="*/ 23 h 45"/>
                <a:gd name="T4" fmla="*/ 22 w 31"/>
                <a:gd name="T5" fmla="*/ 7 h 45"/>
                <a:gd name="T6" fmla="*/ 30 w 31"/>
                <a:gd name="T7" fmla="*/ 9 h 45"/>
                <a:gd name="T8" fmla="*/ 31 w 31"/>
                <a:gd name="T9" fmla="*/ 2 h 45"/>
                <a:gd name="T10" fmla="*/ 22 w 31"/>
                <a:gd name="T11" fmla="*/ 0 h 45"/>
                <a:gd name="T12" fmla="*/ 0 w 31"/>
                <a:gd name="T13" fmla="*/ 23 h 45"/>
                <a:gd name="T14" fmla="*/ 22 w 31"/>
                <a:gd name="T15" fmla="*/ 45 h 45"/>
                <a:gd name="T16" fmla="*/ 31 w 31"/>
                <a:gd name="T17" fmla="*/ 44 h 45"/>
                <a:gd name="T18" fmla="*/ 31 w 31"/>
                <a:gd name="T19" fmla="*/ 36 h 45"/>
                <a:gd name="T20" fmla="*/ 22 w 31"/>
                <a:gd name="T21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2" y="39"/>
                  </a:moveTo>
                  <a:cubicBezTo>
                    <a:pt x="12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24" y="7"/>
                    <a:pt x="27" y="7"/>
                    <a:pt x="30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1"/>
                    <a:pt x="25" y="0"/>
                    <a:pt x="22" y="0"/>
                  </a:cubicBezTo>
                  <a:cubicBezTo>
                    <a:pt x="8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24" y="45"/>
                    <a:pt x="28" y="45"/>
                    <a:pt x="31" y="44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8" y="38"/>
                    <a:pt x="25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">
              <a:extLst>
                <a:ext uri="{FF2B5EF4-FFF2-40B4-BE49-F238E27FC236}">
                  <a16:creationId xmlns:a16="http://schemas.microsoft.com/office/drawing/2014/main" id="{E183BCC1-04E3-4DA1-9CD6-D23800ED2D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4557" y="329329"/>
              <a:ext cx="45966" cy="53959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3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9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9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9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3" y="45"/>
                  </a:cubicBezTo>
                  <a:cubicBezTo>
                    <a:pt x="30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9" y="33"/>
                    <a:pt x="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5" y="0"/>
                    <a:pt x="20" y="0"/>
                  </a:cubicBezTo>
                  <a:moveTo>
                    <a:pt x="9" y="19"/>
                  </a:moveTo>
                  <a:cubicBezTo>
                    <a:pt x="9" y="13"/>
                    <a:pt x="13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id="{2AF76DF1-5D9B-4AFB-9746-ED6031AEA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0288" y="311342"/>
              <a:ext cx="52460" cy="71945"/>
            </a:xfrm>
            <a:custGeom>
              <a:avLst/>
              <a:gdLst>
                <a:gd name="T0" fmla="*/ 31 w 44"/>
                <a:gd name="T1" fmla="*/ 53 h 60"/>
                <a:gd name="T2" fmla="*/ 8 w 44"/>
                <a:gd name="T3" fmla="*/ 30 h 60"/>
                <a:gd name="T4" fmla="*/ 31 w 44"/>
                <a:gd name="T5" fmla="*/ 7 h 60"/>
                <a:gd name="T6" fmla="*/ 43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0 w 44"/>
                <a:gd name="T15" fmla="*/ 60 h 60"/>
                <a:gd name="T16" fmla="*/ 44 w 44"/>
                <a:gd name="T17" fmla="*/ 58 h 60"/>
                <a:gd name="T18" fmla="*/ 43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8" y="53"/>
                    <a:pt x="8" y="44"/>
                    <a:pt x="8" y="30"/>
                  </a:cubicBezTo>
                  <a:cubicBezTo>
                    <a:pt x="8" y="17"/>
                    <a:pt x="17" y="7"/>
                    <a:pt x="31" y="7"/>
                  </a:cubicBezTo>
                  <a:cubicBezTo>
                    <a:pt x="35" y="7"/>
                    <a:pt x="39" y="8"/>
                    <a:pt x="43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39" y="0"/>
                    <a:pt x="35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2" y="60"/>
                    <a:pt x="30" y="60"/>
                  </a:cubicBezTo>
                  <a:cubicBezTo>
                    <a:pt x="34" y="60"/>
                    <a:pt x="39" y="60"/>
                    <a:pt x="44" y="5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7">
              <a:extLst>
                <a:ext uri="{FF2B5EF4-FFF2-40B4-BE49-F238E27FC236}">
                  <a16:creationId xmlns:a16="http://schemas.microsoft.com/office/drawing/2014/main" id="{8B6118A9-053D-46C8-9C1F-A4A685E809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8744" y="329329"/>
              <a:ext cx="51961" cy="53959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9 h 45"/>
                <a:gd name="T12" fmla="*/ 8 w 44"/>
                <a:gd name="T13" fmla="*/ 23 h 45"/>
                <a:gd name="T14" fmla="*/ 22 w 44"/>
                <a:gd name="T15" fmla="*/ 7 h 45"/>
                <a:gd name="T16" fmla="*/ 35 w 44"/>
                <a:gd name="T17" fmla="*/ 23 h 45"/>
                <a:gd name="T18" fmla="*/ 22 w 44"/>
                <a:gd name="T19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9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35" y="45"/>
                    <a:pt x="44" y="35"/>
                    <a:pt x="44" y="23"/>
                  </a:cubicBezTo>
                  <a:cubicBezTo>
                    <a:pt x="44" y="10"/>
                    <a:pt x="35" y="0"/>
                    <a:pt x="22" y="0"/>
                  </a:cubicBezTo>
                  <a:moveTo>
                    <a:pt x="22" y="39"/>
                  </a:moveTo>
                  <a:cubicBezTo>
                    <a:pt x="13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30" y="7"/>
                    <a:pt x="35" y="15"/>
                    <a:pt x="35" y="23"/>
                  </a:cubicBezTo>
                  <a:cubicBezTo>
                    <a:pt x="35" y="31"/>
                    <a:pt x="31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8">
              <a:extLst>
                <a:ext uri="{FF2B5EF4-FFF2-40B4-BE49-F238E27FC236}">
                  <a16:creationId xmlns:a16="http://schemas.microsoft.com/office/drawing/2014/main" id="{9710C70E-791D-4EBF-8214-7C38961DA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4974" y="218413"/>
              <a:ext cx="49462" cy="56957"/>
            </a:xfrm>
            <a:custGeom>
              <a:avLst/>
              <a:gdLst>
                <a:gd name="T0" fmla="*/ 26 w 42"/>
                <a:gd name="T1" fmla="*/ 0 h 48"/>
                <a:gd name="T2" fmla="*/ 11 w 42"/>
                <a:gd name="T3" fmla="*/ 8 h 48"/>
                <a:gd name="T4" fmla="*/ 11 w 42"/>
                <a:gd name="T5" fmla="*/ 8 h 48"/>
                <a:gd name="T6" fmla="*/ 11 w 42"/>
                <a:gd name="T7" fmla="*/ 1 h 48"/>
                <a:gd name="T8" fmla="*/ 0 w 42"/>
                <a:gd name="T9" fmla="*/ 1 h 48"/>
                <a:gd name="T10" fmla="*/ 0 w 42"/>
                <a:gd name="T11" fmla="*/ 48 h 48"/>
                <a:gd name="T12" fmla="*/ 12 w 42"/>
                <a:gd name="T13" fmla="*/ 48 h 48"/>
                <a:gd name="T14" fmla="*/ 12 w 42"/>
                <a:gd name="T15" fmla="*/ 25 h 48"/>
                <a:gd name="T16" fmla="*/ 22 w 42"/>
                <a:gd name="T17" fmla="*/ 10 h 48"/>
                <a:gd name="T18" fmla="*/ 30 w 42"/>
                <a:gd name="T19" fmla="*/ 23 h 48"/>
                <a:gd name="T20" fmla="*/ 30 w 42"/>
                <a:gd name="T21" fmla="*/ 48 h 48"/>
                <a:gd name="T22" fmla="*/ 42 w 42"/>
                <a:gd name="T23" fmla="*/ 48 h 48"/>
                <a:gd name="T24" fmla="*/ 42 w 42"/>
                <a:gd name="T25" fmla="*/ 18 h 48"/>
                <a:gd name="T26" fmla="*/ 26 w 42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8">
                  <a:moveTo>
                    <a:pt x="26" y="0"/>
                  </a:moveTo>
                  <a:cubicBezTo>
                    <a:pt x="20" y="0"/>
                    <a:pt x="15" y="2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19"/>
                    <a:pt x="13" y="10"/>
                    <a:pt x="22" y="10"/>
                  </a:cubicBezTo>
                  <a:cubicBezTo>
                    <a:pt x="30" y="10"/>
                    <a:pt x="30" y="17"/>
                    <a:pt x="30" y="23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8"/>
                    <a:pt x="37" y="0"/>
                    <a:pt x="2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9">
              <a:extLst>
                <a:ext uri="{FF2B5EF4-FFF2-40B4-BE49-F238E27FC236}">
                  <a16:creationId xmlns:a16="http://schemas.microsoft.com/office/drawing/2014/main" id="{44AD4160-C375-4A49-937F-C7181DEADD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3021" y="218413"/>
              <a:ext cx="50962" cy="58456"/>
            </a:xfrm>
            <a:custGeom>
              <a:avLst/>
              <a:gdLst>
                <a:gd name="T0" fmla="*/ 24 w 43"/>
                <a:gd name="T1" fmla="*/ 49 h 49"/>
                <a:gd name="T2" fmla="*/ 40 w 43"/>
                <a:gd name="T3" fmla="*/ 45 h 49"/>
                <a:gd name="T4" fmla="*/ 40 w 43"/>
                <a:gd name="T5" fmla="*/ 35 h 49"/>
                <a:gd name="T6" fmla="*/ 25 w 43"/>
                <a:gd name="T7" fmla="*/ 40 h 49"/>
                <a:gd name="T8" fmla="*/ 11 w 43"/>
                <a:gd name="T9" fmla="*/ 28 h 49"/>
                <a:gd name="T10" fmla="*/ 43 w 43"/>
                <a:gd name="T11" fmla="*/ 28 h 49"/>
                <a:gd name="T12" fmla="*/ 21 w 43"/>
                <a:gd name="T13" fmla="*/ 0 h 49"/>
                <a:gd name="T14" fmla="*/ 0 w 43"/>
                <a:gd name="T15" fmla="*/ 25 h 49"/>
                <a:gd name="T16" fmla="*/ 24 w 43"/>
                <a:gd name="T17" fmla="*/ 49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4" y="49"/>
                  </a:move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moveTo>
                    <a:pt x="22" y="9"/>
                  </a:moveTo>
                  <a:cubicBezTo>
                    <a:pt x="29" y="9"/>
                    <a:pt x="31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0">
              <a:extLst>
                <a:ext uri="{FF2B5EF4-FFF2-40B4-BE49-F238E27FC236}">
                  <a16:creationId xmlns:a16="http://schemas.microsoft.com/office/drawing/2014/main" id="{0E262A07-19A3-4C97-844F-D7053976D3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2021" y="218413"/>
              <a:ext cx="50962" cy="58456"/>
            </a:xfrm>
            <a:custGeom>
              <a:avLst/>
              <a:gdLst>
                <a:gd name="T0" fmla="*/ 40 w 43"/>
                <a:gd name="T1" fmla="*/ 45 h 49"/>
                <a:gd name="T2" fmla="*/ 40 w 43"/>
                <a:gd name="T3" fmla="*/ 35 h 49"/>
                <a:gd name="T4" fmla="*/ 25 w 43"/>
                <a:gd name="T5" fmla="*/ 40 h 49"/>
                <a:gd name="T6" fmla="*/ 11 w 43"/>
                <a:gd name="T7" fmla="*/ 28 h 49"/>
                <a:gd name="T8" fmla="*/ 43 w 43"/>
                <a:gd name="T9" fmla="*/ 28 h 49"/>
                <a:gd name="T10" fmla="*/ 21 w 43"/>
                <a:gd name="T11" fmla="*/ 0 h 49"/>
                <a:gd name="T12" fmla="*/ 0 w 43"/>
                <a:gd name="T13" fmla="*/ 25 h 49"/>
                <a:gd name="T14" fmla="*/ 24 w 43"/>
                <a:gd name="T15" fmla="*/ 49 h 49"/>
                <a:gd name="T16" fmla="*/ 40 w 43"/>
                <a:gd name="T17" fmla="*/ 45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40" y="4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moveTo>
                    <a:pt x="22" y="9"/>
                  </a:moveTo>
                  <a:cubicBezTo>
                    <a:pt x="29" y="9"/>
                    <a:pt x="32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1">
              <a:extLst>
                <a:ext uri="{FF2B5EF4-FFF2-40B4-BE49-F238E27FC236}">
                  <a16:creationId xmlns:a16="http://schemas.microsoft.com/office/drawing/2014/main" id="{336E87CE-671D-4F5B-A5C9-DCB2F9F43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8600" y="198928"/>
              <a:ext cx="63951" cy="77941"/>
            </a:xfrm>
            <a:custGeom>
              <a:avLst/>
              <a:gdLst>
                <a:gd name="T0" fmla="*/ 34 w 54"/>
                <a:gd name="T1" fmla="*/ 65 h 65"/>
                <a:gd name="T2" fmla="*/ 54 w 54"/>
                <a:gd name="T3" fmla="*/ 61 h 65"/>
                <a:gd name="T4" fmla="*/ 54 w 54"/>
                <a:gd name="T5" fmla="*/ 28 h 65"/>
                <a:gd name="T6" fmla="*/ 29 w 54"/>
                <a:gd name="T7" fmla="*/ 28 h 65"/>
                <a:gd name="T8" fmla="*/ 29 w 54"/>
                <a:gd name="T9" fmla="*/ 38 h 65"/>
                <a:gd name="T10" fmla="*/ 42 w 54"/>
                <a:gd name="T11" fmla="*/ 38 h 65"/>
                <a:gd name="T12" fmla="*/ 42 w 54"/>
                <a:gd name="T13" fmla="*/ 54 h 65"/>
                <a:gd name="T14" fmla="*/ 34 w 54"/>
                <a:gd name="T15" fmla="*/ 55 h 65"/>
                <a:gd name="T16" fmla="*/ 13 w 54"/>
                <a:gd name="T17" fmla="*/ 32 h 65"/>
                <a:gd name="T18" fmla="*/ 36 w 54"/>
                <a:gd name="T19" fmla="*/ 10 h 65"/>
                <a:gd name="T20" fmla="*/ 52 w 54"/>
                <a:gd name="T21" fmla="*/ 13 h 65"/>
                <a:gd name="T22" fmla="*/ 53 w 54"/>
                <a:gd name="T23" fmla="*/ 3 h 65"/>
                <a:gd name="T24" fmla="*/ 34 w 54"/>
                <a:gd name="T25" fmla="*/ 0 h 65"/>
                <a:gd name="T26" fmla="*/ 0 w 54"/>
                <a:gd name="T27" fmla="*/ 33 h 65"/>
                <a:gd name="T28" fmla="*/ 34 w 54"/>
                <a:gd name="T2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65">
                  <a:moveTo>
                    <a:pt x="34" y="65"/>
                  </a:moveTo>
                  <a:cubicBezTo>
                    <a:pt x="41" y="65"/>
                    <a:pt x="48" y="63"/>
                    <a:pt x="54" y="6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0" y="54"/>
                    <a:pt x="38" y="55"/>
                    <a:pt x="34" y="55"/>
                  </a:cubicBezTo>
                  <a:cubicBezTo>
                    <a:pt x="21" y="55"/>
                    <a:pt x="13" y="45"/>
                    <a:pt x="13" y="32"/>
                  </a:cubicBezTo>
                  <a:cubicBezTo>
                    <a:pt x="13" y="20"/>
                    <a:pt x="21" y="10"/>
                    <a:pt x="36" y="10"/>
                  </a:cubicBezTo>
                  <a:cubicBezTo>
                    <a:pt x="41" y="10"/>
                    <a:pt x="47" y="11"/>
                    <a:pt x="52" y="1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7" y="1"/>
                    <a:pt x="42" y="0"/>
                    <a:pt x="34" y="0"/>
                  </a:cubicBezTo>
                  <a:cubicBezTo>
                    <a:pt x="13" y="0"/>
                    <a:pt x="0" y="12"/>
                    <a:pt x="0" y="33"/>
                  </a:cubicBezTo>
                  <a:cubicBezTo>
                    <a:pt x="0" y="54"/>
                    <a:pt x="14" y="65"/>
                    <a:pt x="34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2">
              <a:extLst>
                <a:ext uri="{FF2B5EF4-FFF2-40B4-BE49-F238E27FC236}">
                  <a16:creationId xmlns:a16="http://schemas.microsoft.com/office/drawing/2014/main" id="{869144D2-050A-4F8B-8830-077F27F07E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9819" y="218413"/>
              <a:ext cx="51461" cy="58456"/>
            </a:xfrm>
            <a:custGeom>
              <a:avLst/>
              <a:gdLst>
                <a:gd name="T0" fmla="*/ 39 w 43"/>
                <a:gd name="T1" fmla="*/ 35 h 49"/>
                <a:gd name="T2" fmla="*/ 24 w 43"/>
                <a:gd name="T3" fmla="*/ 40 h 49"/>
                <a:gd name="T4" fmla="*/ 11 w 43"/>
                <a:gd name="T5" fmla="*/ 28 h 49"/>
                <a:gd name="T6" fmla="*/ 43 w 43"/>
                <a:gd name="T7" fmla="*/ 28 h 49"/>
                <a:gd name="T8" fmla="*/ 21 w 43"/>
                <a:gd name="T9" fmla="*/ 0 h 49"/>
                <a:gd name="T10" fmla="*/ 0 w 43"/>
                <a:gd name="T11" fmla="*/ 25 h 49"/>
                <a:gd name="T12" fmla="*/ 24 w 43"/>
                <a:gd name="T13" fmla="*/ 49 h 49"/>
                <a:gd name="T14" fmla="*/ 39 w 43"/>
                <a:gd name="T15" fmla="*/ 45 h 49"/>
                <a:gd name="T16" fmla="*/ 39 w 43"/>
                <a:gd name="T17" fmla="*/ 35 h 49"/>
                <a:gd name="T18" fmla="*/ 22 w 43"/>
                <a:gd name="T19" fmla="*/ 9 h 49"/>
                <a:gd name="T20" fmla="*/ 31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39" y="35"/>
                  </a:move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8" y="49"/>
                    <a:pt x="24" y="49"/>
                  </a:cubicBezTo>
                  <a:cubicBezTo>
                    <a:pt x="30" y="49"/>
                    <a:pt x="35" y="47"/>
                    <a:pt x="39" y="45"/>
                  </a:cubicBezTo>
                  <a:lnTo>
                    <a:pt x="39" y="35"/>
                  </a:lnTo>
                  <a:close/>
                  <a:moveTo>
                    <a:pt x="22" y="9"/>
                  </a:moveTo>
                  <a:cubicBezTo>
                    <a:pt x="28" y="9"/>
                    <a:pt x="31" y="14"/>
                    <a:pt x="3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3">
              <a:extLst>
                <a:ext uri="{FF2B5EF4-FFF2-40B4-BE49-F238E27FC236}">
                  <a16:creationId xmlns:a16="http://schemas.microsoft.com/office/drawing/2014/main" id="{717C5D5A-9982-4792-A731-DF0265782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31" y="203924"/>
              <a:ext cx="37971" cy="72945"/>
            </a:xfrm>
            <a:custGeom>
              <a:avLst/>
              <a:gdLst>
                <a:gd name="T0" fmla="*/ 8 w 32"/>
                <a:gd name="T1" fmla="*/ 46 h 61"/>
                <a:gd name="T2" fmla="*/ 23 w 32"/>
                <a:gd name="T3" fmla="*/ 61 h 61"/>
                <a:gd name="T4" fmla="*/ 32 w 32"/>
                <a:gd name="T5" fmla="*/ 60 h 61"/>
                <a:gd name="T6" fmla="*/ 32 w 32"/>
                <a:gd name="T7" fmla="*/ 50 h 61"/>
                <a:gd name="T8" fmla="*/ 26 w 32"/>
                <a:gd name="T9" fmla="*/ 51 h 61"/>
                <a:gd name="T10" fmla="*/ 20 w 32"/>
                <a:gd name="T11" fmla="*/ 44 h 61"/>
                <a:gd name="T12" fmla="*/ 20 w 32"/>
                <a:gd name="T13" fmla="*/ 22 h 61"/>
                <a:gd name="T14" fmla="*/ 31 w 32"/>
                <a:gd name="T15" fmla="*/ 22 h 61"/>
                <a:gd name="T16" fmla="*/ 31 w 32"/>
                <a:gd name="T17" fmla="*/ 13 h 61"/>
                <a:gd name="T18" fmla="*/ 20 w 32"/>
                <a:gd name="T19" fmla="*/ 13 h 61"/>
                <a:gd name="T20" fmla="*/ 20 w 32"/>
                <a:gd name="T21" fmla="*/ 0 h 61"/>
                <a:gd name="T22" fmla="*/ 8 w 32"/>
                <a:gd name="T23" fmla="*/ 4 h 61"/>
                <a:gd name="T24" fmla="*/ 8 w 32"/>
                <a:gd name="T25" fmla="*/ 13 h 61"/>
                <a:gd name="T26" fmla="*/ 0 w 32"/>
                <a:gd name="T27" fmla="*/ 13 h 61"/>
                <a:gd name="T28" fmla="*/ 0 w 32"/>
                <a:gd name="T29" fmla="*/ 22 h 61"/>
                <a:gd name="T30" fmla="*/ 8 w 32"/>
                <a:gd name="T31" fmla="*/ 22 h 61"/>
                <a:gd name="T32" fmla="*/ 8 w 32"/>
                <a:gd name="T3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61">
                  <a:moveTo>
                    <a:pt x="8" y="46"/>
                  </a:moveTo>
                  <a:cubicBezTo>
                    <a:pt x="8" y="55"/>
                    <a:pt x="14" y="61"/>
                    <a:pt x="23" y="61"/>
                  </a:cubicBezTo>
                  <a:cubicBezTo>
                    <a:pt x="27" y="61"/>
                    <a:pt x="29" y="60"/>
                    <a:pt x="32" y="6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51"/>
                    <a:pt x="28" y="51"/>
                    <a:pt x="26" y="51"/>
                  </a:cubicBezTo>
                  <a:cubicBezTo>
                    <a:pt x="22" y="51"/>
                    <a:pt x="20" y="48"/>
                    <a:pt x="20" y="4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lnTo>
                    <a:pt x="8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4">
              <a:extLst>
                <a:ext uri="{FF2B5EF4-FFF2-40B4-BE49-F238E27FC236}">
                  <a16:creationId xmlns:a16="http://schemas.microsoft.com/office/drawing/2014/main" id="{8A2ECD07-B678-4C15-8B72-066595876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7041" y="196429"/>
              <a:ext cx="13989" cy="1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35">
              <a:extLst>
                <a:ext uri="{FF2B5EF4-FFF2-40B4-BE49-F238E27FC236}">
                  <a16:creationId xmlns:a16="http://schemas.microsoft.com/office/drawing/2014/main" id="{CCC31AFD-01D7-4251-ABB5-E952A6A90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7041" y="219412"/>
              <a:ext cx="13989" cy="55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6">
              <a:extLst>
                <a:ext uri="{FF2B5EF4-FFF2-40B4-BE49-F238E27FC236}">
                  <a16:creationId xmlns:a16="http://schemas.microsoft.com/office/drawing/2014/main" id="{AB57E7AF-24EA-465B-81AA-51AC6EB70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8857" y="196429"/>
              <a:ext cx="49963" cy="78941"/>
            </a:xfrm>
            <a:custGeom>
              <a:avLst/>
              <a:gdLst>
                <a:gd name="T0" fmla="*/ 29 w 100"/>
                <a:gd name="T1" fmla="*/ 103 h 158"/>
                <a:gd name="T2" fmla="*/ 29 w 100"/>
                <a:gd name="T3" fmla="*/ 103 h 158"/>
                <a:gd name="T4" fmla="*/ 64 w 100"/>
                <a:gd name="T5" fmla="*/ 158 h 158"/>
                <a:gd name="T6" fmla="*/ 100 w 100"/>
                <a:gd name="T7" fmla="*/ 158 h 158"/>
                <a:gd name="T8" fmla="*/ 55 w 100"/>
                <a:gd name="T9" fmla="*/ 96 h 158"/>
                <a:gd name="T10" fmla="*/ 95 w 100"/>
                <a:gd name="T11" fmla="*/ 46 h 158"/>
                <a:gd name="T12" fmla="*/ 62 w 100"/>
                <a:gd name="T13" fmla="*/ 46 h 158"/>
                <a:gd name="T14" fmla="*/ 29 w 100"/>
                <a:gd name="T15" fmla="*/ 91 h 158"/>
                <a:gd name="T16" fmla="*/ 29 w 100"/>
                <a:gd name="T17" fmla="*/ 91 h 158"/>
                <a:gd name="T18" fmla="*/ 29 w 100"/>
                <a:gd name="T19" fmla="*/ 0 h 158"/>
                <a:gd name="T20" fmla="*/ 0 w 100"/>
                <a:gd name="T21" fmla="*/ 0 h 158"/>
                <a:gd name="T22" fmla="*/ 0 w 100"/>
                <a:gd name="T23" fmla="*/ 158 h 158"/>
                <a:gd name="T24" fmla="*/ 29 w 100"/>
                <a:gd name="T25" fmla="*/ 158 h 158"/>
                <a:gd name="T26" fmla="*/ 29 w 100"/>
                <a:gd name="T27" fmla="*/ 10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158">
                  <a:moveTo>
                    <a:pt x="29" y="103"/>
                  </a:moveTo>
                  <a:lnTo>
                    <a:pt x="29" y="103"/>
                  </a:lnTo>
                  <a:lnTo>
                    <a:pt x="64" y="158"/>
                  </a:lnTo>
                  <a:lnTo>
                    <a:pt x="100" y="158"/>
                  </a:lnTo>
                  <a:lnTo>
                    <a:pt x="55" y="96"/>
                  </a:lnTo>
                  <a:lnTo>
                    <a:pt x="95" y="46"/>
                  </a:lnTo>
                  <a:lnTo>
                    <a:pt x="62" y="46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29" y="158"/>
                  </a:lnTo>
                  <a:lnTo>
                    <a:pt x="29" y="1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7">
              <a:extLst>
                <a:ext uri="{FF2B5EF4-FFF2-40B4-BE49-F238E27FC236}">
                  <a16:creationId xmlns:a16="http://schemas.microsoft.com/office/drawing/2014/main" id="{12A20024-2624-4F0F-91B3-1E4872A49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2475" y="218413"/>
              <a:ext cx="38970" cy="58456"/>
            </a:xfrm>
            <a:custGeom>
              <a:avLst/>
              <a:gdLst>
                <a:gd name="T0" fmla="*/ 12 w 33"/>
                <a:gd name="T1" fmla="*/ 14 h 49"/>
                <a:gd name="T2" fmla="*/ 19 w 33"/>
                <a:gd name="T3" fmla="*/ 9 h 49"/>
                <a:gd name="T4" fmla="*/ 30 w 33"/>
                <a:gd name="T5" fmla="*/ 11 h 49"/>
                <a:gd name="T6" fmla="*/ 31 w 33"/>
                <a:gd name="T7" fmla="*/ 2 h 49"/>
                <a:gd name="T8" fmla="*/ 18 w 33"/>
                <a:gd name="T9" fmla="*/ 0 h 49"/>
                <a:gd name="T10" fmla="*/ 0 w 33"/>
                <a:gd name="T11" fmla="*/ 15 h 49"/>
                <a:gd name="T12" fmla="*/ 21 w 33"/>
                <a:gd name="T13" fmla="*/ 34 h 49"/>
                <a:gd name="T14" fmla="*/ 13 w 33"/>
                <a:gd name="T15" fmla="*/ 40 h 49"/>
                <a:gd name="T16" fmla="*/ 1 w 33"/>
                <a:gd name="T17" fmla="*/ 37 h 49"/>
                <a:gd name="T18" fmla="*/ 0 w 33"/>
                <a:gd name="T19" fmla="*/ 47 h 49"/>
                <a:gd name="T20" fmla="*/ 14 w 33"/>
                <a:gd name="T21" fmla="*/ 49 h 49"/>
                <a:gd name="T22" fmla="*/ 33 w 33"/>
                <a:gd name="T23" fmla="*/ 34 h 49"/>
                <a:gd name="T24" fmla="*/ 12 w 33"/>
                <a:gd name="T25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49">
                  <a:moveTo>
                    <a:pt x="12" y="14"/>
                  </a:moveTo>
                  <a:cubicBezTo>
                    <a:pt x="12" y="10"/>
                    <a:pt x="16" y="9"/>
                    <a:pt x="19" y="9"/>
                  </a:cubicBezTo>
                  <a:cubicBezTo>
                    <a:pt x="24" y="9"/>
                    <a:pt x="26" y="10"/>
                    <a:pt x="30" y="1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7" y="1"/>
                    <a:pt x="23" y="0"/>
                    <a:pt x="18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31"/>
                    <a:pt x="21" y="25"/>
                    <a:pt x="21" y="34"/>
                  </a:cubicBezTo>
                  <a:cubicBezTo>
                    <a:pt x="21" y="39"/>
                    <a:pt x="16" y="40"/>
                    <a:pt x="13" y="40"/>
                  </a:cubicBezTo>
                  <a:cubicBezTo>
                    <a:pt x="9" y="40"/>
                    <a:pt x="5" y="39"/>
                    <a:pt x="1" y="3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" y="48"/>
                    <a:pt x="9" y="49"/>
                    <a:pt x="14" y="49"/>
                  </a:cubicBezTo>
                  <a:cubicBezTo>
                    <a:pt x="24" y="49"/>
                    <a:pt x="33" y="44"/>
                    <a:pt x="33" y="34"/>
                  </a:cubicBezTo>
                  <a:cubicBezTo>
                    <a:pt x="33" y="17"/>
                    <a:pt x="12" y="22"/>
                    <a:pt x="12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8">
              <a:extLst>
                <a:ext uri="{FF2B5EF4-FFF2-40B4-BE49-F238E27FC236}">
                  <a16:creationId xmlns:a16="http://schemas.microsoft.com/office/drawing/2014/main" id="{4F09B11D-C526-4BAA-AB74-BF5E44C2D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3218" y="200426"/>
              <a:ext cx="63951" cy="74944"/>
            </a:xfrm>
            <a:custGeom>
              <a:avLst/>
              <a:gdLst>
                <a:gd name="T0" fmla="*/ 54 w 54"/>
                <a:gd name="T1" fmla="*/ 31 h 63"/>
                <a:gd name="T2" fmla="*/ 18 w 54"/>
                <a:gd name="T3" fmla="*/ 0 h 63"/>
                <a:gd name="T4" fmla="*/ 0 w 54"/>
                <a:gd name="T5" fmla="*/ 0 h 63"/>
                <a:gd name="T6" fmla="*/ 0 w 54"/>
                <a:gd name="T7" fmla="*/ 63 h 63"/>
                <a:gd name="T8" fmla="*/ 18 w 54"/>
                <a:gd name="T9" fmla="*/ 63 h 63"/>
                <a:gd name="T10" fmla="*/ 54 w 54"/>
                <a:gd name="T11" fmla="*/ 31 h 63"/>
                <a:gd name="T12" fmla="*/ 20 w 54"/>
                <a:gd name="T13" fmla="*/ 53 h 63"/>
                <a:gd name="T14" fmla="*/ 13 w 54"/>
                <a:gd name="T15" fmla="*/ 53 h 63"/>
                <a:gd name="T16" fmla="*/ 13 w 54"/>
                <a:gd name="T17" fmla="*/ 10 h 63"/>
                <a:gd name="T18" fmla="*/ 20 w 54"/>
                <a:gd name="T19" fmla="*/ 10 h 63"/>
                <a:gd name="T20" fmla="*/ 41 w 54"/>
                <a:gd name="T21" fmla="*/ 31 h 63"/>
                <a:gd name="T22" fmla="*/ 20 w 54"/>
                <a:gd name="T23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63">
                  <a:moveTo>
                    <a:pt x="54" y="31"/>
                  </a:moveTo>
                  <a:cubicBezTo>
                    <a:pt x="54" y="6"/>
                    <a:pt x="37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37" y="63"/>
                    <a:pt x="54" y="56"/>
                    <a:pt x="54" y="31"/>
                  </a:cubicBezTo>
                  <a:moveTo>
                    <a:pt x="20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0" y="10"/>
                    <a:pt x="41" y="18"/>
                    <a:pt x="41" y="31"/>
                  </a:cubicBezTo>
                  <a:cubicBezTo>
                    <a:pt x="41" y="45"/>
                    <a:pt x="30" y="53"/>
                    <a:pt x="20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9">
              <a:extLst>
                <a:ext uri="{FF2B5EF4-FFF2-40B4-BE49-F238E27FC236}">
                  <a16:creationId xmlns:a16="http://schemas.microsoft.com/office/drawing/2014/main" id="{B9B39285-2A17-4E80-A7AB-77039138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1121" y="219412"/>
              <a:ext cx="55958" cy="55958"/>
            </a:xfrm>
            <a:custGeom>
              <a:avLst/>
              <a:gdLst>
                <a:gd name="T0" fmla="*/ 112 w 112"/>
                <a:gd name="T1" fmla="*/ 0 h 112"/>
                <a:gd name="T2" fmla="*/ 83 w 112"/>
                <a:gd name="T3" fmla="*/ 0 h 112"/>
                <a:gd name="T4" fmla="*/ 57 w 112"/>
                <a:gd name="T5" fmla="*/ 81 h 112"/>
                <a:gd name="T6" fmla="*/ 57 w 112"/>
                <a:gd name="T7" fmla="*/ 81 h 112"/>
                <a:gd name="T8" fmla="*/ 29 w 112"/>
                <a:gd name="T9" fmla="*/ 0 h 112"/>
                <a:gd name="T10" fmla="*/ 0 w 112"/>
                <a:gd name="T11" fmla="*/ 0 h 112"/>
                <a:gd name="T12" fmla="*/ 41 w 112"/>
                <a:gd name="T13" fmla="*/ 112 h 112"/>
                <a:gd name="T14" fmla="*/ 72 w 112"/>
                <a:gd name="T15" fmla="*/ 112 h 112"/>
                <a:gd name="T16" fmla="*/ 112 w 112"/>
                <a:gd name="T1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112">
                  <a:moveTo>
                    <a:pt x="112" y="0"/>
                  </a:moveTo>
                  <a:lnTo>
                    <a:pt x="83" y="0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29" y="0"/>
                  </a:lnTo>
                  <a:lnTo>
                    <a:pt x="0" y="0"/>
                  </a:lnTo>
                  <a:lnTo>
                    <a:pt x="41" y="112"/>
                  </a:lnTo>
                  <a:lnTo>
                    <a:pt x="7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0">
              <a:extLst>
                <a:ext uri="{FF2B5EF4-FFF2-40B4-BE49-F238E27FC236}">
                  <a16:creationId xmlns:a16="http://schemas.microsoft.com/office/drawing/2014/main" id="{7EE05E41-4AD2-42BB-974B-F93A4D497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7895" y="218413"/>
              <a:ext cx="41469" cy="58456"/>
            </a:xfrm>
            <a:custGeom>
              <a:avLst/>
              <a:gdLst>
                <a:gd name="T0" fmla="*/ 23 w 35"/>
                <a:gd name="T1" fmla="*/ 49 h 49"/>
                <a:gd name="T2" fmla="*/ 35 w 35"/>
                <a:gd name="T3" fmla="*/ 47 h 49"/>
                <a:gd name="T4" fmla="*/ 34 w 35"/>
                <a:gd name="T5" fmla="*/ 37 h 49"/>
                <a:gd name="T6" fmla="*/ 25 w 35"/>
                <a:gd name="T7" fmla="*/ 39 h 49"/>
                <a:gd name="T8" fmla="*/ 13 w 35"/>
                <a:gd name="T9" fmla="*/ 24 h 49"/>
                <a:gd name="T10" fmla="*/ 25 w 35"/>
                <a:gd name="T11" fmla="*/ 10 h 49"/>
                <a:gd name="T12" fmla="*/ 33 w 35"/>
                <a:gd name="T13" fmla="*/ 11 h 49"/>
                <a:gd name="T14" fmla="*/ 34 w 35"/>
                <a:gd name="T15" fmla="*/ 2 h 49"/>
                <a:gd name="T16" fmla="*/ 22 w 35"/>
                <a:gd name="T17" fmla="*/ 0 h 49"/>
                <a:gd name="T18" fmla="*/ 0 w 35"/>
                <a:gd name="T19" fmla="*/ 24 h 49"/>
                <a:gd name="T20" fmla="*/ 23 w 35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9">
                  <a:moveTo>
                    <a:pt x="23" y="49"/>
                  </a:moveTo>
                  <a:cubicBezTo>
                    <a:pt x="28" y="49"/>
                    <a:pt x="31" y="48"/>
                    <a:pt x="35" y="4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8" y="39"/>
                    <a:pt x="25" y="39"/>
                  </a:cubicBezTo>
                  <a:cubicBezTo>
                    <a:pt x="17" y="39"/>
                    <a:pt x="13" y="33"/>
                    <a:pt x="13" y="24"/>
                  </a:cubicBezTo>
                  <a:cubicBezTo>
                    <a:pt x="13" y="16"/>
                    <a:pt x="17" y="10"/>
                    <a:pt x="25" y="10"/>
                  </a:cubicBezTo>
                  <a:cubicBezTo>
                    <a:pt x="28" y="10"/>
                    <a:pt x="31" y="10"/>
                    <a:pt x="33" y="1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1" y="1"/>
                    <a:pt x="27" y="0"/>
                    <a:pt x="22" y="0"/>
                  </a:cubicBezTo>
                  <a:cubicBezTo>
                    <a:pt x="8" y="0"/>
                    <a:pt x="0" y="11"/>
                    <a:pt x="0" y="24"/>
                  </a:cubicBezTo>
                  <a:cubicBezTo>
                    <a:pt x="0" y="38"/>
                    <a:pt x="8" y="49"/>
                    <a:pt x="23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41">
              <a:extLst>
                <a:ext uri="{FF2B5EF4-FFF2-40B4-BE49-F238E27FC236}">
                  <a16:creationId xmlns:a16="http://schemas.microsoft.com/office/drawing/2014/main" id="{0C33AB85-4067-4671-B16E-F76401C59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8040" y="196429"/>
              <a:ext cx="13989" cy="1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2">
              <a:extLst>
                <a:ext uri="{FF2B5EF4-FFF2-40B4-BE49-F238E27FC236}">
                  <a16:creationId xmlns:a16="http://schemas.microsoft.com/office/drawing/2014/main" id="{D8E8F6CA-8872-4174-B0EC-017341B054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8441" y="218413"/>
              <a:ext cx="50962" cy="58456"/>
            </a:xfrm>
            <a:custGeom>
              <a:avLst/>
              <a:gdLst>
                <a:gd name="T0" fmla="*/ 22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5 w 43"/>
                <a:gd name="T11" fmla="*/ 40 h 49"/>
                <a:gd name="T12" fmla="*/ 12 w 43"/>
                <a:gd name="T13" fmla="*/ 28 h 49"/>
                <a:gd name="T14" fmla="*/ 43 w 43"/>
                <a:gd name="T15" fmla="*/ 28 h 49"/>
                <a:gd name="T16" fmla="*/ 22 w 43"/>
                <a:gd name="T17" fmla="*/ 0 h 49"/>
                <a:gd name="T18" fmla="*/ 12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2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2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8"/>
                    <a:pt x="31" y="40"/>
                    <a:pt x="25" y="40"/>
                  </a:cubicBezTo>
                  <a:cubicBezTo>
                    <a:pt x="17" y="40"/>
                    <a:pt x="12" y="36"/>
                    <a:pt x="1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9" y="0"/>
                    <a:pt x="22" y="0"/>
                  </a:cubicBezTo>
                  <a:moveTo>
                    <a:pt x="12" y="20"/>
                  </a:moveTo>
                  <a:cubicBezTo>
                    <a:pt x="12" y="14"/>
                    <a:pt x="16" y="9"/>
                    <a:pt x="22" y="9"/>
                  </a:cubicBezTo>
                  <a:cubicBezTo>
                    <a:pt x="29" y="9"/>
                    <a:pt x="32" y="14"/>
                    <a:pt x="32" y="20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3">
              <a:extLst>
                <a:ext uri="{FF2B5EF4-FFF2-40B4-BE49-F238E27FC236}">
                  <a16:creationId xmlns:a16="http://schemas.microsoft.com/office/drawing/2014/main" id="{E427158A-6F70-4F0F-A445-B16241066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5572" y="218413"/>
              <a:ext cx="32975" cy="56957"/>
            </a:xfrm>
            <a:custGeom>
              <a:avLst/>
              <a:gdLst>
                <a:gd name="T0" fmla="*/ 22 w 28"/>
                <a:gd name="T1" fmla="*/ 12 h 48"/>
                <a:gd name="T2" fmla="*/ 28 w 28"/>
                <a:gd name="T3" fmla="*/ 13 h 48"/>
                <a:gd name="T4" fmla="*/ 28 w 28"/>
                <a:gd name="T5" fmla="*/ 1 h 48"/>
                <a:gd name="T6" fmla="*/ 24 w 28"/>
                <a:gd name="T7" fmla="*/ 0 h 48"/>
                <a:gd name="T8" fmla="*/ 11 w 28"/>
                <a:gd name="T9" fmla="*/ 12 h 48"/>
                <a:gd name="T10" fmla="*/ 11 w 28"/>
                <a:gd name="T11" fmla="*/ 12 h 48"/>
                <a:gd name="T12" fmla="*/ 11 w 28"/>
                <a:gd name="T13" fmla="*/ 1 h 48"/>
                <a:gd name="T14" fmla="*/ 0 w 28"/>
                <a:gd name="T15" fmla="*/ 1 h 48"/>
                <a:gd name="T16" fmla="*/ 0 w 28"/>
                <a:gd name="T17" fmla="*/ 48 h 48"/>
                <a:gd name="T18" fmla="*/ 12 w 28"/>
                <a:gd name="T19" fmla="*/ 48 h 48"/>
                <a:gd name="T20" fmla="*/ 12 w 28"/>
                <a:gd name="T21" fmla="*/ 31 h 48"/>
                <a:gd name="T22" fmla="*/ 22 w 28"/>
                <a:gd name="T23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8">
                  <a:moveTo>
                    <a:pt x="22" y="12"/>
                  </a:moveTo>
                  <a:cubicBezTo>
                    <a:pt x="24" y="12"/>
                    <a:pt x="26" y="12"/>
                    <a:pt x="28" y="1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7" y="0"/>
                    <a:pt x="12" y="8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24"/>
                    <a:pt x="12" y="12"/>
                    <a:pt x="22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4">
              <a:extLst>
                <a:ext uri="{FF2B5EF4-FFF2-40B4-BE49-F238E27FC236}">
                  <a16:creationId xmlns:a16="http://schemas.microsoft.com/office/drawing/2014/main" id="{63AB44B1-7776-4FC6-A4B0-1F269AEC6D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663" y="218413"/>
              <a:ext cx="50962" cy="58456"/>
            </a:xfrm>
            <a:custGeom>
              <a:avLst/>
              <a:gdLst>
                <a:gd name="T0" fmla="*/ 21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4 w 43"/>
                <a:gd name="T11" fmla="*/ 40 h 49"/>
                <a:gd name="T12" fmla="*/ 11 w 43"/>
                <a:gd name="T13" fmla="*/ 28 h 49"/>
                <a:gd name="T14" fmla="*/ 43 w 43"/>
                <a:gd name="T15" fmla="*/ 28 h 49"/>
                <a:gd name="T16" fmla="*/ 21 w 43"/>
                <a:gd name="T17" fmla="*/ 0 h 49"/>
                <a:gd name="T18" fmla="*/ 11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1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1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0" y="49"/>
                    <a:pt x="35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moveTo>
                    <a:pt x="11" y="20"/>
                  </a:moveTo>
                  <a:cubicBezTo>
                    <a:pt x="12" y="14"/>
                    <a:pt x="15" y="9"/>
                    <a:pt x="22" y="9"/>
                  </a:cubicBezTo>
                  <a:cubicBezTo>
                    <a:pt x="29" y="9"/>
                    <a:pt x="31" y="14"/>
                    <a:pt x="32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45">
              <a:extLst>
                <a:ext uri="{FF2B5EF4-FFF2-40B4-BE49-F238E27FC236}">
                  <a16:creationId xmlns:a16="http://schemas.microsoft.com/office/drawing/2014/main" id="{9DC3F731-85C1-41EB-B08F-277616547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8040" y="219412"/>
              <a:ext cx="13989" cy="55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">
              <a:extLst>
                <a:ext uri="{FF2B5EF4-FFF2-40B4-BE49-F238E27FC236}">
                  <a16:creationId xmlns:a16="http://schemas.microsoft.com/office/drawing/2014/main" id="{76904054-BA19-44A7-AAB1-41A236E97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269" y="220411"/>
              <a:ext cx="53459" cy="54959"/>
            </a:xfrm>
            <a:custGeom>
              <a:avLst/>
              <a:gdLst>
                <a:gd name="T0" fmla="*/ 107 w 107"/>
                <a:gd name="T1" fmla="*/ 48 h 110"/>
                <a:gd name="T2" fmla="*/ 62 w 107"/>
                <a:gd name="T3" fmla="*/ 48 h 110"/>
                <a:gd name="T4" fmla="*/ 62 w 107"/>
                <a:gd name="T5" fmla="*/ 0 h 110"/>
                <a:gd name="T6" fmla="*/ 45 w 107"/>
                <a:gd name="T7" fmla="*/ 0 h 110"/>
                <a:gd name="T8" fmla="*/ 45 w 107"/>
                <a:gd name="T9" fmla="*/ 48 h 110"/>
                <a:gd name="T10" fmla="*/ 0 w 107"/>
                <a:gd name="T11" fmla="*/ 48 h 110"/>
                <a:gd name="T12" fmla="*/ 0 w 107"/>
                <a:gd name="T13" fmla="*/ 63 h 110"/>
                <a:gd name="T14" fmla="*/ 45 w 107"/>
                <a:gd name="T15" fmla="*/ 63 h 110"/>
                <a:gd name="T16" fmla="*/ 45 w 107"/>
                <a:gd name="T17" fmla="*/ 110 h 110"/>
                <a:gd name="T18" fmla="*/ 62 w 107"/>
                <a:gd name="T19" fmla="*/ 110 h 110"/>
                <a:gd name="T20" fmla="*/ 62 w 107"/>
                <a:gd name="T21" fmla="*/ 63 h 110"/>
                <a:gd name="T22" fmla="*/ 107 w 107"/>
                <a:gd name="T23" fmla="*/ 63 h 110"/>
                <a:gd name="T24" fmla="*/ 107 w 107"/>
                <a:gd name="T25" fmla="*/ 4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107" y="48"/>
                  </a:moveTo>
                  <a:lnTo>
                    <a:pt x="62" y="48"/>
                  </a:lnTo>
                  <a:lnTo>
                    <a:pt x="62" y="0"/>
                  </a:lnTo>
                  <a:lnTo>
                    <a:pt x="45" y="0"/>
                  </a:lnTo>
                  <a:lnTo>
                    <a:pt x="45" y="48"/>
                  </a:lnTo>
                  <a:lnTo>
                    <a:pt x="0" y="48"/>
                  </a:lnTo>
                  <a:lnTo>
                    <a:pt x="0" y="63"/>
                  </a:lnTo>
                  <a:lnTo>
                    <a:pt x="45" y="63"/>
                  </a:lnTo>
                  <a:lnTo>
                    <a:pt x="45" y="110"/>
                  </a:lnTo>
                  <a:lnTo>
                    <a:pt x="62" y="110"/>
                  </a:lnTo>
                  <a:lnTo>
                    <a:pt x="62" y="63"/>
                  </a:lnTo>
                  <a:lnTo>
                    <a:pt x="107" y="63"/>
                  </a:lnTo>
                  <a:lnTo>
                    <a:pt x="107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Rechteck 73">
            <a:extLst>
              <a:ext uri="{FF2B5EF4-FFF2-40B4-BE49-F238E27FC236}">
                <a16:creationId xmlns:a16="http://schemas.microsoft.com/office/drawing/2014/main" id="{EDB7799B-62DB-483D-947A-DAFC4D08127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20000">
                <a:srgbClr val="00004B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pic>
        <p:nvPicPr>
          <p:cNvPr id="77" name="Grafik 76">
            <a:extLst>
              <a:ext uri="{FF2B5EF4-FFF2-40B4-BE49-F238E27FC236}">
                <a16:creationId xmlns:a16="http://schemas.microsoft.com/office/drawing/2014/main" id="{6780629F-CC77-4059-ADAD-5DE90AF8BD4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B3659DC0-D6A0-4CAC-AADC-D2D0144BB5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968" y="0"/>
            <a:ext cx="9066032" cy="5143500"/>
          </a:xfrm>
          <a:prstGeom prst="rect">
            <a:avLst/>
          </a:prstGeom>
        </p:spPr>
      </p:pic>
      <p:sp>
        <p:nvSpPr>
          <p:cNvPr id="79" name="Freeform 5">
            <a:extLst>
              <a:ext uri="{FF2B5EF4-FFF2-40B4-BE49-F238E27FC236}">
                <a16:creationId xmlns:a16="http://schemas.microsoft.com/office/drawing/2014/main" id="{3B5C105F-0207-432B-9E3D-F2D8B839153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51000" y="1811731"/>
            <a:ext cx="3042000" cy="1520038"/>
          </a:xfrm>
          <a:custGeom>
            <a:avLst/>
            <a:gdLst>
              <a:gd name="T0" fmla="*/ 13419 w 13419"/>
              <a:gd name="T1" fmla="*/ 3355 h 6710"/>
              <a:gd name="T2" fmla="*/ 10061 w 13419"/>
              <a:gd name="T3" fmla="*/ 0 h 6710"/>
              <a:gd name="T4" fmla="*/ 6114 w 13419"/>
              <a:gd name="T5" fmla="*/ 0 h 6710"/>
              <a:gd name="T6" fmla="*/ 6114 w 13419"/>
              <a:gd name="T7" fmla="*/ 2760 h 6710"/>
              <a:gd name="T8" fmla="*/ 3356 w 13419"/>
              <a:gd name="T9" fmla="*/ 2760 h 6710"/>
              <a:gd name="T10" fmla="*/ 3356 w 13419"/>
              <a:gd name="T11" fmla="*/ 3950 h 6710"/>
              <a:gd name="T12" fmla="*/ 6114 w 13419"/>
              <a:gd name="T13" fmla="*/ 3950 h 6710"/>
              <a:gd name="T14" fmla="*/ 6114 w 13419"/>
              <a:gd name="T15" fmla="*/ 5520 h 6710"/>
              <a:gd name="T16" fmla="*/ 3359 w 13419"/>
              <a:gd name="T17" fmla="*/ 5520 h 6710"/>
              <a:gd name="T18" fmla="*/ 1191 w 13419"/>
              <a:gd name="T19" fmla="*/ 3355 h 6710"/>
              <a:gd name="T20" fmla="*/ 3359 w 13419"/>
              <a:gd name="T21" fmla="*/ 1190 h 6710"/>
              <a:gd name="T22" fmla="*/ 4737 w 13419"/>
              <a:gd name="T23" fmla="*/ 1190 h 6710"/>
              <a:gd name="T24" fmla="*/ 4737 w 13419"/>
              <a:gd name="T25" fmla="*/ 0 h 6710"/>
              <a:gd name="T26" fmla="*/ 3359 w 13419"/>
              <a:gd name="T27" fmla="*/ 0 h 6710"/>
              <a:gd name="T28" fmla="*/ 0 w 13419"/>
              <a:gd name="T29" fmla="*/ 3355 h 6710"/>
              <a:gd name="T30" fmla="*/ 3359 w 13419"/>
              <a:gd name="T31" fmla="*/ 6710 h 6710"/>
              <a:gd name="T32" fmla="*/ 10061 w 13419"/>
              <a:gd name="T33" fmla="*/ 6710 h 6710"/>
              <a:gd name="T34" fmla="*/ 13419 w 13419"/>
              <a:gd name="T35" fmla="*/ 3355 h 6710"/>
              <a:gd name="T36" fmla="*/ 10061 w 13419"/>
              <a:gd name="T37" fmla="*/ 5520 h 6710"/>
              <a:gd name="T38" fmla="*/ 7305 w 13419"/>
              <a:gd name="T39" fmla="*/ 5520 h 6710"/>
              <a:gd name="T40" fmla="*/ 7305 w 13419"/>
              <a:gd name="T41" fmla="*/ 3950 h 6710"/>
              <a:gd name="T42" fmla="*/ 10064 w 13419"/>
              <a:gd name="T43" fmla="*/ 3950 h 6710"/>
              <a:gd name="T44" fmla="*/ 10064 w 13419"/>
              <a:gd name="T45" fmla="*/ 2760 h 6710"/>
              <a:gd name="T46" fmla="*/ 7305 w 13419"/>
              <a:gd name="T47" fmla="*/ 2760 h 6710"/>
              <a:gd name="T48" fmla="*/ 7305 w 13419"/>
              <a:gd name="T49" fmla="*/ 1190 h 6710"/>
              <a:gd name="T50" fmla="*/ 10061 w 13419"/>
              <a:gd name="T51" fmla="*/ 1190 h 6710"/>
              <a:gd name="T52" fmla="*/ 12228 w 13419"/>
              <a:gd name="T53" fmla="*/ 3355 h 6710"/>
              <a:gd name="T54" fmla="*/ 10061 w 13419"/>
              <a:gd name="T55" fmla="*/ 5520 h 6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419" h="6710">
                <a:moveTo>
                  <a:pt x="13419" y="3355"/>
                </a:moveTo>
                <a:cubicBezTo>
                  <a:pt x="13419" y="1503"/>
                  <a:pt x="11915" y="0"/>
                  <a:pt x="10061" y="0"/>
                </a:cubicBezTo>
                <a:lnTo>
                  <a:pt x="6114" y="0"/>
                </a:lnTo>
                <a:lnTo>
                  <a:pt x="6114" y="2760"/>
                </a:lnTo>
                <a:lnTo>
                  <a:pt x="3356" y="2760"/>
                </a:lnTo>
                <a:lnTo>
                  <a:pt x="3356" y="3950"/>
                </a:lnTo>
                <a:lnTo>
                  <a:pt x="6114" y="3950"/>
                </a:lnTo>
                <a:lnTo>
                  <a:pt x="6114" y="5520"/>
                </a:lnTo>
                <a:lnTo>
                  <a:pt x="3359" y="5520"/>
                </a:lnTo>
                <a:cubicBezTo>
                  <a:pt x="2162" y="5520"/>
                  <a:pt x="1191" y="4550"/>
                  <a:pt x="1191" y="3355"/>
                </a:cubicBezTo>
                <a:cubicBezTo>
                  <a:pt x="1191" y="2160"/>
                  <a:pt x="2162" y="1190"/>
                  <a:pt x="3359" y="1190"/>
                </a:cubicBezTo>
                <a:lnTo>
                  <a:pt x="4737" y="1190"/>
                </a:lnTo>
                <a:lnTo>
                  <a:pt x="4737" y="0"/>
                </a:lnTo>
                <a:lnTo>
                  <a:pt x="3359" y="0"/>
                </a:lnTo>
                <a:cubicBezTo>
                  <a:pt x="1504" y="0"/>
                  <a:pt x="0" y="1503"/>
                  <a:pt x="0" y="3355"/>
                </a:cubicBezTo>
                <a:cubicBezTo>
                  <a:pt x="0" y="5184"/>
                  <a:pt x="1512" y="6710"/>
                  <a:pt x="3359" y="6710"/>
                </a:cubicBezTo>
                <a:lnTo>
                  <a:pt x="10061" y="6710"/>
                </a:lnTo>
                <a:cubicBezTo>
                  <a:pt x="11908" y="6710"/>
                  <a:pt x="13419" y="5196"/>
                  <a:pt x="13419" y="3355"/>
                </a:cubicBezTo>
                <a:close/>
                <a:moveTo>
                  <a:pt x="10061" y="5520"/>
                </a:moveTo>
                <a:lnTo>
                  <a:pt x="7305" y="5520"/>
                </a:lnTo>
                <a:lnTo>
                  <a:pt x="7305" y="3950"/>
                </a:lnTo>
                <a:lnTo>
                  <a:pt x="10064" y="3950"/>
                </a:lnTo>
                <a:lnTo>
                  <a:pt x="10064" y="2760"/>
                </a:lnTo>
                <a:lnTo>
                  <a:pt x="7305" y="2760"/>
                </a:lnTo>
                <a:lnTo>
                  <a:pt x="7305" y="1190"/>
                </a:lnTo>
                <a:lnTo>
                  <a:pt x="10061" y="1190"/>
                </a:lnTo>
                <a:cubicBezTo>
                  <a:pt x="11257" y="1190"/>
                  <a:pt x="12228" y="2160"/>
                  <a:pt x="12228" y="3355"/>
                </a:cubicBezTo>
                <a:cubicBezTo>
                  <a:pt x="12228" y="4550"/>
                  <a:pt x="11257" y="5520"/>
                  <a:pt x="10061" y="55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450" dirty="0">
              <a:solidFill>
                <a:schemeClr val="tx1"/>
              </a:solidFill>
            </a:endParaRPr>
          </a:p>
        </p:txBody>
      </p: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3398384D-0EAF-4525-A3ED-54FFEFE91664}"/>
              </a:ext>
            </a:extLst>
          </p:cNvPr>
          <p:cNvGrpSpPr/>
          <p:nvPr/>
        </p:nvGrpSpPr>
        <p:grpSpPr>
          <a:xfrm>
            <a:off x="7782061" y="179762"/>
            <a:ext cx="1124381" cy="253992"/>
            <a:chOff x="8008600" y="196429"/>
            <a:chExt cx="922302" cy="208343"/>
          </a:xfrm>
        </p:grpSpPr>
        <p:sp>
          <p:nvSpPr>
            <p:cNvPr id="81" name="Rectangle 8">
              <a:extLst>
                <a:ext uri="{FF2B5EF4-FFF2-40B4-BE49-F238E27FC236}">
                  <a16:creationId xmlns:a16="http://schemas.microsoft.com/office/drawing/2014/main" id="{BB739246-0126-474A-82DD-0CAA1CA58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413" y="308845"/>
              <a:ext cx="10492" cy="10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9">
              <a:extLst>
                <a:ext uri="{FF2B5EF4-FFF2-40B4-BE49-F238E27FC236}">
                  <a16:creationId xmlns:a16="http://schemas.microsoft.com/office/drawing/2014/main" id="{D58BAAD9-FDDF-4D7E-9BF3-2E980046B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0121" y="308845"/>
              <a:ext cx="10492" cy="10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119CF193-55B3-4A34-89B6-ED5AD21189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04527" y="329329"/>
              <a:ext cx="46465" cy="53959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2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8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8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8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2" y="45"/>
                  </a:cubicBezTo>
                  <a:cubicBezTo>
                    <a:pt x="29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8" y="33"/>
                    <a:pt x="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4" y="0"/>
                    <a:pt x="20" y="0"/>
                  </a:cubicBezTo>
                  <a:moveTo>
                    <a:pt x="8" y="19"/>
                  </a:moveTo>
                  <a:cubicBezTo>
                    <a:pt x="9" y="13"/>
                    <a:pt x="12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11">
              <a:extLst>
                <a:ext uri="{FF2B5EF4-FFF2-40B4-BE49-F238E27FC236}">
                  <a16:creationId xmlns:a16="http://schemas.microsoft.com/office/drawing/2014/main" id="{1EBC54FD-79E4-49EE-92F3-BC7094EB7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6412" y="330328"/>
              <a:ext cx="9493" cy="514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8249C755-D708-44EE-856F-67B49054A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8600" y="311342"/>
              <a:ext cx="51961" cy="71945"/>
            </a:xfrm>
            <a:custGeom>
              <a:avLst/>
              <a:gdLst>
                <a:gd name="T0" fmla="*/ 31 w 44"/>
                <a:gd name="T1" fmla="*/ 53 h 60"/>
                <a:gd name="T2" fmla="*/ 9 w 44"/>
                <a:gd name="T3" fmla="*/ 30 h 60"/>
                <a:gd name="T4" fmla="*/ 32 w 44"/>
                <a:gd name="T5" fmla="*/ 7 h 60"/>
                <a:gd name="T6" fmla="*/ 44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1 w 44"/>
                <a:gd name="T15" fmla="*/ 60 h 60"/>
                <a:gd name="T16" fmla="*/ 44 w 44"/>
                <a:gd name="T17" fmla="*/ 58 h 60"/>
                <a:gd name="T18" fmla="*/ 44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9" y="53"/>
                    <a:pt x="9" y="44"/>
                    <a:pt x="9" y="30"/>
                  </a:cubicBezTo>
                  <a:cubicBezTo>
                    <a:pt x="9" y="17"/>
                    <a:pt x="18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0" y="0"/>
                    <a:pt x="36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3" y="60"/>
                    <a:pt x="31" y="60"/>
                  </a:cubicBezTo>
                  <a:cubicBezTo>
                    <a:pt x="35" y="60"/>
                    <a:pt x="40" y="60"/>
                    <a:pt x="44" y="5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1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790D72A3-C691-4E68-A509-50D499FE1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40848" y="329329"/>
              <a:ext cx="47464" cy="75443"/>
            </a:xfrm>
            <a:custGeom>
              <a:avLst/>
              <a:gdLst>
                <a:gd name="T0" fmla="*/ 33 w 40"/>
                <a:gd name="T1" fmla="*/ 8 h 63"/>
                <a:gd name="T2" fmla="*/ 33 w 40"/>
                <a:gd name="T3" fmla="*/ 8 h 63"/>
                <a:gd name="T4" fmla="*/ 19 w 40"/>
                <a:gd name="T5" fmla="*/ 0 h 63"/>
                <a:gd name="T6" fmla="*/ 0 w 40"/>
                <a:gd name="T7" fmla="*/ 23 h 63"/>
                <a:gd name="T8" fmla="*/ 18 w 40"/>
                <a:gd name="T9" fmla="*/ 44 h 63"/>
                <a:gd name="T10" fmla="*/ 32 w 40"/>
                <a:gd name="T11" fmla="*/ 38 h 63"/>
                <a:gd name="T12" fmla="*/ 32 w 40"/>
                <a:gd name="T13" fmla="*/ 38 h 63"/>
                <a:gd name="T14" fmla="*/ 32 w 40"/>
                <a:gd name="T15" fmla="*/ 42 h 63"/>
                <a:gd name="T16" fmla="*/ 19 w 40"/>
                <a:gd name="T17" fmla="*/ 57 h 63"/>
                <a:gd name="T18" fmla="*/ 4 w 40"/>
                <a:gd name="T19" fmla="*/ 53 h 63"/>
                <a:gd name="T20" fmla="*/ 3 w 40"/>
                <a:gd name="T21" fmla="*/ 60 h 63"/>
                <a:gd name="T22" fmla="*/ 18 w 40"/>
                <a:gd name="T23" fmla="*/ 63 h 63"/>
                <a:gd name="T24" fmla="*/ 40 w 40"/>
                <a:gd name="T25" fmla="*/ 42 h 63"/>
                <a:gd name="T26" fmla="*/ 40 w 40"/>
                <a:gd name="T27" fmla="*/ 1 h 63"/>
                <a:gd name="T28" fmla="*/ 33 w 40"/>
                <a:gd name="T29" fmla="*/ 1 h 63"/>
                <a:gd name="T30" fmla="*/ 33 w 40"/>
                <a:gd name="T31" fmla="*/ 8 h 63"/>
                <a:gd name="T32" fmla="*/ 20 w 40"/>
                <a:gd name="T33" fmla="*/ 38 h 63"/>
                <a:gd name="T34" fmla="*/ 8 w 40"/>
                <a:gd name="T35" fmla="*/ 23 h 63"/>
                <a:gd name="T36" fmla="*/ 20 w 40"/>
                <a:gd name="T37" fmla="*/ 7 h 63"/>
                <a:gd name="T38" fmla="*/ 32 w 40"/>
                <a:gd name="T39" fmla="*/ 23 h 63"/>
                <a:gd name="T40" fmla="*/ 20 w 40"/>
                <a:gd name="T41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33" y="8"/>
                  </a:moveTo>
                  <a:cubicBezTo>
                    <a:pt x="33" y="8"/>
                    <a:pt x="33" y="8"/>
                    <a:pt x="33" y="8"/>
                  </a:cubicBezTo>
                  <a:cubicBezTo>
                    <a:pt x="30" y="3"/>
                    <a:pt x="26" y="0"/>
                    <a:pt x="19" y="0"/>
                  </a:cubicBezTo>
                  <a:cubicBezTo>
                    <a:pt x="6" y="0"/>
                    <a:pt x="0" y="12"/>
                    <a:pt x="0" y="23"/>
                  </a:cubicBezTo>
                  <a:cubicBezTo>
                    <a:pt x="0" y="34"/>
                    <a:pt x="6" y="44"/>
                    <a:pt x="18" y="44"/>
                  </a:cubicBezTo>
                  <a:cubicBezTo>
                    <a:pt x="23" y="44"/>
                    <a:pt x="29" y="42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51"/>
                    <a:pt x="27" y="57"/>
                    <a:pt x="19" y="57"/>
                  </a:cubicBezTo>
                  <a:cubicBezTo>
                    <a:pt x="13" y="57"/>
                    <a:pt x="10" y="55"/>
                    <a:pt x="4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10" y="62"/>
                    <a:pt x="14" y="63"/>
                    <a:pt x="18" y="63"/>
                  </a:cubicBezTo>
                  <a:cubicBezTo>
                    <a:pt x="34" y="63"/>
                    <a:pt x="40" y="55"/>
                    <a:pt x="40" y="4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3" y="8"/>
                  </a:lnTo>
                  <a:close/>
                  <a:moveTo>
                    <a:pt x="20" y="38"/>
                  </a:moveTo>
                  <a:cubicBezTo>
                    <a:pt x="12" y="38"/>
                    <a:pt x="8" y="31"/>
                    <a:pt x="8" y="23"/>
                  </a:cubicBezTo>
                  <a:cubicBezTo>
                    <a:pt x="8" y="15"/>
                    <a:pt x="12" y="7"/>
                    <a:pt x="20" y="7"/>
                  </a:cubicBezTo>
                  <a:cubicBezTo>
                    <a:pt x="28" y="7"/>
                    <a:pt x="32" y="14"/>
                    <a:pt x="32" y="23"/>
                  </a:cubicBezTo>
                  <a:cubicBezTo>
                    <a:pt x="32" y="31"/>
                    <a:pt x="27" y="38"/>
                    <a:pt x="20" y="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C20C7774-EB29-4C8B-8719-C205BA947F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0485" y="329329"/>
              <a:ext cx="42468" cy="53959"/>
            </a:xfrm>
            <a:custGeom>
              <a:avLst/>
              <a:gdLst>
                <a:gd name="T0" fmla="*/ 36 w 36"/>
                <a:gd name="T1" fmla="*/ 18 h 45"/>
                <a:gd name="T2" fmla="*/ 19 w 36"/>
                <a:gd name="T3" fmla="*/ 0 h 45"/>
                <a:gd name="T4" fmla="*/ 4 w 36"/>
                <a:gd name="T5" fmla="*/ 4 h 45"/>
                <a:gd name="T6" fmla="*/ 5 w 36"/>
                <a:gd name="T7" fmla="*/ 11 h 45"/>
                <a:gd name="T8" fmla="*/ 17 w 36"/>
                <a:gd name="T9" fmla="*/ 7 h 45"/>
                <a:gd name="T10" fmla="*/ 28 w 36"/>
                <a:gd name="T11" fmla="*/ 18 h 45"/>
                <a:gd name="T12" fmla="*/ 20 w 36"/>
                <a:gd name="T13" fmla="*/ 18 h 45"/>
                <a:gd name="T14" fmla="*/ 0 w 36"/>
                <a:gd name="T15" fmla="*/ 32 h 45"/>
                <a:gd name="T16" fmla="*/ 15 w 36"/>
                <a:gd name="T17" fmla="*/ 45 h 45"/>
                <a:gd name="T18" fmla="*/ 29 w 36"/>
                <a:gd name="T19" fmla="*/ 39 h 45"/>
                <a:gd name="T20" fmla="*/ 29 w 36"/>
                <a:gd name="T21" fmla="*/ 39 h 45"/>
                <a:gd name="T22" fmla="*/ 29 w 36"/>
                <a:gd name="T23" fmla="*/ 44 h 45"/>
                <a:gd name="T24" fmla="*/ 36 w 36"/>
                <a:gd name="T25" fmla="*/ 44 h 45"/>
                <a:gd name="T26" fmla="*/ 36 w 36"/>
                <a:gd name="T27" fmla="*/ 36 h 45"/>
                <a:gd name="T28" fmla="*/ 36 w 36"/>
                <a:gd name="T29" fmla="*/ 18 h 45"/>
                <a:gd name="T30" fmla="*/ 28 w 36"/>
                <a:gd name="T31" fmla="*/ 28 h 45"/>
                <a:gd name="T32" fmla="*/ 16 w 36"/>
                <a:gd name="T33" fmla="*/ 39 h 45"/>
                <a:gd name="T34" fmla="*/ 8 w 36"/>
                <a:gd name="T35" fmla="*/ 32 h 45"/>
                <a:gd name="T36" fmla="*/ 23 w 36"/>
                <a:gd name="T37" fmla="*/ 24 h 45"/>
                <a:gd name="T38" fmla="*/ 28 w 36"/>
                <a:gd name="T39" fmla="*/ 24 h 45"/>
                <a:gd name="T40" fmla="*/ 28 w 36"/>
                <a:gd name="T41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45">
                  <a:moveTo>
                    <a:pt x="36" y="18"/>
                  </a:moveTo>
                  <a:cubicBezTo>
                    <a:pt x="36" y="6"/>
                    <a:pt x="31" y="0"/>
                    <a:pt x="19" y="0"/>
                  </a:cubicBezTo>
                  <a:cubicBezTo>
                    <a:pt x="13" y="0"/>
                    <a:pt x="8" y="2"/>
                    <a:pt x="4" y="4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13" y="7"/>
                    <a:pt x="17" y="7"/>
                  </a:cubicBezTo>
                  <a:cubicBezTo>
                    <a:pt x="25" y="7"/>
                    <a:pt x="28" y="11"/>
                    <a:pt x="28" y="18"/>
                  </a:cubicBezTo>
                  <a:cubicBezTo>
                    <a:pt x="25" y="18"/>
                    <a:pt x="23" y="18"/>
                    <a:pt x="20" y="18"/>
                  </a:cubicBezTo>
                  <a:cubicBezTo>
                    <a:pt x="11" y="18"/>
                    <a:pt x="0" y="21"/>
                    <a:pt x="0" y="32"/>
                  </a:cubicBezTo>
                  <a:cubicBezTo>
                    <a:pt x="0" y="41"/>
                    <a:pt x="6" y="45"/>
                    <a:pt x="15" y="45"/>
                  </a:cubicBezTo>
                  <a:cubicBezTo>
                    <a:pt x="23" y="45"/>
                    <a:pt x="27" y="41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1"/>
                    <a:pt x="36" y="36"/>
                  </a:cubicBezTo>
                  <a:lnTo>
                    <a:pt x="36" y="18"/>
                  </a:lnTo>
                  <a:close/>
                  <a:moveTo>
                    <a:pt x="28" y="28"/>
                  </a:moveTo>
                  <a:cubicBezTo>
                    <a:pt x="28" y="34"/>
                    <a:pt x="24" y="39"/>
                    <a:pt x="16" y="39"/>
                  </a:cubicBezTo>
                  <a:cubicBezTo>
                    <a:pt x="12" y="39"/>
                    <a:pt x="8" y="36"/>
                    <a:pt x="8" y="32"/>
                  </a:cubicBezTo>
                  <a:cubicBezTo>
                    <a:pt x="8" y="24"/>
                    <a:pt x="19" y="24"/>
                    <a:pt x="23" y="24"/>
                  </a:cubicBezTo>
                  <a:cubicBezTo>
                    <a:pt x="25" y="24"/>
                    <a:pt x="26" y="24"/>
                    <a:pt x="28" y="24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CC166C61-6F51-4128-82A5-29B425744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2551" y="329329"/>
              <a:ext cx="28478" cy="52460"/>
            </a:xfrm>
            <a:custGeom>
              <a:avLst/>
              <a:gdLst>
                <a:gd name="T0" fmla="*/ 7 w 24"/>
                <a:gd name="T1" fmla="*/ 8 h 44"/>
                <a:gd name="T2" fmla="*/ 7 w 24"/>
                <a:gd name="T3" fmla="*/ 8 h 44"/>
                <a:gd name="T4" fmla="*/ 7 w 24"/>
                <a:gd name="T5" fmla="*/ 1 h 44"/>
                <a:gd name="T6" fmla="*/ 0 w 24"/>
                <a:gd name="T7" fmla="*/ 1 h 44"/>
                <a:gd name="T8" fmla="*/ 0 w 24"/>
                <a:gd name="T9" fmla="*/ 44 h 44"/>
                <a:gd name="T10" fmla="*/ 7 w 24"/>
                <a:gd name="T11" fmla="*/ 44 h 44"/>
                <a:gd name="T12" fmla="*/ 7 w 24"/>
                <a:gd name="T13" fmla="*/ 25 h 44"/>
                <a:gd name="T14" fmla="*/ 19 w 24"/>
                <a:gd name="T15" fmla="*/ 7 h 44"/>
                <a:gd name="T16" fmla="*/ 24 w 24"/>
                <a:gd name="T17" fmla="*/ 8 h 44"/>
                <a:gd name="T18" fmla="*/ 24 w 24"/>
                <a:gd name="T19" fmla="*/ 1 h 44"/>
                <a:gd name="T20" fmla="*/ 18 w 24"/>
                <a:gd name="T21" fmla="*/ 0 h 44"/>
                <a:gd name="T22" fmla="*/ 7 w 24"/>
                <a:gd name="T23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44"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12" y="7"/>
                    <a:pt x="19" y="7"/>
                  </a:cubicBezTo>
                  <a:cubicBezTo>
                    <a:pt x="20" y="7"/>
                    <a:pt x="22" y="8"/>
                    <a:pt x="24" y="8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1"/>
                    <a:pt x="21" y="0"/>
                    <a:pt x="18" y="0"/>
                  </a:cubicBezTo>
                  <a:cubicBezTo>
                    <a:pt x="14" y="0"/>
                    <a:pt x="9" y="4"/>
                    <a:pt x="7" y="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38CD1D97-0003-4DDB-B2FA-154D78EB4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2891" y="329329"/>
              <a:ext cx="44966" cy="52460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1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97A664B5-8BDB-4805-B690-1AF16802E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8948" y="316338"/>
              <a:ext cx="35973" cy="66949"/>
            </a:xfrm>
            <a:custGeom>
              <a:avLst/>
              <a:gdLst>
                <a:gd name="T0" fmla="*/ 18 w 30"/>
                <a:gd name="T1" fmla="*/ 42 h 56"/>
                <a:gd name="T2" fmla="*/ 18 w 30"/>
                <a:gd name="T3" fmla="*/ 19 h 56"/>
                <a:gd name="T4" fmla="*/ 29 w 30"/>
                <a:gd name="T5" fmla="*/ 19 h 56"/>
                <a:gd name="T6" fmla="*/ 29 w 30"/>
                <a:gd name="T7" fmla="*/ 12 h 56"/>
                <a:gd name="T8" fmla="*/ 18 w 30"/>
                <a:gd name="T9" fmla="*/ 12 h 56"/>
                <a:gd name="T10" fmla="*/ 18 w 30"/>
                <a:gd name="T11" fmla="*/ 0 h 56"/>
                <a:gd name="T12" fmla="*/ 10 w 30"/>
                <a:gd name="T13" fmla="*/ 3 h 56"/>
                <a:gd name="T14" fmla="*/ 10 w 30"/>
                <a:gd name="T15" fmla="*/ 12 h 56"/>
                <a:gd name="T16" fmla="*/ 0 w 30"/>
                <a:gd name="T17" fmla="*/ 12 h 56"/>
                <a:gd name="T18" fmla="*/ 0 w 30"/>
                <a:gd name="T19" fmla="*/ 19 h 56"/>
                <a:gd name="T20" fmla="*/ 10 w 30"/>
                <a:gd name="T21" fmla="*/ 19 h 56"/>
                <a:gd name="T22" fmla="*/ 10 w 30"/>
                <a:gd name="T23" fmla="*/ 44 h 56"/>
                <a:gd name="T24" fmla="*/ 23 w 30"/>
                <a:gd name="T25" fmla="*/ 56 h 56"/>
                <a:gd name="T26" fmla="*/ 30 w 30"/>
                <a:gd name="T27" fmla="*/ 55 h 56"/>
                <a:gd name="T28" fmla="*/ 30 w 30"/>
                <a:gd name="T29" fmla="*/ 48 h 56"/>
                <a:gd name="T30" fmla="*/ 24 w 30"/>
                <a:gd name="T31" fmla="*/ 50 h 56"/>
                <a:gd name="T32" fmla="*/ 18 w 30"/>
                <a:gd name="T33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56">
                  <a:moveTo>
                    <a:pt x="18" y="42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52"/>
                    <a:pt x="15" y="56"/>
                    <a:pt x="23" y="56"/>
                  </a:cubicBezTo>
                  <a:cubicBezTo>
                    <a:pt x="25" y="56"/>
                    <a:pt x="28" y="56"/>
                    <a:pt x="30" y="55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8" y="49"/>
                    <a:pt x="27" y="50"/>
                    <a:pt x="24" y="50"/>
                  </a:cubicBezTo>
                  <a:cubicBezTo>
                    <a:pt x="21" y="50"/>
                    <a:pt x="18" y="47"/>
                    <a:pt x="18" y="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1CB5642D-A107-4E9A-BD36-38116DDB8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3513" y="329329"/>
              <a:ext cx="45466" cy="52460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19">
              <a:extLst>
                <a:ext uri="{FF2B5EF4-FFF2-40B4-BE49-F238E27FC236}">
                  <a16:creationId xmlns:a16="http://schemas.microsoft.com/office/drawing/2014/main" id="{55E536C4-696A-4285-8646-EA914259B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0121" y="330328"/>
              <a:ext cx="9493" cy="514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26FEDB9D-D28A-4549-B04A-CEF375029F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3603" y="308845"/>
              <a:ext cx="48963" cy="74444"/>
            </a:xfrm>
            <a:custGeom>
              <a:avLst/>
              <a:gdLst>
                <a:gd name="T0" fmla="*/ 33 w 41"/>
                <a:gd name="T1" fmla="*/ 24 h 62"/>
                <a:gd name="T2" fmla="*/ 32 w 41"/>
                <a:gd name="T3" fmla="*/ 24 h 62"/>
                <a:gd name="T4" fmla="*/ 18 w 41"/>
                <a:gd name="T5" fmla="*/ 17 h 62"/>
                <a:gd name="T6" fmla="*/ 0 w 41"/>
                <a:gd name="T7" fmla="*/ 39 h 62"/>
                <a:gd name="T8" fmla="*/ 18 w 41"/>
                <a:gd name="T9" fmla="*/ 62 h 62"/>
                <a:gd name="T10" fmla="*/ 33 w 41"/>
                <a:gd name="T11" fmla="*/ 55 h 62"/>
                <a:gd name="T12" fmla="*/ 33 w 41"/>
                <a:gd name="T13" fmla="*/ 55 h 62"/>
                <a:gd name="T14" fmla="*/ 33 w 41"/>
                <a:gd name="T15" fmla="*/ 61 h 62"/>
                <a:gd name="T16" fmla="*/ 41 w 41"/>
                <a:gd name="T17" fmla="*/ 61 h 62"/>
                <a:gd name="T18" fmla="*/ 41 w 41"/>
                <a:gd name="T19" fmla="*/ 0 h 62"/>
                <a:gd name="T20" fmla="*/ 33 w 41"/>
                <a:gd name="T21" fmla="*/ 0 h 62"/>
                <a:gd name="T22" fmla="*/ 33 w 41"/>
                <a:gd name="T23" fmla="*/ 24 h 62"/>
                <a:gd name="T24" fmla="*/ 20 w 41"/>
                <a:gd name="T25" fmla="*/ 56 h 62"/>
                <a:gd name="T26" fmla="*/ 8 w 41"/>
                <a:gd name="T27" fmla="*/ 40 h 62"/>
                <a:gd name="T28" fmla="*/ 20 w 41"/>
                <a:gd name="T29" fmla="*/ 24 h 62"/>
                <a:gd name="T30" fmla="*/ 33 w 41"/>
                <a:gd name="T31" fmla="*/ 40 h 62"/>
                <a:gd name="T32" fmla="*/ 20 w 41"/>
                <a:gd name="T33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62">
                  <a:moveTo>
                    <a:pt x="33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0" y="20"/>
                    <a:pt x="26" y="17"/>
                    <a:pt x="18" y="17"/>
                  </a:cubicBezTo>
                  <a:cubicBezTo>
                    <a:pt x="6" y="17"/>
                    <a:pt x="0" y="28"/>
                    <a:pt x="0" y="39"/>
                  </a:cubicBezTo>
                  <a:cubicBezTo>
                    <a:pt x="0" y="51"/>
                    <a:pt x="5" y="62"/>
                    <a:pt x="18" y="62"/>
                  </a:cubicBezTo>
                  <a:cubicBezTo>
                    <a:pt x="26" y="62"/>
                    <a:pt x="31" y="58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4"/>
                  </a:lnTo>
                  <a:close/>
                  <a:moveTo>
                    <a:pt x="20" y="56"/>
                  </a:moveTo>
                  <a:cubicBezTo>
                    <a:pt x="12" y="56"/>
                    <a:pt x="8" y="46"/>
                    <a:pt x="8" y="40"/>
                  </a:cubicBezTo>
                  <a:cubicBezTo>
                    <a:pt x="8" y="32"/>
                    <a:pt x="11" y="24"/>
                    <a:pt x="20" y="24"/>
                  </a:cubicBezTo>
                  <a:cubicBezTo>
                    <a:pt x="29" y="24"/>
                    <a:pt x="33" y="32"/>
                    <a:pt x="33" y="40"/>
                  </a:cubicBezTo>
                  <a:cubicBezTo>
                    <a:pt x="33" y="47"/>
                    <a:pt x="29" y="56"/>
                    <a:pt x="20" y="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5BA0B65A-F090-4534-B66F-0FE08829B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5156" y="305347"/>
              <a:ext cx="35473" cy="76442"/>
            </a:xfrm>
            <a:custGeom>
              <a:avLst/>
              <a:gdLst>
                <a:gd name="T0" fmla="*/ 10 w 30"/>
                <a:gd name="T1" fmla="*/ 18 h 64"/>
                <a:gd name="T2" fmla="*/ 10 w 30"/>
                <a:gd name="T3" fmla="*/ 21 h 64"/>
                <a:gd name="T4" fmla="*/ 0 w 30"/>
                <a:gd name="T5" fmla="*/ 21 h 64"/>
                <a:gd name="T6" fmla="*/ 0 w 30"/>
                <a:gd name="T7" fmla="*/ 28 h 64"/>
                <a:gd name="T8" fmla="*/ 10 w 30"/>
                <a:gd name="T9" fmla="*/ 28 h 64"/>
                <a:gd name="T10" fmla="*/ 10 w 30"/>
                <a:gd name="T11" fmla="*/ 64 h 64"/>
                <a:gd name="T12" fmla="*/ 18 w 30"/>
                <a:gd name="T13" fmla="*/ 64 h 64"/>
                <a:gd name="T14" fmla="*/ 18 w 30"/>
                <a:gd name="T15" fmla="*/ 28 h 64"/>
                <a:gd name="T16" fmla="*/ 29 w 30"/>
                <a:gd name="T17" fmla="*/ 28 h 64"/>
                <a:gd name="T18" fmla="*/ 29 w 30"/>
                <a:gd name="T19" fmla="*/ 21 h 64"/>
                <a:gd name="T20" fmla="*/ 18 w 30"/>
                <a:gd name="T21" fmla="*/ 21 h 64"/>
                <a:gd name="T22" fmla="*/ 18 w 30"/>
                <a:gd name="T23" fmla="*/ 17 h 64"/>
                <a:gd name="T24" fmla="*/ 26 w 30"/>
                <a:gd name="T25" fmla="*/ 7 h 64"/>
                <a:gd name="T26" fmla="*/ 29 w 30"/>
                <a:gd name="T27" fmla="*/ 7 h 64"/>
                <a:gd name="T28" fmla="*/ 30 w 30"/>
                <a:gd name="T29" fmla="*/ 1 h 64"/>
                <a:gd name="T30" fmla="*/ 24 w 30"/>
                <a:gd name="T31" fmla="*/ 0 h 64"/>
                <a:gd name="T32" fmla="*/ 10 w 30"/>
                <a:gd name="T33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64">
                  <a:moveTo>
                    <a:pt x="10" y="18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1"/>
                    <a:pt x="19" y="7"/>
                    <a:pt x="26" y="7"/>
                  </a:cubicBezTo>
                  <a:cubicBezTo>
                    <a:pt x="27" y="7"/>
                    <a:pt x="28" y="7"/>
                    <a:pt x="29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6" y="0"/>
                    <a:pt x="24" y="0"/>
                  </a:cubicBezTo>
                  <a:cubicBezTo>
                    <a:pt x="13" y="0"/>
                    <a:pt x="10" y="7"/>
                    <a:pt x="10" y="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4D17DC8D-EC17-4A2A-A66A-42F22BF5F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695" y="329329"/>
              <a:ext cx="44966" cy="52460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7 w 38"/>
                <a:gd name="T5" fmla="*/ 8 h 44"/>
                <a:gd name="T6" fmla="*/ 7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7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84E1E3C0-0020-4D29-A348-F6256E2777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5935" y="329329"/>
              <a:ext cx="44966" cy="53959"/>
            </a:xfrm>
            <a:custGeom>
              <a:avLst/>
              <a:gdLst>
                <a:gd name="T0" fmla="*/ 8 w 38"/>
                <a:gd name="T1" fmla="*/ 25 h 45"/>
                <a:gd name="T2" fmla="*/ 38 w 38"/>
                <a:gd name="T3" fmla="*/ 25 h 45"/>
                <a:gd name="T4" fmla="*/ 20 w 38"/>
                <a:gd name="T5" fmla="*/ 0 h 45"/>
                <a:gd name="T6" fmla="*/ 0 w 38"/>
                <a:gd name="T7" fmla="*/ 22 h 45"/>
                <a:gd name="T8" fmla="*/ 22 w 38"/>
                <a:gd name="T9" fmla="*/ 45 h 45"/>
                <a:gd name="T10" fmla="*/ 35 w 38"/>
                <a:gd name="T11" fmla="*/ 43 h 45"/>
                <a:gd name="T12" fmla="*/ 35 w 38"/>
                <a:gd name="T13" fmla="*/ 35 h 45"/>
                <a:gd name="T14" fmla="*/ 22 w 38"/>
                <a:gd name="T15" fmla="*/ 39 h 45"/>
                <a:gd name="T16" fmla="*/ 8 w 38"/>
                <a:gd name="T17" fmla="*/ 25 h 45"/>
                <a:gd name="T18" fmla="*/ 19 w 38"/>
                <a:gd name="T19" fmla="*/ 7 h 45"/>
                <a:gd name="T20" fmla="*/ 30 w 38"/>
                <a:gd name="T21" fmla="*/ 19 h 45"/>
                <a:gd name="T22" fmla="*/ 8 w 38"/>
                <a:gd name="T23" fmla="*/ 19 h 45"/>
                <a:gd name="T24" fmla="*/ 19 w 38"/>
                <a:gd name="T25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45">
                  <a:moveTo>
                    <a:pt x="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11"/>
                    <a:pt x="34" y="0"/>
                    <a:pt x="20" y="0"/>
                  </a:cubicBez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6" y="45"/>
                    <a:pt x="22" y="45"/>
                  </a:cubicBezTo>
                  <a:cubicBezTo>
                    <a:pt x="29" y="45"/>
                    <a:pt x="32" y="44"/>
                    <a:pt x="35" y="4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3" y="36"/>
                    <a:pt x="27" y="39"/>
                    <a:pt x="22" y="39"/>
                  </a:cubicBezTo>
                  <a:cubicBezTo>
                    <a:pt x="15" y="39"/>
                    <a:pt x="8" y="33"/>
                    <a:pt x="8" y="25"/>
                  </a:cubicBezTo>
                  <a:moveTo>
                    <a:pt x="19" y="7"/>
                  </a:moveTo>
                  <a:cubicBezTo>
                    <a:pt x="26" y="7"/>
                    <a:pt x="30" y="12"/>
                    <a:pt x="30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3"/>
                    <a:pt x="12" y="7"/>
                    <a:pt x="19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8155FE5A-249D-4266-A13D-CCEFED60E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970" y="329329"/>
              <a:ext cx="36473" cy="53959"/>
            </a:xfrm>
            <a:custGeom>
              <a:avLst/>
              <a:gdLst>
                <a:gd name="T0" fmla="*/ 22 w 31"/>
                <a:gd name="T1" fmla="*/ 39 h 45"/>
                <a:gd name="T2" fmla="*/ 8 w 31"/>
                <a:gd name="T3" fmla="*/ 23 h 45"/>
                <a:gd name="T4" fmla="*/ 22 w 31"/>
                <a:gd name="T5" fmla="*/ 7 h 45"/>
                <a:gd name="T6" fmla="*/ 30 w 31"/>
                <a:gd name="T7" fmla="*/ 9 h 45"/>
                <a:gd name="T8" fmla="*/ 31 w 31"/>
                <a:gd name="T9" fmla="*/ 2 h 45"/>
                <a:gd name="T10" fmla="*/ 22 w 31"/>
                <a:gd name="T11" fmla="*/ 0 h 45"/>
                <a:gd name="T12" fmla="*/ 0 w 31"/>
                <a:gd name="T13" fmla="*/ 23 h 45"/>
                <a:gd name="T14" fmla="*/ 22 w 31"/>
                <a:gd name="T15" fmla="*/ 45 h 45"/>
                <a:gd name="T16" fmla="*/ 31 w 31"/>
                <a:gd name="T17" fmla="*/ 44 h 45"/>
                <a:gd name="T18" fmla="*/ 31 w 31"/>
                <a:gd name="T19" fmla="*/ 36 h 45"/>
                <a:gd name="T20" fmla="*/ 22 w 31"/>
                <a:gd name="T21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2" y="39"/>
                  </a:moveTo>
                  <a:cubicBezTo>
                    <a:pt x="12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24" y="7"/>
                    <a:pt x="27" y="7"/>
                    <a:pt x="30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1"/>
                    <a:pt x="25" y="0"/>
                    <a:pt x="22" y="0"/>
                  </a:cubicBezTo>
                  <a:cubicBezTo>
                    <a:pt x="8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24" y="45"/>
                    <a:pt x="28" y="45"/>
                    <a:pt x="31" y="44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8" y="38"/>
                    <a:pt x="25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C99A9F55-E022-4F35-B635-39E96D3801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4557" y="329329"/>
              <a:ext cx="45966" cy="53959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3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9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9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9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3" y="45"/>
                  </a:cubicBezTo>
                  <a:cubicBezTo>
                    <a:pt x="30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9" y="33"/>
                    <a:pt x="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5" y="0"/>
                    <a:pt x="20" y="0"/>
                  </a:cubicBezTo>
                  <a:moveTo>
                    <a:pt x="9" y="19"/>
                  </a:moveTo>
                  <a:cubicBezTo>
                    <a:pt x="9" y="13"/>
                    <a:pt x="13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65E6BC2D-8748-4E89-87B8-921E88F65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0288" y="311342"/>
              <a:ext cx="52460" cy="71945"/>
            </a:xfrm>
            <a:custGeom>
              <a:avLst/>
              <a:gdLst>
                <a:gd name="T0" fmla="*/ 31 w 44"/>
                <a:gd name="T1" fmla="*/ 53 h 60"/>
                <a:gd name="T2" fmla="*/ 8 w 44"/>
                <a:gd name="T3" fmla="*/ 30 h 60"/>
                <a:gd name="T4" fmla="*/ 31 w 44"/>
                <a:gd name="T5" fmla="*/ 7 h 60"/>
                <a:gd name="T6" fmla="*/ 43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0 w 44"/>
                <a:gd name="T15" fmla="*/ 60 h 60"/>
                <a:gd name="T16" fmla="*/ 44 w 44"/>
                <a:gd name="T17" fmla="*/ 58 h 60"/>
                <a:gd name="T18" fmla="*/ 43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8" y="53"/>
                    <a:pt x="8" y="44"/>
                    <a:pt x="8" y="30"/>
                  </a:cubicBezTo>
                  <a:cubicBezTo>
                    <a:pt x="8" y="17"/>
                    <a:pt x="17" y="7"/>
                    <a:pt x="31" y="7"/>
                  </a:cubicBezTo>
                  <a:cubicBezTo>
                    <a:pt x="35" y="7"/>
                    <a:pt x="39" y="8"/>
                    <a:pt x="43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39" y="0"/>
                    <a:pt x="35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2" y="60"/>
                    <a:pt x="30" y="60"/>
                  </a:cubicBezTo>
                  <a:cubicBezTo>
                    <a:pt x="34" y="60"/>
                    <a:pt x="39" y="60"/>
                    <a:pt x="44" y="5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DAC15983-FDE4-4052-BC28-6D6FF3B76D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8744" y="329329"/>
              <a:ext cx="51961" cy="53959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9 h 45"/>
                <a:gd name="T12" fmla="*/ 8 w 44"/>
                <a:gd name="T13" fmla="*/ 23 h 45"/>
                <a:gd name="T14" fmla="*/ 22 w 44"/>
                <a:gd name="T15" fmla="*/ 7 h 45"/>
                <a:gd name="T16" fmla="*/ 35 w 44"/>
                <a:gd name="T17" fmla="*/ 23 h 45"/>
                <a:gd name="T18" fmla="*/ 22 w 44"/>
                <a:gd name="T19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9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35" y="45"/>
                    <a:pt x="44" y="35"/>
                    <a:pt x="44" y="23"/>
                  </a:cubicBezTo>
                  <a:cubicBezTo>
                    <a:pt x="44" y="10"/>
                    <a:pt x="35" y="0"/>
                    <a:pt x="22" y="0"/>
                  </a:cubicBezTo>
                  <a:moveTo>
                    <a:pt x="22" y="39"/>
                  </a:moveTo>
                  <a:cubicBezTo>
                    <a:pt x="13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30" y="7"/>
                    <a:pt x="35" y="15"/>
                    <a:pt x="35" y="23"/>
                  </a:cubicBezTo>
                  <a:cubicBezTo>
                    <a:pt x="35" y="31"/>
                    <a:pt x="31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91EF129C-DC63-461D-8E55-6DF205934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4974" y="218413"/>
              <a:ext cx="49462" cy="56957"/>
            </a:xfrm>
            <a:custGeom>
              <a:avLst/>
              <a:gdLst>
                <a:gd name="T0" fmla="*/ 26 w 42"/>
                <a:gd name="T1" fmla="*/ 0 h 48"/>
                <a:gd name="T2" fmla="*/ 11 w 42"/>
                <a:gd name="T3" fmla="*/ 8 h 48"/>
                <a:gd name="T4" fmla="*/ 11 w 42"/>
                <a:gd name="T5" fmla="*/ 8 h 48"/>
                <a:gd name="T6" fmla="*/ 11 w 42"/>
                <a:gd name="T7" fmla="*/ 1 h 48"/>
                <a:gd name="T8" fmla="*/ 0 w 42"/>
                <a:gd name="T9" fmla="*/ 1 h 48"/>
                <a:gd name="T10" fmla="*/ 0 w 42"/>
                <a:gd name="T11" fmla="*/ 48 h 48"/>
                <a:gd name="T12" fmla="*/ 12 w 42"/>
                <a:gd name="T13" fmla="*/ 48 h 48"/>
                <a:gd name="T14" fmla="*/ 12 w 42"/>
                <a:gd name="T15" fmla="*/ 25 h 48"/>
                <a:gd name="T16" fmla="*/ 22 w 42"/>
                <a:gd name="T17" fmla="*/ 10 h 48"/>
                <a:gd name="T18" fmla="*/ 30 w 42"/>
                <a:gd name="T19" fmla="*/ 23 h 48"/>
                <a:gd name="T20" fmla="*/ 30 w 42"/>
                <a:gd name="T21" fmla="*/ 48 h 48"/>
                <a:gd name="T22" fmla="*/ 42 w 42"/>
                <a:gd name="T23" fmla="*/ 48 h 48"/>
                <a:gd name="T24" fmla="*/ 42 w 42"/>
                <a:gd name="T25" fmla="*/ 18 h 48"/>
                <a:gd name="T26" fmla="*/ 26 w 42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8">
                  <a:moveTo>
                    <a:pt x="26" y="0"/>
                  </a:moveTo>
                  <a:cubicBezTo>
                    <a:pt x="20" y="0"/>
                    <a:pt x="15" y="2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19"/>
                    <a:pt x="13" y="10"/>
                    <a:pt x="22" y="10"/>
                  </a:cubicBezTo>
                  <a:cubicBezTo>
                    <a:pt x="30" y="10"/>
                    <a:pt x="30" y="17"/>
                    <a:pt x="30" y="23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8"/>
                    <a:pt x="37" y="0"/>
                    <a:pt x="2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A4769C88-6043-4679-8340-79F0F101D1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3021" y="218413"/>
              <a:ext cx="50962" cy="58456"/>
            </a:xfrm>
            <a:custGeom>
              <a:avLst/>
              <a:gdLst>
                <a:gd name="T0" fmla="*/ 24 w 43"/>
                <a:gd name="T1" fmla="*/ 49 h 49"/>
                <a:gd name="T2" fmla="*/ 40 w 43"/>
                <a:gd name="T3" fmla="*/ 45 h 49"/>
                <a:gd name="T4" fmla="*/ 40 w 43"/>
                <a:gd name="T5" fmla="*/ 35 h 49"/>
                <a:gd name="T6" fmla="*/ 25 w 43"/>
                <a:gd name="T7" fmla="*/ 40 h 49"/>
                <a:gd name="T8" fmla="*/ 11 w 43"/>
                <a:gd name="T9" fmla="*/ 28 h 49"/>
                <a:gd name="T10" fmla="*/ 43 w 43"/>
                <a:gd name="T11" fmla="*/ 28 h 49"/>
                <a:gd name="T12" fmla="*/ 21 w 43"/>
                <a:gd name="T13" fmla="*/ 0 h 49"/>
                <a:gd name="T14" fmla="*/ 0 w 43"/>
                <a:gd name="T15" fmla="*/ 25 h 49"/>
                <a:gd name="T16" fmla="*/ 24 w 43"/>
                <a:gd name="T17" fmla="*/ 49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4" y="49"/>
                  </a:move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moveTo>
                    <a:pt x="22" y="9"/>
                  </a:moveTo>
                  <a:cubicBezTo>
                    <a:pt x="29" y="9"/>
                    <a:pt x="31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ECAE12C9-7D7F-4345-ABF3-6D4F010EF5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2021" y="218413"/>
              <a:ext cx="50962" cy="58456"/>
            </a:xfrm>
            <a:custGeom>
              <a:avLst/>
              <a:gdLst>
                <a:gd name="T0" fmla="*/ 40 w 43"/>
                <a:gd name="T1" fmla="*/ 45 h 49"/>
                <a:gd name="T2" fmla="*/ 40 w 43"/>
                <a:gd name="T3" fmla="*/ 35 h 49"/>
                <a:gd name="T4" fmla="*/ 25 w 43"/>
                <a:gd name="T5" fmla="*/ 40 h 49"/>
                <a:gd name="T6" fmla="*/ 11 w 43"/>
                <a:gd name="T7" fmla="*/ 28 h 49"/>
                <a:gd name="T8" fmla="*/ 43 w 43"/>
                <a:gd name="T9" fmla="*/ 28 h 49"/>
                <a:gd name="T10" fmla="*/ 21 w 43"/>
                <a:gd name="T11" fmla="*/ 0 h 49"/>
                <a:gd name="T12" fmla="*/ 0 w 43"/>
                <a:gd name="T13" fmla="*/ 25 h 49"/>
                <a:gd name="T14" fmla="*/ 24 w 43"/>
                <a:gd name="T15" fmla="*/ 49 h 49"/>
                <a:gd name="T16" fmla="*/ 40 w 43"/>
                <a:gd name="T17" fmla="*/ 45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40" y="4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moveTo>
                    <a:pt x="22" y="9"/>
                  </a:moveTo>
                  <a:cubicBezTo>
                    <a:pt x="29" y="9"/>
                    <a:pt x="32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47A5E5EC-C920-4B42-A653-E4F894949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8600" y="198928"/>
              <a:ext cx="63951" cy="77941"/>
            </a:xfrm>
            <a:custGeom>
              <a:avLst/>
              <a:gdLst>
                <a:gd name="T0" fmla="*/ 34 w 54"/>
                <a:gd name="T1" fmla="*/ 65 h 65"/>
                <a:gd name="T2" fmla="*/ 54 w 54"/>
                <a:gd name="T3" fmla="*/ 61 h 65"/>
                <a:gd name="T4" fmla="*/ 54 w 54"/>
                <a:gd name="T5" fmla="*/ 28 h 65"/>
                <a:gd name="T6" fmla="*/ 29 w 54"/>
                <a:gd name="T7" fmla="*/ 28 h 65"/>
                <a:gd name="T8" fmla="*/ 29 w 54"/>
                <a:gd name="T9" fmla="*/ 38 h 65"/>
                <a:gd name="T10" fmla="*/ 42 w 54"/>
                <a:gd name="T11" fmla="*/ 38 h 65"/>
                <a:gd name="T12" fmla="*/ 42 w 54"/>
                <a:gd name="T13" fmla="*/ 54 h 65"/>
                <a:gd name="T14" fmla="*/ 34 w 54"/>
                <a:gd name="T15" fmla="*/ 55 h 65"/>
                <a:gd name="T16" fmla="*/ 13 w 54"/>
                <a:gd name="T17" fmla="*/ 32 h 65"/>
                <a:gd name="T18" fmla="*/ 36 w 54"/>
                <a:gd name="T19" fmla="*/ 10 h 65"/>
                <a:gd name="T20" fmla="*/ 52 w 54"/>
                <a:gd name="T21" fmla="*/ 13 h 65"/>
                <a:gd name="T22" fmla="*/ 53 w 54"/>
                <a:gd name="T23" fmla="*/ 3 h 65"/>
                <a:gd name="T24" fmla="*/ 34 w 54"/>
                <a:gd name="T25" fmla="*/ 0 h 65"/>
                <a:gd name="T26" fmla="*/ 0 w 54"/>
                <a:gd name="T27" fmla="*/ 33 h 65"/>
                <a:gd name="T28" fmla="*/ 34 w 54"/>
                <a:gd name="T2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65">
                  <a:moveTo>
                    <a:pt x="34" y="65"/>
                  </a:moveTo>
                  <a:cubicBezTo>
                    <a:pt x="41" y="65"/>
                    <a:pt x="48" y="63"/>
                    <a:pt x="54" y="6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0" y="54"/>
                    <a:pt x="38" y="55"/>
                    <a:pt x="34" y="55"/>
                  </a:cubicBezTo>
                  <a:cubicBezTo>
                    <a:pt x="21" y="55"/>
                    <a:pt x="13" y="45"/>
                    <a:pt x="13" y="32"/>
                  </a:cubicBezTo>
                  <a:cubicBezTo>
                    <a:pt x="13" y="20"/>
                    <a:pt x="21" y="10"/>
                    <a:pt x="36" y="10"/>
                  </a:cubicBezTo>
                  <a:cubicBezTo>
                    <a:pt x="41" y="10"/>
                    <a:pt x="47" y="11"/>
                    <a:pt x="52" y="1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7" y="1"/>
                    <a:pt x="42" y="0"/>
                    <a:pt x="34" y="0"/>
                  </a:cubicBezTo>
                  <a:cubicBezTo>
                    <a:pt x="13" y="0"/>
                    <a:pt x="0" y="12"/>
                    <a:pt x="0" y="33"/>
                  </a:cubicBezTo>
                  <a:cubicBezTo>
                    <a:pt x="0" y="54"/>
                    <a:pt x="14" y="65"/>
                    <a:pt x="34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26DDF4C3-B1C4-48A3-8BC2-0657857232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9819" y="218413"/>
              <a:ext cx="51461" cy="58456"/>
            </a:xfrm>
            <a:custGeom>
              <a:avLst/>
              <a:gdLst>
                <a:gd name="T0" fmla="*/ 39 w 43"/>
                <a:gd name="T1" fmla="*/ 35 h 49"/>
                <a:gd name="T2" fmla="*/ 24 w 43"/>
                <a:gd name="T3" fmla="*/ 40 h 49"/>
                <a:gd name="T4" fmla="*/ 11 w 43"/>
                <a:gd name="T5" fmla="*/ 28 h 49"/>
                <a:gd name="T6" fmla="*/ 43 w 43"/>
                <a:gd name="T7" fmla="*/ 28 h 49"/>
                <a:gd name="T8" fmla="*/ 21 w 43"/>
                <a:gd name="T9" fmla="*/ 0 h 49"/>
                <a:gd name="T10" fmla="*/ 0 w 43"/>
                <a:gd name="T11" fmla="*/ 25 h 49"/>
                <a:gd name="T12" fmla="*/ 24 w 43"/>
                <a:gd name="T13" fmla="*/ 49 h 49"/>
                <a:gd name="T14" fmla="*/ 39 w 43"/>
                <a:gd name="T15" fmla="*/ 45 h 49"/>
                <a:gd name="T16" fmla="*/ 39 w 43"/>
                <a:gd name="T17" fmla="*/ 35 h 49"/>
                <a:gd name="T18" fmla="*/ 22 w 43"/>
                <a:gd name="T19" fmla="*/ 9 h 49"/>
                <a:gd name="T20" fmla="*/ 31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39" y="35"/>
                  </a:move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8" y="49"/>
                    <a:pt x="24" y="49"/>
                  </a:cubicBezTo>
                  <a:cubicBezTo>
                    <a:pt x="30" y="49"/>
                    <a:pt x="35" y="47"/>
                    <a:pt x="39" y="45"/>
                  </a:cubicBezTo>
                  <a:lnTo>
                    <a:pt x="39" y="35"/>
                  </a:lnTo>
                  <a:close/>
                  <a:moveTo>
                    <a:pt x="22" y="9"/>
                  </a:moveTo>
                  <a:cubicBezTo>
                    <a:pt x="28" y="9"/>
                    <a:pt x="31" y="14"/>
                    <a:pt x="3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3">
              <a:extLst>
                <a:ext uri="{FF2B5EF4-FFF2-40B4-BE49-F238E27FC236}">
                  <a16:creationId xmlns:a16="http://schemas.microsoft.com/office/drawing/2014/main" id="{10AD5B2B-0F43-49EA-A82D-B9E178B98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31" y="203924"/>
              <a:ext cx="37971" cy="72945"/>
            </a:xfrm>
            <a:custGeom>
              <a:avLst/>
              <a:gdLst>
                <a:gd name="T0" fmla="*/ 8 w 32"/>
                <a:gd name="T1" fmla="*/ 46 h 61"/>
                <a:gd name="T2" fmla="*/ 23 w 32"/>
                <a:gd name="T3" fmla="*/ 61 h 61"/>
                <a:gd name="T4" fmla="*/ 32 w 32"/>
                <a:gd name="T5" fmla="*/ 60 h 61"/>
                <a:gd name="T6" fmla="*/ 32 w 32"/>
                <a:gd name="T7" fmla="*/ 50 h 61"/>
                <a:gd name="T8" fmla="*/ 26 w 32"/>
                <a:gd name="T9" fmla="*/ 51 h 61"/>
                <a:gd name="T10" fmla="*/ 20 w 32"/>
                <a:gd name="T11" fmla="*/ 44 h 61"/>
                <a:gd name="T12" fmla="*/ 20 w 32"/>
                <a:gd name="T13" fmla="*/ 22 h 61"/>
                <a:gd name="T14" fmla="*/ 31 w 32"/>
                <a:gd name="T15" fmla="*/ 22 h 61"/>
                <a:gd name="T16" fmla="*/ 31 w 32"/>
                <a:gd name="T17" fmla="*/ 13 h 61"/>
                <a:gd name="T18" fmla="*/ 20 w 32"/>
                <a:gd name="T19" fmla="*/ 13 h 61"/>
                <a:gd name="T20" fmla="*/ 20 w 32"/>
                <a:gd name="T21" fmla="*/ 0 h 61"/>
                <a:gd name="T22" fmla="*/ 8 w 32"/>
                <a:gd name="T23" fmla="*/ 4 h 61"/>
                <a:gd name="T24" fmla="*/ 8 w 32"/>
                <a:gd name="T25" fmla="*/ 13 h 61"/>
                <a:gd name="T26" fmla="*/ 0 w 32"/>
                <a:gd name="T27" fmla="*/ 13 h 61"/>
                <a:gd name="T28" fmla="*/ 0 w 32"/>
                <a:gd name="T29" fmla="*/ 22 h 61"/>
                <a:gd name="T30" fmla="*/ 8 w 32"/>
                <a:gd name="T31" fmla="*/ 22 h 61"/>
                <a:gd name="T32" fmla="*/ 8 w 32"/>
                <a:gd name="T3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61">
                  <a:moveTo>
                    <a:pt x="8" y="46"/>
                  </a:moveTo>
                  <a:cubicBezTo>
                    <a:pt x="8" y="55"/>
                    <a:pt x="14" y="61"/>
                    <a:pt x="23" y="61"/>
                  </a:cubicBezTo>
                  <a:cubicBezTo>
                    <a:pt x="27" y="61"/>
                    <a:pt x="29" y="60"/>
                    <a:pt x="32" y="6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51"/>
                    <a:pt x="28" y="51"/>
                    <a:pt x="26" y="51"/>
                  </a:cubicBezTo>
                  <a:cubicBezTo>
                    <a:pt x="22" y="51"/>
                    <a:pt x="20" y="48"/>
                    <a:pt x="20" y="4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lnTo>
                    <a:pt x="8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34">
              <a:extLst>
                <a:ext uri="{FF2B5EF4-FFF2-40B4-BE49-F238E27FC236}">
                  <a16:creationId xmlns:a16="http://schemas.microsoft.com/office/drawing/2014/main" id="{2B9B8DA2-0AC8-4707-B81A-2D3142BCD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7041" y="196429"/>
              <a:ext cx="13989" cy="1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35">
              <a:extLst>
                <a:ext uri="{FF2B5EF4-FFF2-40B4-BE49-F238E27FC236}">
                  <a16:creationId xmlns:a16="http://schemas.microsoft.com/office/drawing/2014/main" id="{6796D0CA-DB60-435A-842F-A25306500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7041" y="219412"/>
              <a:ext cx="13989" cy="55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757FB503-387E-450F-A468-DDF6996B2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8857" y="196429"/>
              <a:ext cx="49963" cy="78941"/>
            </a:xfrm>
            <a:custGeom>
              <a:avLst/>
              <a:gdLst>
                <a:gd name="T0" fmla="*/ 29 w 100"/>
                <a:gd name="T1" fmla="*/ 103 h 158"/>
                <a:gd name="T2" fmla="*/ 29 w 100"/>
                <a:gd name="T3" fmla="*/ 103 h 158"/>
                <a:gd name="T4" fmla="*/ 64 w 100"/>
                <a:gd name="T5" fmla="*/ 158 h 158"/>
                <a:gd name="T6" fmla="*/ 100 w 100"/>
                <a:gd name="T7" fmla="*/ 158 h 158"/>
                <a:gd name="T8" fmla="*/ 55 w 100"/>
                <a:gd name="T9" fmla="*/ 96 h 158"/>
                <a:gd name="T10" fmla="*/ 95 w 100"/>
                <a:gd name="T11" fmla="*/ 46 h 158"/>
                <a:gd name="T12" fmla="*/ 62 w 100"/>
                <a:gd name="T13" fmla="*/ 46 h 158"/>
                <a:gd name="T14" fmla="*/ 29 w 100"/>
                <a:gd name="T15" fmla="*/ 91 h 158"/>
                <a:gd name="T16" fmla="*/ 29 w 100"/>
                <a:gd name="T17" fmla="*/ 91 h 158"/>
                <a:gd name="T18" fmla="*/ 29 w 100"/>
                <a:gd name="T19" fmla="*/ 0 h 158"/>
                <a:gd name="T20" fmla="*/ 0 w 100"/>
                <a:gd name="T21" fmla="*/ 0 h 158"/>
                <a:gd name="T22" fmla="*/ 0 w 100"/>
                <a:gd name="T23" fmla="*/ 158 h 158"/>
                <a:gd name="T24" fmla="*/ 29 w 100"/>
                <a:gd name="T25" fmla="*/ 158 h 158"/>
                <a:gd name="T26" fmla="*/ 29 w 100"/>
                <a:gd name="T27" fmla="*/ 10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158">
                  <a:moveTo>
                    <a:pt x="29" y="103"/>
                  </a:moveTo>
                  <a:lnTo>
                    <a:pt x="29" y="103"/>
                  </a:lnTo>
                  <a:lnTo>
                    <a:pt x="64" y="158"/>
                  </a:lnTo>
                  <a:lnTo>
                    <a:pt x="100" y="158"/>
                  </a:lnTo>
                  <a:lnTo>
                    <a:pt x="55" y="96"/>
                  </a:lnTo>
                  <a:lnTo>
                    <a:pt x="95" y="46"/>
                  </a:lnTo>
                  <a:lnTo>
                    <a:pt x="62" y="46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29" y="158"/>
                  </a:lnTo>
                  <a:lnTo>
                    <a:pt x="29" y="1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78BA29F7-769B-4129-9ECB-0F811D4B2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2475" y="218413"/>
              <a:ext cx="38970" cy="58456"/>
            </a:xfrm>
            <a:custGeom>
              <a:avLst/>
              <a:gdLst>
                <a:gd name="T0" fmla="*/ 12 w 33"/>
                <a:gd name="T1" fmla="*/ 14 h 49"/>
                <a:gd name="T2" fmla="*/ 19 w 33"/>
                <a:gd name="T3" fmla="*/ 9 h 49"/>
                <a:gd name="T4" fmla="*/ 30 w 33"/>
                <a:gd name="T5" fmla="*/ 11 h 49"/>
                <a:gd name="T6" fmla="*/ 31 w 33"/>
                <a:gd name="T7" fmla="*/ 2 h 49"/>
                <a:gd name="T8" fmla="*/ 18 w 33"/>
                <a:gd name="T9" fmla="*/ 0 h 49"/>
                <a:gd name="T10" fmla="*/ 0 w 33"/>
                <a:gd name="T11" fmla="*/ 15 h 49"/>
                <a:gd name="T12" fmla="*/ 21 w 33"/>
                <a:gd name="T13" fmla="*/ 34 h 49"/>
                <a:gd name="T14" fmla="*/ 13 w 33"/>
                <a:gd name="T15" fmla="*/ 40 h 49"/>
                <a:gd name="T16" fmla="*/ 1 w 33"/>
                <a:gd name="T17" fmla="*/ 37 h 49"/>
                <a:gd name="T18" fmla="*/ 0 w 33"/>
                <a:gd name="T19" fmla="*/ 47 h 49"/>
                <a:gd name="T20" fmla="*/ 14 w 33"/>
                <a:gd name="T21" fmla="*/ 49 h 49"/>
                <a:gd name="T22" fmla="*/ 33 w 33"/>
                <a:gd name="T23" fmla="*/ 34 h 49"/>
                <a:gd name="T24" fmla="*/ 12 w 33"/>
                <a:gd name="T25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49">
                  <a:moveTo>
                    <a:pt x="12" y="14"/>
                  </a:moveTo>
                  <a:cubicBezTo>
                    <a:pt x="12" y="10"/>
                    <a:pt x="16" y="9"/>
                    <a:pt x="19" y="9"/>
                  </a:cubicBezTo>
                  <a:cubicBezTo>
                    <a:pt x="24" y="9"/>
                    <a:pt x="26" y="10"/>
                    <a:pt x="30" y="1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7" y="1"/>
                    <a:pt x="23" y="0"/>
                    <a:pt x="18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31"/>
                    <a:pt x="21" y="25"/>
                    <a:pt x="21" y="34"/>
                  </a:cubicBezTo>
                  <a:cubicBezTo>
                    <a:pt x="21" y="39"/>
                    <a:pt x="16" y="40"/>
                    <a:pt x="13" y="40"/>
                  </a:cubicBezTo>
                  <a:cubicBezTo>
                    <a:pt x="9" y="40"/>
                    <a:pt x="5" y="39"/>
                    <a:pt x="1" y="3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" y="48"/>
                    <a:pt x="9" y="49"/>
                    <a:pt x="14" y="49"/>
                  </a:cubicBezTo>
                  <a:cubicBezTo>
                    <a:pt x="24" y="49"/>
                    <a:pt x="33" y="44"/>
                    <a:pt x="33" y="34"/>
                  </a:cubicBezTo>
                  <a:cubicBezTo>
                    <a:pt x="33" y="17"/>
                    <a:pt x="12" y="22"/>
                    <a:pt x="12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DE633198-6EF6-4584-AC29-4FE1D336D9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3218" y="200426"/>
              <a:ext cx="63951" cy="74944"/>
            </a:xfrm>
            <a:custGeom>
              <a:avLst/>
              <a:gdLst>
                <a:gd name="T0" fmla="*/ 54 w 54"/>
                <a:gd name="T1" fmla="*/ 31 h 63"/>
                <a:gd name="T2" fmla="*/ 18 w 54"/>
                <a:gd name="T3" fmla="*/ 0 h 63"/>
                <a:gd name="T4" fmla="*/ 0 w 54"/>
                <a:gd name="T5" fmla="*/ 0 h 63"/>
                <a:gd name="T6" fmla="*/ 0 w 54"/>
                <a:gd name="T7" fmla="*/ 63 h 63"/>
                <a:gd name="T8" fmla="*/ 18 w 54"/>
                <a:gd name="T9" fmla="*/ 63 h 63"/>
                <a:gd name="T10" fmla="*/ 54 w 54"/>
                <a:gd name="T11" fmla="*/ 31 h 63"/>
                <a:gd name="T12" fmla="*/ 20 w 54"/>
                <a:gd name="T13" fmla="*/ 53 h 63"/>
                <a:gd name="T14" fmla="*/ 13 w 54"/>
                <a:gd name="T15" fmla="*/ 53 h 63"/>
                <a:gd name="T16" fmla="*/ 13 w 54"/>
                <a:gd name="T17" fmla="*/ 10 h 63"/>
                <a:gd name="T18" fmla="*/ 20 w 54"/>
                <a:gd name="T19" fmla="*/ 10 h 63"/>
                <a:gd name="T20" fmla="*/ 41 w 54"/>
                <a:gd name="T21" fmla="*/ 31 h 63"/>
                <a:gd name="T22" fmla="*/ 20 w 54"/>
                <a:gd name="T23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63">
                  <a:moveTo>
                    <a:pt x="54" y="31"/>
                  </a:moveTo>
                  <a:cubicBezTo>
                    <a:pt x="54" y="6"/>
                    <a:pt x="37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37" y="63"/>
                    <a:pt x="54" y="56"/>
                    <a:pt x="54" y="31"/>
                  </a:cubicBezTo>
                  <a:moveTo>
                    <a:pt x="20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0" y="10"/>
                    <a:pt x="41" y="18"/>
                    <a:pt x="41" y="31"/>
                  </a:cubicBezTo>
                  <a:cubicBezTo>
                    <a:pt x="41" y="45"/>
                    <a:pt x="30" y="53"/>
                    <a:pt x="20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368D30A1-BECE-4DD7-9685-3D5D36456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1121" y="219412"/>
              <a:ext cx="55958" cy="55958"/>
            </a:xfrm>
            <a:custGeom>
              <a:avLst/>
              <a:gdLst>
                <a:gd name="T0" fmla="*/ 112 w 112"/>
                <a:gd name="T1" fmla="*/ 0 h 112"/>
                <a:gd name="T2" fmla="*/ 83 w 112"/>
                <a:gd name="T3" fmla="*/ 0 h 112"/>
                <a:gd name="T4" fmla="*/ 57 w 112"/>
                <a:gd name="T5" fmla="*/ 81 h 112"/>
                <a:gd name="T6" fmla="*/ 57 w 112"/>
                <a:gd name="T7" fmla="*/ 81 h 112"/>
                <a:gd name="T8" fmla="*/ 29 w 112"/>
                <a:gd name="T9" fmla="*/ 0 h 112"/>
                <a:gd name="T10" fmla="*/ 0 w 112"/>
                <a:gd name="T11" fmla="*/ 0 h 112"/>
                <a:gd name="T12" fmla="*/ 41 w 112"/>
                <a:gd name="T13" fmla="*/ 112 h 112"/>
                <a:gd name="T14" fmla="*/ 72 w 112"/>
                <a:gd name="T15" fmla="*/ 112 h 112"/>
                <a:gd name="T16" fmla="*/ 112 w 112"/>
                <a:gd name="T1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112">
                  <a:moveTo>
                    <a:pt x="112" y="0"/>
                  </a:moveTo>
                  <a:lnTo>
                    <a:pt x="83" y="0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29" y="0"/>
                  </a:lnTo>
                  <a:lnTo>
                    <a:pt x="0" y="0"/>
                  </a:lnTo>
                  <a:lnTo>
                    <a:pt x="41" y="112"/>
                  </a:lnTo>
                  <a:lnTo>
                    <a:pt x="7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EB936B4B-1054-4CDE-9837-5A87DE20C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7895" y="218413"/>
              <a:ext cx="41469" cy="58456"/>
            </a:xfrm>
            <a:custGeom>
              <a:avLst/>
              <a:gdLst>
                <a:gd name="T0" fmla="*/ 23 w 35"/>
                <a:gd name="T1" fmla="*/ 49 h 49"/>
                <a:gd name="T2" fmla="*/ 35 w 35"/>
                <a:gd name="T3" fmla="*/ 47 h 49"/>
                <a:gd name="T4" fmla="*/ 34 w 35"/>
                <a:gd name="T5" fmla="*/ 37 h 49"/>
                <a:gd name="T6" fmla="*/ 25 w 35"/>
                <a:gd name="T7" fmla="*/ 39 h 49"/>
                <a:gd name="T8" fmla="*/ 13 w 35"/>
                <a:gd name="T9" fmla="*/ 24 h 49"/>
                <a:gd name="T10" fmla="*/ 25 w 35"/>
                <a:gd name="T11" fmla="*/ 10 h 49"/>
                <a:gd name="T12" fmla="*/ 33 w 35"/>
                <a:gd name="T13" fmla="*/ 11 h 49"/>
                <a:gd name="T14" fmla="*/ 34 w 35"/>
                <a:gd name="T15" fmla="*/ 2 h 49"/>
                <a:gd name="T16" fmla="*/ 22 w 35"/>
                <a:gd name="T17" fmla="*/ 0 h 49"/>
                <a:gd name="T18" fmla="*/ 0 w 35"/>
                <a:gd name="T19" fmla="*/ 24 h 49"/>
                <a:gd name="T20" fmla="*/ 23 w 35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9">
                  <a:moveTo>
                    <a:pt x="23" y="49"/>
                  </a:moveTo>
                  <a:cubicBezTo>
                    <a:pt x="28" y="49"/>
                    <a:pt x="31" y="48"/>
                    <a:pt x="35" y="4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8" y="39"/>
                    <a:pt x="25" y="39"/>
                  </a:cubicBezTo>
                  <a:cubicBezTo>
                    <a:pt x="17" y="39"/>
                    <a:pt x="13" y="33"/>
                    <a:pt x="13" y="24"/>
                  </a:cubicBezTo>
                  <a:cubicBezTo>
                    <a:pt x="13" y="16"/>
                    <a:pt x="17" y="10"/>
                    <a:pt x="25" y="10"/>
                  </a:cubicBezTo>
                  <a:cubicBezTo>
                    <a:pt x="28" y="10"/>
                    <a:pt x="31" y="10"/>
                    <a:pt x="33" y="1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1" y="1"/>
                    <a:pt x="27" y="0"/>
                    <a:pt x="22" y="0"/>
                  </a:cubicBezTo>
                  <a:cubicBezTo>
                    <a:pt x="8" y="0"/>
                    <a:pt x="0" y="11"/>
                    <a:pt x="0" y="24"/>
                  </a:cubicBezTo>
                  <a:cubicBezTo>
                    <a:pt x="0" y="38"/>
                    <a:pt x="8" y="49"/>
                    <a:pt x="23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41">
              <a:extLst>
                <a:ext uri="{FF2B5EF4-FFF2-40B4-BE49-F238E27FC236}">
                  <a16:creationId xmlns:a16="http://schemas.microsoft.com/office/drawing/2014/main" id="{35BD7738-5BBF-4FFC-A7D4-923F784CD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8040" y="196429"/>
              <a:ext cx="13989" cy="1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7A1C2CEA-B447-405B-909B-F12809974C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8441" y="218413"/>
              <a:ext cx="50962" cy="58456"/>
            </a:xfrm>
            <a:custGeom>
              <a:avLst/>
              <a:gdLst>
                <a:gd name="T0" fmla="*/ 22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5 w 43"/>
                <a:gd name="T11" fmla="*/ 40 h 49"/>
                <a:gd name="T12" fmla="*/ 12 w 43"/>
                <a:gd name="T13" fmla="*/ 28 h 49"/>
                <a:gd name="T14" fmla="*/ 43 w 43"/>
                <a:gd name="T15" fmla="*/ 28 h 49"/>
                <a:gd name="T16" fmla="*/ 22 w 43"/>
                <a:gd name="T17" fmla="*/ 0 h 49"/>
                <a:gd name="T18" fmla="*/ 12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2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2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8"/>
                    <a:pt x="31" y="40"/>
                    <a:pt x="25" y="40"/>
                  </a:cubicBezTo>
                  <a:cubicBezTo>
                    <a:pt x="17" y="40"/>
                    <a:pt x="12" y="36"/>
                    <a:pt x="1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9" y="0"/>
                    <a:pt x="22" y="0"/>
                  </a:cubicBezTo>
                  <a:moveTo>
                    <a:pt x="12" y="20"/>
                  </a:moveTo>
                  <a:cubicBezTo>
                    <a:pt x="12" y="14"/>
                    <a:pt x="16" y="9"/>
                    <a:pt x="22" y="9"/>
                  </a:cubicBezTo>
                  <a:cubicBezTo>
                    <a:pt x="29" y="9"/>
                    <a:pt x="32" y="14"/>
                    <a:pt x="32" y="20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4FC2752B-01C8-4FF0-B6CA-3DAA878EF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5572" y="218413"/>
              <a:ext cx="32975" cy="56957"/>
            </a:xfrm>
            <a:custGeom>
              <a:avLst/>
              <a:gdLst>
                <a:gd name="T0" fmla="*/ 22 w 28"/>
                <a:gd name="T1" fmla="*/ 12 h 48"/>
                <a:gd name="T2" fmla="*/ 28 w 28"/>
                <a:gd name="T3" fmla="*/ 13 h 48"/>
                <a:gd name="T4" fmla="*/ 28 w 28"/>
                <a:gd name="T5" fmla="*/ 1 h 48"/>
                <a:gd name="T6" fmla="*/ 24 w 28"/>
                <a:gd name="T7" fmla="*/ 0 h 48"/>
                <a:gd name="T8" fmla="*/ 11 w 28"/>
                <a:gd name="T9" fmla="*/ 12 h 48"/>
                <a:gd name="T10" fmla="*/ 11 w 28"/>
                <a:gd name="T11" fmla="*/ 12 h 48"/>
                <a:gd name="T12" fmla="*/ 11 w 28"/>
                <a:gd name="T13" fmla="*/ 1 h 48"/>
                <a:gd name="T14" fmla="*/ 0 w 28"/>
                <a:gd name="T15" fmla="*/ 1 h 48"/>
                <a:gd name="T16" fmla="*/ 0 w 28"/>
                <a:gd name="T17" fmla="*/ 48 h 48"/>
                <a:gd name="T18" fmla="*/ 12 w 28"/>
                <a:gd name="T19" fmla="*/ 48 h 48"/>
                <a:gd name="T20" fmla="*/ 12 w 28"/>
                <a:gd name="T21" fmla="*/ 31 h 48"/>
                <a:gd name="T22" fmla="*/ 22 w 28"/>
                <a:gd name="T23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8">
                  <a:moveTo>
                    <a:pt x="22" y="12"/>
                  </a:moveTo>
                  <a:cubicBezTo>
                    <a:pt x="24" y="12"/>
                    <a:pt x="26" y="12"/>
                    <a:pt x="28" y="1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7" y="0"/>
                    <a:pt x="12" y="8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24"/>
                    <a:pt x="12" y="12"/>
                    <a:pt x="22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62BA51C0-E857-47D7-BA6F-44227089B7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663" y="218413"/>
              <a:ext cx="50962" cy="58456"/>
            </a:xfrm>
            <a:custGeom>
              <a:avLst/>
              <a:gdLst>
                <a:gd name="T0" fmla="*/ 21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4 w 43"/>
                <a:gd name="T11" fmla="*/ 40 h 49"/>
                <a:gd name="T12" fmla="*/ 11 w 43"/>
                <a:gd name="T13" fmla="*/ 28 h 49"/>
                <a:gd name="T14" fmla="*/ 43 w 43"/>
                <a:gd name="T15" fmla="*/ 28 h 49"/>
                <a:gd name="T16" fmla="*/ 21 w 43"/>
                <a:gd name="T17" fmla="*/ 0 h 49"/>
                <a:gd name="T18" fmla="*/ 11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1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1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0" y="49"/>
                    <a:pt x="35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moveTo>
                    <a:pt x="11" y="20"/>
                  </a:moveTo>
                  <a:cubicBezTo>
                    <a:pt x="12" y="14"/>
                    <a:pt x="15" y="9"/>
                    <a:pt x="22" y="9"/>
                  </a:cubicBezTo>
                  <a:cubicBezTo>
                    <a:pt x="29" y="9"/>
                    <a:pt x="31" y="14"/>
                    <a:pt x="32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45">
              <a:extLst>
                <a:ext uri="{FF2B5EF4-FFF2-40B4-BE49-F238E27FC236}">
                  <a16:creationId xmlns:a16="http://schemas.microsoft.com/office/drawing/2014/main" id="{919AA267-E252-454C-B637-C386D0FC8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8040" y="219412"/>
              <a:ext cx="13989" cy="55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4151FB1E-96B4-419F-AC5F-2FB82881F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269" y="220411"/>
              <a:ext cx="53459" cy="54959"/>
            </a:xfrm>
            <a:custGeom>
              <a:avLst/>
              <a:gdLst>
                <a:gd name="T0" fmla="*/ 107 w 107"/>
                <a:gd name="T1" fmla="*/ 48 h 110"/>
                <a:gd name="T2" fmla="*/ 62 w 107"/>
                <a:gd name="T3" fmla="*/ 48 h 110"/>
                <a:gd name="T4" fmla="*/ 62 w 107"/>
                <a:gd name="T5" fmla="*/ 0 h 110"/>
                <a:gd name="T6" fmla="*/ 45 w 107"/>
                <a:gd name="T7" fmla="*/ 0 h 110"/>
                <a:gd name="T8" fmla="*/ 45 w 107"/>
                <a:gd name="T9" fmla="*/ 48 h 110"/>
                <a:gd name="T10" fmla="*/ 0 w 107"/>
                <a:gd name="T11" fmla="*/ 48 h 110"/>
                <a:gd name="T12" fmla="*/ 0 w 107"/>
                <a:gd name="T13" fmla="*/ 63 h 110"/>
                <a:gd name="T14" fmla="*/ 45 w 107"/>
                <a:gd name="T15" fmla="*/ 63 h 110"/>
                <a:gd name="T16" fmla="*/ 45 w 107"/>
                <a:gd name="T17" fmla="*/ 110 h 110"/>
                <a:gd name="T18" fmla="*/ 62 w 107"/>
                <a:gd name="T19" fmla="*/ 110 h 110"/>
                <a:gd name="T20" fmla="*/ 62 w 107"/>
                <a:gd name="T21" fmla="*/ 63 h 110"/>
                <a:gd name="T22" fmla="*/ 107 w 107"/>
                <a:gd name="T23" fmla="*/ 63 h 110"/>
                <a:gd name="T24" fmla="*/ 107 w 107"/>
                <a:gd name="T25" fmla="*/ 4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107" y="48"/>
                  </a:moveTo>
                  <a:lnTo>
                    <a:pt x="62" y="48"/>
                  </a:lnTo>
                  <a:lnTo>
                    <a:pt x="62" y="0"/>
                  </a:lnTo>
                  <a:lnTo>
                    <a:pt x="45" y="0"/>
                  </a:lnTo>
                  <a:lnTo>
                    <a:pt x="45" y="48"/>
                  </a:lnTo>
                  <a:lnTo>
                    <a:pt x="0" y="48"/>
                  </a:lnTo>
                  <a:lnTo>
                    <a:pt x="0" y="63"/>
                  </a:lnTo>
                  <a:lnTo>
                    <a:pt x="45" y="63"/>
                  </a:lnTo>
                  <a:lnTo>
                    <a:pt x="45" y="110"/>
                  </a:lnTo>
                  <a:lnTo>
                    <a:pt x="62" y="110"/>
                  </a:lnTo>
                  <a:lnTo>
                    <a:pt x="62" y="63"/>
                  </a:lnTo>
                  <a:lnTo>
                    <a:pt x="107" y="63"/>
                  </a:lnTo>
                  <a:lnTo>
                    <a:pt x="107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0" name="Rechteck 119">
            <a:extLst>
              <a:ext uri="{FF2B5EF4-FFF2-40B4-BE49-F238E27FC236}">
                <a16:creationId xmlns:a16="http://schemas.microsoft.com/office/drawing/2014/main" id="{5BE7AE78-4B7F-4273-B885-FC60EFDAA9A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20000">
                <a:srgbClr val="00004B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pic>
        <p:nvPicPr>
          <p:cNvPr id="121" name="Grafik 120">
            <a:extLst>
              <a:ext uri="{FF2B5EF4-FFF2-40B4-BE49-F238E27FC236}">
                <a16:creationId xmlns:a16="http://schemas.microsoft.com/office/drawing/2014/main" id="{E0ECE787-468D-42C1-B2D9-0553AE17C13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2" name="Grafik 121">
            <a:extLst>
              <a:ext uri="{FF2B5EF4-FFF2-40B4-BE49-F238E27FC236}">
                <a16:creationId xmlns:a16="http://schemas.microsoft.com/office/drawing/2014/main" id="{3649E57A-197E-4241-AFCF-6B233A4F152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968" y="0"/>
            <a:ext cx="9066032" cy="5143500"/>
          </a:xfrm>
          <a:prstGeom prst="rect">
            <a:avLst/>
          </a:prstGeom>
        </p:spPr>
      </p:pic>
      <p:sp>
        <p:nvSpPr>
          <p:cNvPr id="123" name="Freeform 5">
            <a:extLst>
              <a:ext uri="{FF2B5EF4-FFF2-40B4-BE49-F238E27FC236}">
                <a16:creationId xmlns:a16="http://schemas.microsoft.com/office/drawing/2014/main" id="{9E4BA51C-D96A-4466-B970-C7E291C32FB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51000" y="1811731"/>
            <a:ext cx="3042000" cy="1520038"/>
          </a:xfrm>
          <a:custGeom>
            <a:avLst/>
            <a:gdLst>
              <a:gd name="T0" fmla="*/ 13419 w 13419"/>
              <a:gd name="T1" fmla="*/ 3355 h 6710"/>
              <a:gd name="T2" fmla="*/ 10061 w 13419"/>
              <a:gd name="T3" fmla="*/ 0 h 6710"/>
              <a:gd name="T4" fmla="*/ 6114 w 13419"/>
              <a:gd name="T5" fmla="*/ 0 h 6710"/>
              <a:gd name="T6" fmla="*/ 6114 w 13419"/>
              <a:gd name="T7" fmla="*/ 2760 h 6710"/>
              <a:gd name="T8" fmla="*/ 3356 w 13419"/>
              <a:gd name="T9" fmla="*/ 2760 h 6710"/>
              <a:gd name="T10" fmla="*/ 3356 w 13419"/>
              <a:gd name="T11" fmla="*/ 3950 h 6710"/>
              <a:gd name="T12" fmla="*/ 6114 w 13419"/>
              <a:gd name="T13" fmla="*/ 3950 h 6710"/>
              <a:gd name="T14" fmla="*/ 6114 w 13419"/>
              <a:gd name="T15" fmla="*/ 5520 h 6710"/>
              <a:gd name="T16" fmla="*/ 3359 w 13419"/>
              <a:gd name="T17" fmla="*/ 5520 h 6710"/>
              <a:gd name="T18" fmla="*/ 1191 w 13419"/>
              <a:gd name="T19" fmla="*/ 3355 h 6710"/>
              <a:gd name="T20" fmla="*/ 3359 w 13419"/>
              <a:gd name="T21" fmla="*/ 1190 h 6710"/>
              <a:gd name="T22" fmla="*/ 4737 w 13419"/>
              <a:gd name="T23" fmla="*/ 1190 h 6710"/>
              <a:gd name="T24" fmla="*/ 4737 w 13419"/>
              <a:gd name="T25" fmla="*/ 0 h 6710"/>
              <a:gd name="T26" fmla="*/ 3359 w 13419"/>
              <a:gd name="T27" fmla="*/ 0 h 6710"/>
              <a:gd name="T28" fmla="*/ 0 w 13419"/>
              <a:gd name="T29" fmla="*/ 3355 h 6710"/>
              <a:gd name="T30" fmla="*/ 3359 w 13419"/>
              <a:gd name="T31" fmla="*/ 6710 h 6710"/>
              <a:gd name="T32" fmla="*/ 10061 w 13419"/>
              <a:gd name="T33" fmla="*/ 6710 h 6710"/>
              <a:gd name="T34" fmla="*/ 13419 w 13419"/>
              <a:gd name="T35" fmla="*/ 3355 h 6710"/>
              <a:gd name="T36" fmla="*/ 10061 w 13419"/>
              <a:gd name="T37" fmla="*/ 5520 h 6710"/>
              <a:gd name="T38" fmla="*/ 7305 w 13419"/>
              <a:gd name="T39" fmla="*/ 5520 h 6710"/>
              <a:gd name="T40" fmla="*/ 7305 w 13419"/>
              <a:gd name="T41" fmla="*/ 3950 h 6710"/>
              <a:gd name="T42" fmla="*/ 10064 w 13419"/>
              <a:gd name="T43" fmla="*/ 3950 h 6710"/>
              <a:gd name="T44" fmla="*/ 10064 w 13419"/>
              <a:gd name="T45" fmla="*/ 2760 h 6710"/>
              <a:gd name="T46" fmla="*/ 7305 w 13419"/>
              <a:gd name="T47" fmla="*/ 2760 h 6710"/>
              <a:gd name="T48" fmla="*/ 7305 w 13419"/>
              <a:gd name="T49" fmla="*/ 1190 h 6710"/>
              <a:gd name="T50" fmla="*/ 10061 w 13419"/>
              <a:gd name="T51" fmla="*/ 1190 h 6710"/>
              <a:gd name="T52" fmla="*/ 12228 w 13419"/>
              <a:gd name="T53" fmla="*/ 3355 h 6710"/>
              <a:gd name="T54" fmla="*/ 10061 w 13419"/>
              <a:gd name="T55" fmla="*/ 5520 h 6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419" h="6710">
                <a:moveTo>
                  <a:pt x="13419" y="3355"/>
                </a:moveTo>
                <a:cubicBezTo>
                  <a:pt x="13419" y="1503"/>
                  <a:pt x="11915" y="0"/>
                  <a:pt x="10061" y="0"/>
                </a:cubicBezTo>
                <a:lnTo>
                  <a:pt x="6114" y="0"/>
                </a:lnTo>
                <a:lnTo>
                  <a:pt x="6114" y="2760"/>
                </a:lnTo>
                <a:lnTo>
                  <a:pt x="3356" y="2760"/>
                </a:lnTo>
                <a:lnTo>
                  <a:pt x="3356" y="3950"/>
                </a:lnTo>
                <a:lnTo>
                  <a:pt x="6114" y="3950"/>
                </a:lnTo>
                <a:lnTo>
                  <a:pt x="6114" y="5520"/>
                </a:lnTo>
                <a:lnTo>
                  <a:pt x="3359" y="5520"/>
                </a:lnTo>
                <a:cubicBezTo>
                  <a:pt x="2162" y="5520"/>
                  <a:pt x="1191" y="4550"/>
                  <a:pt x="1191" y="3355"/>
                </a:cubicBezTo>
                <a:cubicBezTo>
                  <a:pt x="1191" y="2160"/>
                  <a:pt x="2162" y="1190"/>
                  <a:pt x="3359" y="1190"/>
                </a:cubicBezTo>
                <a:lnTo>
                  <a:pt x="4737" y="1190"/>
                </a:lnTo>
                <a:lnTo>
                  <a:pt x="4737" y="0"/>
                </a:lnTo>
                <a:lnTo>
                  <a:pt x="3359" y="0"/>
                </a:lnTo>
                <a:cubicBezTo>
                  <a:pt x="1504" y="0"/>
                  <a:pt x="0" y="1503"/>
                  <a:pt x="0" y="3355"/>
                </a:cubicBezTo>
                <a:cubicBezTo>
                  <a:pt x="0" y="5184"/>
                  <a:pt x="1512" y="6710"/>
                  <a:pt x="3359" y="6710"/>
                </a:cubicBezTo>
                <a:lnTo>
                  <a:pt x="10061" y="6710"/>
                </a:lnTo>
                <a:cubicBezTo>
                  <a:pt x="11908" y="6710"/>
                  <a:pt x="13419" y="5196"/>
                  <a:pt x="13419" y="3355"/>
                </a:cubicBezTo>
                <a:close/>
                <a:moveTo>
                  <a:pt x="10061" y="5520"/>
                </a:moveTo>
                <a:lnTo>
                  <a:pt x="7305" y="5520"/>
                </a:lnTo>
                <a:lnTo>
                  <a:pt x="7305" y="3950"/>
                </a:lnTo>
                <a:lnTo>
                  <a:pt x="10064" y="3950"/>
                </a:lnTo>
                <a:lnTo>
                  <a:pt x="10064" y="2760"/>
                </a:lnTo>
                <a:lnTo>
                  <a:pt x="7305" y="2760"/>
                </a:lnTo>
                <a:lnTo>
                  <a:pt x="7305" y="1190"/>
                </a:lnTo>
                <a:lnTo>
                  <a:pt x="10061" y="1190"/>
                </a:lnTo>
                <a:cubicBezTo>
                  <a:pt x="11257" y="1190"/>
                  <a:pt x="12228" y="2160"/>
                  <a:pt x="12228" y="3355"/>
                </a:cubicBezTo>
                <a:cubicBezTo>
                  <a:pt x="12228" y="4550"/>
                  <a:pt x="11257" y="5520"/>
                  <a:pt x="10061" y="55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450" dirty="0">
              <a:solidFill>
                <a:schemeClr val="tx1"/>
              </a:solidFill>
            </a:endParaRPr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16DF6F17-C8D7-4630-900F-F111FB0609EE}"/>
              </a:ext>
            </a:extLst>
          </p:cNvPr>
          <p:cNvGrpSpPr/>
          <p:nvPr/>
        </p:nvGrpSpPr>
        <p:grpSpPr>
          <a:xfrm>
            <a:off x="7782061" y="179762"/>
            <a:ext cx="1124381" cy="253992"/>
            <a:chOff x="8008600" y="196429"/>
            <a:chExt cx="922302" cy="208343"/>
          </a:xfrm>
        </p:grpSpPr>
        <p:sp>
          <p:nvSpPr>
            <p:cNvPr id="125" name="Rectangle 8">
              <a:extLst>
                <a:ext uri="{FF2B5EF4-FFF2-40B4-BE49-F238E27FC236}">
                  <a16:creationId xmlns:a16="http://schemas.microsoft.com/office/drawing/2014/main" id="{07DBDCAB-6FCD-41E2-913D-8F1D43B0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413" y="308845"/>
              <a:ext cx="10492" cy="10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9">
              <a:extLst>
                <a:ext uri="{FF2B5EF4-FFF2-40B4-BE49-F238E27FC236}">
                  <a16:creationId xmlns:a16="http://schemas.microsoft.com/office/drawing/2014/main" id="{7170486F-72D5-4289-8F7B-437FEF25C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0121" y="308845"/>
              <a:ext cx="10492" cy="10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">
              <a:extLst>
                <a:ext uri="{FF2B5EF4-FFF2-40B4-BE49-F238E27FC236}">
                  <a16:creationId xmlns:a16="http://schemas.microsoft.com/office/drawing/2014/main" id="{47ED9094-5DAB-49B2-9110-EDE19A4CA5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04527" y="329329"/>
              <a:ext cx="46465" cy="53959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2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8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8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8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2" y="45"/>
                  </a:cubicBezTo>
                  <a:cubicBezTo>
                    <a:pt x="29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8" y="33"/>
                    <a:pt x="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4" y="0"/>
                    <a:pt x="20" y="0"/>
                  </a:cubicBezTo>
                  <a:moveTo>
                    <a:pt x="8" y="19"/>
                  </a:moveTo>
                  <a:cubicBezTo>
                    <a:pt x="9" y="13"/>
                    <a:pt x="12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1">
              <a:extLst>
                <a:ext uri="{FF2B5EF4-FFF2-40B4-BE49-F238E27FC236}">
                  <a16:creationId xmlns:a16="http://schemas.microsoft.com/office/drawing/2014/main" id="{0B8CD370-B50C-45F7-82DE-B40BFB2DA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6412" y="330328"/>
              <a:ext cx="9493" cy="514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">
              <a:extLst>
                <a:ext uri="{FF2B5EF4-FFF2-40B4-BE49-F238E27FC236}">
                  <a16:creationId xmlns:a16="http://schemas.microsoft.com/office/drawing/2014/main" id="{0AC97665-B1FE-44C5-B852-BABB1E801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8600" y="311342"/>
              <a:ext cx="51961" cy="71945"/>
            </a:xfrm>
            <a:custGeom>
              <a:avLst/>
              <a:gdLst>
                <a:gd name="T0" fmla="*/ 31 w 44"/>
                <a:gd name="T1" fmla="*/ 53 h 60"/>
                <a:gd name="T2" fmla="*/ 9 w 44"/>
                <a:gd name="T3" fmla="*/ 30 h 60"/>
                <a:gd name="T4" fmla="*/ 32 w 44"/>
                <a:gd name="T5" fmla="*/ 7 h 60"/>
                <a:gd name="T6" fmla="*/ 44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1 w 44"/>
                <a:gd name="T15" fmla="*/ 60 h 60"/>
                <a:gd name="T16" fmla="*/ 44 w 44"/>
                <a:gd name="T17" fmla="*/ 58 h 60"/>
                <a:gd name="T18" fmla="*/ 44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9" y="53"/>
                    <a:pt x="9" y="44"/>
                    <a:pt x="9" y="30"/>
                  </a:cubicBezTo>
                  <a:cubicBezTo>
                    <a:pt x="9" y="17"/>
                    <a:pt x="18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0" y="0"/>
                    <a:pt x="36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3" y="60"/>
                    <a:pt x="31" y="60"/>
                  </a:cubicBezTo>
                  <a:cubicBezTo>
                    <a:pt x="35" y="60"/>
                    <a:pt x="40" y="60"/>
                    <a:pt x="44" y="5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1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">
              <a:extLst>
                <a:ext uri="{FF2B5EF4-FFF2-40B4-BE49-F238E27FC236}">
                  <a16:creationId xmlns:a16="http://schemas.microsoft.com/office/drawing/2014/main" id="{84B94453-FBD7-4BD3-8FE5-6BE62287A3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40848" y="329329"/>
              <a:ext cx="47464" cy="75443"/>
            </a:xfrm>
            <a:custGeom>
              <a:avLst/>
              <a:gdLst>
                <a:gd name="T0" fmla="*/ 33 w 40"/>
                <a:gd name="T1" fmla="*/ 8 h 63"/>
                <a:gd name="T2" fmla="*/ 33 w 40"/>
                <a:gd name="T3" fmla="*/ 8 h 63"/>
                <a:gd name="T4" fmla="*/ 19 w 40"/>
                <a:gd name="T5" fmla="*/ 0 h 63"/>
                <a:gd name="T6" fmla="*/ 0 w 40"/>
                <a:gd name="T7" fmla="*/ 23 h 63"/>
                <a:gd name="T8" fmla="*/ 18 w 40"/>
                <a:gd name="T9" fmla="*/ 44 h 63"/>
                <a:gd name="T10" fmla="*/ 32 w 40"/>
                <a:gd name="T11" fmla="*/ 38 h 63"/>
                <a:gd name="T12" fmla="*/ 32 w 40"/>
                <a:gd name="T13" fmla="*/ 38 h 63"/>
                <a:gd name="T14" fmla="*/ 32 w 40"/>
                <a:gd name="T15" fmla="*/ 42 h 63"/>
                <a:gd name="T16" fmla="*/ 19 w 40"/>
                <a:gd name="T17" fmla="*/ 57 h 63"/>
                <a:gd name="T18" fmla="*/ 4 w 40"/>
                <a:gd name="T19" fmla="*/ 53 h 63"/>
                <a:gd name="T20" fmla="*/ 3 w 40"/>
                <a:gd name="T21" fmla="*/ 60 h 63"/>
                <a:gd name="T22" fmla="*/ 18 w 40"/>
                <a:gd name="T23" fmla="*/ 63 h 63"/>
                <a:gd name="T24" fmla="*/ 40 w 40"/>
                <a:gd name="T25" fmla="*/ 42 h 63"/>
                <a:gd name="T26" fmla="*/ 40 w 40"/>
                <a:gd name="T27" fmla="*/ 1 h 63"/>
                <a:gd name="T28" fmla="*/ 33 w 40"/>
                <a:gd name="T29" fmla="*/ 1 h 63"/>
                <a:gd name="T30" fmla="*/ 33 w 40"/>
                <a:gd name="T31" fmla="*/ 8 h 63"/>
                <a:gd name="T32" fmla="*/ 20 w 40"/>
                <a:gd name="T33" fmla="*/ 38 h 63"/>
                <a:gd name="T34" fmla="*/ 8 w 40"/>
                <a:gd name="T35" fmla="*/ 23 h 63"/>
                <a:gd name="T36" fmla="*/ 20 w 40"/>
                <a:gd name="T37" fmla="*/ 7 h 63"/>
                <a:gd name="T38" fmla="*/ 32 w 40"/>
                <a:gd name="T39" fmla="*/ 23 h 63"/>
                <a:gd name="T40" fmla="*/ 20 w 40"/>
                <a:gd name="T41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33" y="8"/>
                  </a:moveTo>
                  <a:cubicBezTo>
                    <a:pt x="33" y="8"/>
                    <a:pt x="33" y="8"/>
                    <a:pt x="33" y="8"/>
                  </a:cubicBezTo>
                  <a:cubicBezTo>
                    <a:pt x="30" y="3"/>
                    <a:pt x="26" y="0"/>
                    <a:pt x="19" y="0"/>
                  </a:cubicBezTo>
                  <a:cubicBezTo>
                    <a:pt x="6" y="0"/>
                    <a:pt x="0" y="12"/>
                    <a:pt x="0" y="23"/>
                  </a:cubicBezTo>
                  <a:cubicBezTo>
                    <a:pt x="0" y="34"/>
                    <a:pt x="6" y="44"/>
                    <a:pt x="18" y="44"/>
                  </a:cubicBezTo>
                  <a:cubicBezTo>
                    <a:pt x="23" y="44"/>
                    <a:pt x="29" y="42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51"/>
                    <a:pt x="27" y="57"/>
                    <a:pt x="19" y="57"/>
                  </a:cubicBezTo>
                  <a:cubicBezTo>
                    <a:pt x="13" y="57"/>
                    <a:pt x="10" y="55"/>
                    <a:pt x="4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10" y="62"/>
                    <a:pt x="14" y="63"/>
                    <a:pt x="18" y="63"/>
                  </a:cubicBezTo>
                  <a:cubicBezTo>
                    <a:pt x="34" y="63"/>
                    <a:pt x="40" y="55"/>
                    <a:pt x="40" y="4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3" y="8"/>
                  </a:lnTo>
                  <a:close/>
                  <a:moveTo>
                    <a:pt x="20" y="38"/>
                  </a:moveTo>
                  <a:cubicBezTo>
                    <a:pt x="12" y="38"/>
                    <a:pt x="8" y="31"/>
                    <a:pt x="8" y="23"/>
                  </a:cubicBezTo>
                  <a:cubicBezTo>
                    <a:pt x="8" y="15"/>
                    <a:pt x="12" y="7"/>
                    <a:pt x="20" y="7"/>
                  </a:cubicBezTo>
                  <a:cubicBezTo>
                    <a:pt x="28" y="7"/>
                    <a:pt x="32" y="14"/>
                    <a:pt x="32" y="23"/>
                  </a:cubicBezTo>
                  <a:cubicBezTo>
                    <a:pt x="32" y="31"/>
                    <a:pt x="27" y="38"/>
                    <a:pt x="20" y="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">
              <a:extLst>
                <a:ext uri="{FF2B5EF4-FFF2-40B4-BE49-F238E27FC236}">
                  <a16:creationId xmlns:a16="http://schemas.microsoft.com/office/drawing/2014/main" id="{18190DB9-9BAC-43BA-A10C-32CB02F86C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0485" y="329329"/>
              <a:ext cx="42468" cy="53959"/>
            </a:xfrm>
            <a:custGeom>
              <a:avLst/>
              <a:gdLst>
                <a:gd name="T0" fmla="*/ 36 w 36"/>
                <a:gd name="T1" fmla="*/ 18 h 45"/>
                <a:gd name="T2" fmla="*/ 19 w 36"/>
                <a:gd name="T3" fmla="*/ 0 h 45"/>
                <a:gd name="T4" fmla="*/ 4 w 36"/>
                <a:gd name="T5" fmla="*/ 4 h 45"/>
                <a:gd name="T6" fmla="*/ 5 w 36"/>
                <a:gd name="T7" fmla="*/ 11 h 45"/>
                <a:gd name="T8" fmla="*/ 17 w 36"/>
                <a:gd name="T9" fmla="*/ 7 h 45"/>
                <a:gd name="T10" fmla="*/ 28 w 36"/>
                <a:gd name="T11" fmla="*/ 18 h 45"/>
                <a:gd name="T12" fmla="*/ 20 w 36"/>
                <a:gd name="T13" fmla="*/ 18 h 45"/>
                <a:gd name="T14" fmla="*/ 0 w 36"/>
                <a:gd name="T15" fmla="*/ 32 h 45"/>
                <a:gd name="T16" fmla="*/ 15 w 36"/>
                <a:gd name="T17" fmla="*/ 45 h 45"/>
                <a:gd name="T18" fmla="*/ 29 w 36"/>
                <a:gd name="T19" fmla="*/ 39 h 45"/>
                <a:gd name="T20" fmla="*/ 29 w 36"/>
                <a:gd name="T21" fmla="*/ 39 h 45"/>
                <a:gd name="T22" fmla="*/ 29 w 36"/>
                <a:gd name="T23" fmla="*/ 44 h 45"/>
                <a:gd name="T24" fmla="*/ 36 w 36"/>
                <a:gd name="T25" fmla="*/ 44 h 45"/>
                <a:gd name="T26" fmla="*/ 36 w 36"/>
                <a:gd name="T27" fmla="*/ 36 h 45"/>
                <a:gd name="T28" fmla="*/ 36 w 36"/>
                <a:gd name="T29" fmla="*/ 18 h 45"/>
                <a:gd name="T30" fmla="*/ 28 w 36"/>
                <a:gd name="T31" fmla="*/ 28 h 45"/>
                <a:gd name="T32" fmla="*/ 16 w 36"/>
                <a:gd name="T33" fmla="*/ 39 h 45"/>
                <a:gd name="T34" fmla="*/ 8 w 36"/>
                <a:gd name="T35" fmla="*/ 32 h 45"/>
                <a:gd name="T36" fmla="*/ 23 w 36"/>
                <a:gd name="T37" fmla="*/ 24 h 45"/>
                <a:gd name="T38" fmla="*/ 28 w 36"/>
                <a:gd name="T39" fmla="*/ 24 h 45"/>
                <a:gd name="T40" fmla="*/ 28 w 36"/>
                <a:gd name="T41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45">
                  <a:moveTo>
                    <a:pt x="36" y="18"/>
                  </a:moveTo>
                  <a:cubicBezTo>
                    <a:pt x="36" y="6"/>
                    <a:pt x="31" y="0"/>
                    <a:pt x="19" y="0"/>
                  </a:cubicBezTo>
                  <a:cubicBezTo>
                    <a:pt x="13" y="0"/>
                    <a:pt x="8" y="2"/>
                    <a:pt x="4" y="4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13" y="7"/>
                    <a:pt x="17" y="7"/>
                  </a:cubicBezTo>
                  <a:cubicBezTo>
                    <a:pt x="25" y="7"/>
                    <a:pt x="28" y="11"/>
                    <a:pt x="28" y="18"/>
                  </a:cubicBezTo>
                  <a:cubicBezTo>
                    <a:pt x="25" y="18"/>
                    <a:pt x="23" y="18"/>
                    <a:pt x="20" y="18"/>
                  </a:cubicBezTo>
                  <a:cubicBezTo>
                    <a:pt x="11" y="18"/>
                    <a:pt x="0" y="21"/>
                    <a:pt x="0" y="32"/>
                  </a:cubicBezTo>
                  <a:cubicBezTo>
                    <a:pt x="0" y="41"/>
                    <a:pt x="6" y="45"/>
                    <a:pt x="15" y="45"/>
                  </a:cubicBezTo>
                  <a:cubicBezTo>
                    <a:pt x="23" y="45"/>
                    <a:pt x="27" y="41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1"/>
                    <a:pt x="36" y="36"/>
                  </a:cubicBezTo>
                  <a:lnTo>
                    <a:pt x="36" y="18"/>
                  </a:lnTo>
                  <a:close/>
                  <a:moveTo>
                    <a:pt x="28" y="28"/>
                  </a:moveTo>
                  <a:cubicBezTo>
                    <a:pt x="28" y="34"/>
                    <a:pt x="24" y="39"/>
                    <a:pt x="16" y="39"/>
                  </a:cubicBezTo>
                  <a:cubicBezTo>
                    <a:pt x="12" y="39"/>
                    <a:pt x="8" y="36"/>
                    <a:pt x="8" y="32"/>
                  </a:cubicBezTo>
                  <a:cubicBezTo>
                    <a:pt x="8" y="24"/>
                    <a:pt x="19" y="24"/>
                    <a:pt x="23" y="24"/>
                  </a:cubicBezTo>
                  <a:cubicBezTo>
                    <a:pt x="25" y="24"/>
                    <a:pt x="26" y="24"/>
                    <a:pt x="28" y="24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5">
              <a:extLst>
                <a:ext uri="{FF2B5EF4-FFF2-40B4-BE49-F238E27FC236}">
                  <a16:creationId xmlns:a16="http://schemas.microsoft.com/office/drawing/2014/main" id="{DFADD580-8ACF-4231-B17D-AB4DB01F2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2551" y="329329"/>
              <a:ext cx="28478" cy="52460"/>
            </a:xfrm>
            <a:custGeom>
              <a:avLst/>
              <a:gdLst>
                <a:gd name="T0" fmla="*/ 7 w 24"/>
                <a:gd name="T1" fmla="*/ 8 h 44"/>
                <a:gd name="T2" fmla="*/ 7 w 24"/>
                <a:gd name="T3" fmla="*/ 8 h 44"/>
                <a:gd name="T4" fmla="*/ 7 w 24"/>
                <a:gd name="T5" fmla="*/ 1 h 44"/>
                <a:gd name="T6" fmla="*/ 0 w 24"/>
                <a:gd name="T7" fmla="*/ 1 h 44"/>
                <a:gd name="T8" fmla="*/ 0 w 24"/>
                <a:gd name="T9" fmla="*/ 44 h 44"/>
                <a:gd name="T10" fmla="*/ 7 w 24"/>
                <a:gd name="T11" fmla="*/ 44 h 44"/>
                <a:gd name="T12" fmla="*/ 7 w 24"/>
                <a:gd name="T13" fmla="*/ 25 h 44"/>
                <a:gd name="T14" fmla="*/ 19 w 24"/>
                <a:gd name="T15" fmla="*/ 7 h 44"/>
                <a:gd name="T16" fmla="*/ 24 w 24"/>
                <a:gd name="T17" fmla="*/ 8 h 44"/>
                <a:gd name="T18" fmla="*/ 24 w 24"/>
                <a:gd name="T19" fmla="*/ 1 h 44"/>
                <a:gd name="T20" fmla="*/ 18 w 24"/>
                <a:gd name="T21" fmla="*/ 0 h 44"/>
                <a:gd name="T22" fmla="*/ 7 w 24"/>
                <a:gd name="T23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44"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12" y="7"/>
                    <a:pt x="19" y="7"/>
                  </a:cubicBezTo>
                  <a:cubicBezTo>
                    <a:pt x="20" y="7"/>
                    <a:pt x="22" y="8"/>
                    <a:pt x="24" y="8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1"/>
                    <a:pt x="21" y="0"/>
                    <a:pt x="18" y="0"/>
                  </a:cubicBezTo>
                  <a:cubicBezTo>
                    <a:pt x="14" y="0"/>
                    <a:pt x="9" y="4"/>
                    <a:pt x="7" y="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6">
              <a:extLst>
                <a:ext uri="{FF2B5EF4-FFF2-40B4-BE49-F238E27FC236}">
                  <a16:creationId xmlns:a16="http://schemas.microsoft.com/office/drawing/2014/main" id="{6B8A1386-9BF9-4708-96A4-C7A562CED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2891" y="329329"/>
              <a:ext cx="44966" cy="52460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1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7">
              <a:extLst>
                <a:ext uri="{FF2B5EF4-FFF2-40B4-BE49-F238E27FC236}">
                  <a16:creationId xmlns:a16="http://schemas.microsoft.com/office/drawing/2014/main" id="{28FDD4DE-C70C-4CDB-BE69-40B71D105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8948" y="316338"/>
              <a:ext cx="35973" cy="66949"/>
            </a:xfrm>
            <a:custGeom>
              <a:avLst/>
              <a:gdLst>
                <a:gd name="T0" fmla="*/ 18 w 30"/>
                <a:gd name="T1" fmla="*/ 42 h 56"/>
                <a:gd name="T2" fmla="*/ 18 w 30"/>
                <a:gd name="T3" fmla="*/ 19 h 56"/>
                <a:gd name="T4" fmla="*/ 29 w 30"/>
                <a:gd name="T5" fmla="*/ 19 h 56"/>
                <a:gd name="T6" fmla="*/ 29 w 30"/>
                <a:gd name="T7" fmla="*/ 12 h 56"/>
                <a:gd name="T8" fmla="*/ 18 w 30"/>
                <a:gd name="T9" fmla="*/ 12 h 56"/>
                <a:gd name="T10" fmla="*/ 18 w 30"/>
                <a:gd name="T11" fmla="*/ 0 h 56"/>
                <a:gd name="T12" fmla="*/ 10 w 30"/>
                <a:gd name="T13" fmla="*/ 3 h 56"/>
                <a:gd name="T14" fmla="*/ 10 w 30"/>
                <a:gd name="T15" fmla="*/ 12 h 56"/>
                <a:gd name="T16" fmla="*/ 0 w 30"/>
                <a:gd name="T17" fmla="*/ 12 h 56"/>
                <a:gd name="T18" fmla="*/ 0 w 30"/>
                <a:gd name="T19" fmla="*/ 19 h 56"/>
                <a:gd name="T20" fmla="*/ 10 w 30"/>
                <a:gd name="T21" fmla="*/ 19 h 56"/>
                <a:gd name="T22" fmla="*/ 10 w 30"/>
                <a:gd name="T23" fmla="*/ 44 h 56"/>
                <a:gd name="T24" fmla="*/ 23 w 30"/>
                <a:gd name="T25" fmla="*/ 56 h 56"/>
                <a:gd name="T26" fmla="*/ 30 w 30"/>
                <a:gd name="T27" fmla="*/ 55 h 56"/>
                <a:gd name="T28" fmla="*/ 30 w 30"/>
                <a:gd name="T29" fmla="*/ 48 h 56"/>
                <a:gd name="T30" fmla="*/ 24 w 30"/>
                <a:gd name="T31" fmla="*/ 50 h 56"/>
                <a:gd name="T32" fmla="*/ 18 w 30"/>
                <a:gd name="T33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56">
                  <a:moveTo>
                    <a:pt x="18" y="42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52"/>
                    <a:pt x="15" y="56"/>
                    <a:pt x="23" y="56"/>
                  </a:cubicBezTo>
                  <a:cubicBezTo>
                    <a:pt x="25" y="56"/>
                    <a:pt x="28" y="56"/>
                    <a:pt x="30" y="55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8" y="49"/>
                    <a:pt x="27" y="50"/>
                    <a:pt x="24" y="50"/>
                  </a:cubicBezTo>
                  <a:cubicBezTo>
                    <a:pt x="21" y="50"/>
                    <a:pt x="18" y="47"/>
                    <a:pt x="18" y="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8">
              <a:extLst>
                <a:ext uri="{FF2B5EF4-FFF2-40B4-BE49-F238E27FC236}">
                  <a16:creationId xmlns:a16="http://schemas.microsoft.com/office/drawing/2014/main" id="{2A9C972D-751B-4981-AB3B-599B5695A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3513" y="329329"/>
              <a:ext cx="45466" cy="52460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9">
              <a:extLst>
                <a:ext uri="{FF2B5EF4-FFF2-40B4-BE49-F238E27FC236}">
                  <a16:creationId xmlns:a16="http://schemas.microsoft.com/office/drawing/2014/main" id="{32709B50-90D6-4E95-9B50-6BBEF24D8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0121" y="330328"/>
              <a:ext cx="9493" cy="514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0">
              <a:extLst>
                <a:ext uri="{FF2B5EF4-FFF2-40B4-BE49-F238E27FC236}">
                  <a16:creationId xmlns:a16="http://schemas.microsoft.com/office/drawing/2014/main" id="{F1632D0B-C267-4EB5-985B-3D6B41BDCC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3603" y="308845"/>
              <a:ext cx="48963" cy="74444"/>
            </a:xfrm>
            <a:custGeom>
              <a:avLst/>
              <a:gdLst>
                <a:gd name="T0" fmla="*/ 33 w 41"/>
                <a:gd name="T1" fmla="*/ 24 h 62"/>
                <a:gd name="T2" fmla="*/ 32 w 41"/>
                <a:gd name="T3" fmla="*/ 24 h 62"/>
                <a:gd name="T4" fmla="*/ 18 w 41"/>
                <a:gd name="T5" fmla="*/ 17 h 62"/>
                <a:gd name="T6" fmla="*/ 0 w 41"/>
                <a:gd name="T7" fmla="*/ 39 h 62"/>
                <a:gd name="T8" fmla="*/ 18 w 41"/>
                <a:gd name="T9" fmla="*/ 62 h 62"/>
                <a:gd name="T10" fmla="*/ 33 w 41"/>
                <a:gd name="T11" fmla="*/ 55 h 62"/>
                <a:gd name="T12" fmla="*/ 33 w 41"/>
                <a:gd name="T13" fmla="*/ 55 h 62"/>
                <a:gd name="T14" fmla="*/ 33 w 41"/>
                <a:gd name="T15" fmla="*/ 61 h 62"/>
                <a:gd name="T16" fmla="*/ 41 w 41"/>
                <a:gd name="T17" fmla="*/ 61 h 62"/>
                <a:gd name="T18" fmla="*/ 41 w 41"/>
                <a:gd name="T19" fmla="*/ 0 h 62"/>
                <a:gd name="T20" fmla="*/ 33 w 41"/>
                <a:gd name="T21" fmla="*/ 0 h 62"/>
                <a:gd name="T22" fmla="*/ 33 w 41"/>
                <a:gd name="T23" fmla="*/ 24 h 62"/>
                <a:gd name="T24" fmla="*/ 20 w 41"/>
                <a:gd name="T25" fmla="*/ 56 h 62"/>
                <a:gd name="T26" fmla="*/ 8 w 41"/>
                <a:gd name="T27" fmla="*/ 40 h 62"/>
                <a:gd name="T28" fmla="*/ 20 w 41"/>
                <a:gd name="T29" fmla="*/ 24 h 62"/>
                <a:gd name="T30" fmla="*/ 33 w 41"/>
                <a:gd name="T31" fmla="*/ 40 h 62"/>
                <a:gd name="T32" fmla="*/ 20 w 41"/>
                <a:gd name="T33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62">
                  <a:moveTo>
                    <a:pt x="33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0" y="20"/>
                    <a:pt x="26" y="17"/>
                    <a:pt x="18" y="17"/>
                  </a:cubicBezTo>
                  <a:cubicBezTo>
                    <a:pt x="6" y="17"/>
                    <a:pt x="0" y="28"/>
                    <a:pt x="0" y="39"/>
                  </a:cubicBezTo>
                  <a:cubicBezTo>
                    <a:pt x="0" y="51"/>
                    <a:pt x="5" y="62"/>
                    <a:pt x="18" y="62"/>
                  </a:cubicBezTo>
                  <a:cubicBezTo>
                    <a:pt x="26" y="62"/>
                    <a:pt x="31" y="58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4"/>
                  </a:lnTo>
                  <a:close/>
                  <a:moveTo>
                    <a:pt x="20" y="56"/>
                  </a:moveTo>
                  <a:cubicBezTo>
                    <a:pt x="12" y="56"/>
                    <a:pt x="8" y="46"/>
                    <a:pt x="8" y="40"/>
                  </a:cubicBezTo>
                  <a:cubicBezTo>
                    <a:pt x="8" y="32"/>
                    <a:pt x="11" y="24"/>
                    <a:pt x="20" y="24"/>
                  </a:cubicBezTo>
                  <a:cubicBezTo>
                    <a:pt x="29" y="24"/>
                    <a:pt x="33" y="32"/>
                    <a:pt x="33" y="40"/>
                  </a:cubicBezTo>
                  <a:cubicBezTo>
                    <a:pt x="33" y="47"/>
                    <a:pt x="29" y="56"/>
                    <a:pt x="20" y="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1">
              <a:extLst>
                <a:ext uri="{FF2B5EF4-FFF2-40B4-BE49-F238E27FC236}">
                  <a16:creationId xmlns:a16="http://schemas.microsoft.com/office/drawing/2014/main" id="{B9E5481F-2D88-4A1C-99A9-A9D26FD37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5156" y="305347"/>
              <a:ext cx="35473" cy="76442"/>
            </a:xfrm>
            <a:custGeom>
              <a:avLst/>
              <a:gdLst>
                <a:gd name="T0" fmla="*/ 10 w 30"/>
                <a:gd name="T1" fmla="*/ 18 h 64"/>
                <a:gd name="T2" fmla="*/ 10 w 30"/>
                <a:gd name="T3" fmla="*/ 21 h 64"/>
                <a:gd name="T4" fmla="*/ 0 w 30"/>
                <a:gd name="T5" fmla="*/ 21 h 64"/>
                <a:gd name="T6" fmla="*/ 0 w 30"/>
                <a:gd name="T7" fmla="*/ 28 h 64"/>
                <a:gd name="T8" fmla="*/ 10 w 30"/>
                <a:gd name="T9" fmla="*/ 28 h 64"/>
                <a:gd name="T10" fmla="*/ 10 w 30"/>
                <a:gd name="T11" fmla="*/ 64 h 64"/>
                <a:gd name="T12" fmla="*/ 18 w 30"/>
                <a:gd name="T13" fmla="*/ 64 h 64"/>
                <a:gd name="T14" fmla="*/ 18 w 30"/>
                <a:gd name="T15" fmla="*/ 28 h 64"/>
                <a:gd name="T16" fmla="*/ 29 w 30"/>
                <a:gd name="T17" fmla="*/ 28 h 64"/>
                <a:gd name="T18" fmla="*/ 29 w 30"/>
                <a:gd name="T19" fmla="*/ 21 h 64"/>
                <a:gd name="T20" fmla="*/ 18 w 30"/>
                <a:gd name="T21" fmla="*/ 21 h 64"/>
                <a:gd name="T22" fmla="*/ 18 w 30"/>
                <a:gd name="T23" fmla="*/ 17 h 64"/>
                <a:gd name="T24" fmla="*/ 26 w 30"/>
                <a:gd name="T25" fmla="*/ 7 h 64"/>
                <a:gd name="T26" fmla="*/ 29 w 30"/>
                <a:gd name="T27" fmla="*/ 7 h 64"/>
                <a:gd name="T28" fmla="*/ 30 w 30"/>
                <a:gd name="T29" fmla="*/ 1 h 64"/>
                <a:gd name="T30" fmla="*/ 24 w 30"/>
                <a:gd name="T31" fmla="*/ 0 h 64"/>
                <a:gd name="T32" fmla="*/ 10 w 30"/>
                <a:gd name="T33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64">
                  <a:moveTo>
                    <a:pt x="10" y="18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1"/>
                    <a:pt x="19" y="7"/>
                    <a:pt x="26" y="7"/>
                  </a:cubicBezTo>
                  <a:cubicBezTo>
                    <a:pt x="27" y="7"/>
                    <a:pt x="28" y="7"/>
                    <a:pt x="29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6" y="0"/>
                    <a:pt x="24" y="0"/>
                  </a:cubicBezTo>
                  <a:cubicBezTo>
                    <a:pt x="13" y="0"/>
                    <a:pt x="10" y="7"/>
                    <a:pt x="10" y="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2">
              <a:extLst>
                <a:ext uri="{FF2B5EF4-FFF2-40B4-BE49-F238E27FC236}">
                  <a16:creationId xmlns:a16="http://schemas.microsoft.com/office/drawing/2014/main" id="{F0AC7DA3-F773-45D0-9BAB-0A64450D1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695" y="329329"/>
              <a:ext cx="44966" cy="52460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7 w 38"/>
                <a:gd name="T5" fmla="*/ 8 h 44"/>
                <a:gd name="T6" fmla="*/ 7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7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3">
              <a:extLst>
                <a:ext uri="{FF2B5EF4-FFF2-40B4-BE49-F238E27FC236}">
                  <a16:creationId xmlns:a16="http://schemas.microsoft.com/office/drawing/2014/main" id="{CB1E8ED0-9200-47FF-A237-6BB259CE91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5935" y="329329"/>
              <a:ext cx="44966" cy="53959"/>
            </a:xfrm>
            <a:custGeom>
              <a:avLst/>
              <a:gdLst>
                <a:gd name="T0" fmla="*/ 8 w 38"/>
                <a:gd name="T1" fmla="*/ 25 h 45"/>
                <a:gd name="T2" fmla="*/ 38 w 38"/>
                <a:gd name="T3" fmla="*/ 25 h 45"/>
                <a:gd name="T4" fmla="*/ 20 w 38"/>
                <a:gd name="T5" fmla="*/ 0 h 45"/>
                <a:gd name="T6" fmla="*/ 0 w 38"/>
                <a:gd name="T7" fmla="*/ 22 h 45"/>
                <a:gd name="T8" fmla="*/ 22 w 38"/>
                <a:gd name="T9" fmla="*/ 45 h 45"/>
                <a:gd name="T10" fmla="*/ 35 w 38"/>
                <a:gd name="T11" fmla="*/ 43 h 45"/>
                <a:gd name="T12" fmla="*/ 35 w 38"/>
                <a:gd name="T13" fmla="*/ 35 h 45"/>
                <a:gd name="T14" fmla="*/ 22 w 38"/>
                <a:gd name="T15" fmla="*/ 39 h 45"/>
                <a:gd name="T16" fmla="*/ 8 w 38"/>
                <a:gd name="T17" fmla="*/ 25 h 45"/>
                <a:gd name="T18" fmla="*/ 19 w 38"/>
                <a:gd name="T19" fmla="*/ 7 h 45"/>
                <a:gd name="T20" fmla="*/ 30 w 38"/>
                <a:gd name="T21" fmla="*/ 19 h 45"/>
                <a:gd name="T22" fmla="*/ 8 w 38"/>
                <a:gd name="T23" fmla="*/ 19 h 45"/>
                <a:gd name="T24" fmla="*/ 19 w 38"/>
                <a:gd name="T25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45">
                  <a:moveTo>
                    <a:pt x="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11"/>
                    <a:pt x="34" y="0"/>
                    <a:pt x="20" y="0"/>
                  </a:cubicBez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6" y="45"/>
                    <a:pt x="22" y="45"/>
                  </a:cubicBezTo>
                  <a:cubicBezTo>
                    <a:pt x="29" y="45"/>
                    <a:pt x="32" y="44"/>
                    <a:pt x="35" y="4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3" y="36"/>
                    <a:pt x="27" y="39"/>
                    <a:pt x="22" y="39"/>
                  </a:cubicBezTo>
                  <a:cubicBezTo>
                    <a:pt x="15" y="39"/>
                    <a:pt x="8" y="33"/>
                    <a:pt x="8" y="25"/>
                  </a:cubicBezTo>
                  <a:moveTo>
                    <a:pt x="19" y="7"/>
                  </a:moveTo>
                  <a:cubicBezTo>
                    <a:pt x="26" y="7"/>
                    <a:pt x="30" y="12"/>
                    <a:pt x="30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3"/>
                    <a:pt x="12" y="7"/>
                    <a:pt x="19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4">
              <a:extLst>
                <a:ext uri="{FF2B5EF4-FFF2-40B4-BE49-F238E27FC236}">
                  <a16:creationId xmlns:a16="http://schemas.microsoft.com/office/drawing/2014/main" id="{EB4E4127-BACD-4DB9-8701-D8EA169A6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970" y="329329"/>
              <a:ext cx="36473" cy="53959"/>
            </a:xfrm>
            <a:custGeom>
              <a:avLst/>
              <a:gdLst>
                <a:gd name="T0" fmla="*/ 22 w 31"/>
                <a:gd name="T1" fmla="*/ 39 h 45"/>
                <a:gd name="T2" fmla="*/ 8 w 31"/>
                <a:gd name="T3" fmla="*/ 23 h 45"/>
                <a:gd name="T4" fmla="*/ 22 w 31"/>
                <a:gd name="T5" fmla="*/ 7 h 45"/>
                <a:gd name="T6" fmla="*/ 30 w 31"/>
                <a:gd name="T7" fmla="*/ 9 h 45"/>
                <a:gd name="T8" fmla="*/ 31 w 31"/>
                <a:gd name="T9" fmla="*/ 2 h 45"/>
                <a:gd name="T10" fmla="*/ 22 w 31"/>
                <a:gd name="T11" fmla="*/ 0 h 45"/>
                <a:gd name="T12" fmla="*/ 0 w 31"/>
                <a:gd name="T13" fmla="*/ 23 h 45"/>
                <a:gd name="T14" fmla="*/ 22 w 31"/>
                <a:gd name="T15" fmla="*/ 45 h 45"/>
                <a:gd name="T16" fmla="*/ 31 w 31"/>
                <a:gd name="T17" fmla="*/ 44 h 45"/>
                <a:gd name="T18" fmla="*/ 31 w 31"/>
                <a:gd name="T19" fmla="*/ 36 h 45"/>
                <a:gd name="T20" fmla="*/ 22 w 31"/>
                <a:gd name="T21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2" y="39"/>
                  </a:moveTo>
                  <a:cubicBezTo>
                    <a:pt x="12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24" y="7"/>
                    <a:pt x="27" y="7"/>
                    <a:pt x="30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1"/>
                    <a:pt x="25" y="0"/>
                    <a:pt x="22" y="0"/>
                  </a:cubicBezTo>
                  <a:cubicBezTo>
                    <a:pt x="8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24" y="45"/>
                    <a:pt x="28" y="45"/>
                    <a:pt x="31" y="44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8" y="38"/>
                    <a:pt x="25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5">
              <a:extLst>
                <a:ext uri="{FF2B5EF4-FFF2-40B4-BE49-F238E27FC236}">
                  <a16:creationId xmlns:a16="http://schemas.microsoft.com/office/drawing/2014/main" id="{C763FB16-A7E6-4B97-B5E1-596A537E1F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4557" y="329329"/>
              <a:ext cx="45966" cy="53959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3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9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9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9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3" y="45"/>
                  </a:cubicBezTo>
                  <a:cubicBezTo>
                    <a:pt x="30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9" y="33"/>
                    <a:pt x="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5" y="0"/>
                    <a:pt x="20" y="0"/>
                  </a:cubicBezTo>
                  <a:moveTo>
                    <a:pt x="9" y="19"/>
                  </a:moveTo>
                  <a:cubicBezTo>
                    <a:pt x="9" y="13"/>
                    <a:pt x="13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6">
              <a:extLst>
                <a:ext uri="{FF2B5EF4-FFF2-40B4-BE49-F238E27FC236}">
                  <a16:creationId xmlns:a16="http://schemas.microsoft.com/office/drawing/2014/main" id="{47251D53-3EC4-432C-8E28-80542F779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0288" y="311342"/>
              <a:ext cx="52460" cy="71945"/>
            </a:xfrm>
            <a:custGeom>
              <a:avLst/>
              <a:gdLst>
                <a:gd name="T0" fmla="*/ 31 w 44"/>
                <a:gd name="T1" fmla="*/ 53 h 60"/>
                <a:gd name="T2" fmla="*/ 8 w 44"/>
                <a:gd name="T3" fmla="*/ 30 h 60"/>
                <a:gd name="T4" fmla="*/ 31 w 44"/>
                <a:gd name="T5" fmla="*/ 7 h 60"/>
                <a:gd name="T6" fmla="*/ 43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0 w 44"/>
                <a:gd name="T15" fmla="*/ 60 h 60"/>
                <a:gd name="T16" fmla="*/ 44 w 44"/>
                <a:gd name="T17" fmla="*/ 58 h 60"/>
                <a:gd name="T18" fmla="*/ 43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8" y="53"/>
                    <a:pt x="8" y="44"/>
                    <a:pt x="8" y="30"/>
                  </a:cubicBezTo>
                  <a:cubicBezTo>
                    <a:pt x="8" y="17"/>
                    <a:pt x="17" y="7"/>
                    <a:pt x="31" y="7"/>
                  </a:cubicBezTo>
                  <a:cubicBezTo>
                    <a:pt x="35" y="7"/>
                    <a:pt x="39" y="8"/>
                    <a:pt x="43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39" y="0"/>
                    <a:pt x="35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2" y="60"/>
                    <a:pt x="30" y="60"/>
                  </a:cubicBezTo>
                  <a:cubicBezTo>
                    <a:pt x="34" y="60"/>
                    <a:pt x="39" y="60"/>
                    <a:pt x="44" y="5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7">
              <a:extLst>
                <a:ext uri="{FF2B5EF4-FFF2-40B4-BE49-F238E27FC236}">
                  <a16:creationId xmlns:a16="http://schemas.microsoft.com/office/drawing/2014/main" id="{E3C7E8B3-898D-4699-BA88-1AA0DFD6B7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8744" y="329329"/>
              <a:ext cx="51961" cy="53959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9 h 45"/>
                <a:gd name="T12" fmla="*/ 8 w 44"/>
                <a:gd name="T13" fmla="*/ 23 h 45"/>
                <a:gd name="T14" fmla="*/ 22 w 44"/>
                <a:gd name="T15" fmla="*/ 7 h 45"/>
                <a:gd name="T16" fmla="*/ 35 w 44"/>
                <a:gd name="T17" fmla="*/ 23 h 45"/>
                <a:gd name="T18" fmla="*/ 22 w 44"/>
                <a:gd name="T19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9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35" y="45"/>
                    <a:pt x="44" y="35"/>
                    <a:pt x="44" y="23"/>
                  </a:cubicBezTo>
                  <a:cubicBezTo>
                    <a:pt x="44" y="10"/>
                    <a:pt x="35" y="0"/>
                    <a:pt x="22" y="0"/>
                  </a:cubicBezTo>
                  <a:moveTo>
                    <a:pt x="22" y="39"/>
                  </a:moveTo>
                  <a:cubicBezTo>
                    <a:pt x="13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30" y="7"/>
                    <a:pt x="35" y="15"/>
                    <a:pt x="35" y="23"/>
                  </a:cubicBezTo>
                  <a:cubicBezTo>
                    <a:pt x="35" y="31"/>
                    <a:pt x="31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8">
              <a:extLst>
                <a:ext uri="{FF2B5EF4-FFF2-40B4-BE49-F238E27FC236}">
                  <a16:creationId xmlns:a16="http://schemas.microsoft.com/office/drawing/2014/main" id="{71873579-7306-4DEA-936B-90FD58A9B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4974" y="218413"/>
              <a:ext cx="49462" cy="56957"/>
            </a:xfrm>
            <a:custGeom>
              <a:avLst/>
              <a:gdLst>
                <a:gd name="T0" fmla="*/ 26 w 42"/>
                <a:gd name="T1" fmla="*/ 0 h 48"/>
                <a:gd name="T2" fmla="*/ 11 w 42"/>
                <a:gd name="T3" fmla="*/ 8 h 48"/>
                <a:gd name="T4" fmla="*/ 11 w 42"/>
                <a:gd name="T5" fmla="*/ 8 h 48"/>
                <a:gd name="T6" fmla="*/ 11 w 42"/>
                <a:gd name="T7" fmla="*/ 1 h 48"/>
                <a:gd name="T8" fmla="*/ 0 w 42"/>
                <a:gd name="T9" fmla="*/ 1 h 48"/>
                <a:gd name="T10" fmla="*/ 0 w 42"/>
                <a:gd name="T11" fmla="*/ 48 h 48"/>
                <a:gd name="T12" fmla="*/ 12 w 42"/>
                <a:gd name="T13" fmla="*/ 48 h 48"/>
                <a:gd name="T14" fmla="*/ 12 w 42"/>
                <a:gd name="T15" fmla="*/ 25 h 48"/>
                <a:gd name="T16" fmla="*/ 22 w 42"/>
                <a:gd name="T17" fmla="*/ 10 h 48"/>
                <a:gd name="T18" fmla="*/ 30 w 42"/>
                <a:gd name="T19" fmla="*/ 23 h 48"/>
                <a:gd name="T20" fmla="*/ 30 w 42"/>
                <a:gd name="T21" fmla="*/ 48 h 48"/>
                <a:gd name="T22" fmla="*/ 42 w 42"/>
                <a:gd name="T23" fmla="*/ 48 h 48"/>
                <a:gd name="T24" fmla="*/ 42 w 42"/>
                <a:gd name="T25" fmla="*/ 18 h 48"/>
                <a:gd name="T26" fmla="*/ 26 w 42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8">
                  <a:moveTo>
                    <a:pt x="26" y="0"/>
                  </a:moveTo>
                  <a:cubicBezTo>
                    <a:pt x="20" y="0"/>
                    <a:pt x="15" y="2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19"/>
                    <a:pt x="13" y="10"/>
                    <a:pt x="22" y="10"/>
                  </a:cubicBezTo>
                  <a:cubicBezTo>
                    <a:pt x="30" y="10"/>
                    <a:pt x="30" y="17"/>
                    <a:pt x="30" y="23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8"/>
                    <a:pt x="37" y="0"/>
                    <a:pt x="2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9">
              <a:extLst>
                <a:ext uri="{FF2B5EF4-FFF2-40B4-BE49-F238E27FC236}">
                  <a16:creationId xmlns:a16="http://schemas.microsoft.com/office/drawing/2014/main" id="{D34C8FD3-9FF9-4BCE-ABEB-9B35E0B763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3021" y="218413"/>
              <a:ext cx="50962" cy="58456"/>
            </a:xfrm>
            <a:custGeom>
              <a:avLst/>
              <a:gdLst>
                <a:gd name="T0" fmla="*/ 24 w 43"/>
                <a:gd name="T1" fmla="*/ 49 h 49"/>
                <a:gd name="T2" fmla="*/ 40 w 43"/>
                <a:gd name="T3" fmla="*/ 45 h 49"/>
                <a:gd name="T4" fmla="*/ 40 w 43"/>
                <a:gd name="T5" fmla="*/ 35 h 49"/>
                <a:gd name="T6" fmla="*/ 25 w 43"/>
                <a:gd name="T7" fmla="*/ 40 h 49"/>
                <a:gd name="T8" fmla="*/ 11 w 43"/>
                <a:gd name="T9" fmla="*/ 28 h 49"/>
                <a:gd name="T10" fmla="*/ 43 w 43"/>
                <a:gd name="T11" fmla="*/ 28 h 49"/>
                <a:gd name="T12" fmla="*/ 21 w 43"/>
                <a:gd name="T13" fmla="*/ 0 h 49"/>
                <a:gd name="T14" fmla="*/ 0 w 43"/>
                <a:gd name="T15" fmla="*/ 25 h 49"/>
                <a:gd name="T16" fmla="*/ 24 w 43"/>
                <a:gd name="T17" fmla="*/ 49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4" y="49"/>
                  </a:move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moveTo>
                    <a:pt x="22" y="9"/>
                  </a:moveTo>
                  <a:cubicBezTo>
                    <a:pt x="29" y="9"/>
                    <a:pt x="31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0">
              <a:extLst>
                <a:ext uri="{FF2B5EF4-FFF2-40B4-BE49-F238E27FC236}">
                  <a16:creationId xmlns:a16="http://schemas.microsoft.com/office/drawing/2014/main" id="{12283CD1-0481-4230-A6FE-02BDD0CEB6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2021" y="218413"/>
              <a:ext cx="50962" cy="58456"/>
            </a:xfrm>
            <a:custGeom>
              <a:avLst/>
              <a:gdLst>
                <a:gd name="T0" fmla="*/ 40 w 43"/>
                <a:gd name="T1" fmla="*/ 45 h 49"/>
                <a:gd name="T2" fmla="*/ 40 w 43"/>
                <a:gd name="T3" fmla="*/ 35 h 49"/>
                <a:gd name="T4" fmla="*/ 25 w 43"/>
                <a:gd name="T5" fmla="*/ 40 h 49"/>
                <a:gd name="T6" fmla="*/ 11 w 43"/>
                <a:gd name="T7" fmla="*/ 28 h 49"/>
                <a:gd name="T8" fmla="*/ 43 w 43"/>
                <a:gd name="T9" fmla="*/ 28 h 49"/>
                <a:gd name="T10" fmla="*/ 21 w 43"/>
                <a:gd name="T11" fmla="*/ 0 h 49"/>
                <a:gd name="T12" fmla="*/ 0 w 43"/>
                <a:gd name="T13" fmla="*/ 25 h 49"/>
                <a:gd name="T14" fmla="*/ 24 w 43"/>
                <a:gd name="T15" fmla="*/ 49 h 49"/>
                <a:gd name="T16" fmla="*/ 40 w 43"/>
                <a:gd name="T17" fmla="*/ 45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40" y="4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moveTo>
                    <a:pt x="22" y="9"/>
                  </a:moveTo>
                  <a:cubicBezTo>
                    <a:pt x="29" y="9"/>
                    <a:pt x="32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1">
              <a:extLst>
                <a:ext uri="{FF2B5EF4-FFF2-40B4-BE49-F238E27FC236}">
                  <a16:creationId xmlns:a16="http://schemas.microsoft.com/office/drawing/2014/main" id="{7C424DFA-4453-4BBB-9AA1-F0BB98A20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8600" y="198928"/>
              <a:ext cx="63951" cy="77941"/>
            </a:xfrm>
            <a:custGeom>
              <a:avLst/>
              <a:gdLst>
                <a:gd name="T0" fmla="*/ 34 w 54"/>
                <a:gd name="T1" fmla="*/ 65 h 65"/>
                <a:gd name="T2" fmla="*/ 54 w 54"/>
                <a:gd name="T3" fmla="*/ 61 h 65"/>
                <a:gd name="T4" fmla="*/ 54 w 54"/>
                <a:gd name="T5" fmla="*/ 28 h 65"/>
                <a:gd name="T6" fmla="*/ 29 w 54"/>
                <a:gd name="T7" fmla="*/ 28 h 65"/>
                <a:gd name="T8" fmla="*/ 29 w 54"/>
                <a:gd name="T9" fmla="*/ 38 h 65"/>
                <a:gd name="T10" fmla="*/ 42 w 54"/>
                <a:gd name="T11" fmla="*/ 38 h 65"/>
                <a:gd name="T12" fmla="*/ 42 w 54"/>
                <a:gd name="T13" fmla="*/ 54 h 65"/>
                <a:gd name="T14" fmla="*/ 34 w 54"/>
                <a:gd name="T15" fmla="*/ 55 h 65"/>
                <a:gd name="T16" fmla="*/ 13 w 54"/>
                <a:gd name="T17" fmla="*/ 32 h 65"/>
                <a:gd name="T18" fmla="*/ 36 w 54"/>
                <a:gd name="T19" fmla="*/ 10 h 65"/>
                <a:gd name="T20" fmla="*/ 52 w 54"/>
                <a:gd name="T21" fmla="*/ 13 h 65"/>
                <a:gd name="T22" fmla="*/ 53 w 54"/>
                <a:gd name="T23" fmla="*/ 3 h 65"/>
                <a:gd name="T24" fmla="*/ 34 w 54"/>
                <a:gd name="T25" fmla="*/ 0 h 65"/>
                <a:gd name="T26" fmla="*/ 0 w 54"/>
                <a:gd name="T27" fmla="*/ 33 h 65"/>
                <a:gd name="T28" fmla="*/ 34 w 54"/>
                <a:gd name="T2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65">
                  <a:moveTo>
                    <a:pt x="34" y="65"/>
                  </a:moveTo>
                  <a:cubicBezTo>
                    <a:pt x="41" y="65"/>
                    <a:pt x="48" y="63"/>
                    <a:pt x="54" y="6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0" y="54"/>
                    <a:pt x="38" y="55"/>
                    <a:pt x="34" y="55"/>
                  </a:cubicBezTo>
                  <a:cubicBezTo>
                    <a:pt x="21" y="55"/>
                    <a:pt x="13" y="45"/>
                    <a:pt x="13" y="32"/>
                  </a:cubicBezTo>
                  <a:cubicBezTo>
                    <a:pt x="13" y="20"/>
                    <a:pt x="21" y="10"/>
                    <a:pt x="36" y="10"/>
                  </a:cubicBezTo>
                  <a:cubicBezTo>
                    <a:pt x="41" y="10"/>
                    <a:pt x="47" y="11"/>
                    <a:pt x="52" y="1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7" y="1"/>
                    <a:pt x="42" y="0"/>
                    <a:pt x="34" y="0"/>
                  </a:cubicBezTo>
                  <a:cubicBezTo>
                    <a:pt x="13" y="0"/>
                    <a:pt x="0" y="12"/>
                    <a:pt x="0" y="33"/>
                  </a:cubicBezTo>
                  <a:cubicBezTo>
                    <a:pt x="0" y="54"/>
                    <a:pt x="14" y="65"/>
                    <a:pt x="34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2">
              <a:extLst>
                <a:ext uri="{FF2B5EF4-FFF2-40B4-BE49-F238E27FC236}">
                  <a16:creationId xmlns:a16="http://schemas.microsoft.com/office/drawing/2014/main" id="{21F5FFE1-5874-427D-868B-39B656CA7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9819" y="218413"/>
              <a:ext cx="51461" cy="58456"/>
            </a:xfrm>
            <a:custGeom>
              <a:avLst/>
              <a:gdLst>
                <a:gd name="T0" fmla="*/ 39 w 43"/>
                <a:gd name="T1" fmla="*/ 35 h 49"/>
                <a:gd name="T2" fmla="*/ 24 w 43"/>
                <a:gd name="T3" fmla="*/ 40 h 49"/>
                <a:gd name="T4" fmla="*/ 11 w 43"/>
                <a:gd name="T5" fmla="*/ 28 h 49"/>
                <a:gd name="T6" fmla="*/ 43 w 43"/>
                <a:gd name="T7" fmla="*/ 28 h 49"/>
                <a:gd name="T8" fmla="*/ 21 w 43"/>
                <a:gd name="T9" fmla="*/ 0 h 49"/>
                <a:gd name="T10" fmla="*/ 0 w 43"/>
                <a:gd name="T11" fmla="*/ 25 h 49"/>
                <a:gd name="T12" fmla="*/ 24 w 43"/>
                <a:gd name="T13" fmla="*/ 49 h 49"/>
                <a:gd name="T14" fmla="*/ 39 w 43"/>
                <a:gd name="T15" fmla="*/ 45 h 49"/>
                <a:gd name="T16" fmla="*/ 39 w 43"/>
                <a:gd name="T17" fmla="*/ 35 h 49"/>
                <a:gd name="T18" fmla="*/ 22 w 43"/>
                <a:gd name="T19" fmla="*/ 9 h 49"/>
                <a:gd name="T20" fmla="*/ 31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39" y="35"/>
                  </a:move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8" y="49"/>
                    <a:pt x="24" y="49"/>
                  </a:cubicBezTo>
                  <a:cubicBezTo>
                    <a:pt x="30" y="49"/>
                    <a:pt x="35" y="47"/>
                    <a:pt x="39" y="45"/>
                  </a:cubicBezTo>
                  <a:lnTo>
                    <a:pt x="39" y="35"/>
                  </a:lnTo>
                  <a:close/>
                  <a:moveTo>
                    <a:pt x="22" y="9"/>
                  </a:moveTo>
                  <a:cubicBezTo>
                    <a:pt x="28" y="9"/>
                    <a:pt x="31" y="14"/>
                    <a:pt x="3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3">
              <a:extLst>
                <a:ext uri="{FF2B5EF4-FFF2-40B4-BE49-F238E27FC236}">
                  <a16:creationId xmlns:a16="http://schemas.microsoft.com/office/drawing/2014/main" id="{B88D3A47-7F64-4BEC-82BF-2117FBBD3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31" y="203924"/>
              <a:ext cx="37971" cy="72945"/>
            </a:xfrm>
            <a:custGeom>
              <a:avLst/>
              <a:gdLst>
                <a:gd name="T0" fmla="*/ 8 w 32"/>
                <a:gd name="T1" fmla="*/ 46 h 61"/>
                <a:gd name="T2" fmla="*/ 23 w 32"/>
                <a:gd name="T3" fmla="*/ 61 h 61"/>
                <a:gd name="T4" fmla="*/ 32 w 32"/>
                <a:gd name="T5" fmla="*/ 60 h 61"/>
                <a:gd name="T6" fmla="*/ 32 w 32"/>
                <a:gd name="T7" fmla="*/ 50 h 61"/>
                <a:gd name="T8" fmla="*/ 26 w 32"/>
                <a:gd name="T9" fmla="*/ 51 h 61"/>
                <a:gd name="T10" fmla="*/ 20 w 32"/>
                <a:gd name="T11" fmla="*/ 44 h 61"/>
                <a:gd name="T12" fmla="*/ 20 w 32"/>
                <a:gd name="T13" fmla="*/ 22 h 61"/>
                <a:gd name="T14" fmla="*/ 31 w 32"/>
                <a:gd name="T15" fmla="*/ 22 h 61"/>
                <a:gd name="T16" fmla="*/ 31 w 32"/>
                <a:gd name="T17" fmla="*/ 13 h 61"/>
                <a:gd name="T18" fmla="*/ 20 w 32"/>
                <a:gd name="T19" fmla="*/ 13 h 61"/>
                <a:gd name="T20" fmla="*/ 20 w 32"/>
                <a:gd name="T21" fmla="*/ 0 h 61"/>
                <a:gd name="T22" fmla="*/ 8 w 32"/>
                <a:gd name="T23" fmla="*/ 4 h 61"/>
                <a:gd name="T24" fmla="*/ 8 w 32"/>
                <a:gd name="T25" fmla="*/ 13 h 61"/>
                <a:gd name="T26" fmla="*/ 0 w 32"/>
                <a:gd name="T27" fmla="*/ 13 h 61"/>
                <a:gd name="T28" fmla="*/ 0 w 32"/>
                <a:gd name="T29" fmla="*/ 22 h 61"/>
                <a:gd name="T30" fmla="*/ 8 w 32"/>
                <a:gd name="T31" fmla="*/ 22 h 61"/>
                <a:gd name="T32" fmla="*/ 8 w 32"/>
                <a:gd name="T3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61">
                  <a:moveTo>
                    <a:pt x="8" y="46"/>
                  </a:moveTo>
                  <a:cubicBezTo>
                    <a:pt x="8" y="55"/>
                    <a:pt x="14" y="61"/>
                    <a:pt x="23" y="61"/>
                  </a:cubicBezTo>
                  <a:cubicBezTo>
                    <a:pt x="27" y="61"/>
                    <a:pt x="29" y="60"/>
                    <a:pt x="32" y="6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51"/>
                    <a:pt x="28" y="51"/>
                    <a:pt x="26" y="51"/>
                  </a:cubicBezTo>
                  <a:cubicBezTo>
                    <a:pt x="22" y="51"/>
                    <a:pt x="20" y="48"/>
                    <a:pt x="20" y="4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lnTo>
                    <a:pt x="8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34">
              <a:extLst>
                <a:ext uri="{FF2B5EF4-FFF2-40B4-BE49-F238E27FC236}">
                  <a16:creationId xmlns:a16="http://schemas.microsoft.com/office/drawing/2014/main" id="{F1CF4D08-522E-4593-9EE7-EF189E41D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7041" y="196429"/>
              <a:ext cx="13989" cy="1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35">
              <a:extLst>
                <a:ext uri="{FF2B5EF4-FFF2-40B4-BE49-F238E27FC236}">
                  <a16:creationId xmlns:a16="http://schemas.microsoft.com/office/drawing/2014/main" id="{9A2CFBC3-7663-45B3-91F2-F803A9CCE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7041" y="219412"/>
              <a:ext cx="13989" cy="55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6">
              <a:extLst>
                <a:ext uri="{FF2B5EF4-FFF2-40B4-BE49-F238E27FC236}">
                  <a16:creationId xmlns:a16="http://schemas.microsoft.com/office/drawing/2014/main" id="{82817739-6C3C-4718-AA36-E7217A61A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8857" y="196429"/>
              <a:ext cx="49963" cy="78941"/>
            </a:xfrm>
            <a:custGeom>
              <a:avLst/>
              <a:gdLst>
                <a:gd name="T0" fmla="*/ 29 w 100"/>
                <a:gd name="T1" fmla="*/ 103 h 158"/>
                <a:gd name="T2" fmla="*/ 29 w 100"/>
                <a:gd name="T3" fmla="*/ 103 h 158"/>
                <a:gd name="T4" fmla="*/ 64 w 100"/>
                <a:gd name="T5" fmla="*/ 158 h 158"/>
                <a:gd name="T6" fmla="*/ 100 w 100"/>
                <a:gd name="T7" fmla="*/ 158 h 158"/>
                <a:gd name="T8" fmla="*/ 55 w 100"/>
                <a:gd name="T9" fmla="*/ 96 h 158"/>
                <a:gd name="T10" fmla="*/ 95 w 100"/>
                <a:gd name="T11" fmla="*/ 46 h 158"/>
                <a:gd name="T12" fmla="*/ 62 w 100"/>
                <a:gd name="T13" fmla="*/ 46 h 158"/>
                <a:gd name="T14" fmla="*/ 29 w 100"/>
                <a:gd name="T15" fmla="*/ 91 h 158"/>
                <a:gd name="T16" fmla="*/ 29 w 100"/>
                <a:gd name="T17" fmla="*/ 91 h 158"/>
                <a:gd name="T18" fmla="*/ 29 w 100"/>
                <a:gd name="T19" fmla="*/ 0 h 158"/>
                <a:gd name="T20" fmla="*/ 0 w 100"/>
                <a:gd name="T21" fmla="*/ 0 h 158"/>
                <a:gd name="T22" fmla="*/ 0 w 100"/>
                <a:gd name="T23" fmla="*/ 158 h 158"/>
                <a:gd name="T24" fmla="*/ 29 w 100"/>
                <a:gd name="T25" fmla="*/ 158 h 158"/>
                <a:gd name="T26" fmla="*/ 29 w 100"/>
                <a:gd name="T27" fmla="*/ 10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158">
                  <a:moveTo>
                    <a:pt x="29" y="103"/>
                  </a:moveTo>
                  <a:lnTo>
                    <a:pt x="29" y="103"/>
                  </a:lnTo>
                  <a:lnTo>
                    <a:pt x="64" y="158"/>
                  </a:lnTo>
                  <a:lnTo>
                    <a:pt x="100" y="158"/>
                  </a:lnTo>
                  <a:lnTo>
                    <a:pt x="55" y="96"/>
                  </a:lnTo>
                  <a:lnTo>
                    <a:pt x="95" y="46"/>
                  </a:lnTo>
                  <a:lnTo>
                    <a:pt x="62" y="46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29" y="158"/>
                  </a:lnTo>
                  <a:lnTo>
                    <a:pt x="29" y="1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7">
              <a:extLst>
                <a:ext uri="{FF2B5EF4-FFF2-40B4-BE49-F238E27FC236}">
                  <a16:creationId xmlns:a16="http://schemas.microsoft.com/office/drawing/2014/main" id="{9C5262F4-836C-4773-99B7-A7D72EDDB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2475" y="218413"/>
              <a:ext cx="38970" cy="58456"/>
            </a:xfrm>
            <a:custGeom>
              <a:avLst/>
              <a:gdLst>
                <a:gd name="T0" fmla="*/ 12 w 33"/>
                <a:gd name="T1" fmla="*/ 14 h 49"/>
                <a:gd name="T2" fmla="*/ 19 w 33"/>
                <a:gd name="T3" fmla="*/ 9 h 49"/>
                <a:gd name="T4" fmla="*/ 30 w 33"/>
                <a:gd name="T5" fmla="*/ 11 h 49"/>
                <a:gd name="T6" fmla="*/ 31 w 33"/>
                <a:gd name="T7" fmla="*/ 2 h 49"/>
                <a:gd name="T8" fmla="*/ 18 w 33"/>
                <a:gd name="T9" fmla="*/ 0 h 49"/>
                <a:gd name="T10" fmla="*/ 0 w 33"/>
                <a:gd name="T11" fmla="*/ 15 h 49"/>
                <a:gd name="T12" fmla="*/ 21 w 33"/>
                <a:gd name="T13" fmla="*/ 34 h 49"/>
                <a:gd name="T14" fmla="*/ 13 w 33"/>
                <a:gd name="T15" fmla="*/ 40 h 49"/>
                <a:gd name="T16" fmla="*/ 1 w 33"/>
                <a:gd name="T17" fmla="*/ 37 h 49"/>
                <a:gd name="T18" fmla="*/ 0 w 33"/>
                <a:gd name="T19" fmla="*/ 47 h 49"/>
                <a:gd name="T20" fmla="*/ 14 w 33"/>
                <a:gd name="T21" fmla="*/ 49 h 49"/>
                <a:gd name="T22" fmla="*/ 33 w 33"/>
                <a:gd name="T23" fmla="*/ 34 h 49"/>
                <a:gd name="T24" fmla="*/ 12 w 33"/>
                <a:gd name="T25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49">
                  <a:moveTo>
                    <a:pt x="12" y="14"/>
                  </a:moveTo>
                  <a:cubicBezTo>
                    <a:pt x="12" y="10"/>
                    <a:pt x="16" y="9"/>
                    <a:pt x="19" y="9"/>
                  </a:cubicBezTo>
                  <a:cubicBezTo>
                    <a:pt x="24" y="9"/>
                    <a:pt x="26" y="10"/>
                    <a:pt x="30" y="1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7" y="1"/>
                    <a:pt x="23" y="0"/>
                    <a:pt x="18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31"/>
                    <a:pt x="21" y="25"/>
                    <a:pt x="21" y="34"/>
                  </a:cubicBezTo>
                  <a:cubicBezTo>
                    <a:pt x="21" y="39"/>
                    <a:pt x="16" y="40"/>
                    <a:pt x="13" y="40"/>
                  </a:cubicBezTo>
                  <a:cubicBezTo>
                    <a:pt x="9" y="40"/>
                    <a:pt x="5" y="39"/>
                    <a:pt x="1" y="3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" y="48"/>
                    <a:pt x="9" y="49"/>
                    <a:pt x="14" y="49"/>
                  </a:cubicBezTo>
                  <a:cubicBezTo>
                    <a:pt x="24" y="49"/>
                    <a:pt x="33" y="44"/>
                    <a:pt x="33" y="34"/>
                  </a:cubicBezTo>
                  <a:cubicBezTo>
                    <a:pt x="33" y="17"/>
                    <a:pt x="12" y="22"/>
                    <a:pt x="12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8">
              <a:extLst>
                <a:ext uri="{FF2B5EF4-FFF2-40B4-BE49-F238E27FC236}">
                  <a16:creationId xmlns:a16="http://schemas.microsoft.com/office/drawing/2014/main" id="{BE257386-BD98-4F3D-9510-372BA47289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3218" y="200426"/>
              <a:ext cx="63951" cy="74944"/>
            </a:xfrm>
            <a:custGeom>
              <a:avLst/>
              <a:gdLst>
                <a:gd name="T0" fmla="*/ 54 w 54"/>
                <a:gd name="T1" fmla="*/ 31 h 63"/>
                <a:gd name="T2" fmla="*/ 18 w 54"/>
                <a:gd name="T3" fmla="*/ 0 h 63"/>
                <a:gd name="T4" fmla="*/ 0 w 54"/>
                <a:gd name="T5" fmla="*/ 0 h 63"/>
                <a:gd name="T6" fmla="*/ 0 w 54"/>
                <a:gd name="T7" fmla="*/ 63 h 63"/>
                <a:gd name="T8" fmla="*/ 18 w 54"/>
                <a:gd name="T9" fmla="*/ 63 h 63"/>
                <a:gd name="T10" fmla="*/ 54 w 54"/>
                <a:gd name="T11" fmla="*/ 31 h 63"/>
                <a:gd name="T12" fmla="*/ 20 w 54"/>
                <a:gd name="T13" fmla="*/ 53 h 63"/>
                <a:gd name="T14" fmla="*/ 13 w 54"/>
                <a:gd name="T15" fmla="*/ 53 h 63"/>
                <a:gd name="T16" fmla="*/ 13 w 54"/>
                <a:gd name="T17" fmla="*/ 10 h 63"/>
                <a:gd name="T18" fmla="*/ 20 w 54"/>
                <a:gd name="T19" fmla="*/ 10 h 63"/>
                <a:gd name="T20" fmla="*/ 41 w 54"/>
                <a:gd name="T21" fmla="*/ 31 h 63"/>
                <a:gd name="T22" fmla="*/ 20 w 54"/>
                <a:gd name="T23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63">
                  <a:moveTo>
                    <a:pt x="54" y="31"/>
                  </a:moveTo>
                  <a:cubicBezTo>
                    <a:pt x="54" y="6"/>
                    <a:pt x="37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37" y="63"/>
                    <a:pt x="54" y="56"/>
                    <a:pt x="54" y="31"/>
                  </a:cubicBezTo>
                  <a:moveTo>
                    <a:pt x="20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0" y="10"/>
                    <a:pt x="41" y="18"/>
                    <a:pt x="41" y="31"/>
                  </a:cubicBezTo>
                  <a:cubicBezTo>
                    <a:pt x="41" y="45"/>
                    <a:pt x="30" y="53"/>
                    <a:pt x="20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9">
              <a:extLst>
                <a:ext uri="{FF2B5EF4-FFF2-40B4-BE49-F238E27FC236}">
                  <a16:creationId xmlns:a16="http://schemas.microsoft.com/office/drawing/2014/main" id="{2ABA32AD-921B-47BA-94EC-9AE220FE9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1121" y="219412"/>
              <a:ext cx="55958" cy="55958"/>
            </a:xfrm>
            <a:custGeom>
              <a:avLst/>
              <a:gdLst>
                <a:gd name="T0" fmla="*/ 112 w 112"/>
                <a:gd name="T1" fmla="*/ 0 h 112"/>
                <a:gd name="T2" fmla="*/ 83 w 112"/>
                <a:gd name="T3" fmla="*/ 0 h 112"/>
                <a:gd name="T4" fmla="*/ 57 w 112"/>
                <a:gd name="T5" fmla="*/ 81 h 112"/>
                <a:gd name="T6" fmla="*/ 57 w 112"/>
                <a:gd name="T7" fmla="*/ 81 h 112"/>
                <a:gd name="T8" fmla="*/ 29 w 112"/>
                <a:gd name="T9" fmla="*/ 0 h 112"/>
                <a:gd name="T10" fmla="*/ 0 w 112"/>
                <a:gd name="T11" fmla="*/ 0 h 112"/>
                <a:gd name="T12" fmla="*/ 41 w 112"/>
                <a:gd name="T13" fmla="*/ 112 h 112"/>
                <a:gd name="T14" fmla="*/ 72 w 112"/>
                <a:gd name="T15" fmla="*/ 112 h 112"/>
                <a:gd name="T16" fmla="*/ 112 w 112"/>
                <a:gd name="T1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112">
                  <a:moveTo>
                    <a:pt x="112" y="0"/>
                  </a:moveTo>
                  <a:lnTo>
                    <a:pt x="83" y="0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29" y="0"/>
                  </a:lnTo>
                  <a:lnTo>
                    <a:pt x="0" y="0"/>
                  </a:lnTo>
                  <a:lnTo>
                    <a:pt x="41" y="112"/>
                  </a:lnTo>
                  <a:lnTo>
                    <a:pt x="7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40">
              <a:extLst>
                <a:ext uri="{FF2B5EF4-FFF2-40B4-BE49-F238E27FC236}">
                  <a16:creationId xmlns:a16="http://schemas.microsoft.com/office/drawing/2014/main" id="{B2BA39F7-569C-43F5-A7D3-433B64CCC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7895" y="218413"/>
              <a:ext cx="41469" cy="58456"/>
            </a:xfrm>
            <a:custGeom>
              <a:avLst/>
              <a:gdLst>
                <a:gd name="T0" fmla="*/ 23 w 35"/>
                <a:gd name="T1" fmla="*/ 49 h 49"/>
                <a:gd name="T2" fmla="*/ 35 w 35"/>
                <a:gd name="T3" fmla="*/ 47 h 49"/>
                <a:gd name="T4" fmla="*/ 34 w 35"/>
                <a:gd name="T5" fmla="*/ 37 h 49"/>
                <a:gd name="T6" fmla="*/ 25 w 35"/>
                <a:gd name="T7" fmla="*/ 39 h 49"/>
                <a:gd name="T8" fmla="*/ 13 w 35"/>
                <a:gd name="T9" fmla="*/ 24 h 49"/>
                <a:gd name="T10" fmla="*/ 25 w 35"/>
                <a:gd name="T11" fmla="*/ 10 h 49"/>
                <a:gd name="T12" fmla="*/ 33 w 35"/>
                <a:gd name="T13" fmla="*/ 11 h 49"/>
                <a:gd name="T14" fmla="*/ 34 w 35"/>
                <a:gd name="T15" fmla="*/ 2 h 49"/>
                <a:gd name="T16" fmla="*/ 22 w 35"/>
                <a:gd name="T17" fmla="*/ 0 h 49"/>
                <a:gd name="T18" fmla="*/ 0 w 35"/>
                <a:gd name="T19" fmla="*/ 24 h 49"/>
                <a:gd name="T20" fmla="*/ 23 w 35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9">
                  <a:moveTo>
                    <a:pt x="23" y="49"/>
                  </a:moveTo>
                  <a:cubicBezTo>
                    <a:pt x="28" y="49"/>
                    <a:pt x="31" y="48"/>
                    <a:pt x="35" y="4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8" y="39"/>
                    <a:pt x="25" y="39"/>
                  </a:cubicBezTo>
                  <a:cubicBezTo>
                    <a:pt x="17" y="39"/>
                    <a:pt x="13" y="33"/>
                    <a:pt x="13" y="24"/>
                  </a:cubicBezTo>
                  <a:cubicBezTo>
                    <a:pt x="13" y="16"/>
                    <a:pt x="17" y="10"/>
                    <a:pt x="25" y="10"/>
                  </a:cubicBezTo>
                  <a:cubicBezTo>
                    <a:pt x="28" y="10"/>
                    <a:pt x="31" y="10"/>
                    <a:pt x="33" y="1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1" y="1"/>
                    <a:pt x="27" y="0"/>
                    <a:pt x="22" y="0"/>
                  </a:cubicBezTo>
                  <a:cubicBezTo>
                    <a:pt x="8" y="0"/>
                    <a:pt x="0" y="11"/>
                    <a:pt x="0" y="24"/>
                  </a:cubicBezTo>
                  <a:cubicBezTo>
                    <a:pt x="0" y="38"/>
                    <a:pt x="8" y="49"/>
                    <a:pt x="23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1">
              <a:extLst>
                <a:ext uri="{FF2B5EF4-FFF2-40B4-BE49-F238E27FC236}">
                  <a16:creationId xmlns:a16="http://schemas.microsoft.com/office/drawing/2014/main" id="{D6400CA7-1455-4A30-A5EF-94F6B1FFB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8040" y="196429"/>
              <a:ext cx="13989" cy="1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42">
              <a:extLst>
                <a:ext uri="{FF2B5EF4-FFF2-40B4-BE49-F238E27FC236}">
                  <a16:creationId xmlns:a16="http://schemas.microsoft.com/office/drawing/2014/main" id="{4134EB3A-FD71-4605-80E6-7AAF28B8FE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8441" y="218413"/>
              <a:ext cx="50962" cy="58456"/>
            </a:xfrm>
            <a:custGeom>
              <a:avLst/>
              <a:gdLst>
                <a:gd name="T0" fmla="*/ 22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5 w 43"/>
                <a:gd name="T11" fmla="*/ 40 h 49"/>
                <a:gd name="T12" fmla="*/ 12 w 43"/>
                <a:gd name="T13" fmla="*/ 28 h 49"/>
                <a:gd name="T14" fmla="*/ 43 w 43"/>
                <a:gd name="T15" fmla="*/ 28 h 49"/>
                <a:gd name="T16" fmla="*/ 22 w 43"/>
                <a:gd name="T17" fmla="*/ 0 h 49"/>
                <a:gd name="T18" fmla="*/ 12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2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2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8"/>
                    <a:pt x="31" y="40"/>
                    <a:pt x="25" y="40"/>
                  </a:cubicBezTo>
                  <a:cubicBezTo>
                    <a:pt x="17" y="40"/>
                    <a:pt x="12" y="36"/>
                    <a:pt x="1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9" y="0"/>
                    <a:pt x="22" y="0"/>
                  </a:cubicBezTo>
                  <a:moveTo>
                    <a:pt x="12" y="20"/>
                  </a:moveTo>
                  <a:cubicBezTo>
                    <a:pt x="12" y="14"/>
                    <a:pt x="16" y="9"/>
                    <a:pt x="22" y="9"/>
                  </a:cubicBezTo>
                  <a:cubicBezTo>
                    <a:pt x="29" y="9"/>
                    <a:pt x="32" y="14"/>
                    <a:pt x="32" y="20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43">
              <a:extLst>
                <a:ext uri="{FF2B5EF4-FFF2-40B4-BE49-F238E27FC236}">
                  <a16:creationId xmlns:a16="http://schemas.microsoft.com/office/drawing/2014/main" id="{5784A29B-71EA-4233-B079-649372BFC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5572" y="218413"/>
              <a:ext cx="32975" cy="56957"/>
            </a:xfrm>
            <a:custGeom>
              <a:avLst/>
              <a:gdLst>
                <a:gd name="T0" fmla="*/ 22 w 28"/>
                <a:gd name="T1" fmla="*/ 12 h 48"/>
                <a:gd name="T2" fmla="*/ 28 w 28"/>
                <a:gd name="T3" fmla="*/ 13 h 48"/>
                <a:gd name="T4" fmla="*/ 28 w 28"/>
                <a:gd name="T5" fmla="*/ 1 h 48"/>
                <a:gd name="T6" fmla="*/ 24 w 28"/>
                <a:gd name="T7" fmla="*/ 0 h 48"/>
                <a:gd name="T8" fmla="*/ 11 w 28"/>
                <a:gd name="T9" fmla="*/ 12 h 48"/>
                <a:gd name="T10" fmla="*/ 11 w 28"/>
                <a:gd name="T11" fmla="*/ 12 h 48"/>
                <a:gd name="T12" fmla="*/ 11 w 28"/>
                <a:gd name="T13" fmla="*/ 1 h 48"/>
                <a:gd name="T14" fmla="*/ 0 w 28"/>
                <a:gd name="T15" fmla="*/ 1 h 48"/>
                <a:gd name="T16" fmla="*/ 0 w 28"/>
                <a:gd name="T17" fmla="*/ 48 h 48"/>
                <a:gd name="T18" fmla="*/ 12 w 28"/>
                <a:gd name="T19" fmla="*/ 48 h 48"/>
                <a:gd name="T20" fmla="*/ 12 w 28"/>
                <a:gd name="T21" fmla="*/ 31 h 48"/>
                <a:gd name="T22" fmla="*/ 22 w 28"/>
                <a:gd name="T23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8">
                  <a:moveTo>
                    <a:pt x="22" y="12"/>
                  </a:moveTo>
                  <a:cubicBezTo>
                    <a:pt x="24" y="12"/>
                    <a:pt x="26" y="12"/>
                    <a:pt x="28" y="1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7" y="0"/>
                    <a:pt x="12" y="8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24"/>
                    <a:pt x="12" y="12"/>
                    <a:pt x="22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44">
              <a:extLst>
                <a:ext uri="{FF2B5EF4-FFF2-40B4-BE49-F238E27FC236}">
                  <a16:creationId xmlns:a16="http://schemas.microsoft.com/office/drawing/2014/main" id="{D6662492-52AB-4681-B4FC-187231B206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663" y="218413"/>
              <a:ext cx="50962" cy="58456"/>
            </a:xfrm>
            <a:custGeom>
              <a:avLst/>
              <a:gdLst>
                <a:gd name="T0" fmla="*/ 21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4 w 43"/>
                <a:gd name="T11" fmla="*/ 40 h 49"/>
                <a:gd name="T12" fmla="*/ 11 w 43"/>
                <a:gd name="T13" fmla="*/ 28 h 49"/>
                <a:gd name="T14" fmla="*/ 43 w 43"/>
                <a:gd name="T15" fmla="*/ 28 h 49"/>
                <a:gd name="T16" fmla="*/ 21 w 43"/>
                <a:gd name="T17" fmla="*/ 0 h 49"/>
                <a:gd name="T18" fmla="*/ 11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1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1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0" y="49"/>
                    <a:pt x="35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moveTo>
                    <a:pt x="11" y="20"/>
                  </a:moveTo>
                  <a:cubicBezTo>
                    <a:pt x="12" y="14"/>
                    <a:pt x="15" y="9"/>
                    <a:pt x="22" y="9"/>
                  </a:cubicBezTo>
                  <a:cubicBezTo>
                    <a:pt x="29" y="9"/>
                    <a:pt x="31" y="14"/>
                    <a:pt x="32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5">
              <a:extLst>
                <a:ext uri="{FF2B5EF4-FFF2-40B4-BE49-F238E27FC236}">
                  <a16:creationId xmlns:a16="http://schemas.microsoft.com/office/drawing/2014/main" id="{FF5F2626-856B-46D3-849C-B881372E8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8040" y="219412"/>
              <a:ext cx="13989" cy="55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46">
              <a:extLst>
                <a:ext uri="{FF2B5EF4-FFF2-40B4-BE49-F238E27FC236}">
                  <a16:creationId xmlns:a16="http://schemas.microsoft.com/office/drawing/2014/main" id="{50D6A73A-6120-40E2-A8E1-CC6DFEAB0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269" y="220411"/>
              <a:ext cx="53459" cy="54959"/>
            </a:xfrm>
            <a:custGeom>
              <a:avLst/>
              <a:gdLst>
                <a:gd name="T0" fmla="*/ 107 w 107"/>
                <a:gd name="T1" fmla="*/ 48 h 110"/>
                <a:gd name="T2" fmla="*/ 62 w 107"/>
                <a:gd name="T3" fmla="*/ 48 h 110"/>
                <a:gd name="T4" fmla="*/ 62 w 107"/>
                <a:gd name="T5" fmla="*/ 0 h 110"/>
                <a:gd name="T6" fmla="*/ 45 w 107"/>
                <a:gd name="T7" fmla="*/ 0 h 110"/>
                <a:gd name="T8" fmla="*/ 45 w 107"/>
                <a:gd name="T9" fmla="*/ 48 h 110"/>
                <a:gd name="T10" fmla="*/ 0 w 107"/>
                <a:gd name="T11" fmla="*/ 48 h 110"/>
                <a:gd name="T12" fmla="*/ 0 w 107"/>
                <a:gd name="T13" fmla="*/ 63 h 110"/>
                <a:gd name="T14" fmla="*/ 45 w 107"/>
                <a:gd name="T15" fmla="*/ 63 h 110"/>
                <a:gd name="T16" fmla="*/ 45 w 107"/>
                <a:gd name="T17" fmla="*/ 110 h 110"/>
                <a:gd name="T18" fmla="*/ 62 w 107"/>
                <a:gd name="T19" fmla="*/ 110 h 110"/>
                <a:gd name="T20" fmla="*/ 62 w 107"/>
                <a:gd name="T21" fmla="*/ 63 h 110"/>
                <a:gd name="T22" fmla="*/ 107 w 107"/>
                <a:gd name="T23" fmla="*/ 63 h 110"/>
                <a:gd name="T24" fmla="*/ 107 w 107"/>
                <a:gd name="T25" fmla="*/ 4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107" y="48"/>
                  </a:moveTo>
                  <a:lnTo>
                    <a:pt x="62" y="48"/>
                  </a:lnTo>
                  <a:lnTo>
                    <a:pt x="62" y="0"/>
                  </a:lnTo>
                  <a:lnTo>
                    <a:pt x="45" y="0"/>
                  </a:lnTo>
                  <a:lnTo>
                    <a:pt x="45" y="48"/>
                  </a:lnTo>
                  <a:lnTo>
                    <a:pt x="0" y="48"/>
                  </a:lnTo>
                  <a:lnTo>
                    <a:pt x="0" y="63"/>
                  </a:lnTo>
                  <a:lnTo>
                    <a:pt x="45" y="63"/>
                  </a:lnTo>
                  <a:lnTo>
                    <a:pt x="45" y="110"/>
                  </a:lnTo>
                  <a:lnTo>
                    <a:pt x="62" y="110"/>
                  </a:lnTo>
                  <a:lnTo>
                    <a:pt x="62" y="63"/>
                  </a:lnTo>
                  <a:lnTo>
                    <a:pt x="107" y="63"/>
                  </a:lnTo>
                  <a:lnTo>
                    <a:pt x="107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4" name="Rechteck 163">
            <a:extLst>
              <a:ext uri="{FF2B5EF4-FFF2-40B4-BE49-F238E27FC236}">
                <a16:creationId xmlns:a16="http://schemas.microsoft.com/office/drawing/2014/main" id="{652E6410-954C-470F-AEDD-8E9175540AC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20000">
                <a:srgbClr val="00004B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pic>
        <p:nvPicPr>
          <p:cNvPr id="165" name="Grafik 164">
            <a:extLst>
              <a:ext uri="{FF2B5EF4-FFF2-40B4-BE49-F238E27FC236}">
                <a16:creationId xmlns:a16="http://schemas.microsoft.com/office/drawing/2014/main" id="{BB6DDE06-5858-4E1D-944E-28D75B1E65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6" name="Grafik 165">
            <a:extLst>
              <a:ext uri="{FF2B5EF4-FFF2-40B4-BE49-F238E27FC236}">
                <a16:creationId xmlns:a16="http://schemas.microsoft.com/office/drawing/2014/main" id="{F0CA10FD-4121-4CF2-A97D-43608AC5ED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968" y="0"/>
            <a:ext cx="9066032" cy="5143500"/>
          </a:xfrm>
          <a:prstGeom prst="rect">
            <a:avLst/>
          </a:prstGeom>
        </p:spPr>
      </p:pic>
      <p:sp>
        <p:nvSpPr>
          <p:cNvPr id="167" name="Freeform 5">
            <a:extLst>
              <a:ext uri="{FF2B5EF4-FFF2-40B4-BE49-F238E27FC236}">
                <a16:creationId xmlns:a16="http://schemas.microsoft.com/office/drawing/2014/main" id="{CB39D276-4C1C-4B60-A2C9-7E0056457F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051000" y="1811731"/>
            <a:ext cx="3042000" cy="1520038"/>
          </a:xfrm>
          <a:custGeom>
            <a:avLst/>
            <a:gdLst>
              <a:gd name="T0" fmla="*/ 13419 w 13419"/>
              <a:gd name="T1" fmla="*/ 3355 h 6710"/>
              <a:gd name="T2" fmla="*/ 10061 w 13419"/>
              <a:gd name="T3" fmla="*/ 0 h 6710"/>
              <a:gd name="T4" fmla="*/ 6114 w 13419"/>
              <a:gd name="T5" fmla="*/ 0 h 6710"/>
              <a:gd name="T6" fmla="*/ 6114 w 13419"/>
              <a:gd name="T7" fmla="*/ 2760 h 6710"/>
              <a:gd name="T8" fmla="*/ 3356 w 13419"/>
              <a:gd name="T9" fmla="*/ 2760 h 6710"/>
              <a:gd name="T10" fmla="*/ 3356 w 13419"/>
              <a:gd name="T11" fmla="*/ 3950 h 6710"/>
              <a:gd name="T12" fmla="*/ 6114 w 13419"/>
              <a:gd name="T13" fmla="*/ 3950 h 6710"/>
              <a:gd name="T14" fmla="*/ 6114 w 13419"/>
              <a:gd name="T15" fmla="*/ 5520 h 6710"/>
              <a:gd name="T16" fmla="*/ 3359 w 13419"/>
              <a:gd name="T17" fmla="*/ 5520 h 6710"/>
              <a:gd name="T18" fmla="*/ 1191 w 13419"/>
              <a:gd name="T19" fmla="*/ 3355 h 6710"/>
              <a:gd name="T20" fmla="*/ 3359 w 13419"/>
              <a:gd name="T21" fmla="*/ 1190 h 6710"/>
              <a:gd name="T22" fmla="*/ 4737 w 13419"/>
              <a:gd name="T23" fmla="*/ 1190 h 6710"/>
              <a:gd name="T24" fmla="*/ 4737 w 13419"/>
              <a:gd name="T25" fmla="*/ 0 h 6710"/>
              <a:gd name="T26" fmla="*/ 3359 w 13419"/>
              <a:gd name="T27" fmla="*/ 0 h 6710"/>
              <a:gd name="T28" fmla="*/ 0 w 13419"/>
              <a:gd name="T29" fmla="*/ 3355 h 6710"/>
              <a:gd name="T30" fmla="*/ 3359 w 13419"/>
              <a:gd name="T31" fmla="*/ 6710 h 6710"/>
              <a:gd name="T32" fmla="*/ 10061 w 13419"/>
              <a:gd name="T33" fmla="*/ 6710 h 6710"/>
              <a:gd name="T34" fmla="*/ 13419 w 13419"/>
              <a:gd name="T35" fmla="*/ 3355 h 6710"/>
              <a:gd name="T36" fmla="*/ 10061 w 13419"/>
              <a:gd name="T37" fmla="*/ 5520 h 6710"/>
              <a:gd name="T38" fmla="*/ 7305 w 13419"/>
              <a:gd name="T39" fmla="*/ 5520 h 6710"/>
              <a:gd name="T40" fmla="*/ 7305 w 13419"/>
              <a:gd name="T41" fmla="*/ 3950 h 6710"/>
              <a:gd name="T42" fmla="*/ 10064 w 13419"/>
              <a:gd name="T43" fmla="*/ 3950 h 6710"/>
              <a:gd name="T44" fmla="*/ 10064 w 13419"/>
              <a:gd name="T45" fmla="*/ 2760 h 6710"/>
              <a:gd name="T46" fmla="*/ 7305 w 13419"/>
              <a:gd name="T47" fmla="*/ 2760 h 6710"/>
              <a:gd name="T48" fmla="*/ 7305 w 13419"/>
              <a:gd name="T49" fmla="*/ 1190 h 6710"/>
              <a:gd name="T50" fmla="*/ 10061 w 13419"/>
              <a:gd name="T51" fmla="*/ 1190 h 6710"/>
              <a:gd name="T52" fmla="*/ 12228 w 13419"/>
              <a:gd name="T53" fmla="*/ 3355 h 6710"/>
              <a:gd name="T54" fmla="*/ 10061 w 13419"/>
              <a:gd name="T55" fmla="*/ 5520 h 6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419" h="6710">
                <a:moveTo>
                  <a:pt x="13419" y="3355"/>
                </a:moveTo>
                <a:cubicBezTo>
                  <a:pt x="13419" y="1503"/>
                  <a:pt x="11915" y="0"/>
                  <a:pt x="10061" y="0"/>
                </a:cubicBezTo>
                <a:lnTo>
                  <a:pt x="6114" y="0"/>
                </a:lnTo>
                <a:lnTo>
                  <a:pt x="6114" y="2760"/>
                </a:lnTo>
                <a:lnTo>
                  <a:pt x="3356" y="2760"/>
                </a:lnTo>
                <a:lnTo>
                  <a:pt x="3356" y="3950"/>
                </a:lnTo>
                <a:lnTo>
                  <a:pt x="6114" y="3950"/>
                </a:lnTo>
                <a:lnTo>
                  <a:pt x="6114" y="5520"/>
                </a:lnTo>
                <a:lnTo>
                  <a:pt x="3359" y="5520"/>
                </a:lnTo>
                <a:cubicBezTo>
                  <a:pt x="2162" y="5520"/>
                  <a:pt x="1191" y="4550"/>
                  <a:pt x="1191" y="3355"/>
                </a:cubicBezTo>
                <a:cubicBezTo>
                  <a:pt x="1191" y="2160"/>
                  <a:pt x="2162" y="1190"/>
                  <a:pt x="3359" y="1190"/>
                </a:cubicBezTo>
                <a:lnTo>
                  <a:pt x="4737" y="1190"/>
                </a:lnTo>
                <a:lnTo>
                  <a:pt x="4737" y="0"/>
                </a:lnTo>
                <a:lnTo>
                  <a:pt x="3359" y="0"/>
                </a:lnTo>
                <a:cubicBezTo>
                  <a:pt x="1504" y="0"/>
                  <a:pt x="0" y="1503"/>
                  <a:pt x="0" y="3355"/>
                </a:cubicBezTo>
                <a:cubicBezTo>
                  <a:pt x="0" y="5184"/>
                  <a:pt x="1512" y="6710"/>
                  <a:pt x="3359" y="6710"/>
                </a:cubicBezTo>
                <a:lnTo>
                  <a:pt x="10061" y="6710"/>
                </a:lnTo>
                <a:cubicBezTo>
                  <a:pt x="11908" y="6710"/>
                  <a:pt x="13419" y="5196"/>
                  <a:pt x="13419" y="3355"/>
                </a:cubicBezTo>
                <a:close/>
                <a:moveTo>
                  <a:pt x="10061" y="5520"/>
                </a:moveTo>
                <a:lnTo>
                  <a:pt x="7305" y="5520"/>
                </a:lnTo>
                <a:lnTo>
                  <a:pt x="7305" y="3950"/>
                </a:lnTo>
                <a:lnTo>
                  <a:pt x="10064" y="3950"/>
                </a:lnTo>
                <a:lnTo>
                  <a:pt x="10064" y="2760"/>
                </a:lnTo>
                <a:lnTo>
                  <a:pt x="7305" y="2760"/>
                </a:lnTo>
                <a:lnTo>
                  <a:pt x="7305" y="1190"/>
                </a:lnTo>
                <a:lnTo>
                  <a:pt x="10061" y="1190"/>
                </a:lnTo>
                <a:cubicBezTo>
                  <a:pt x="11257" y="1190"/>
                  <a:pt x="12228" y="2160"/>
                  <a:pt x="12228" y="3355"/>
                </a:cubicBezTo>
                <a:cubicBezTo>
                  <a:pt x="12228" y="4550"/>
                  <a:pt x="11257" y="5520"/>
                  <a:pt x="10061" y="55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450" dirty="0">
              <a:solidFill>
                <a:schemeClr val="tx1"/>
              </a:solidFill>
            </a:endParaRPr>
          </a:p>
        </p:txBody>
      </p: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DF3A3675-07CA-433B-9A03-6C3BDE471F3D}"/>
              </a:ext>
            </a:extLst>
          </p:cNvPr>
          <p:cNvGrpSpPr/>
          <p:nvPr userDrawn="1"/>
        </p:nvGrpSpPr>
        <p:grpSpPr>
          <a:xfrm>
            <a:off x="7782061" y="179762"/>
            <a:ext cx="1124381" cy="253992"/>
            <a:chOff x="8008600" y="196429"/>
            <a:chExt cx="922302" cy="208343"/>
          </a:xfrm>
        </p:grpSpPr>
        <p:sp>
          <p:nvSpPr>
            <p:cNvPr id="169" name="Rectangle 8">
              <a:extLst>
                <a:ext uri="{FF2B5EF4-FFF2-40B4-BE49-F238E27FC236}">
                  <a16:creationId xmlns:a16="http://schemas.microsoft.com/office/drawing/2014/main" id="{B6418A18-A29B-4895-AE48-716860A070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55413" y="308845"/>
              <a:ext cx="10492" cy="10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9">
              <a:extLst>
                <a:ext uri="{FF2B5EF4-FFF2-40B4-BE49-F238E27FC236}">
                  <a16:creationId xmlns:a16="http://schemas.microsoft.com/office/drawing/2014/main" id="{DFFF9E5E-4C6E-4D1B-A3F7-3BDF4864E7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121" y="308845"/>
              <a:ext cx="10492" cy="10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">
              <a:extLst>
                <a:ext uri="{FF2B5EF4-FFF2-40B4-BE49-F238E27FC236}">
                  <a16:creationId xmlns:a16="http://schemas.microsoft.com/office/drawing/2014/main" id="{FE753284-4204-4B49-A436-FDFE633E58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104527" y="329329"/>
              <a:ext cx="46465" cy="53959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2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8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8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8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2" y="45"/>
                  </a:cubicBezTo>
                  <a:cubicBezTo>
                    <a:pt x="29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8" y="33"/>
                    <a:pt x="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4" y="0"/>
                    <a:pt x="20" y="0"/>
                  </a:cubicBezTo>
                  <a:moveTo>
                    <a:pt x="8" y="19"/>
                  </a:moveTo>
                  <a:cubicBezTo>
                    <a:pt x="9" y="13"/>
                    <a:pt x="12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1">
              <a:extLst>
                <a:ext uri="{FF2B5EF4-FFF2-40B4-BE49-F238E27FC236}">
                  <a16:creationId xmlns:a16="http://schemas.microsoft.com/office/drawing/2014/main" id="{8D293732-5666-461A-8362-5C679891B1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56412" y="330328"/>
              <a:ext cx="9493" cy="514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2">
              <a:extLst>
                <a:ext uri="{FF2B5EF4-FFF2-40B4-BE49-F238E27FC236}">
                  <a16:creationId xmlns:a16="http://schemas.microsoft.com/office/drawing/2014/main" id="{585BF33B-2406-4A40-8820-0C5ECAA16C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08600" y="311342"/>
              <a:ext cx="51961" cy="71945"/>
            </a:xfrm>
            <a:custGeom>
              <a:avLst/>
              <a:gdLst>
                <a:gd name="T0" fmla="*/ 31 w 44"/>
                <a:gd name="T1" fmla="*/ 53 h 60"/>
                <a:gd name="T2" fmla="*/ 9 w 44"/>
                <a:gd name="T3" fmla="*/ 30 h 60"/>
                <a:gd name="T4" fmla="*/ 32 w 44"/>
                <a:gd name="T5" fmla="*/ 7 h 60"/>
                <a:gd name="T6" fmla="*/ 44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1 w 44"/>
                <a:gd name="T15" fmla="*/ 60 h 60"/>
                <a:gd name="T16" fmla="*/ 44 w 44"/>
                <a:gd name="T17" fmla="*/ 58 h 60"/>
                <a:gd name="T18" fmla="*/ 44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9" y="53"/>
                    <a:pt x="9" y="44"/>
                    <a:pt x="9" y="30"/>
                  </a:cubicBezTo>
                  <a:cubicBezTo>
                    <a:pt x="9" y="17"/>
                    <a:pt x="18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0" y="0"/>
                    <a:pt x="36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3" y="60"/>
                    <a:pt x="31" y="60"/>
                  </a:cubicBezTo>
                  <a:cubicBezTo>
                    <a:pt x="35" y="60"/>
                    <a:pt x="40" y="60"/>
                    <a:pt x="44" y="5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1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3">
              <a:extLst>
                <a:ext uri="{FF2B5EF4-FFF2-40B4-BE49-F238E27FC236}">
                  <a16:creationId xmlns:a16="http://schemas.microsoft.com/office/drawing/2014/main" id="{9700AD16-8AF0-41F7-8829-AAE04BB376E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40848" y="329329"/>
              <a:ext cx="47464" cy="75443"/>
            </a:xfrm>
            <a:custGeom>
              <a:avLst/>
              <a:gdLst>
                <a:gd name="T0" fmla="*/ 33 w 40"/>
                <a:gd name="T1" fmla="*/ 8 h 63"/>
                <a:gd name="T2" fmla="*/ 33 w 40"/>
                <a:gd name="T3" fmla="*/ 8 h 63"/>
                <a:gd name="T4" fmla="*/ 19 w 40"/>
                <a:gd name="T5" fmla="*/ 0 h 63"/>
                <a:gd name="T6" fmla="*/ 0 w 40"/>
                <a:gd name="T7" fmla="*/ 23 h 63"/>
                <a:gd name="T8" fmla="*/ 18 w 40"/>
                <a:gd name="T9" fmla="*/ 44 h 63"/>
                <a:gd name="T10" fmla="*/ 32 w 40"/>
                <a:gd name="T11" fmla="*/ 38 h 63"/>
                <a:gd name="T12" fmla="*/ 32 w 40"/>
                <a:gd name="T13" fmla="*/ 38 h 63"/>
                <a:gd name="T14" fmla="*/ 32 w 40"/>
                <a:gd name="T15" fmla="*/ 42 h 63"/>
                <a:gd name="T16" fmla="*/ 19 w 40"/>
                <a:gd name="T17" fmla="*/ 57 h 63"/>
                <a:gd name="T18" fmla="*/ 4 w 40"/>
                <a:gd name="T19" fmla="*/ 53 h 63"/>
                <a:gd name="T20" fmla="*/ 3 w 40"/>
                <a:gd name="T21" fmla="*/ 60 h 63"/>
                <a:gd name="T22" fmla="*/ 18 w 40"/>
                <a:gd name="T23" fmla="*/ 63 h 63"/>
                <a:gd name="T24" fmla="*/ 40 w 40"/>
                <a:gd name="T25" fmla="*/ 42 h 63"/>
                <a:gd name="T26" fmla="*/ 40 w 40"/>
                <a:gd name="T27" fmla="*/ 1 h 63"/>
                <a:gd name="T28" fmla="*/ 33 w 40"/>
                <a:gd name="T29" fmla="*/ 1 h 63"/>
                <a:gd name="T30" fmla="*/ 33 w 40"/>
                <a:gd name="T31" fmla="*/ 8 h 63"/>
                <a:gd name="T32" fmla="*/ 20 w 40"/>
                <a:gd name="T33" fmla="*/ 38 h 63"/>
                <a:gd name="T34" fmla="*/ 8 w 40"/>
                <a:gd name="T35" fmla="*/ 23 h 63"/>
                <a:gd name="T36" fmla="*/ 20 w 40"/>
                <a:gd name="T37" fmla="*/ 7 h 63"/>
                <a:gd name="T38" fmla="*/ 32 w 40"/>
                <a:gd name="T39" fmla="*/ 23 h 63"/>
                <a:gd name="T40" fmla="*/ 20 w 40"/>
                <a:gd name="T41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33" y="8"/>
                  </a:moveTo>
                  <a:cubicBezTo>
                    <a:pt x="33" y="8"/>
                    <a:pt x="33" y="8"/>
                    <a:pt x="33" y="8"/>
                  </a:cubicBezTo>
                  <a:cubicBezTo>
                    <a:pt x="30" y="3"/>
                    <a:pt x="26" y="0"/>
                    <a:pt x="19" y="0"/>
                  </a:cubicBezTo>
                  <a:cubicBezTo>
                    <a:pt x="6" y="0"/>
                    <a:pt x="0" y="12"/>
                    <a:pt x="0" y="23"/>
                  </a:cubicBezTo>
                  <a:cubicBezTo>
                    <a:pt x="0" y="34"/>
                    <a:pt x="6" y="44"/>
                    <a:pt x="18" y="44"/>
                  </a:cubicBezTo>
                  <a:cubicBezTo>
                    <a:pt x="23" y="44"/>
                    <a:pt x="29" y="42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51"/>
                    <a:pt x="27" y="57"/>
                    <a:pt x="19" y="57"/>
                  </a:cubicBezTo>
                  <a:cubicBezTo>
                    <a:pt x="13" y="57"/>
                    <a:pt x="10" y="55"/>
                    <a:pt x="4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10" y="62"/>
                    <a:pt x="14" y="63"/>
                    <a:pt x="18" y="63"/>
                  </a:cubicBezTo>
                  <a:cubicBezTo>
                    <a:pt x="34" y="63"/>
                    <a:pt x="40" y="55"/>
                    <a:pt x="40" y="4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3" y="8"/>
                  </a:lnTo>
                  <a:close/>
                  <a:moveTo>
                    <a:pt x="20" y="38"/>
                  </a:moveTo>
                  <a:cubicBezTo>
                    <a:pt x="12" y="38"/>
                    <a:pt x="8" y="31"/>
                    <a:pt x="8" y="23"/>
                  </a:cubicBezTo>
                  <a:cubicBezTo>
                    <a:pt x="8" y="15"/>
                    <a:pt x="12" y="7"/>
                    <a:pt x="20" y="7"/>
                  </a:cubicBezTo>
                  <a:cubicBezTo>
                    <a:pt x="28" y="7"/>
                    <a:pt x="32" y="14"/>
                    <a:pt x="32" y="23"/>
                  </a:cubicBezTo>
                  <a:cubicBezTo>
                    <a:pt x="32" y="31"/>
                    <a:pt x="27" y="38"/>
                    <a:pt x="20" y="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">
              <a:extLst>
                <a:ext uri="{FF2B5EF4-FFF2-40B4-BE49-F238E27FC236}">
                  <a16:creationId xmlns:a16="http://schemas.microsoft.com/office/drawing/2014/main" id="{7B05A756-9840-4A78-91E5-016216C336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160485" y="329329"/>
              <a:ext cx="42468" cy="53959"/>
            </a:xfrm>
            <a:custGeom>
              <a:avLst/>
              <a:gdLst>
                <a:gd name="T0" fmla="*/ 36 w 36"/>
                <a:gd name="T1" fmla="*/ 18 h 45"/>
                <a:gd name="T2" fmla="*/ 19 w 36"/>
                <a:gd name="T3" fmla="*/ 0 h 45"/>
                <a:gd name="T4" fmla="*/ 4 w 36"/>
                <a:gd name="T5" fmla="*/ 4 h 45"/>
                <a:gd name="T6" fmla="*/ 5 w 36"/>
                <a:gd name="T7" fmla="*/ 11 h 45"/>
                <a:gd name="T8" fmla="*/ 17 w 36"/>
                <a:gd name="T9" fmla="*/ 7 h 45"/>
                <a:gd name="T10" fmla="*/ 28 w 36"/>
                <a:gd name="T11" fmla="*/ 18 h 45"/>
                <a:gd name="T12" fmla="*/ 20 w 36"/>
                <a:gd name="T13" fmla="*/ 18 h 45"/>
                <a:gd name="T14" fmla="*/ 0 w 36"/>
                <a:gd name="T15" fmla="*/ 32 h 45"/>
                <a:gd name="T16" fmla="*/ 15 w 36"/>
                <a:gd name="T17" fmla="*/ 45 h 45"/>
                <a:gd name="T18" fmla="*/ 29 w 36"/>
                <a:gd name="T19" fmla="*/ 39 h 45"/>
                <a:gd name="T20" fmla="*/ 29 w 36"/>
                <a:gd name="T21" fmla="*/ 39 h 45"/>
                <a:gd name="T22" fmla="*/ 29 w 36"/>
                <a:gd name="T23" fmla="*/ 44 h 45"/>
                <a:gd name="T24" fmla="*/ 36 w 36"/>
                <a:gd name="T25" fmla="*/ 44 h 45"/>
                <a:gd name="T26" fmla="*/ 36 w 36"/>
                <a:gd name="T27" fmla="*/ 36 h 45"/>
                <a:gd name="T28" fmla="*/ 36 w 36"/>
                <a:gd name="T29" fmla="*/ 18 h 45"/>
                <a:gd name="T30" fmla="*/ 28 w 36"/>
                <a:gd name="T31" fmla="*/ 28 h 45"/>
                <a:gd name="T32" fmla="*/ 16 w 36"/>
                <a:gd name="T33" fmla="*/ 39 h 45"/>
                <a:gd name="T34" fmla="*/ 8 w 36"/>
                <a:gd name="T35" fmla="*/ 32 h 45"/>
                <a:gd name="T36" fmla="*/ 23 w 36"/>
                <a:gd name="T37" fmla="*/ 24 h 45"/>
                <a:gd name="T38" fmla="*/ 28 w 36"/>
                <a:gd name="T39" fmla="*/ 24 h 45"/>
                <a:gd name="T40" fmla="*/ 28 w 36"/>
                <a:gd name="T41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45">
                  <a:moveTo>
                    <a:pt x="36" y="18"/>
                  </a:moveTo>
                  <a:cubicBezTo>
                    <a:pt x="36" y="6"/>
                    <a:pt x="31" y="0"/>
                    <a:pt x="19" y="0"/>
                  </a:cubicBezTo>
                  <a:cubicBezTo>
                    <a:pt x="13" y="0"/>
                    <a:pt x="8" y="2"/>
                    <a:pt x="4" y="4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13" y="7"/>
                    <a:pt x="17" y="7"/>
                  </a:cubicBezTo>
                  <a:cubicBezTo>
                    <a:pt x="25" y="7"/>
                    <a:pt x="28" y="11"/>
                    <a:pt x="28" y="18"/>
                  </a:cubicBezTo>
                  <a:cubicBezTo>
                    <a:pt x="25" y="18"/>
                    <a:pt x="23" y="18"/>
                    <a:pt x="20" y="18"/>
                  </a:cubicBezTo>
                  <a:cubicBezTo>
                    <a:pt x="11" y="18"/>
                    <a:pt x="0" y="21"/>
                    <a:pt x="0" y="32"/>
                  </a:cubicBezTo>
                  <a:cubicBezTo>
                    <a:pt x="0" y="41"/>
                    <a:pt x="6" y="45"/>
                    <a:pt x="15" y="45"/>
                  </a:cubicBezTo>
                  <a:cubicBezTo>
                    <a:pt x="23" y="45"/>
                    <a:pt x="27" y="41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1"/>
                    <a:pt x="36" y="36"/>
                  </a:cubicBezTo>
                  <a:lnTo>
                    <a:pt x="36" y="18"/>
                  </a:lnTo>
                  <a:close/>
                  <a:moveTo>
                    <a:pt x="28" y="28"/>
                  </a:moveTo>
                  <a:cubicBezTo>
                    <a:pt x="28" y="34"/>
                    <a:pt x="24" y="39"/>
                    <a:pt x="16" y="39"/>
                  </a:cubicBezTo>
                  <a:cubicBezTo>
                    <a:pt x="12" y="39"/>
                    <a:pt x="8" y="36"/>
                    <a:pt x="8" y="32"/>
                  </a:cubicBezTo>
                  <a:cubicBezTo>
                    <a:pt x="8" y="24"/>
                    <a:pt x="19" y="24"/>
                    <a:pt x="23" y="24"/>
                  </a:cubicBezTo>
                  <a:cubicBezTo>
                    <a:pt x="25" y="24"/>
                    <a:pt x="26" y="24"/>
                    <a:pt x="28" y="24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5">
              <a:extLst>
                <a:ext uri="{FF2B5EF4-FFF2-40B4-BE49-F238E27FC236}">
                  <a16:creationId xmlns:a16="http://schemas.microsoft.com/office/drawing/2014/main" id="{A699D389-7B57-4491-85FD-77F46763C2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72551" y="329329"/>
              <a:ext cx="28478" cy="52460"/>
            </a:xfrm>
            <a:custGeom>
              <a:avLst/>
              <a:gdLst>
                <a:gd name="T0" fmla="*/ 7 w 24"/>
                <a:gd name="T1" fmla="*/ 8 h 44"/>
                <a:gd name="T2" fmla="*/ 7 w 24"/>
                <a:gd name="T3" fmla="*/ 8 h 44"/>
                <a:gd name="T4" fmla="*/ 7 w 24"/>
                <a:gd name="T5" fmla="*/ 1 h 44"/>
                <a:gd name="T6" fmla="*/ 0 w 24"/>
                <a:gd name="T7" fmla="*/ 1 h 44"/>
                <a:gd name="T8" fmla="*/ 0 w 24"/>
                <a:gd name="T9" fmla="*/ 44 h 44"/>
                <a:gd name="T10" fmla="*/ 7 w 24"/>
                <a:gd name="T11" fmla="*/ 44 h 44"/>
                <a:gd name="T12" fmla="*/ 7 w 24"/>
                <a:gd name="T13" fmla="*/ 25 h 44"/>
                <a:gd name="T14" fmla="*/ 19 w 24"/>
                <a:gd name="T15" fmla="*/ 7 h 44"/>
                <a:gd name="T16" fmla="*/ 24 w 24"/>
                <a:gd name="T17" fmla="*/ 8 h 44"/>
                <a:gd name="T18" fmla="*/ 24 w 24"/>
                <a:gd name="T19" fmla="*/ 1 h 44"/>
                <a:gd name="T20" fmla="*/ 18 w 24"/>
                <a:gd name="T21" fmla="*/ 0 h 44"/>
                <a:gd name="T22" fmla="*/ 7 w 24"/>
                <a:gd name="T23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44"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12" y="7"/>
                    <a:pt x="19" y="7"/>
                  </a:cubicBezTo>
                  <a:cubicBezTo>
                    <a:pt x="20" y="7"/>
                    <a:pt x="22" y="8"/>
                    <a:pt x="24" y="8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1"/>
                    <a:pt x="21" y="0"/>
                    <a:pt x="18" y="0"/>
                  </a:cubicBezTo>
                  <a:cubicBezTo>
                    <a:pt x="14" y="0"/>
                    <a:pt x="9" y="4"/>
                    <a:pt x="7" y="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6">
              <a:extLst>
                <a:ext uri="{FF2B5EF4-FFF2-40B4-BE49-F238E27FC236}">
                  <a16:creationId xmlns:a16="http://schemas.microsoft.com/office/drawing/2014/main" id="{4889A25A-DCC4-417D-848E-4193E6DFAE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82891" y="329329"/>
              <a:ext cx="44966" cy="52460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1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">
              <a:extLst>
                <a:ext uri="{FF2B5EF4-FFF2-40B4-BE49-F238E27FC236}">
                  <a16:creationId xmlns:a16="http://schemas.microsoft.com/office/drawing/2014/main" id="{05A52D1D-3C12-456F-B4A1-F4DDF278C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8948" y="316338"/>
              <a:ext cx="35973" cy="66949"/>
            </a:xfrm>
            <a:custGeom>
              <a:avLst/>
              <a:gdLst>
                <a:gd name="T0" fmla="*/ 18 w 30"/>
                <a:gd name="T1" fmla="*/ 42 h 56"/>
                <a:gd name="T2" fmla="*/ 18 w 30"/>
                <a:gd name="T3" fmla="*/ 19 h 56"/>
                <a:gd name="T4" fmla="*/ 29 w 30"/>
                <a:gd name="T5" fmla="*/ 19 h 56"/>
                <a:gd name="T6" fmla="*/ 29 w 30"/>
                <a:gd name="T7" fmla="*/ 12 h 56"/>
                <a:gd name="T8" fmla="*/ 18 w 30"/>
                <a:gd name="T9" fmla="*/ 12 h 56"/>
                <a:gd name="T10" fmla="*/ 18 w 30"/>
                <a:gd name="T11" fmla="*/ 0 h 56"/>
                <a:gd name="T12" fmla="*/ 10 w 30"/>
                <a:gd name="T13" fmla="*/ 3 h 56"/>
                <a:gd name="T14" fmla="*/ 10 w 30"/>
                <a:gd name="T15" fmla="*/ 12 h 56"/>
                <a:gd name="T16" fmla="*/ 0 w 30"/>
                <a:gd name="T17" fmla="*/ 12 h 56"/>
                <a:gd name="T18" fmla="*/ 0 w 30"/>
                <a:gd name="T19" fmla="*/ 19 h 56"/>
                <a:gd name="T20" fmla="*/ 10 w 30"/>
                <a:gd name="T21" fmla="*/ 19 h 56"/>
                <a:gd name="T22" fmla="*/ 10 w 30"/>
                <a:gd name="T23" fmla="*/ 44 h 56"/>
                <a:gd name="T24" fmla="*/ 23 w 30"/>
                <a:gd name="T25" fmla="*/ 56 h 56"/>
                <a:gd name="T26" fmla="*/ 30 w 30"/>
                <a:gd name="T27" fmla="*/ 55 h 56"/>
                <a:gd name="T28" fmla="*/ 30 w 30"/>
                <a:gd name="T29" fmla="*/ 48 h 56"/>
                <a:gd name="T30" fmla="*/ 24 w 30"/>
                <a:gd name="T31" fmla="*/ 50 h 56"/>
                <a:gd name="T32" fmla="*/ 18 w 30"/>
                <a:gd name="T33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56">
                  <a:moveTo>
                    <a:pt x="18" y="42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52"/>
                    <a:pt x="15" y="56"/>
                    <a:pt x="23" y="56"/>
                  </a:cubicBezTo>
                  <a:cubicBezTo>
                    <a:pt x="25" y="56"/>
                    <a:pt x="28" y="56"/>
                    <a:pt x="30" y="55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8" y="49"/>
                    <a:pt x="27" y="50"/>
                    <a:pt x="24" y="50"/>
                  </a:cubicBezTo>
                  <a:cubicBezTo>
                    <a:pt x="21" y="50"/>
                    <a:pt x="18" y="47"/>
                    <a:pt x="18" y="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8">
              <a:extLst>
                <a:ext uri="{FF2B5EF4-FFF2-40B4-BE49-F238E27FC236}">
                  <a16:creationId xmlns:a16="http://schemas.microsoft.com/office/drawing/2014/main" id="{0E436E8C-EAF2-42C2-AFD8-1421160F64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3513" y="329329"/>
              <a:ext cx="45466" cy="52460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19">
              <a:extLst>
                <a:ext uri="{FF2B5EF4-FFF2-40B4-BE49-F238E27FC236}">
                  <a16:creationId xmlns:a16="http://schemas.microsoft.com/office/drawing/2014/main" id="{42311248-52D9-423D-8CE7-14248B43A6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121" y="330328"/>
              <a:ext cx="9493" cy="514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0">
              <a:extLst>
                <a:ext uri="{FF2B5EF4-FFF2-40B4-BE49-F238E27FC236}">
                  <a16:creationId xmlns:a16="http://schemas.microsoft.com/office/drawing/2014/main" id="{3447F115-0318-4434-8AFE-8118B3996E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63603" y="308845"/>
              <a:ext cx="48963" cy="74444"/>
            </a:xfrm>
            <a:custGeom>
              <a:avLst/>
              <a:gdLst>
                <a:gd name="T0" fmla="*/ 33 w 41"/>
                <a:gd name="T1" fmla="*/ 24 h 62"/>
                <a:gd name="T2" fmla="*/ 32 w 41"/>
                <a:gd name="T3" fmla="*/ 24 h 62"/>
                <a:gd name="T4" fmla="*/ 18 w 41"/>
                <a:gd name="T5" fmla="*/ 17 h 62"/>
                <a:gd name="T6" fmla="*/ 0 w 41"/>
                <a:gd name="T7" fmla="*/ 39 h 62"/>
                <a:gd name="T8" fmla="*/ 18 w 41"/>
                <a:gd name="T9" fmla="*/ 62 h 62"/>
                <a:gd name="T10" fmla="*/ 33 w 41"/>
                <a:gd name="T11" fmla="*/ 55 h 62"/>
                <a:gd name="T12" fmla="*/ 33 w 41"/>
                <a:gd name="T13" fmla="*/ 55 h 62"/>
                <a:gd name="T14" fmla="*/ 33 w 41"/>
                <a:gd name="T15" fmla="*/ 61 h 62"/>
                <a:gd name="T16" fmla="*/ 41 w 41"/>
                <a:gd name="T17" fmla="*/ 61 h 62"/>
                <a:gd name="T18" fmla="*/ 41 w 41"/>
                <a:gd name="T19" fmla="*/ 0 h 62"/>
                <a:gd name="T20" fmla="*/ 33 w 41"/>
                <a:gd name="T21" fmla="*/ 0 h 62"/>
                <a:gd name="T22" fmla="*/ 33 w 41"/>
                <a:gd name="T23" fmla="*/ 24 h 62"/>
                <a:gd name="T24" fmla="*/ 20 w 41"/>
                <a:gd name="T25" fmla="*/ 56 h 62"/>
                <a:gd name="T26" fmla="*/ 8 w 41"/>
                <a:gd name="T27" fmla="*/ 40 h 62"/>
                <a:gd name="T28" fmla="*/ 20 w 41"/>
                <a:gd name="T29" fmla="*/ 24 h 62"/>
                <a:gd name="T30" fmla="*/ 33 w 41"/>
                <a:gd name="T31" fmla="*/ 40 h 62"/>
                <a:gd name="T32" fmla="*/ 20 w 41"/>
                <a:gd name="T33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62">
                  <a:moveTo>
                    <a:pt x="33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0" y="20"/>
                    <a:pt x="26" y="17"/>
                    <a:pt x="18" y="17"/>
                  </a:cubicBezTo>
                  <a:cubicBezTo>
                    <a:pt x="6" y="17"/>
                    <a:pt x="0" y="28"/>
                    <a:pt x="0" y="39"/>
                  </a:cubicBezTo>
                  <a:cubicBezTo>
                    <a:pt x="0" y="51"/>
                    <a:pt x="5" y="62"/>
                    <a:pt x="18" y="62"/>
                  </a:cubicBezTo>
                  <a:cubicBezTo>
                    <a:pt x="26" y="62"/>
                    <a:pt x="31" y="58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4"/>
                  </a:lnTo>
                  <a:close/>
                  <a:moveTo>
                    <a:pt x="20" y="56"/>
                  </a:moveTo>
                  <a:cubicBezTo>
                    <a:pt x="12" y="56"/>
                    <a:pt x="8" y="46"/>
                    <a:pt x="8" y="40"/>
                  </a:cubicBezTo>
                  <a:cubicBezTo>
                    <a:pt x="8" y="32"/>
                    <a:pt x="11" y="24"/>
                    <a:pt x="20" y="24"/>
                  </a:cubicBezTo>
                  <a:cubicBezTo>
                    <a:pt x="29" y="24"/>
                    <a:pt x="33" y="32"/>
                    <a:pt x="33" y="40"/>
                  </a:cubicBezTo>
                  <a:cubicBezTo>
                    <a:pt x="33" y="47"/>
                    <a:pt x="29" y="56"/>
                    <a:pt x="20" y="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1">
              <a:extLst>
                <a:ext uri="{FF2B5EF4-FFF2-40B4-BE49-F238E27FC236}">
                  <a16:creationId xmlns:a16="http://schemas.microsoft.com/office/drawing/2014/main" id="{54598A6B-8310-490A-BF19-DE16C1C1A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5156" y="305347"/>
              <a:ext cx="35473" cy="76442"/>
            </a:xfrm>
            <a:custGeom>
              <a:avLst/>
              <a:gdLst>
                <a:gd name="T0" fmla="*/ 10 w 30"/>
                <a:gd name="T1" fmla="*/ 18 h 64"/>
                <a:gd name="T2" fmla="*/ 10 w 30"/>
                <a:gd name="T3" fmla="*/ 21 h 64"/>
                <a:gd name="T4" fmla="*/ 0 w 30"/>
                <a:gd name="T5" fmla="*/ 21 h 64"/>
                <a:gd name="T6" fmla="*/ 0 w 30"/>
                <a:gd name="T7" fmla="*/ 28 h 64"/>
                <a:gd name="T8" fmla="*/ 10 w 30"/>
                <a:gd name="T9" fmla="*/ 28 h 64"/>
                <a:gd name="T10" fmla="*/ 10 w 30"/>
                <a:gd name="T11" fmla="*/ 64 h 64"/>
                <a:gd name="T12" fmla="*/ 18 w 30"/>
                <a:gd name="T13" fmla="*/ 64 h 64"/>
                <a:gd name="T14" fmla="*/ 18 w 30"/>
                <a:gd name="T15" fmla="*/ 28 h 64"/>
                <a:gd name="T16" fmla="*/ 29 w 30"/>
                <a:gd name="T17" fmla="*/ 28 h 64"/>
                <a:gd name="T18" fmla="*/ 29 w 30"/>
                <a:gd name="T19" fmla="*/ 21 h 64"/>
                <a:gd name="T20" fmla="*/ 18 w 30"/>
                <a:gd name="T21" fmla="*/ 21 h 64"/>
                <a:gd name="T22" fmla="*/ 18 w 30"/>
                <a:gd name="T23" fmla="*/ 17 h 64"/>
                <a:gd name="T24" fmla="*/ 26 w 30"/>
                <a:gd name="T25" fmla="*/ 7 h 64"/>
                <a:gd name="T26" fmla="*/ 29 w 30"/>
                <a:gd name="T27" fmla="*/ 7 h 64"/>
                <a:gd name="T28" fmla="*/ 30 w 30"/>
                <a:gd name="T29" fmla="*/ 1 h 64"/>
                <a:gd name="T30" fmla="*/ 24 w 30"/>
                <a:gd name="T31" fmla="*/ 0 h 64"/>
                <a:gd name="T32" fmla="*/ 10 w 30"/>
                <a:gd name="T33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64">
                  <a:moveTo>
                    <a:pt x="10" y="18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1"/>
                    <a:pt x="19" y="7"/>
                    <a:pt x="26" y="7"/>
                  </a:cubicBezTo>
                  <a:cubicBezTo>
                    <a:pt x="27" y="7"/>
                    <a:pt x="28" y="7"/>
                    <a:pt x="29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6" y="0"/>
                    <a:pt x="24" y="0"/>
                  </a:cubicBezTo>
                  <a:cubicBezTo>
                    <a:pt x="13" y="0"/>
                    <a:pt x="10" y="7"/>
                    <a:pt x="10" y="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2">
              <a:extLst>
                <a:ext uri="{FF2B5EF4-FFF2-40B4-BE49-F238E27FC236}">
                  <a16:creationId xmlns:a16="http://schemas.microsoft.com/office/drawing/2014/main" id="{FA5028F8-AED2-4EF7-95C0-A6DBD94E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42695" y="329329"/>
              <a:ext cx="44966" cy="52460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7 w 38"/>
                <a:gd name="T5" fmla="*/ 8 h 44"/>
                <a:gd name="T6" fmla="*/ 7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7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3">
              <a:extLst>
                <a:ext uri="{FF2B5EF4-FFF2-40B4-BE49-F238E27FC236}">
                  <a16:creationId xmlns:a16="http://schemas.microsoft.com/office/drawing/2014/main" id="{EE27C312-FBBB-45F7-A851-EB8F201BD5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85935" y="329329"/>
              <a:ext cx="44966" cy="53959"/>
            </a:xfrm>
            <a:custGeom>
              <a:avLst/>
              <a:gdLst>
                <a:gd name="T0" fmla="*/ 8 w 38"/>
                <a:gd name="T1" fmla="*/ 25 h 45"/>
                <a:gd name="T2" fmla="*/ 38 w 38"/>
                <a:gd name="T3" fmla="*/ 25 h 45"/>
                <a:gd name="T4" fmla="*/ 20 w 38"/>
                <a:gd name="T5" fmla="*/ 0 h 45"/>
                <a:gd name="T6" fmla="*/ 0 w 38"/>
                <a:gd name="T7" fmla="*/ 22 h 45"/>
                <a:gd name="T8" fmla="*/ 22 w 38"/>
                <a:gd name="T9" fmla="*/ 45 h 45"/>
                <a:gd name="T10" fmla="*/ 35 w 38"/>
                <a:gd name="T11" fmla="*/ 43 h 45"/>
                <a:gd name="T12" fmla="*/ 35 w 38"/>
                <a:gd name="T13" fmla="*/ 35 h 45"/>
                <a:gd name="T14" fmla="*/ 22 w 38"/>
                <a:gd name="T15" fmla="*/ 39 h 45"/>
                <a:gd name="T16" fmla="*/ 8 w 38"/>
                <a:gd name="T17" fmla="*/ 25 h 45"/>
                <a:gd name="T18" fmla="*/ 19 w 38"/>
                <a:gd name="T19" fmla="*/ 7 h 45"/>
                <a:gd name="T20" fmla="*/ 30 w 38"/>
                <a:gd name="T21" fmla="*/ 19 h 45"/>
                <a:gd name="T22" fmla="*/ 8 w 38"/>
                <a:gd name="T23" fmla="*/ 19 h 45"/>
                <a:gd name="T24" fmla="*/ 19 w 38"/>
                <a:gd name="T25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45">
                  <a:moveTo>
                    <a:pt x="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11"/>
                    <a:pt x="34" y="0"/>
                    <a:pt x="20" y="0"/>
                  </a:cubicBez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6" y="45"/>
                    <a:pt x="22" y="45"/>
                  </a:cubicBezTo>
                  <a:cubicBezTo>
                    <a:pt x="29" y="45"/>
                    <a:pt x="32" y="44"/>
                    <a:pt x="35" y="4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3" y="36"/>
                    <a:pt x="27" y="39"/>
                    <a:pt x="22" y="39"/>
                  </a:cubicBezTo>
                  <a:cubicBezTo>
                    <a:pt x="15" y="39"/>
                    <a:pt x="8" y="33"/>
                    <a:pt x="8" y="25"/>
                  </a:cubicBezTo>
                  <a:moveTo>
                    <a:pt x="19" y="7"/>
                  </a:moveTo>
                  <a:cubicBezTo>
                    <a:pt x="26" y="7"/>
                    <a:pt x="30" y="12"/>
                    <a:pt x="30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3"/>
                    <a:pt x="12" y="7"/>
                    <a:pt x="19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4">
              <a:extLst>
                <a:ext uri="{FF2B5EF4-FFF2-40B4-BE49-F238E27FC236}">
                  <a16:creationId xmlns:a16="http://schemas.microsoft.com/office/drawing/2014/main" id="{5A270100-2D47-4B8D-9F8E-3543DD91D5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0970" y="329329"/>
              <a:ext cx="36473" cy="53959"/>
            </a:xfrm>
            <a:custGeom>
              <a:avLst/>
              <a:gdLst>
                <a:gd name="T0" fmla="*/ 22 w 31"/>
                <a:gd name="T1" fmla="*/ 39 h 45"/>
                <a:gd name="T2" fmla="*/ 8 w 31"/>
                <a:gd name="T3" fmla="*/ 23 h 45"/>
                <a:gd name="T4" fmla="*/ 22 w 31"/>
                <a:gd name="T5" fmla="*/ 7 h 45"/>
                <a:gd name="T6" fmla="*/ 30 w 31"/>
                <a:gd name="T7" fmla="*/ 9 h 45"/>
                <a:gd name="T8" fmla="*/ 31 w 31"/>
                <a:gd name="T9" fmla="*/ 2 h 45"/>
                <a:gd name="T10" fmla="*/ 22 w 31"/>
                <a:gd name="T11" fmla="*/ 0 h 45"/>
                <a:gd name="T12" fmla="*/ 0 w 31"/>
                <a:gd name="T13" fmla="*/ 23 h 45"/>
                <a:gd name="T14" fmla="*/ 22 w 31"/>
                <a:gd name="T15" fmla="*/ 45 h 45"/>
                <a:gd name="T16" fmla="*/ 31 w 31"/>
                <a:gd name="T17" fmla="*/ 44 h 45"/>
                <a:gd name="T18" fmla="*/ 31 w 31"/>
                <a:gd name="T19" fmla="*/ 36 h 45"/>
                <a:gd name="T20" fmla="*/ 22 w 31"/>
                <a:gd name="T21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2" y="39"/>
                  </a:moveTo>
                  <a:cubicBezTo>
                    <a:pt x="12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24" y="7"/>
                    <a:pt x="27" y="7"/>
                    <a:pt x="30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1"/>
                    <a:pt x="25" y="0"/>
                    <a:pt x="22" y="0"/>
                  </a:cubicBezTo>
                  <a:cubicBezTo>
                    <a:pt x="8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24" y="45"/>
                    <a:pt x="28" y="45"/>
                    <a:pt x="31" y="44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8" y="38"/>
                    <a:pt x="25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5">
              <a:extLst>
                <a:ext uri="{FF2B5EF4-FFF2-40B4-BE49-F238E27FC236}">
                  <a16:creationId xmlns:a16="http://schemas.microsoft.com/office/drawing/2014/main" id="{D1371D0B-341D-491F-9A93-074A8E2121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24557" y="329329"/>
              <a:ext cx="45966" cy="53959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3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9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9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9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3" y="45"/>
                  </a:cubicBezTo>
                  <a:cubicBezTo>
                    <a:pt x="30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9" y="33"/>
                    <a:pt x="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5" y="0"/>
                    <a:pt x="20" y="0"/>
                  </a:cubicBezTo>
                  <a:moveTo>
                    <a:pt x="9" y="19"/>
                  </a:moveTo>
                  <a:cubicBezTo>
                    <a:pt x="9" y="13"/>
                    <a:pt x="13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6">
              <a:extLst>
                <a:ext uri="{FF2B5EF4-FFF2-40B4-BE49-F238E27FC236}">
                  <a16:creationId xmlns:a16="http://schemas.microsoft.com/office/drawing/2014/main" id="{2F2EFB89-3F84-4062-9592-EB488AD775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20288" y="311342"/>
              <a:ext cx="52460" cy="71945"/>
            </a:xfrm>
            <a:custGeom>
              <a:avLst/>
              <a:gdLst>
                <a:gd name="T0" fmla="*/ 31 w 44"/>
                <a:gd name="T1" fmla="*/ 53 h 60"/>
                <a:gd name="T2" fmla="*/ 8 w 44"/>
                <a:gd name="T3" fmla="*/ 30 h 60"/>
                <a:gd name="T4" fmla="*/ 31 w 44"/>
                <a:gd name="T5" fmla="*/ 7 h 60"/>
                <a:gd name="T6" fmla="*/ 43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0 w 44"/>
                <a:gd name="T15" fmla="*/ 60 h 60"/>
                <a:gd name="T16" fmla="*/ 44 w 44"/>
                <a:gd name="T17" fmla="*/ 58 h 60"/>
                <a:gd name="T18" fmla="*/ 43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8" y="53"/>
                    <a:pt x="8" y="44"/>
                    <a:pt x="8" y="30"/>
                  </a:cubicBezTo>
                  <a:cubicBezTo>
                    <a:pt x="8" y="17"/>
                    <a:pt x="17" y="7"/>
                    <a:pt x="31" y="7"/>
                  </a:cubicBezTo>
                  <a:cubicBezTo>
                    <a:pt x="35" y="7"/>
                    <a:pt x="39" y="8"/>
                    <a:pt x="43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39" y="0"/>
                    <a:pt x="35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2" y="60"/>
                    <a:pt x="30" y="60"/>
                  </a:cubicBezTo>
                  <a:cubicBezTo>
                    <a:pt x="34" y="60"/>
                    <a:pt x="39" y="60"/>
                    <a:pt x="44" y="5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7">
              <a:extLst>
                <a:ext uri="{FF2B5EF4-FFF2-40B4-BE49-F238E27FC236}">
                  <a16:creationId xmlns:a16="http://schemas.microsoft.com/office/drawing/2014/main" id="{B7CBF642-9268-4EC6-AB4B-90B1F2EEC6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78744" y="329329"/>
              <a:ext cx="51961" cy="53959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9 h 45"/>
                <a:gd name="T12" fmla="*/ 8 w 44"/>
                <a:gd name="T13" fmla="*/ 23 h 45"/>
                <a:gd name="T14" fmla="*/ 22 w 44"/>
                <a:gd name="T15" fmla="*/ 7 h 45"/>
                <a:gd name="T16" fmla="*/ 35 w 44"/>
                <a:gd name="T17" fmla="*/ 23 h 45"/>
                <a:gd name="T18" fmla="*/ 22 w 44"/>
                <a:gd name="T19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9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35" y="45"/>
                    <a:pt x="44" y="35"/>
                    <a:pt x="44" y="23"/>
                  </a:cubicBezTo>
                  <a:cubicBezTo>
                    <a:pt x="44" y="10"/>
                    <a:pt x="35" y="0"/>
                    <a:pt x="22" y="0"/>
                  </a:cubicBezTo>
                  <a:moveTo>
                    <a:pt x="22" y="39"/>
                  </a:moveTo>
                  <a:cubicBezTo>
                    <a:pt x="13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30" y="7"/>
                    <a:pt x="35" y="15"/>
                    <a:pt x="35" y="23"/>
                  </a:cubicBezTo>
                  <a:cubicBezTo>
                    <a:pt x="35" y="31"/>
                    <a:pt x="31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8">
              <a:extLst>
                <a:ext uri="{FF2B5EF4-FFF2-40B4-BE49-F238E27FC236}">
                  <a16:creationId xmlns:a16="http://schemas.microsoft.com/office/drawing/2014/main" id="{53F07890-557E-4B8E-98AF-BCC605FCC9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4974" y="218413"/>
              <a:ext cx="49462" cy="56957"/>
            </a:xfrm>
            <a:custGeom>
              <a:avLst/>
              <a:gdLst>
                <a:gd name="T0" fmla="*/ 26 w 42"/>
                <a:gd name="T1" fmla="*/ 0 h 48"/>
                <a:gd name="T2" fmla="*/ 11 w 42"/>
                <a:gd name="T3" fmla="*/ 8 h 48"/>
                <a:gd name="T4" fmla="*/ 11 w 42"/>
                <a:gd name="T5" fmla="*/ 8 h 48"/>
                <a:gd name="T6" fmla="*/ 11 w 42"/>
                <a:gd name="T7" fmla="*/ 1 h 48"/>
                <a:gd name="T8" fmla="*/ 0 w 42"/>
                <a:gd name="T9" fmla="*/ 1 h 48"/>
                <a:gd name="T10" fmla="*/ 0 w 42"/>
                <a:gd name="T11" fmla="*/ 48 h 48"/>
                <a:gd name="T12" fmla="*/ 12 w 42"/>
                <a:gd name="T13" fmla="*/ 48 h 48"/>
                <a:gd name="T14" fmla="*/ 12 w 42"/>
                <a:gd name="T15" fmla="*/ 25 h 48"/>
                <a:gd name="T16" fmla="*/ 22 w 42"/>
                <a:gd name="T17" fmla="*/ 10 h 48"/>
                <a:gd name="T18" fmla="*/ 30 w 42"/>
                <a:gd name="T19" fmla="*/ 23 h 48"/>
                <a:gd name="T20" fmla="*/ 30 w 42"/>
                <a:gd name="T21" fmla="*/ 48 h 48"/>
                <a:gd name="T22" fmla="*/ 42 w 42"/>
                <a:gd name="T23" fmla="*/ 48 h 48"/>
                <a:gd name="T24" fmla="*/ 42 w 42"/>
                <a:gd name="T25" fmla="*/ 18 h 48"/>
                <a:gd name="T26" fmla="*/ 26 w 42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8">
                  <a:moveTo>
                    <a:pt x="26" y="0"/>
                  </a:moveTo>
                  <a:cubicBezTo>
                    <a:pt x="20" y="0"/>
                    <a:pt x="15" y="2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19"/>
                    <a:pt x="13" y="10"/>
                    <a:pt x="22" y="10"/>
                  </a:cubicBezTo>
                  <a:cubicBezTo>
                    <a:pt x="30" y="10"/>
                    <a:pt x="30" y="17"/>
                    <a:pt x="30" y="23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8"/>
                    <a:pt x="37" y="0"/>
                    <a:pt x="2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9">
              <a:extLst>
                <a:ext uri="{FF2B5EF4-FFF2-40B4-BE49-F238E27FC236}">
                  <a16:creationId xmlns:a16="http://schemas.microsoft.com/office/drawing/2014/main" id="{A014AF30-42BE-4287-8ED5-6AA95C5722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113021" y="218413"/>
              <a:ext cx="50962" cy="58456"/>
            </a:xfrm>
            <a:custGeom>
              <a:avLst/>
              <a:gdLst>
                <a:gd name="T0" fmla="*/ 24 w 43"/>
                <a:gd name="T1" fmla="*/ 49 h 49"/>
                <a:gd name="T2" fmla="*/ 40 w 43"/>
                <a:gd name="T3" fmla="*/ 45 h 49"/>
                <a:gd name="T4" fmla="*/ 40 w 43"/>
                <a:gd name="T5" fmla="*/ 35 h 49"/>
                <a:gd name="T6" fmla="*/ 25 w 43"/>
                <a:gd name="T7" fmla="*/ 40 h 49"/>
                <a:gd name="T8" fmla="*/ 11 w 43"/>
                <a:gd name="T9" fmla="*/ 28 h 49"/>
                <a:gd name="T10" fmla="*/ 43 w 43"/>
                <a:gd name="T11" fmla="*/ 28 h 49"/>
                <a:gd name="T12" fmla="*/ 21 w 43"/>
                <a:gd name="T13" fmla="*/ 0 h 49"/>
                <a:gd name="T14" fmla="*/ 0 w 43"/>
                <a:gd name="T15" fmla="*/ 25 h 49"/>
                <a:gd name="T16" fmla="*/ 24 w 43"/>
                <a:gd name="T17" fmla="*/ 49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4" y="49"/>
                  </a:move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moveTo>
                    <a:pt x="22" y="9"/>
                  </a:moveTo>
                  <a:cubicBezTo>
                    <a:pt x="29" y="9"/>
                    <a:pt x="31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0">
              <a:extLst>
                <a:ext uri="{FF2B5EF4-FFF2-40B4-BE49-F238E27FC236}">
                  <a16:creationId xmlns:a16="http://schemas.microsoft.com/office/drawing/2014/main" id="{186B52C5-A553-47D2-87A7-279EBAD57B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72021" y="218413"/>
              <a:ext cx="50962" cy="58456"/>
            </a:xfrm>
            <a:custGeom>
              <a:avLst/>
              <a:gdLst>
                <a:gd name="T0" fmla="*/ 40 w 43"/>
                <a:gd name="T1" fmla="*/ 45 h 49"/>
                <a:gd name="T2" fmla="*/ 40 w 43"/>
                <a:gd name="T3" fmla="*/ 35 h 49"/>
                <a:gd name="T4" fmla="*/ 25 w 43"/>
                <a:gd name="T5" fmla="*/ 40 h 49"/>
                <a:gd name="T6" fmla="*/ 11 w 43"/>
                <a:gd name="T7" fmla="*/ 28 h 49"/>
                <a:gd name="T8" fmla="*/ 43 w 43"/>
                <a:gd name="T9" fmla="*/ 28 h 49"/>
                <a:gd name="T10" fmla="*/ 21 w 43"/>
                <a:gd name="T11" fmla="*/ 0 h 49"/>
                <a:gd name="T12" fmla="*/ 0 w 43"/>
                <a:gd name="T13" fmla="*/ 25 h 49"/>
                <a:gd name="T14" fmla="*/ 24 w 43"/>
                <a:gd name="T15" fmla="*/ 49 h 49"/>
                <a:gd name="T16" fmla="*/ 40 w 43"/>
                <a:gd name="T17" fmla="*/ 45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40" y="4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moveTo>
                    <a:pt x="22" y="9"/>
                  </a:moveTo>
                  <a:cubicBezTo>
                    <a:pt x="29" y="9"/>
                    <a:pt x="32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1">
              <a:extLst>
                <a:ext uri="{FF2B5EF4-FFF2-40B4-BE49-F238E27FC236}">
                  <a16:creationId xmlns:a16="http://schemas.microsoft.com/office/drawing/2014/main" id="{74D8970E-7083-46F9-ACC0-A20015DD44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08600" y="198928"/>
              <a:ext cx="63951" cy="77941"/>
            </a:xfrm>
            <a:custGeom>
              <a:avLst/>
              <a:gdLst>
                <a:gd name="T0" fmla="*/ 34 w 54"/>
                <a:gd name="T1" fmla="*/ 65 h 65"/>
                <a:gd name="T2" fmla="*/ 54 w 54"/>
                <a:gd name="T3" fmla="*/ 61 h 65"/>
                <a:gd name="T4" fmla="*/ 54 w 54"/>
                <a:gd name="T5" fmla="*/ 28 h 65"/>
                <a:gd name="T6" fmla="*/ 29 w 54"/>
                <a:gd name="T7" fmla="*/ 28 h 65"/>
                <a:gd name="T8" fmla="*/ 29 w 54"/>
                <a:gd name="T9" fmla="*/ 38 h 65"/>
                <a:gd name="T10" fmla="*/ 42 w 54"/>
                <a:gd name="T11" fmla="*/ 38 h 65"/>
                <a:gd name="T12" fmla="*/ 42 w 54"/>
                <a:gd name="T13" fmla="*/ 54 h 65"/>
                <a:gd name="T14" fmla="*/ 34 w 54"/>
                <a:gd name="T15" fmla="*/ 55 h 65"/>
                <a:gd name="T16" fmla="*/ 13 w 54"/>
                <a:gd name="T17" fmla="*/ 32 h 65"/>
                <a:gd name="T18" fmla="*/ 36 w 54"/>
                <a:gd name="T19" fmla="*/ 10 h 65"/>
                <a:gd name="T20" fmla="*/ 52 w 54"/>
                <a:gd name="T21" fmla="*/ 13 h 65"/>
                <a:gd name="T22" fmla="*/ 53 w 54"/>
                <a:gd name="T23" fmla="*/ 3 h 65"/>
                <a:gd name="T24" fmla="*/ 34 w 54"/>
                <a:gd name="T25" fmla="*/ 0 h 65"/>
                <a:gd name="T26" fmla="*/ 0 w 54"/>
                <a:gd name="T27" fmla="*/ 33 h 65"/>
                <a:gd name="T28" fmla="*/ 34 w 54"/>
                <a:gd name="T2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65">
                  <a:moveTo>
                    <a:pt x="34" y="65"/>
                  </a:moveTo>
                  <a:cubicBezTo>
                    <a:pt x="41" y="65"/>
                    <a:pt x="48" y="63"/>
                    <a:pt x="54" y="6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0" y="54"/>
                    <a:pt x="38" y="55"/>
                    <a:pt x="34" y="55"/>
                  </a:cubicBezTo>
                  <a:cubicBezTo>
                    <a:pt x="21" y="55"/>
                    <a:pt x="13" y="45"/>
                    <a:pt x="13" y="32"/>
                  </a:cubicBezTo>
                  <a:cubicBezTo>
                    <a:pt x="13" y="20"/>
                    <a:pt x="21" y="10"/>
                    <a:pt x="36" y="10"/>
                  </a:cubicBezTo>
                  <a:cubicBezTo>
                    <a:pt x="41" y="10"/>
                    <a:pt x="47" y="11"/>
                    <a:pt x="52" y="1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7" y="1"/>
                    <a:pt x="42" y="0"/>
                    <a:pt x="34" y="0"/>
                  </a:cubicBezTo>
                  <a:cubicBezTo>
                    <a:pt x="13" y="0"/>
                    <a:pt x="0" y="12"/>
                    <a:pt x="0" y="33"/>
                  </a:cubicBezTo>
                  <a:cubicBezTo>
                    <a:pt x="0" y="54"/>
                    <a:pt x="14" y="65"/>
                    <a:pt x="34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2">
              <a:extLst>
                <a:ext uri="{FF2B5EF4-FFF2-40B4-BE49-F238E27FC236}">
                  <a16:creationId xmlns:a16="http://schemas.microsoft.com/office/drawing/2014/main" id="{C9FC5CDC-8049-4DC5-81CE-5EAE0DABB8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79819" y="218413"/>
              <a:ext cx="51461" cy="58456"/>
            </a:xfrm>
            <a:custGeom>
              <a:avLst/>
              <a:gdLst>
                <a:gd name="T0" fmla="*/ 39 w 43"/>
                <a:gd name="T1" fmla="*/ 35 h 49"/>
                <a:gd name="T2" fmla="*/ 24 w 43"/>
                <a:gd name="T3" fmla="*/ 40 h 49"/>
                <a:gd name="T4" fmla="*/ 11 w 43"/>
                <a:gd name="T5" fmla="*/ 28 h 49"/>
                <a:gd name="T6" fmla="*/ 43 w 43"/>
                <a:gd name="T7" fmla="*/ 28 h 49"/>
                <a:gd name="T8" fmla="*/ 21 w 43"/>
                <a:gd name="T9" fmla="*/ 0 h 49"/>
                <a:gd name="T10" fmla="*/ 0 w 43"/>
                <a:gd name="T11" fmla="*/ 25 h 49"/>
                <a:gd name="T12" fmla="*/ 24 w 43"/>
                <a:gd name="T13" fmla="*/ 49 h 49"/>
                <a:gd name="T14" fmla="*/ 39 w 43"/>
                <a:gd name="T15" fmla="*/ 45 h 49"/>
                <a:gd name="T16" fmla="*/ 39 w 43"/>
                <a:gd name="T17" fmla="*/ 35 h 49"/>
                <a:gd name="T18" fmla="*/ 22 w 43"/>
                <a:gd name="T19" fmla="*/ 9 h 49"/>
                <a:gd name="T20" fmla="*/ 31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39" y="35"/>
                  </a:move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8" y="49"/>
                    <a:pt x="24" y="49"/>
                  </a:cubicBezTo>
                  <a:cubicBezTo>
                    <a:pt x="30" y="49"/>
                    <a:pt x="35" y="47"/>
                    <a:pt x="39" y="45"/>
                  </a:cubicBezTo>
                  <a:lnTo>
                    <a:pt x="39" y="35"/>
                  </a:lnTo>
                  <a:close/>
                  <a:moveTo>
                    <a:pt x="22" y="9"/>
                  </a:moveTo>
                  <a:cubicBezTo>
                    <a:pt x="28" y="9"/>
                    <a:pt x="31" y="14"/>
                    <a:pt x="3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3">
              <a:extLst>
                <a:ext uri="{FF2B5EF4-FFF2-40B4-BE49-F238E27FC236}">
                  <a16:creationId xmlns:a16="http://schemas.microsoft.com/office/drawing/2014/main" id="{510EAF67-D94D-473B-9F2E-B0A0930D60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92931" y="203924"/>
              <a:ext cx="37971" cy="72945"/>
            </a:xfrm>
            <a:custGeom>
              <a:avLst/>
              <a:gdLst>
                <a:gd name="T0" fmla="*/ 8 w 32"/>
                <a:gd name="T1" fmla="*/ 46 h 61"/>
                <a:gd name="T2" fmla="*/ 23 w 32"/>
                <a:gd name="T3" fmla="*/ 61 h 61"/>
                <a:gd name="T4" fmla="*/ 32 w 32"/>
                <a:gd name="T5" fmla="*/ 60 h 61"/>
                <a:gd name="T6" fmla="*/ 32 w 32"/>
                <a:gd name="T7" fmla="*/ 50 h 61"/>
                <a:gd name="T8" fmla="*/ 26 w 32"/>
                <a:gd name="T9" fmla="*/ 51 h 61"/>
                <a:gd name="T10" fmla="*/ 20 w 32"/>
                <a:gd name="T11" fmla="*/ 44 h 61"/>
                <a:gd name="T12" fmla="*/ 20 w 32"/>
                <a:gd name="T13" fmla="*/ 22 h 61"/>
                <a:gd name="T14" fmla="*/ 31 w 32"/>
                <a:gd name="T15" fmla="*/ 22 h 61"/>
                <a:gd name="T16" fmla="*/ 31 w 32"/>
                <a:gd name="T17" fmla="*/ 13 h 61"/>
                <a:gd name="T18" fmla="*/ 20 w 32"/>
                <a:gd name="T19" fmla="*/ 13 h 61"/>
                <a:gd name="T20" fmla="*/ 20 w 32"/>
                <a:gd name="T21" fmla="*/ 0 h 61"/>
                <a:gd name="T22" fmla="*/ 8 w 32"/>
                <a:gd name="T23" fmla="*/ 4 h 61"/>
                <a:gd name="T24" fmla="*/ 8 w 32"/>
                <a:gd name="T25" fmla="*/ 13 h 61"/>
                <a:gd name="T26" fmla="*/ 0 w 32"/>
                <a:gd name="T27" fmla="*/ 13 h 61"/>
                <a:gd name="T28" fmla="*/ 0 w 32"/>
                <a:gd name="T29" fmla="*/ 22 h 61"/>
                <a:gd name="T30" fmla="*/ 8 w 32"/>
                <a:gd name="T31" fmla="*/ 22 h 61"/>
                <a:gd name="T32" fmla="*/ 8 w 32"/>
                <a:gd name="T3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61">
                  <a:moveTo>
                    <a:pt x="8" y="46"/>
                  </a:moveTo>
                  <a:cubicBezTo>
                    <a:pt x="8" y="55"/>
                    <a:pt x="14" y="61"/>
                    <a:pt x="23" y="61"/>
                  </a:cubicBezTo>
                  <a:cubicBezTo>
                    <a:pt x="27" y="61"/>
                    <a:pt x="29" y="60"/>
                    <a:pt x="32" y="6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51"/>
                    <a:pt x="28" y="51"/>
                    <a:pt x="26" y="51"/>
                  </a:cubicBezTo>
                  <a:cubicBezTo>
                    <a:pt x="22" y="51"/>
                    <a:pt x="20" y="48"/>
                    <a:pt x="20" y="4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lnTo>
                    <a:pt x="8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34">
              <a:extLst>
                <a:ext uri="{FF2B5EF4-FFF2-40B4-BE49-F238E27FC236}">
                  <a16:creationId xmlns:a16="http://schemas.microsoft.com/office/drawing/2014/main" id="{D616DDA1-FDC5-4A7A-849E-CB9397662C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47041" y="196429"/>
              <a:ext cx="13989" cy="1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35">
              <a:extLst>
                <a:ext uri="{FF2B5EF4-FFF2-40B4-BE49-F238E27FC236}">
                  <a16:creationId xmlns:a16="http://schemas.microsoft.com/office/drawing/2014/main" id="{944BF604-5041-4893-BBCC-53BFBA3263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47041" y="219412"/>
              <a:ext cx="13989" cy="55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6">
              <a:extLst>
                <a:ext uri="{FF2B5EF4-FFF2-40B4-BE49-F238E27FC236}">
                  <a16:creationId xmlns:a16="http://schemas.microsoft.com/office/drawing/2014/main" id="{AEAE3F27-5A4E-4D74-9FD9-8DDE6D9454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28857" y="196429"/>
              <a:ext cx="49963" cy="78941"/>
            </a:xfrm>
            <a:custGeom>
              <a:avLst/>
              <a:gdLst>
                <a:gd name="T0" fmla="*/ 29 w 100"/>
                <a:gd name="T1" fmla="*/ 103 h 158"/>
                <a:gd name="T2" fmla="*/ 29 w 100"/>
                <a:gd name="T3" fmla="*/ 103 h 158"/>
                <a:gd name="T4" fmla="*/ 64 w 100"/>
                <a:gd name="T5" fmla="*/ 158 h 158"/>
                <a:gd name="T6" fmla="*/ 100 w 100"/>
                <a:gd name="T7" fmla="*/ 158 h 158"/>
                <a:gd name="T8" fmla="*/ 55 w 100"/>
                <a:gd name="T9" fmla="*/ 96 h 158"/>
                <a:gd name="T10" fmla="*/ 95 w 100"/>
                <a:gd name="T11" fmla="*/ 46 h 158"/>
                <a:gd name="T12" fmla="*/ 62 w 100"/>
                <a:gd name="T13" fmla="*/ 46 h 158"/>
                <a:gd name="T14" fmla="*/ 29 w 100"/>
                <a:gd name="T15" fmla="*/ 91 h 158"/>
                <a:gd name="T16" fmla="*/ 29 w 100"/>
                <a:gd name="T17" fmla="*/ 91 h 158"/>
                <a:gd name="T18" fmla="*/ 29 w 100"/>
                <a:gd name="T19" fmla="*/ 0 h 158"/>
                <a:gd name="T20" fmla="*/ 0 w 100"/>
                <a:gd name="T21" fmla="*/ 0 h 158"/>
                <a:gd name="T22" fmla="*/ 0 w 100"/>
                <a:gd name="T23" fmla="*/ 158 h 158"/>
                <a:gd name="T24" fmla="*/ 29 w 100"/>
                <a:gd name="T25" fmla="*/ 158 h 158"/>
                <a:gd name="T26" fmla="*/ 29 w 100"/>
                <a:gd name="T27" fmla="*/ 10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158">
                  <a:moveTo>
                    <a:pt x="29" y="103"/>
                  </a:moveTo>
                  <a:lnTo>
                    <a:pt x="29" y="103"/>
                  </a:lnTo>
                  <a:lnTo>
                    <a:pt x="64" y="158"/>
                  </a:lnTo>
                  <a:lnTo>
                    <a:pt x="100" y="158"/>
                  </a:lnTo>
                  <a:lnTo>
                    <a:pt x="55" y="96"/>
                  </a:lnTo>
                  <a:lnTo>
                    <a:pt x="95" y="46"/>
                  </a:lnTo>
                  <a:lnTo>
                    <a:pt x="62" y="46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29" y="158"/>
                  </a:lnTo>
                  <a:lnTo>
                    <a:pt x="29" y="1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7">
              <a:extLst>
                <a:ext uri="{FF2B5EF4-FFF2-40B4-BE49-F238E27FC236}">
                  <a16:creationId xmlns:a16="http://schemas.microsoft.com/office/drawing/2014/main" id="{474B5F49-5EF5-403D-A1AD-B3C9D4D1E7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72475" y="218413"/>
              <a:ext cx="38970" cy="58456"/>
            </a:xfrm>
            <a:custGeom>
              <a:avLst/>
              <a:gdLst>
                <a:gd name="T0" fmla="*/ 12 w 33"/>
                <a:gd name="T1" fmla="*/ 14 h 49"/>
                <a:gd name="T2" fmla="*/ 19 w 33"/>
                <a:gd name="T3" fmla="*/ 9 h 49"/>
                <a:gd name="T4" fmla="*/ 30 w 33"/>
                <a:gd name="T5" fmla="*/ 11 h 49"/>
                <a:gd name="T6" fmla="*/ 31 w 33"/>
                <a:gd name="T7" fmla="*/ 2 h 49"/>
                <a:gd name="T8" fmla="*/ 18 w 33"/>
                <a:gd name="T9" fmla="*/ 0 h 49"/>
                <a:gd name="T10" fmla="*/ 0 w 33"/>
                <a:gd name="T11" fmla="*/ 15 h 49"/>
                <a:gd name="T12" fmla="*/ 21 w 33"/>
                <a:gd name="T13" fmla="*/ 34 h 49"/>
                <a:gd name="T14" fmla="*/ 13 w 33"/>
                <a:gd name="T15" fmla="*/ 40 h 49"/>
                <a:gd name="T16" fmla="*/ 1 w 33"/>
                <a:gd name="T17" fmla="*/ 37 h 49"/>
                <a:gd name="T18" fmla="*/ 0 w 33"/>
                <a:gd name="T19" fmla="*/ 47 h 49"/>
                <a:gd name="T20" fmla="*/ 14 w 33"/>
                <a:gd name="T21" fmla="*/ 49 h 49"/>
                <a:gd name="T22" fmla="*/ 33 w 33"/>
                <a:gd name="T23" fmla="*/ 34 h 49"/>
                <a:gd name="T24" fmla="*/ 12 w 33"/>
                <a:gd name="T25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49">
                  <a:moveTo>
                    <a:pt x="12" y="14"/>
                  </a:moveTo>
                  <a:cubicBezTo>
                    <a:pt x="12" y="10"/>
                    <a:pt x="16" y="9"/>
                    <a:pt x="19" y="9"/>
                  </a:cubicBezTo>
                  <a:cubicBezTo>
                    <a:pt x="24" y="9"/>
                    <a:pt x="26" y="10"/>
                    <a:pt x="30" y="1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7" y="1"/>
                    <a:pt x="23" y="0"/>
                    <a:pt x="18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31"/>
                    <a:pt x="21" y="25"/>
                    <a:pt x="21" y="34"/>
                  </a:cubicBezTo>
                  <a:cubicBezTo>
                    <a:pt x="21" y="39"/>
                    <a:pt x="16" y="40"/>
                    <a:pt x="13" y="40"/>
                  </a:cubicBezTo>
                  <a:cubicBezTo>
                    <a:pt x="9" y="40"/>
                    <a:pt x="5" y="39"/>
                    <a:pt x="1" y="3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" y="48"/>
                    <a:pt x="9" y="49"/>
                    <a:pt x="14" y="49"/>
                  </a:cubicBezTo>
                  <a:cubicBezTo>
                    <a:pt x="24" y="49"/>
                    <a:pt x="33" y="44"/>
                    <a:pt x="33" y="34"/>
                  </a:cubicBezTo>
                  <a:cubicBezTo>
                    <a:pt x="33" y="17"/>
                    <a:pt x="12" y="22"/>
                    <a:pt x="12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8">
              <a:extLst>
                <a:ext uri="{FF2B5EF4-FFF2-40B4-BE49-F238E27FC236}">
                  <a16:creationId xmlns:a16="http://schemas.microsoft.com/office/drawing/2014/main" id="{A4730B1E-409F-4DA8-99E2-E4198D0D99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13218" y="200426"/>
              <a:ext cx="63951" cy="74944"/>
            </a:xfrm>
            <a:custGeom>
              <a:avLst/>
              <a:gdLst>
                <a:gd name="T0" fmla="*/ 54 w 54"/>
                <a:gd name="T1" fmla="*/ 31 h 63"/>
                <a:gd name="T2" fmla="*/ 18 w 54"/>
                <a:gd name="T3" fmla="*/ 0 h 63"/>
                <a:gd name="T4" fmla="*/ 0 w 54"/>
                <a:gd name="T5" fmla="*/ 0 h 63"/>
                <a:gd name="T6" fmla="*/ 0 w 54"/>
                <a:gd name="T7" fmla="*/ 63 h 63"/>
                <a:gd name="T8" fmla="*/ 18 w 54"/>
                <a:gd name="T9" fmla="*/ 63 h 63"/>
                <a:gd name="T10" fmla="*/ 54 w 54"/>
                <a:gd name="T11" fmla="*/ 31 h 63"/>
                <a:gd name="T12" fmla="*/ 20 w 54"/>
                <a:gd name="T13" fmla="*/ 53 h 63"/>
                <a:gd name="T14" fmla="*/ 13 w 54"/>
                <a:gd name="T15" fmla="*/ 53 h 63"/>
                <a:gd name="T16" fmla="*/ 13 w 54"/>
                <a:gd name="T17" fmla="*/ 10 h 63"/>
                <a:gd name="T18" fmla="*/ 20 w 54"/>
                <a:gd name="T19" fmla="*/ 10 h 63"/>
                <a:gd name="T20" fmla="*/ 41 w 54"/>
                <a:gd name="T21" fmla="*/ 31 h 63"/>
                <a:gd name="T22" fmla="*/ 20 w 54"/>
                <a:gd name="T23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63">
                  <a:moveTo>
                    <a:pt x="54" y="31"/>
                  </a:moveTo>
                  <a:cubicBezTo>
                    <a:pt x="54" y="6"/>
                    <a:pt x="37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37" y="63"/>
                    <a:pt x="54" y="56"/>
                    <a:pt x="54" y="31"/>
                  </a:cubicBezTo>
                  <a:moveTo>
                    <a:pt x="20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0" y="10"/>
                    <a:pt x="41" y="18"/>
                    <a:pt x="41" y="31"/>
                  </a:cubicBezTo>
                  <a:cubicBezTo>
                    <a:pt x="41" y="45"/>
                    <a:pt x="30" y="53"/>
                    <a:pt x="20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9">
              <a:extLst>
                <a:ext uri="{FF2B5EF4-FFF2-40B4-BE49-F238E27FC236}">
                  <a16:creationId xmlns:a16="http://schemas.microsoft.com/office/drawing/2014/main" id="{DE821288-2225-465C-8280-3852156CC0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41121" y="219412"/>
              <a:ext cx="55958" cy="55958"/>
            </a:xfrm>
            <a:custGeom>
              <a:avLst/>
              <a:gdLst>
                <a:gd name="T0" fmla="*/ 112 w 112"/>
                <a:gd name="T1" fmla="*/ 0 h 112"/>
                <a:gd name="T2" fmla="*/ 83 w 112"/>
                <a:gd name="T3" fmla="*/ 0 h 112"/>
                <a:gd name="T4" fmla="*/ 57 w 112"/>
                <a:gd name="T5" fmla="*/ 81 h 112"/>
                <a:gd name="T6" fmla="*/ 57 w 112"/>
                <a:gd name="T7" fmla="*/ 81 h 112"/>
                <a:gd name="T8" fmla="*/ 29 w 112"/>
                <a:gd name="T9" fmla="*/ 0 h 112"/>
                <a:gd name="T10" fmla="*/ 0 w 112"/>
                <a:gd name="T11" fmla="*/ 0 h 112"/>
                <a:gd name="T12" fmla="*/ 41 w 112"/>
                <a:gd name="T13" fmla="*/ 112 h 112"/>
                <a:gd name="T14" fmla="*/ 72 w 112"/>
                <a:gd name="T15" fmla="*/ 112 h 112"/>
                <a:gd name="T16" fmla="*/ 112 w 112"/>
                <a:gd name="T1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112">
                  <a:moveTo>
                    <a:pt x="112" y="0"/>
                  </a:moveTo>
                  <a:lnTo>
                    <a:pt x="83" y="0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29" y="0"/>
                  </a:lnTo>
                  <a:lnTo>
                    <a:pt x="0" y="0"/>
                  </a:lnTo>
                  <a:lnTo>
                    <a:pt x="41" y="112"/>
                  </a:lnTo>
                  <a:lnTo>
                    <a:pt x="7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40">
              <a:extLst>
                <a:ext uri="{FF2B5EF4-FFF2-40B4-BE49-F238E27FC236}">
                  <a16:creationId xmlns:a16="http://schemas.microsoft.com/office/drawing/2014/main" id="{1BDAEA90-2911-4FFA-914C-2707FE8180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895" y="218413"/>
              <a:ext cx="41469" cy="58456"/>
            </a:xfrm>
            <a:custGeom>
              <a:avLst/>
              <a:gdLst>
                <a:gd name="T0" fmla="*/ 23 w 35"/>
                <a:gd name="T1" fmla="*/ 49 h 49"/>
                <a:gd name="T2" fmla="*/ 35 w 35"/>
                <a:gd name="T3" fmla="*/ 47 h 49"/>
                <a:gd name="T4" fmla="*/ 34 w 35"/>
                <a:gd name="T5" fmla="*/ 37 h 49"/>
                <a:gd name="T6" fmla="*/ 25 w 35"/>
                <a:gd name="T7" fmla="*/ 39 h 49"/>
                <a:gd name="T8" fmla="*/ 13 w 35"/>
                <a:gd name="T9" fmla="*/ 24 h 49"/>
                <a:gd name="T10" fmla="*/ 25 w 35"/>
                <a:gd name="T11" fmla="*/ 10 h 49"/>
                <a:gd name="T12" fmla="*/ 33 w 35"/>
                <a:gd name="T13" fmla="*/ 11 h 49"/>
                <a:gd name="T14" fmla="*/ 34 w 35"/>
                <a:gd name="T15" fmla="*/ 2 h 49"/>
                <a:gd name="T16" fmla="*/ 22 w 35"/>
                <a:gd name="T17" fmla="*/ 0 h 49"/>
                <a:gd name="T18" fmla="*/ 0 w 35"/>
                <a:gd name="T19" fmla="*/ 24 h 49"/>
                <a:gd name="T20" fmla="*/ 23 w 35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9">
                  <a:moveTo>
                    <a:pt x="23" y="49"/>
                  </a:moveTo>
                  <a:cubicBezTo>
                    <a:pt x="28" y="49"/>
                    <a:pt x="31" y="48"/>
                    <a:pt x="35" y="4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8" y="39"/>
                    <a:pt x="25" y="39"/>
                  </a:cubicBezTo>
                  <a:cubicBezTo>
                    <a:pt x="17" y="39"/>
                    <a:pt x="13" y="33"/>
                    <a:pt x="13" y="24"/>
                  </a:cubicBezTo>
                  <a:cubicBezTo>
                    <a:pt x="13" y="16"/>
                    <a:pt x="17" y="10"/>
                    <a:pt x="25" y="10"/>
                  </a:cubicBezTo>
                  <a:cubicBezTo>
                    <a:pt x="28" y="10"/>
                    <a:pt x="31" y="10"/>
                    <a:pt x="33" y="1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1" y="1"/>
                    <a:pt x="27" y="0"/>
                    <a:pt x="22" y="0"/>
                  </a:cubicBezTo>
                  <a:cubicBezTo>
                    <a:pt x="8" y="0"/>
                    <a:pt x="0" y="11"/>
                    <a:pt x="0" y="24"/>
                  </a:cubicBezTo>
                  <a:cubicBezTo>
                    <a:pt x="0" y="38"/>
                    <a:pt x="8" y="49"/>
                    <a:pt x="23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Rectangle 41">
              <a:extLst>
                <a:ext uri="{FF2B5EF4-FFF2-40B4-BE49-F238E27FC236}">
                  <a16:creationId xmlns:a16="http://schemas.microsoft.com/office/drawing/2014/main" id="{87A5036E-8B99-4EE2-9F22-6FB2A4F267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88040" y="196429"/>
              <a:ext cx="13989" cy="1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2">
              <a:extLst>
                <a:ext uri="{FF2B5EF4-FFF2-40B4-BE49-F238E27FC236}">
                  <a16:creationId xmlns:a16="http://schemas.microsoft.com/office/drawing/2014/main" id="{3588FFCA-6219-473B-9E22-35F8793658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18441" y="218413"/>
              <a:ext cx="50962" cy="58456"/>
            </a:xfrm>
            <a:custGeom>
              <a:avLst/>
              <a:gdLst>
                <a:gd name="T0" fmla="*/ 22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5 w 43"/>
                <a:gd name="T11" fmla="*/ 40 h 49"/>
                <a:gd name="T12" fmla="*/ 12 w 43"/>
                <a:gd name="T13" fmla="*/ 28 h 49"/>
                <a:gd name="T14" fmla="*/ 43 w 43"/>
                <a:gd name="T15" fmla="*/ 28 h 49"/>
                <a:gd name="T16" fmla="*/ 22 w 43"/>
                <a:gd name="T17" fmla="*/ 0 h 49"/>
                <a:gd name="T18" fmla="*/ 12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2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2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8"/>
                    <a:pt x="31" y="40"/>
                    <a:pt x="25" y="40"/>
                  </a:cubicBezTo>
                  <a:cubicBezTo>
                    <a:pt x="17" y="40"/>
                    <a:pt x="12" y="36"/>
                    <a:pt x="1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9" y="0"/>
                    <a:pt x="22" y="0"/>
                  </a:cubicBezTo>
                  <a:moveTo>
                    <a:pt x="12" y="20"/>
                  </a:moveTo>
                  <a:cubicBezTo>
                    <a:pt x="12" y="14"/>
                    <a:pt x="16" y="9"/>
                    <a:pt x="22" y="9"/>
                  </a:cubicBezTo>
                  <a:cubicBezTo>
                    <a:pt x="29" y="9"/>
                    <a:pt x="32" y="14"/>
                    <a:pt x="32" y="20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3">
              <a:extLst>
                <a:ext uri="{FF2B5EF4-FFF2-40B4-BE49-F238E27FC236}">
                  <a16:creationId xmlns:a16="http://schemas.microsoft.com/office/drawing/2014/main" id="{8EB6509F-E68C-4DDD-9B87-988A0C321D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5572" y="218413"/>
              <a:ext cx="32975" cy="56957"/>
            </a:xfrm>
            <a:custGeom>
              <a:avLst/>
              <a:gdLst>
                <a:gd name="T0" fmla="*/ 22 w 28"/>
                <a:gd name="T1" fmla="*/ 12 h 48"/>
                <a:gd name="T2" fmla="*/ 28 w 28"/>
                <a:gd name="T3" fmla="*/ 13 h 48"/>
                <a:gd name="T4" fmla="*/ 28 w 28"/>
                <a:gd name="T5" fmla="*/ 1 h 48"/>
                <a:gd name="T6" fmla="*/ 24 w 28"/>
                <a:gd name="T7" fmla="*/ 0 h 48"/>
                <a:gd name="T8" fmla="*/ 11 w 28"/>
                <a:gd name="T9" fmla="*/ 12 h 48"/>
                <a:gd name="T10" fmla="*/ 11 w 28"/>
                <a:gd name="T11" fmla="*/ 12 h 48"/>
                <a:gd name="T12" fmla="*/ 11 w 28"/>
                <a:gd name="T13" fmla="*/ 1 h 48"/>
                <a:gd name="T14" fmla="*/ 0 w 28"/>
                <a:gd name="T15" fmla="*/ 1 h 48"/>
                <a:gd name="T16" fmla="*/ 0 w 28"/>
                <a:gd name="T17" fmla="*/ 48 h 48"/>
                <a:gd name="T18" fmla="*/ 12 w 28"/>
                <a:gd name="T19" fmla="*/ 48 h 48"/>
                <a:gd name="T20" fmla="*/ 12 w 28"/>
                <a:gd name="T21" fmla="*/ 31 h 48"/>
                <a:gd name="T22" fmla="*/ 22 w 28"/>
                <a:gd name="T23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8">
                  <a:moveTo>
                    <a:pt x="22" y="12"/>
                  </a:moveTo>
                  <a:cubicBezTo>
                    <a:pt x="24" y="12"/>
                    <a:pt x="26" y="12"/>
                    <a:pt x="28" y="1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7" y="0"/>
                    <a:pt x="12" y="8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24"/>
                    <a:pt x="12" y="12"/>
                    <a:pt x="22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4">
              <a:extLst>
                <a:ext uri="{FF2B5EF4-FFF2-40B4-BE49-F238E27FC236}">
                  <a16:creationId xmlns:a16="http://schemas.microsoft.com/office/drawing/2014/main" id="{39D3E57D-A8FF-47E4-B30C-B6DCB5FB8B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85663" y="218413"/>
              <a:ext cx="50962" cy="58456"/>
            </a:xfrm>
            <a:custGeom>
              <a:avLst/>
              <a:gdLst>
                <a:gd name="T0" fmla="*/ 21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4 w 43"/>
                <a:gd name="T11" fmla="*/ 40 h 49"/>
                <a:gd name="T12" fmla="*/ 11 w 43"/>
                <a:gd name="T13" fmla="*/ 28 h 49"/>
                <a:gd name="T14" fmla="*/ 43 w 43"/>
                <a:gd name="T15" fmla="*/ 28 h 49"/>
                <a:gd name="T16" fmla="*/ 21 w 43"/>
                <a:gd name="T17" fmla="*/ 0 h 49"/>
                <a:gd name="T18" fmla="*/ 11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1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1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0" y="49"/>
                    <a:pt x="35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moveTo>
                    <a:pt x="11" y="20"/>
                  </a:moveTo>
                  <a:cubicBezTo>
                    <a:pt x="12" y="14"/>
                    <a:pt x="15" y="9"/>
                    <a:pt x="22" y="9"/>
                  </a:cubicBezTo>
                  <a:cubicBezTo>
                    <a:pt x="29" y="9"/>
                    <a:pt x="31" y="14"/>
                    <a:pt x="32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45">
              <a:extLst>
                <a:ext uri="{FF2B5EF4-FFF2-40B4-BE49-F238E27FC236}">
                  <a16:creationId xmlns:a16="http://schemas.microsoft.com/office/drawing/2014/main" id="{2C2A3747-C80A-42B5-9DF4-E5A1DA0308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88040" y="219412"/>
              <a:ext cx="13989" cy="55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6">
              <a:extLst>
                <a:ext uri="{FF2B5EF4-FFF2-40B4-BE49-F238E27FC236}">
                  <a16:creationId xmlns:a16="http://schemas.microsoft.com/office/drawing/2014/main" id="{7668C4B7-B83E-4A34-B958-DF2F5B6F14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5269" y="220411"/>
              <a:ext cx="53459" cy="54959"/>
            </a:xfrm>
            <a:custGeom>
              <a:avLst/>
              <a:gdLst>
                <a:gd name="T0" fmla="*/ 107 w 107"/>
                <a:gd name="T1" fmla="*/ 48 h 110"/>
                <a:gd name="T2" fmla="*/ 62 w 107"/>
                <a:gd name="T3" fmla="*/ 48 h 110"/>
                <a:gd name="T4" fmla="*/ 62 w 107"/>
                <a:gd name="T5" fmla="*/ 0 h 110"/>
                <a:gd name="T6" fmla="*/ 45 w 107"/>
                <a:gd name="T7" fmla="*/ 0 h 110"/>
                <a:gd name="T8" fmla="*/ 45 w 107"/>
                <a:gd name="T9" fmla="*/ 48 h 110"/>
                <a:gd name="T10" fmla="*/ 0 w 107"/>
                <a:gd name="T11" fmla="*/ 48 h 110"/>
                <a:gd name="T12" fmla="*/ 0 w 107"/>
                <a:gd name="T13" fmla="*/ 63 h 110"/>
                <a:gd name="T14" fmla="*/ 45 w 107"/>
                <a:gd name="T15" fmla="*/ 63 h 110"/>
                <a:gd name="T16" fmla="*/ 45 w 107"/>
                <a:gd name="T17" fmla="*/ 110 h 110"/>
                <a:gd name="T18" fmla="*/ 62 w 107"/>
                <a:gd name="T19" fmla="*/ 110 h 110"/>
                <a:gd name="T20" fmla="*/ 62 w 107"/>
                <a:gd name="T21" fmla="*/ 63 h 110"/>
                <a:gd name="T22" fmla="*/ 107 w 107"/>
                <a:gd name="T23" fmla="*/ 63 h 110"/>
                <a:gd name="T24" fmla="*/ 107 w 107"/>
                <a:gd name="T25" fmla="*/ 4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107" y="48"/>
                  </a:moveTo>
                  <a:lnTo>
                    <a:pt x="62" y="48"/>
                  </a:lnTo>
                  <a:lnTo>
                    <a:pt x="62" y="0"/>
                  </a:lnTo>
                  <a:lnTo>
                    <a:pt x="45" y="0"/>
                  </a:lnTo>
                  <a:lnTo>
                    <a:pt x="45" y="48"/>
                  </a:lnTo>
                  <a:lnTo>
                    <a:pt x="0" y="48"/>
                  </a:lnTo>
                  <a:lnTo>
                    <a:pt x="0" y="63"/>
                  </a:lnTo>
                  <a:lnTo>
                    <a:pt x="45" y="63"/>
                  </a:lnTo>
                  <a:lnTo>
                    <a:pt x="45" y="110"/>
                  </a:lnTo>
                  <a:lnTo>
                    <a:pt x="62" y="110"/>
                  </a:lnTo>
                  <a:lnTo>
                    <a:pt x="62" y="63"/>
                  </a:lnTo>
                  <a:lnTo>
                    <a:pt x="107" y="63"/>
                  </a:lnTo>
                  <a:lnTo>
                    <a:pt x="107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2123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057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D529BF9B-55C1-4AE2-A381-FDCB4C638F3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20000">
                <a:srgbClr val="00004B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FC6BF0D2-A967-44CC-BD9E-3C9589385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838"/>
          <a:stretch/>
        </p:blipFill>
        <p:spPr>
          <a:xfrm flipH="1">
            <a:off x="0" y="0"/>
            <a:ext cx="8610155" cy="5143500"/>
          </a:xfrm>
          <a:prstGeom prst="rect">
            <a:avLst/>
          </a:prstGeom>
        </p:spPr>
      </p:pic>
      <p:pic>
        <p:nvPicPr>
          <p:cNvPr id="6" name="Grafik 5">
            <a:hlinkClick r:id="rId3"/>
            <a:extLst>
              <a:ext uri="{FF2B5EF4-FFF2-40B4-BE49-F238E27FC236}">
                <a16:creationId xmlns:a16="http://schemas.microsoft.com/office/drawing/2014/main" id="{CC84D288-6D78-4352-BBA5-51747348ED5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413" y="2749924"/>
            <a:ext cx="288000" cy="288000"/>
          </a:xfrm>
          <a:prstGeom prst="rect">
            <a:avLst/>
          </a:prstGeom>
        </p:spPr>
      </p:pic>
      <p:pic>
        <p:nvPicPr>
          <p:cNvPr id="8" name="Grafik 7">
            <a:hlinkClick r:id="rId5"/>
            <a:extLst>
              <a:ext uri="{FF2B5EF4-FFF2-40B4-BE49-F238E27FC236}">
                <a16:creationId xmlns:a16="http://schemas.microsoft.com/office/drawing/2014/main" id="{D895CD13-24C3-4559-B275-9B6A2E994F8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2089" y="2749924"/>
            <a:ext cx="288000" cy="288000"/>
          </a:xfrm>
          <a:prstGeom prst="rect">
            <a:avLst/>
          </a:prstGeom>
        </p:spPr>
      </p:pic>
      <p:pic>
        <p:nvPicPr>
          <p:cNvPr id="10" name="Grafik 9">
            <a:hlinkClick r:id="rId7"/>
            <a:extLst>
              <a:ext uri="{FF2B5EF4-FFF2-40B4-BE49-F238E27FC236}">
                <a16:creationId xmlns:a16="http://schemas.microsoft.com/office/drawing/2014/main" id="{E7B35383-38FE-41D8-939F-652C2E13C99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0765" y="2749924"/>
            <a:ext cx="288000" cy="288000"/>
          </a:xfrm>
          <a:prstGeom prst="rect">
            <a:avLst/>
          </a:prstGeom>
        </p:spPr>
      </p:pic>
      <p:pic>
        <p:nvPicPr>
          <p:cNvPr id="12" name="Grafik 11">
            <a:hlinkClick r:id="rId9"/>
            <a:extLst>
              <a:ext uri="{FF2B5EF4-FFF2-40B4-BE49-F238E27FC236}">
                <a16:creationId xmlns:a16="http://schemas.microsoft.com/office/drawing/2014/main" id="{0BB94425-C256-4C0F-A69D-DD85463097F1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9442" y="2740977"/>
            <a:ext cx="288000" cy="296947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26C526EA-2D30-4BCC-86E6-A3C1790D5808}"/>
              </a:ext>
            </a:extLst>
          </p:cNvPr>
          <p:cNvSpPr txBox="1"/>
          <p:nvPr/>
        </p:nvSpPr>
        <p:spPr>
          <a:xfrm>
            <a:off x="256309" y="1347788"/>
            <a:ext cx="2802804" cy="1223962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l">
              <a:lnSpc>
                <a:spcPts val="4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600" b="1" noProof="0" dirty="0">
                <a:solidFill>
                  <a:schemeClr val="bg1"/>
                </a:solidFill>
              </a:rPr>
              <a:t>Creating Confidence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5C5C17-45F3-4FF4-A565-157D5744E1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6309" y="3233533"/>
            <a:ext cx="4244254" cy="900000"/>
          </a:xfrm>
        </p:spPr>
        <p:txBody>
          <a:bodyPr lIns="0" rIns="0"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  <a:lvl2pPr>
              <a:buNone/>
              <a:defRPr sz="1200">
                <a:solidFill>
                  <a:schemeClr val="bg1"/>
                </a:solidFill>
              </a:defRPr>
            </a:lvl2pPr>
            <a:lvl3pPr>
              <a:buNone/>
              <a:defRPr sz="1200">
                <a:solidFill>
                  <a:schemeClr val="bg1"/>
                </a:solidFill>
              </a:defRPr>
            </a:lvl3pPr>
            <a:lvl4pPr>
              <a:buNone/>
              <a:defRPr sz="1200">
                <a:solidFill>
                  <a:schemeClr val="bg1"/>
                </a:solidFill>
              </a:defRPr>
            </a:lvl4pPr>
            <a:lvl5pPr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Sender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F95BFD00-2B17-4646-A50B-AFBB6E20E1FC}"/>
              </a:ext>
            </a:extLst>
          </p:cNvPr>
          <p:cNvGrpSpPr/>
          <p:nvPr/>
        </p:nvGrpSpPr>
        <p:grpSpPr>
          <a:xfrm>
            <a:off x="188697" y="4716000"/>
            <a:ext cx="1433792" cy="324000"/>
            <a:chOff x="105570" y="4802907"/>
            <a:chExt cx="1433792" cy="324000"/>
          </a:xfrm>
        </p:grpSpPr>
        <p:sp>
          <p:nvSpPr>
            <p:cNvPr id="56" name="AutoShape 5">
              <a:extLst>
                <a:ext uri="{FF2B5EF4-FFF2-40B4-BE49-F238E27FC236}">
                  <a16:creationId xmlns:a16="http://schemas.microsoft.com/office/drawing/2014/main" id="{88DE7D28-DEBC-4A50-9FEE-835D921A517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5570" y="4802907"/>
              <a:ext cx="1433792" cy="324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D71AFDBE-3311-45E3-8D3E-947473A914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656" y="4875062"/>
              <a:ext cx="355189" cy="178293"/>
            </a:xfrm>
            <a:custGeom>
              <a:avLst/>
              <a:gdLst>
                <a:gd name="T0" fmla="*/ 241 w 321"/>
                <a:gd name="T1" fmla="*/ 0 h 160"/>
                <a:gd name="T2" fmla="*/ 146 w 321"/>
                <a:gd name="T3" fmla="*/ 0 h 160"/>
                <a:gd name="T4" fmla="*/ 146 w 321"/>
                <a:gd name="T5" fmla="*/ 66 h 160"/>
                <a:gd name="T6" fmla="*/ 80 w 321"/>
                <a:gd name="T7" fmla="*/ 66 h 160"/>
                <a:gd name="T8" fmla="*/ 80 w 321"/>
                <a:gd name="T9" fmla="*/ 94 h 160"/>
                <a:gd name="T10" fmla="*/ 146 w 321"/>
                <a:gd name="T11" fmla="*/ 94 h 160"/>
                <a:gd name="T12" fmla="*/ 146 w 321"/>
                <a:gd name="T13" fmla="*/ 132 h 160"/>
                <a:gd name="T14" fmla="*/ 80 w 321"/>
                <a:gd name="T15" fmla="*/ 132 h 160"/>
                <a:gd name="T16" fmla="*/ 28 w 321"/>
                <a:gd name="T17" fmla="*/ 80 h 160"/>
                <a:gd name="T18" fmla="*/ 80 w 321"/>
                <a:gd name="T19" fmla="*/ 28 h 160"/>
                <a:gd name="T20" fmla="*/ 113 w 321"/>
                <a:gd name="T21" fmla="*/ 28 h 160"/>
                <a:gd name="T22" fmla="*/ 113 w 321"/>
                <a:gd name="T23" fmla="*/ 0 h 160"/>
                <a:gd name="T24" fmla="*/ 80 w 321"/>
                <a:gd name="T25" fmla="*/ 0 h 160"/>
                <a:gd name="T26" fmla="*/ 0 w 321"/>
                <a:gd name="T27" fmla="*/ 80 h 160"/>
                <a:gd name="T28" fmla="*/ 80 w 321"/>
                <a:gd name="T29" fmla="*/ 160 h 160"/>
                <a:gd name="T30" fmla="*/ 241 w 321"/>
                <a:gd name="T31" fmla="*/ 160 h 160"/>
                <a:gd name="T32" fmla="*/ 321 w 321"/>
                <a:gd name="T33" fmla="*/ 80 h 160"/>
                <a:gd name="T34" fmla="*/ 241 w 321"/>
                <a:gd name="T35" fmla="*/ 0 h 160"/>
                <a:gd name="T36" fmla="*/ 241 w 321"/>
                <a:gd name="T37" fmla="*/ 132 h 160"/>
                <a:gd name="T38" fmla="*/ 175 w 321"/>
                <a:gd name="T39" fmla="*/ 132 h 160"/>
                <a:gd name="T40" fmla="*/ 175 w 321"/>
                <a:gd name="T41" fmla="*/ 94 h 160"/>
                <a:gd name="T42" fmla="*/ 241 w 321"/>
                <a:gd name="T43" fmla="*/ 94 h 160"/>
                <a:gd name="T44" fmla="*/ 241 w 321"/>
                <a:gd name="T45" fmla="*/ 66 h 160"/>
                <a:gd name="T46" fmla="*/ 175 w 321"/>
                <a:gd name="T47" fmla="*/ 66 h 160"/>
                <a:gd name="T48" fmla="*/ 175 w 321"/>
                <a:gd name="T49" fmla="*/ 28 h 160"/>
                <a:gd name="T50" fmla="*/ 241 w 321"/>
                <a:gd name="T51" fmla="*/ 28 h 160"/>
                <a:gd name="T52" fmla="*/ 292 w 321"/>
                <a:gd name="T53" fmla="*/ 80 h 160"/>
                <a:gd name="T54" fmla="*/ 241 w 321"/>
                <a:gd name="T55" fmla="*/ 1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1" h="160">
                  <a:moveTo>
                    <a:pt x="241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132"/>
                    <a:pt x="146" y="132"/>
                    <a:pt x="14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52" y="132"/>
                    <a:pt x="28" y="108"/>
                    <a:pt x="28" y="80"/>
                  </a:cubicBezTo>
                  <a:cubicBezTo>
                    <a:pt x="28" y="51"/>
                    <a:pt x="52" y="28"/>
                    <a:pt x="80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5"/>
                    <a:pt x="0" y="80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85" y="160"/>
                    <a:pt x="321" y="124"/>
                    <a:pt x="321" y="80"/>
                  </a:cubicBezTo>
                  <a:cubicBezTo>
                    <a:pt x="321" y="35"/>
                    <a:pt x="285" y="0"/>
                    <a:pt x="241" y="0"/>
                  </a:cubicBezTo>
                  <a:moveTo>
                    <a:pt x="241" y="132"/>
                  </a:moveTo>
                  <a:cubicBezTo>
                    <a:pt x="175" y="132"/>
                    <a:pt x="175" y="132"/>
                    <a:pt x="175" y="132"/>
                  </a:cubicBezTo>
                  <a:cubicBezTo>
                    <a:pt x="175" y="94"/>
                    <a:pt x="175" y="94"/>
                    <a:pt x="175" y="94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69" y="28"/>
                    <a:pt x="292" y="51"/>
                    <a:pt x="292" y="80"/>
                  </a:cubicBezTo>
                  <a:cubicBezTo>
                    <a:pt x="292" y="108"/>
                    <a:pt x="269" y="132"/>
                    <a:pt x="241" y="13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">
              <a:extLst>
                <a:ext uri="{FF2B5EF4-FFF2-40B4-BE49-F238E27FC236}">
                  <a16:creationId xmlns:a16="http://schemas.microsoft.com/office/drawing/2014/main" id="{F510B1F3-5377-4FDD-B6F0-C11E1F054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897" y="4979804"/>
              <a:ext cx="9776" cy="10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9">
              <a:extLst>
                <a:ext uri="{FF2B5EF4-FFF2-40B4-BE49-F238E27FC236}">
                  <a16:creationId xmlns:a16="http://schemas.microsoft.com/office/drawing/2014/main" id="{B3F41642-EA14-4638-B0C1-3F8521A23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345" y="4979804"/>
              <a:ext cx="9776" cy="10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F2D9577D-2BA3-4C36-9036-C05395F499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311" y="4998890"/>
              <a:ext cx="43293" cy="50276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2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8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8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8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2" y="45"/>
                  </a:cubicBezTo>
                  <a:cubicBezTo>
                    <a:pt x="29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8" y="33"/>
                    <a:pt x="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4" y="0"/>
                    <a:pt x="20" y="0"/>
                  </a:cubicBezTo>
                  <a:moveTo>
                    <a:pt x="8" y="19"/>
                  </a:moveTo>
                  <a:cubicBezTo>
                    <a:pt x="9" y="13"/>
                    <a:pt x="12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1">
              <a:extLst>
                <a:ext uri="{FF2B5EF4-FFF2-40B4-BE49-F238E27FC236}">
                  <a16:creationId xmlns:a16="http://schemas.microsoft.com/office/drawing/2014/main" id="{EEBFBFA9-B9A0-4E14-8B03-B372239C5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828" y="4999821"/>
              <a:ext cx="8845" cy="47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F804DF60-1FFF-4B6F-ACC3-1D0AEB617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932" y="4982131"/>
              <a:ext cx="48414" cy="67034"/>
            </a:xfrm>
            <a:custGeom>
              <a:avLst/>
              <a:gdLst>
                <a:gd name="T0" fmla="*/ 31 w 44"/>
                <a:gd name="T1" fmla="*/ 53 h 60"/>
                <a:gd name="T2" fmla="*/ 9 w 44"/>
                <a:gd name="T3" fmla="*/ 30 h 60"/>
                <a:gd name="T4" fmla="*/ 32 w 44"/>
                <a:gd name="T5" fmla="*/ 7 h 60"/>
                <a:gd name="T6" fmla="*/ 44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1 w 44"/>
                <a:gd name="T15" fmla="*/ 60 h 60"/>
                <a:gd name="T16" fmla="*/ 44 w 44"/>
                <a:gd name="T17" fmla="*/ 58 h 60"/>
                <a:gd name="T18" fmla="*/ 44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9" y="53"/>
                    <a:pt x="9" y="44"/>
                    <a:pt x="9" y="30"/>
                  </a:cubicBezTo>
                  <a:cubicBezTo>
                    <a:pt x="9" y="17"/>
                    <a:pt x="18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0" y="0"/>
                    <a:pt x="36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3" y="60"/>
                    <a:pt x="31" y="60"/>
                  </a:cubicBezTo>
                  <a:cubicBezTo>
                    <a:pt x="35" y="60"/>
                    <a:pt x="40" y="60"/>
                    <a:pt x="44" y="5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1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C1084848-6BD3-4B3F-B10E-EBB81DB6B9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6500" y="4998890"/>
              <a:ext cx="44224" cy="70293"/>
            </a:xfrm>
            <a:custGeom>
              <a:avLst/>
              <a:gdLst>
                <a:gd name="T0" fmla="*/ 33 w 40"/>
                <a:gd name="T1" fmla="*/ 8 h 63"/>
                <a:gd name="T2" fmla="*/ 33 w 40"/>
                <a:gd name="T3" fmla="*/ 8 h 63"/>
                <a:gd name="T4" fmla="*/ 19 w 40"/>
                <a:gd name="T5" fmla="*/ 0 h 63"/>
                <a:gd name="T6" fmla="*/ 0 w 40"/>
                <a:gd name="T7" fmla="*/ 23 h 63"/>
                <a:gd name="T8" fmla="*/ 18 w 40"/>
                <a:gd name="T9" fmla="*/ 44 h 63"/>
                <a:gd name="T10" fmla="*/ 32 w 40"/>
                <a:gd name="T11" fmla="*/ 38 h 63"/>
                <a:gd name="T12" fmla="*/ 32 w 40"/>
                <a:gd name="T13" fmla="*/ 38 h 63"/>
                <a:gd name="T14" fmla="*/ 32 w 40"/>
                <a:gd name="T15" fmla="*/ 42 h 63"/>
                <a:gd name="T16" fmla="*/ 19 w 40"/>
                <a:gd name="T17" fmla="*/ 57 h 63"/>
                <a:gd name="T18" fmla="*/ 4 w 40"/>
                <a:gd name="T19" fmla="*/ 53 h 63"/>
                <a:gd name="T20" fmla="*/ 3 w 40"/>
                <a:gd name="T21" fmla="*/ 60 h 63"/>
                <a:gd name="T22" fmla="*/ 18 w 40"/>
                <a:gd name="T23" fmla="*/ 63 h 63"/>
                <a:gd name="T24" fmla="*/ 40 w 40"/>
                <a:gd name="T25" fmla="*/ 42 h 63"/>
                <a:gd name="T26" fmla="*/ 40 w 40"/>
                <a:gd name="T27" fmla="*/ 1 h 63"/>
                <a:gd name="T28" fmla="*/ 33 w 40"/>
                <a:gd name="T29" fmla="*/ 1 h 63"/>
                <a:gd name="T30" fmla="*/ 33 w 40"/>
                <a:gd name="T31" fmla="*/ 8 h 63"/>
                <a:gd name="T32" fmla="*/ 20 w 40"/>
                <a:gd name="T33" fmla="*/ 38 h 63"/>
                <a:gd name="T34" fmla="*/ 8 w 40"/>
                <a:gd name="T35" fmla="*/ 23 h 63"/>
                <a:gd name="T36" fmla="*/ 20 w 40"/>
                <a:gd name="T37" fmla="*/ 7 h 63"/>
                <a:gd name="T38" fmla="*/ 32 w 40"/>
                <a:gd name="T39" fmla="*/ 23 h 63"/>
                <a:gd name="T40" fmla="*/ 20 w 40"/>
                <a:gd name="T41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33" y="8"/>
                  </a:moveTo>
                  <a:cubicBezTo>
                    <a:pt x="33" y="8"/>
                    <a:pt x="33" y="8"/>
                    <a:pt x="33" y="8"/>
                  </a:cubicBezTo>
                  <a:cubicBezTo>
                    <a:pt x="30" y="3"/>
                    <a:pt x="26" y="0"/>
                    <a:pt x="19" y="0"/>
                  </a:cubicBezTo>
                  <a:cubicBezTo>
                    <a:pt x="6" y="0"/>
                    <a:pt x="0" y="12"/>
                    <a:pt x="0" y="23"/>
                  </a:cubicBezTo>
                  <a:cubicBezTo>
                    <a:pt x="0" y="34"/>
                    <a:pt x="6" y="44"/>
                    <a:pt x="18" y="44"/>
                  </a:cubicBezTo>
                  <a:cubicBezTo>
                    <a:pt x="23" y="44"/>
                    <a:pt x="29" y="42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51"/>
                    <a:pt x="27" y="57"/>
                    <a:pt x="19" y="57"/>
                  </a:cubicBezTo>
                  <a:cubicBezTo>
                    <a:pt x="13" y="57"/>
                    <a:pt x="10" y="55"/>
                    <a:pt x="4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10" y="62"/>
                    <a:pt x="14" y="63"/>
                    <a:pt x="18" y="63"/>
                  </a:cubicBezTo>
                  <a:cubicBezTo>
                    <a:pt x="34" y="63"/>
                    <a:pt x="40" y="55"/>
                    <a:pt x="40" y="4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3" y="8"/>
                  </a:lnTo>
                  <a:close/>
                  <a:moveTo>
                    <a:pt x="20" y="38"/>
                  </a:moveTo>
                  <a:cubicBezTo>
                    <a:pt x="12" y="38"/>
                    <a:pt x="8" y="31"/>
                    <a:pt x="8" y="23"/>
                  </a:cubicBezTo>
                  <a:cubicBezTo>
                    <a:pt x="8" y="15"/>
                    <a:pt x="12" y="7"/>
                    <a:pt x="20" y="7"/>
                  </a:cubicBezTo>
                  <a:cubicBezTo>
                    <a:pt x="28" y="7"/>
                    <a:pt x="32" y="14"/>
                    <a:pt x="32" y="23"/>
                  </a:cubicBezTo>
                  <a:cubicBezTo>
                    <a:pt x="32" y="31"/>
                    <a:pt x="27" y="38"/>
                    <a:pt x="20" y="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CEFA6CFD-0E18-42CD-A2BF-2DB3D25600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449" y="4998890"/>
              <a:ext cx="39569" cy="50276"/>
            </a:xfrm>
            <a:custGeom>
              <a:avLst/>
              <a:gdLst>
                <a:gd name="T0" fmla="*/ 36 w 36"/>
                <a:gd name="T1" fmla="*/ 18 h 45"/>
                <a:gd name="T2" fmla="*/ 19 w 36"/>
                <a:gd name="T3" fmla="*/ 0 h 45"/>
                <a:gd name="T4" fmla="*/ 4 w 36"/>
                <a:gd name="T5" fmla="*/ 4 h 45"/>
                <a:gd name="T6" fmla="*/ 5 w 36"/>
                <a:gd name="T7" fmla="*/ 11 h 45"/>
                <a:gd name="T8" fmla="*/ 17 w 36"/>
                <a:gd name="T9" fmla="*/ 7 h 45"/>
                <a:gd name="T10" fmla="*/ 28 w 36"/>
                <a:gd name="T11" fmla="*/ 18 h 45"/>
                <a:gd name="T12" fmla="*/ 20 w 36"/>
                <a:gd name="T13" fmla="*/ 18 h 45"/>
                <a:gd name="T14" fmla="*/ 0 w 36"/>
                <a:gd name="T15" fmla="*/ 32 h 45"/>
                <a:gd name="T16" fmla="*/ 15 w 36"/>
                <a:gd name="T17" fmla="*/ 45 h 45"/>
                <a:gd name="T18" fmla="*/ 29 w 36"/>
                <a:gd name="T19" fmla="*/ 39 h 45"/>
                <a:gd name="T20" fmla="*/ 29 w 36"/>
                <a:gd name="T21" fmla="*/ 39 h 45"/>
                <a:gd name="T22" fmla="*/ 29 w 36"/>
                <a:gd name="T23" fmla="*/ 44 h 45"/>
                <a:gd name="T24" fmla="*/ 36 w 36"/>
                <a:gd name="T25" fmla="*/ 44 h 45"/>
                <a:gd name="T26" fmla="*/ 36 w 36"/>
                <a:gd name="T27" fmla="*/ 36 h 45"/>
                <a:gd name="T28" fmla="*/ 36 w 36"/>
                <a:gd name="T29" fmla="*/ 18 h 45"/>
                <a:gd name="T30" fmla="*/ 28 w 36"/>
                <a:gd name="T31" fmla="*/ 28 h 45"/>
                <a:gd name="T32" fmla="*/ 16 w 36"/>
                <a:gd name="T33" fmla="*/ 39 h 45"/>
                <a:gd name="T34" fmla="*/ 8 w 36"/>
                <a:gd name="T35" fmla="*/ 32 h 45"/>
                <a:gd name="T36" fmla="*/ 23 w 36"/>
                <a:gd name="T37" fmla="*/ 24 h 45"/>
                <a:gd name="T38" fmla="*/ 28 w 36"/>
                <a:gd name="T39" fmla="*/ 24 h 45"/>
                <a:gd name="T40" fmla="*/ 28 w 36"/>
                <a:gd name="T41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45">
                  <a:moveTo>
                    <a:pt x="36" y="18"/>
                  </a:moveTo>
                  <a:cubicBezTo>
                    <a:pt x="36" y="6"/>
                    <a:pt x="31" y="0"/>
                    <a:pt x="19" y="0"/>
                  </a:cubicBezTo>
                  <a:cubicBezTo>
                    <a:pt x="13" y="0"/>
                    <a:pt x="8" y="2"/>
                    <a:pt x="4" y="4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13" y="7"/>
                    <a:pt x="17" y="7"/>
                  </a:cubicBezTo>
                  <a:cubicBezTo>
                    <a:pt x="25" y="7"/>
                    <a:pt x="28" y="11"/>
                    <a:pt x="28" y="18"/>
                  </a:cubicBezTo>
                  <a:cubicBezTo>
                    <a:pt x="25" y="18"/>
                    <a:pt x="23" y="18"/>
                    <a:pt x="20" y="18"/>
                  </a:cubicBezTo>
                  <a:cubicBezTo>
                    <a:pt x="11" y="18"/>
                    <a:pt x="0" y="21"/>
                    <a:pt x="0" y="32"/>
                  </a:cubicBezTo>
                  <a:cubicBezTo>
                    <a:pt x="0" y="41"/>
                    <a:pt x="6" y="45"/>
                    <a:pt x="15" y="45"/>
                  </a:cubicBezTo>
                  <a:cubicBezTo>
                    <a:pt x="23" y="45"/>
                    <a:pt x="27" y="41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1"/>
                    <a:pt x="36" y="36"/>
                  </a:cubicBezTo>
                  <a:lnTo>
                    <a:pt x="36" y="18"/>
                  </a:lnTo>
                  <a:close/>
                  <a:moveTo>
                    <a:pt x="28" y="28"/>
                  </a:moveTo>
                  <a:cubicBezTo>
                    <a:pt x="28" y="34"/>
                    <a:pt x="24" y="39"/>
                    <a:pt x="16" y="39"/>
                  </a:cubicBezTo>
                  <a:cubicBezTo>
                    <a:pt x="12" y="39"/>
                    <a:pt x="8" y="36"/>
                    <a:pt x="8" y="32"/>
                  </a:cubicBezTo>
                  <a:cubicBezTo>
                    <a:pt x="8" y="24"/>
                    <a:pt x="19" y="24"/>
                    <a:pt x="23" y="24"/>
                  </a:cubicBezTo>
                  <a:cubicBezTo>
                    <a:pt x="25" y="24"/>
                    <a:pt x="26" y="24"/>
                    <a:pt x="28" y="24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01300796-9FC5-4B26-BFD9-A823F1B0E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18" y="4998890"/>
              <a:ext cx="26534" cy="48879"/>
            </a:xfrm>
            <a:custGeom>
              <a:avLst/>
              <a:gdLst>
                <a:gd name="T0" fmla="*/ 7 w 24"/>
                <a:gd name="T1" fmla="*/ 8 h 44"/>
                <a:gd name="T2" fmla="*/ 7 w 24"/>
                <a:gd name="T3" fmla="*/ 8 h 44"/>
                <a:gd name="T4" fmla="*/ 7 w 24"/>
                <a:gd name="T5" fmla="*/ 1 h 44"/>
                <a:gd name="T6" fmla="*/ 0 w 24"/>
                <a:gd name="T7" fmla="*/ 1 h 44"/>
                <a:gd name="T8" fmla="*/ 0 w 24"/>
                <a:gd name="T9" fmla="*/ 44 h 44"/>
                <a:gd name="T10" fmla="*/ 7 w 24"/>
                <a:gd name="T11" fmla="*/ 44 h 44"/>
                <a:gd name="T12" fmla="*/ 7 w 24"/>
                <a:gd name="T13" fmla="*/ 25 h 44"/>
                <a:gd name="T14" fmla="*/ 19 w 24"/>
                <a:gd name="T15" fmla="*/ 7 h 44"/>
                <a:gd name="T16" fmla="*/ 24 w 24"/>
                <a:gd name="T17" fmla="*/ 8 h 44"/>
                <a:gd name="T18" fmla="*/ 24 w 24"/>
                <a:gd name="T19" fmla="*/ 1 h 44"/>
                <a:gd name="T20" fmla="*/ 18 w 24"/>
                <a:gd name="T21" fmla="*/ 0 h 44"/>
                <a:gd name="T22" fmla="*/ 7 w 24"/>
                <a:gd name="T23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44"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12" y="7"/>
                    <a:pt x="19" y="7"/>
                  </a:cubicBezTo>
                  <a:cubicBezTo>
                    <a:pt x="20" y="7"/>
                    <a:pt x="22" y="8"/>
                    <a:pt x="24" y="8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1"/>
                    <a:pt x="21" y="0"/>
                    <a:pt x="18" y="0"/>
                  </a:cubicBezTo>
                  <a:cubicBezTo>
                    <a:pt x="14" y="0"/>
                    <a:pt x="9" y="4"/>
                    <a:pt x="7" y="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7BE7681A-5C90-46F4-9A86-5FCBBE262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500" y="4998890"/>
              <a:ext cx="41897" cy="48879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1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C3D8ECB7-40C1-446E-9E5B-C20F2C14A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604" y="4986786"/>
              <a:ext cx="33517" cy="62379"/>
            </a:xfrm>
            <a:custGeom>
              <a:avLst/>
              <a:gdLst>
                <a:gd name="T0" fmla="*/ 18 w 30"/>
                <a:gd name="T1" fmla="*/ 42 h 56"/>
                <a:gd name="T2" fmla="*/ 18 w 30"/>
                <a:gd name="T3" fmla="*/ 19 h 56"/>
                <a:gd name="T4" fmla="*/ 29 w 30"/>
                <a:gd name="T5" fmla="*/ 19 h 56"/>
                <a:gd name="T6" fmla="*/ 29 w 30"/>
                <a:gd name="T7" fmla="*/ 12 h 56"/>
                <a:gd name="T8" fmla="*/ 18 w 30"/>
                <a:gd name="T9" fmla="*/ 12 h 56"/>
                <a:gd name="T10" fmla="*/ 18 w 30"/>
                <a:gd name="T11" fmla="*/ 0 h 56"/>
                <a:gd name="T12" fmla="*/ 10 w 30"/>
                <a:gd name="T13" fmla="*/ 3 h 56"/>
                <a:gd name="T14" fmla="*/ 10 w 30"/>
                <a:gd name="T15" fmla="*/ 12 h 56"/>
                <a:gd name="T16" fmla="*/ 0 w 30"/>
                <a:gd name="T17" fmla="*/ 12 h 56"/>
                <a:gd name="T18" fmla="*/ 0 w 30"/>
                <a:gd name="T19" fmla="*/ 19 h 56"/>
                <a:gd name="T20" fmla="*/ 10 w 30"/>
                <a:gd name="T21" fmla="*/ 19 h 56"/>
                <a:gd name="T22" fmla="*/ 10 w 30"/>
                <a:gd name="T23" fmla="*/ 44 h 56"/>
                <a:gd name="T24" fmla="*/ 23 w 30"/>
                <a:gd name="T25" fmla="*/ 56 h 56"/>
                <a:gd name="T26" fmla="*/ 30 w 30"/>
                <a:gd name="T27" fmla="*/ 55 h 56"/>
                <a:gd name="T28" fmla="*/ 30 w 30"/>
                <a:gd name="T29" fmla="*/ 48 h 56"/>
                <a:gd name="T30" fmla="*/ 24 w 30"/>
                <a:gd name="T31" fmla="*/ 50 h 56"/>
                <a:gd name="T32" fmla="*/ 18 w 30"/>
                <a:gd name="T33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56">
                  <a:moveTo>
                    <a:pt x="18" y="42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52"/>
                    <a:pt x="15" y="56"/>
                    <a:pt x="23" y="56"/>
                  </a:cubicBezTo>
                  <a:cubicBezTo>
                    <a:pt x="25" y="56"/>
                    <a:pt x="28" y="56"/>
                    <a:pt x="30" y="55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8" y="49"/>
                    <a:pt x="27" y="50"/>
                    <a:pt x="24" y="50"/>
                  </a:cubicBezTo>
                  <a:cubicBezTo>
                    <a:pt x="21" y="50"/>
                    <a:pt x="18" y="47"/>
                    <a:pt x="18" y="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FD7351AE-DE3D-4600-9E14-EF61E956A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948" y="4998890"/>
              <a:ext cx="42362" cy="48879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19">
              <a:extLst>
                <a:ext uri="{FF2B5EF4-FFF2-40B4-BE49-F238E27FC236}">
                  <a16:creationId xmlns:a16="http://schemas.microsoft.com/office/drawing/2014/main" id="{9196B94B-1858-436B-A9BB-7856D8A7C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345" y="4999821"/>
              <a:ext cx="8845" cy="47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FB1413EF-ECF9-47C9-A14B-8CB546320A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7224" y="4979804"/>
              <a:ext cx="45621" cy="69362"/>
            </a:xfrm>
            <a:custGeom>
              <a:avLst/>
              <a:gdLst>
                <a:gd name="T0" fmla="*/ 33 w 41"/>
                <a:gd name="T1" fmla="*/ 24 h 62"/>
                <a:gd name="T2" fmla="*/ 32 w 41"/>
                <a:gd name="T3" fmla="*/ 24 h 62"/>
                <a:gd name="T4" fmla="*/ 18 w 41"/>
                <a:gd name="T5" fmla="*/ 17 h 62"/>
                <a:gd name="T6" fmla="*/ 0 w 41"/>
                <a:gd name="T7" fmla="*/ 39 h 62"/>
                <a:gd name="T8" fmla="*/ 18 w 41"/>
                <a:gd name="T9" fmla="*/ 62 h 62"/>
                <a:gd name="T10" fmla="*/ 33 w 41"/>
                <a:gd name="T11" fmla="*/ 55 h 62"/>
                <a:gd name="T12" fmla="*/ 33 w 41"/>
                <a:gd name="T13" fmla="*/ 55 h 62"/>
                <a:gd name="T14" fmla="*/ 33 w 41"/>
                <a:gd name="T15" fmla="*/ 61 h 62"/>
                <a:gd name="T16" fmla="*/ 41 w 41"/>
                <a:gd name="T17" fmla="*/ 61 h 62"/>
                <a:gd name="T18" fmla="*/ 41 w 41"/>
                <a:gd name="T19" fmla="*/ 0 h 62"/>
                <a:gd name="T20" fmla="*/ 33 w 41"/>
                <a:gd name="T21" fmla="*/ 0 h 62"/>
                <a:gd name="T22" fmla="*/ 33 w 41"/>
                <a:gd name="T23" fmla="*/ 24 h 62"/>
                <a:gd name="T24" fmla="*/ 20 w 41"/>
                <a:gd name="T25" fmla="*/ 56 h 62"/>
                <a:gd name="T26" fmla="*/ 8 w 41"/>
                <a:gd name="T27" fmla="*/ 40 h 62"/>
                <a:gd name="T28" fmla="*/ 20 w 41"/>
                <a:gd name="T29" fmla="*/ 24 h 62"/>
                <a:gd name="T30" fmla="*/ 33 w 41"/>
                <a:gd name="T31" fmla="*/ 40 h 62"/>
                <a:gd name="T32" fmla="*/ 20 w 41"/>
                <a:gd name="T33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62">
                  <a:moveTo>
                    <a:pt x="33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0" y="20"/>
                    <a:pt x="26" y="17"/>
                    <a:pt x="18" y="17"/>
                  </a:cubicBezTo>
                  <a:cubicBezTo>
                    <a:pt x="6" y="17"/>
                    <a:pt x="0" y="28"/>
                    <a:pt x="0" y="39"/>
                  </a:cubicBezTo>
                  <a:cubicBezTo>
                    <a:pt x="0" y="51"/>
                    <a:pt x="5" y="62"/>
                    <a:pt x="18" y="62"/>
                  </a:cubicBezTo>
                  <a:cubicBezTo>
                    <a:pt x="26" y="62"/>
                    <a:pt x="31" y="58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4"/>
                  </a:lnTo>
                  <a:close/>
                  <a:moveTo>
                    <a:pt x="20" y="56"/>
                  </a:moveTo>
                  <a:cubicBezTo>
                    <a:pt x="12" y="56"/>
                    <a:pt x="8" y="46"/>
                    <a:pt x="8" y="40"/>
                  </a:cubicBezTo>
                  <a:cubicBezTo>
                    <a:pt x="8" y="32"/>
                    <a:pt x="11" y="24"/>
                    <a:pt x="20" y="24"/>
                  </a:cubicBezTo>
                  <a:cubicBezTo>
                    <a:pt x="29" y="24"/>
                    <a:pt x="33" y="32"/>
                    <a:pt x="33" y="40"/>
                  </a:cubicBezTo>
                  <a:cubicBezTo>
                    <a:pt x="33" y="47"/>
                    <a:pt x="29" y="56"/>
                    <a:pt x="20" y="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3EFC59AC-05EC-4918-AC88-64ACE1B05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449" y="4976545"/>
              <a:ext cx="33052" cy="71224"/>
            </a:xfrm>
            <a:custGeom>
              <a:avLst/>
              <a:gdLst>
                <a:gd name="T0" fmla="*/ 10 w 30"/>
                <a:gd name="T1" fmla="*/ 18 h 64"/>
                <a:gd name="T2" fmla="*/ 10 w 30"/>
                <a:gd name="T3" fmla="*/ 21 h 64"/>
                <a:gd name="T4" fmla="*/ 0 w 30"/>
                <a:gd name="T5" fmla="*/ 21 h 64"/>
                <a:gd name="T6" fmla="*/ 0 w 30"/>
                <a:gd name="T7" fmla="*/ 28 h 64"/>
                <a:gd name="T8" fmla="*/ 10 w 30"/>
                <a:gd name="T9" fmla="*/ 28 h 64"/>
                <a:gd name="T10" fmla="*/ 10 w 30"/>
                <a:gd name="T11" fmla="*/ 64 h 64"/>
                <a:gd name="T12" fmla="*/ 18 w 30"/>
                <a:gd name="T13" fmla="*/ 64 h 64"/>
                <a:gd name="T14" fmla="*/ 18 w 30"/>
                <a:gd name="T15" fmla="*/ 28 h 64"/>
                <a:gd name="T16" fmla="*/ 29 w 30"/>
                <a:gd name="T17" fmla="*/ 28 h 64"/>
                <a:gd name="T18" fmla="*/ 29 w 30"/>
                <a:gd name="T19" fmla="*/ 21 h 64"/>
                <a:gd name="T20" fmla="*/ 18 w 30"/>
                <a:gd name="T21" fmla="*/ 21 h 64"/>
                <a:gd name="T22" fmla="*/ 18 w 30"/>
                <a:gd name="T23" fmla="*/ 17 h 64"/>
                <a:gd name="T24" fmla="*/ 26 w 30"/>
                <a:gd name="T25" fmla="*/ 7 h 64"/>
                <a:gd name="T26" fmla="*/ 29 w 30"/>
                <a:gd name="T27" fmla="*/ 7 h 64"/>
                <a:gd name="T28" fmla="*/ 30 w 30"/>
                <a:gd name="T29" fmla="*/ 1 h 64"/>
                <a:gd name="T30" fmla="*/ 24 w 30"/>
                <a:gd name="T31" fmla="*/ 0 h 64"/>
                <a:gd name="T32" fmla="*/ 10 w 30"/>
                <a:gd name="T33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64">
                  <a:moveTo>
                    <a:pt x="10" y="18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1"/>
                    <a:pt x="19" y="7"/>
                    <a:pt x="26" y="7"/>
                  </a:cubicBezTo>
                  <a:cubicBezTo>
                    <a:pt x="27" y="7"/>
                    <a:pt x="28" y="7"/>
                    <a:pt x="29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6" y="0"/>
                    <a:pt x="24" y="0"/>
                  </a:cubicBezTo>
                  <a:cubicBezTo>
                    <a:pt x="13" y="0"/>
                    <a:pt x="10" y="7"/>
                    <a:pt x="10" y="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09BD2AE8-C727-4270-BCB5-960E6A089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569" y="4998890"/>
              <a:ext cx="41897" cy="48879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7 w 38"/>
                <a:gd name="T5" fmla="*/ 8 h 44"/>
                <a:gd name="T6" fmla="*/ 7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7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3C60B494-2035-456E-BAD8-0A7F5B3877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4379" y="4998890"/>
              <a:ext cx="41897" cy="50276"/>
            </a:xfrm>
            <a:custGeom>
              <a:avLst/>
              <a:gdLst>
                <a:gd name="T0" fmla="*/ 8 w 38"/>
                <a:gd name="T1" fmla="*/ 25 h 45"/>
                <a:gd name="T2" fmla="*/ 38 w 38"/>
                <a:gd name="T3" fmla="*/ 25 h 45"/>
                <a:gd name="T4" fmla="*/ 20 w 38"/>
                <a:gd name="T5" fmla="*/ 0 h 45"/>
                <a:gd name="T6" fmla="*/ 0 w 38"/>
                <a:gd name="T7" fmla="*/ 22 h 45"/>
                <a:gd name="T8" fmla="*/ 22 w 38"/>
                <a:gd name="T9" fmla="*/ 45 h 45"/>
                <a:gd name="T10" fmla="*/ 35 w 38"/>
                <a:gd name="T11" fmla="*/ 43 h 45"/>
                <a:gd name="T12" fmla="*/ 35 w 38"/>
                <a:gd name="T13" fmla="*/ 35 h 45"/>
                <a:gd name="T14" fmla="*/ 22 w 38"/>
                <a:gd name="T15" fmla="*/ 39 h 45"/>
                <a:gd name="T16" fmla="*/ 8 w 38"/>
                <a:gd name="T17" fmla="*/ 25 h 45"/>
                <a:gd name="T18" fmla="*/ 19 w 38"/>
                <a:gd name="T19" fmla="*/ 7 h 45"/>
                <a:gd name="T20" fmla="*/ 30 w 38"/>
                <a:gd name="T21" fmla="*/ 19 h 45"/>
                <a:gd name="T22" fmla="*/ 8 w 38"/>
                <a:gd name="T23" fmla="*/ 19 h 45"/>
                <a:gd name="T24" fmla="*/ 19 w 38"/>
                <a:gd name="T25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45">
                  <a:moveTo>
                    <a:pt x="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11"/>
                    <a:pt x="34" y="0"/>
                    <a:pt x="20" y="0"/>
                  </a:cubicBez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6" y="45"/>
                    <a:pt x="22" y="45"/>
                  </a:cubicBezTo>
                  <a:cubicBezTo>
                    <a:pt x="29" y="45"/>
                    <a:pt x="32" y="44"/>
                    <a:pt x="35" y="4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3" y="36"/>
                    <a:pt x="27" y="39"/>
                    <a:pt x="22" y="39"/>
                  </a:cubicBezTo>
                  <a:cubicBezTo>
                    <a:pt x="15" y="39"/>
                    <a:pt x="8" y="33"/>
                    <a:pt x="8" y="25"/>
                  </a:cubicBezTo>
                  <a:moveTo>
                    <a:pt x="19" y="7"/>
                  </a:moveTo>
                  <a:cubicBezTo>
                    <a:pt x="26" y="7"/>
                    <a:pt x="30" y="12"/>
                    <a:pt x="30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3"/>
                    <a:pt x="12" y="7"/>
                    <a:pt x="19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0A392F03-3E97-45BA-AC86-DA23B9166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483" y="4998890"/>
              <a:ext cx="33983" cy="50276"/>
            </a:xfrm>
            <a:custGeom>
              <a:avLst/>
              <a:gdLst>
                <a:gd name="T0" fmla="*/ 22 w 31"/>
                <a:gd name="T1" fmla="*/ 39 h 45"/>
                <a:gd name="T2" fmla="*/ 8 w 31"/>
                <a:gd name="T3" fmla="*/ 23 h 45"/>
                <a:gd name="T4" fmla="*/ 22 w 31"/>
                <a:gd name="T5" fmla="*/ 7 h 45"/>
                <a:gd name="T6" fmla="*/ 30 w 31"/>
                <a:gd name="T7" fmla="*/ 9 h 45"/>
                <a:gd name="T8" fmla="*/ 31 w 31"/>
                <a:gd name="T9" fmla="*/ 2 h 45"/>
                <a:gd name="T10" fmla="*/ 22 w 31"/>
                <a:gd name="T11" fmla="*/ 0 h 45"/>
                <a:gd name="T12" fmla="*/ 0 w 31"/>
                <a:gd name="T13" fmla="*/ 23 h 45"/>
                <a:gd name="T14" fmla="*/ 22 w 31"/>
                <a:gd name="T15" fmla="*/ 45 h 45"/>
                <a:gd name="T16" fmla="*/ 31 w 31"/>
                <a:gd name="T17" fmla="*/ 44 h 45"/>
                <a:gd name="T18" fmla="*/ 31 w 31"/>
                <a:gd name="T19" fmla="*/ 36 h 45"/>
                <a:gd name="T20" fmla="*/ 22 w 31"/>
                <a:gd name="T21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2" y="39"/>
                  </a:moveTo>
                  <a:cubicBezTo>
                    <a:pt x="12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24" y="7"/>
                    <a:pt x="27" y="7"/>
                    <a:pt x="30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1"/>
                    <a:pt x="25" y="0"/>
                    <a:pt x="22" y="0"/>
                  </a:cubicBezTo>
                  <a:cubicBezTo>
                    <a:pt x="8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24" y="45"/>
                    <a:pt x="28" y="45"/>
                    <a:pt x="31" y="44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8" y="38"/>
                    <a:pt x="25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7F1F8D22-1F4D-4381-BD67-07C6840D27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4017" y="4998890"/>
              <a:ext cx="42828" cy="50276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3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9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9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9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3" y="45"/>
                  </a:cubicBezTo>
                  <a:cubicBezTo>
                    <a:pt x="30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9" y="33"/>
                    <a:pt x="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5" y="0"/>
                    <a:pt x="20" y="0"/>
                  </a:cubicBezTo>
                  <a:moveTo>
                    <a:pt x="9" y="19"/>
                  </a:moveTo>
                  <a:cubicBezTo>
                    <a:pt x="9" y="13"/>
                    <a:pt x="13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4D04242A-6268-4B1D-9F2B-89912060B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518" y="4982131"/>
              <a:ext cx="48879" cy="67034"/>
            </a:xfrm>
            <a:custGeom>
              <a:avLst/>
              <a:gdLst>
                <a:gd name="T0" fmla="*/ 31 w 44"/>
                <a:gd name="T1" fmla="*/ 53 h 60"/>
                <a:gd name="T2" fmla="*/ 8 w 44"/>
                <a:gd name="T3" fmla="*/ 30 h 60"/>
                <a:gd name="T4" fmla="*/ 31 w 44"/>
                <a:gd name="T5" fmla="*/ 7 h 60"/>
                <a:gd name="T6" fmla="*/ 43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0 w 44"/>
                <a:gd name="T15" fmla="*/ 60 h 60"/>
                <a:gd name="T16" fmla="*/ 44 w 44"/>
                <a:gd name="T17" fmla="*/ 58 h 60"/>
                <a:gd name="T18" fmla="*/ 43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8" y="53"/>
                    <a:pt x="8" y="44"/>
                    <a:pt x="8" y="30"/>
                  </a:cubicBezTo>
                  <a:cubicBezTo>
                    <a:pt x="8" y="17"/>
                    <a:pt x="17" y="7"/>
                    <a:pt x="31" y="7"/>
                  </a:cubicBezTo>
                  <a:cubicBezTo>
                    <a:pt x="35" y="7"/>
                    <a:pt x="39" y="8"/>
                    <a:pt x="43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39" y="0"/>
                    <a:pt x="35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2" y="60"/>
                    <a:pt x="30" y="60"/>
                  </a:cubicBezTo>
                  <a:cubicBezTo>
                    <a:pt x="34" y="60"/>
                    <a:pt x="39" y="60"/>
                    <a:pt x="44" y="5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44164ACE-B8D5-4309-B462-54F078CB17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4983" y="4998890"/>
              <a:ext cx="48414" cy="50276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9 h 45"/>
                <a:gd name="T12" fmla="*/ 8 w 44"/>
                <a:gd name="T13" fmla="*/ 23 h 45"/>
                <a:gd name="T14" fmla="*/ 22 w 44"/>
                <a:gd name="T15" fmla="*/ 7 h 45"/>
                <a:gd name="T16" fmla="*/ 35 w 44"/>
                <a:gd name="T17" fmla="*/ 23 h 45"/>
                <a:gd name="T18" fmla="*/ 22 w 44"/>
                <a:gd name="T19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9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35" y="45"/>
                    <a:pt x="44" y="35"/>
                    <a:pt x="44" y="23"/>
                  </a:cubicBezTo>
                  <a:cubicBezTo>
                    <a:pt x="44" y="10"/>
                    <a:pt x="35" y="0"/>
                    <a:pt x="22" y="0"/>
                  </a:cubicBezTo>
                  <a:moveTo>
                    <a:pt x="22" y="39"/>
                  </a:moveTo>
                  <a:cubicBezTo>
                    <a:pt x="13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30" y="7"/>
                    <a:pt x="35" y="15"/>
                    <a:pt x="35" y="23"/>
                  </a:cubicBezTo>
                  <a:cubicBezTo>
                    <a:pt x="35" y="31"/>
                    <a:pt x="31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33DE513C-8271-4C95-8FC1-52720273A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897" y="4895545"/>
              <a:ext cx="46086" cy="53069"/>
            </a:xfrm>
            <a:custGeom>
              <a:avLst/>
              <a:gdLst>
                <a:gd name="T0" fmla="*/ 26 w 42"/>
                <a:gd name="T1" fmla="*/ 0 h 48"/>
                <a:gd name="T2" fmla="*/ 11 w 42"/>
                <a:gd name="T3" fmla="*/ 8 h 48"/>
                <a:gd name="T4" fmla="*/ 11 w 42"/>
                <a:gd name="T5" fmla="*/ 8 h 48"/>
                <a:gd name="T6" fmla="*/ 11 w 42"/>
                <a:gd name="T7" fmla="*/ 1 h 48"/>
                <a:gd name="T8" fmla="*/ 0 w 42"/>
                <a:gd name="T9" fmla="*/ 1 h 48"/>
                <a:gd name="T10" fmla="*/ 0 w 42"/>
                <a:gd name="T11" fmla="*/ 48 h 48"/>
                <a:gd name="T12" fmla="*/ 12 w 42"/>
                <a:gd name="T13" fmla="*/ 48 h 48"/>
                <a:gd name="T14" fmla="*/ 12 w 42"/>
                <a:gd name="T15" fmla="*/ 25 h 48"/>
                <a:gd name="T16" fmla="*/ 22 w 42"/>
                <a:gd name="T17" fmla="*/ 10 h 48"/>
                <a:gd name="T18" fmla="*/ 30 w 42"/>
                <a:gd name="T19" fmla="*/ 23 h 48"/>
                <a:gd name="T20" fmla="*/ 30 w 42"/>
                <a:gd name="T21" fmla="*/ 48 h 48"/>
                <a:gd name="T22" fmla="*/ 42 w 42"/>
                <a:gd name="T23" fmla="*/ 48 h 48"/>
                <a:gd name="T24" fmla="*/ 42 w 42"/>
                <a:gd name="T25" fmla="*/ 18 h 48"/>
                <a:gd name="T26" fmla="*/ 26 w 42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8">
                  <a:moveTo>
                    <a:pt x="26" y="0"/>
                  </a:moveTo>
                  <a:cubicBezTo>
                    <a:pt x="20" y="0"/>
                    <a:pt x="15" y="2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19"/>
                    <a:pt x="13" y="10"/>
                    <a:pt x="22" y="10"/>
                  </a:cubicBezTo>
                  <a:cubicBezTo>
                    <a:pt x="30" y="10"/>
                    <a:pt x="30" y="17"/>
                    <a:pt x="30" y="23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8"/>
                    <a:pt x="37" y="0"/>
                    <a:pt x="2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2154C15D-B3F2-4887-9628-87FC8DEE4C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225" y="4895545"/>
              <a:ext cx="47483" cy="54466"/>
            </a:xfrm>
            <a:custGeom>
              <a:avLst/>
              <a:gdLst>
                <a:gd name="T0" fmla="*/ 24 w 43"/>
                <a:gd name="T1" fmla="*/ 49 h 49"/>
                <a:gd name="T2" fmla="*/ 40 w 43"/>
                <a:gd name="T3" fmla="*/ 45 h 49"/>
                <a:gd name="T4" fmla="*/ 40 w 43"/>
                <a:gd name="T5" fmla="*/ 35 h 49"/>
                <a:gd name="T6" fmla="*/ 25 w 43"/>
                <a:gd name="T7" fmla="*/ 40 h 49"/>
                <a:gd name="T8" fmla="*/ 11 w 43"/>
                <a:gd name="T9" fmla="*/ 28 h 49"/>
                <a:gd name="T10" fmla="*/ 43 w 43"/>
                <a:gd name="T11" fmla="*/ 28 h 49"/>
                <a:gd name="T12" fmla="*/ 21 w 43"/>
                <a:gd name="T13" fmla="*/ 0 h 49"/>
                <a:gd name="T14" fmla="*/ 0 w 43"/>
                <a:gd name="T15" fmla="*/ 25 h 49"/>
                <a:gd name="T16" fmla="*/ 24 w 43"/>
                <a:gd name="T17" fmla="*/ 49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4" y="49"/>
                  </a:move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moveTo>
                    <a:pt x="22" y="9"/>
                  </a:moveTo>
                  <a:cubicBezTo>
                    <a:pt x="29" y="9"/>
                    <a:pt x="31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F2DB8108-87B2-4D8A-A387-B6F4A8F32D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8241" y="4895545"/>
              <a:ext cx="47483" cy="54466"/>
            </a:xfrm>
            <a:custGeom>
              <a:avLst/>
              <a:gdLst>
                <a:gd name="T0" fmla="*/ 40 w 43"/>
                <a:gd name="T1" fmla="*/ 45 h 49"/>
                <a:gd name="T2" fmla="*/ 40 w 43"/>
                <a:gd name="T3" fmla="*/ 35 h 49"/>
                <a:gd name="T4" fmla="*/ 25 w 43"/>
                <a:gd name="T5" fmla="*/ 40 h 49"/>
                <a:gd name="T6" fmla="*/ 11 w 43"/>
                <a:gd name="T7" fmla="*/ 28 h 49"/>
                <a:gd name="T8" fmla="*/ 43 w 43"/>
                <a:gd name="T9" fmla="*/ 28 h 49"/>
                <a:gd name="T10" fmla="*/ 21 w 43"/>
                <a:gd name="T11" fmla="*/ 0 h 49"/>
                <a:gd name="T12" fmla="*/ 0 w 43"/>
                <a:gd name="T13" fmla="*/ 25 h 49"/>
                <a:gd name="T14" fmla="*/ 24 w 43"/>
                <a:gd name="T15" fmla="*/ 49 h 49"/>
                <a:gd name="T16" fmla="*/ 40 w 43"/>
                <a:gd name="T17" fmla="*/ 45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40" y="4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moveTo>
                    <a:pt x="22" y="9"/>
                  </a:moveTo>
                  <a:cubicBezTo>
                    <a:pt x="29" y="9"/>
                    <a:pt x="32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6DCCFB8B-4995-4CF2-A869-EE4AE5EAD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932" y="4877390"/>
              <a:ext cx="59586" cy="72621"/>
            </a:xfrm>
            <a:custGeom>
              <a:avLst/>
              <a:gdLst>
                <a:gd name="T0" fmla="*/ 34 w 54"/>
                <a:gd name="T1" fmla="*/ 65 h 65"/>
                <a:gd name="T2" fmla="*/ 54 w 54"/>
                <a:gd name="T3" fmla="*/ 61 h 65"/>
                <a:gd name="T4" fmla="*/ 54 w 54"/>
                <a:gd name="T5" fmla="*/ 28 h 65"/>
                <a:gd name="T6" fmla="*/ 29 w 54"/>
                <a:gd name="T7" fmla="*/ 28 h 65"/>
                <a:gd name="T8" fmla="*/ 29 w 54"/>
                <a:gd name="T9" fmla="*/ 38 h 65"/>
                <a:gd name="T10" fmla="*/ 42 w 54"/>
                <a:gd name="T11" fmla="*/ 38 h 65"/>
                <a:gd name="T12" fmla="*/ 42 w 54"/>
                <a:gd name="T13" fmla="*/ 54 h 65"/>
                <a:gd name="T14" fmla="*/ 34 w 54"/>
                <a:gd name="T15" fmla="*/ 55 h 65"/>
                <a:gd name="T16" fmla="*/ 13 w 54"/>
                <a:gd name="T17" fmla="*/ 32 h 65"/>
                <a:gd name="T18" fmla="*/ 36 w 54"/>
                <a:gd name="T19" fmla="*/ 10 h 65"/>
                <a:gd name="T20" fmla="*/ 52 w 54"/>
                <a:gd name="T21" fmla="*/ 13 h 65"/>
                <a:gd name="T22" fmla="*/ 53 w 54"/>
                <a:gd name="T23" fmla="*/ 3 h 65"/>
                <a:gd name="T24" fmla="*/ 34 w 54"/>
                <a:gd name="T25" fmla="*/ 0 h 65"/>
                <a:gd name="T26" fmla="*/ 0 w 54"/>
                <a:gd name="T27" fmla="*/ 33 h 65"/>
                <a:gd name="T28" fmla="*/ 34 w 54"/>
                <a:gd name="T2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65">
                  <a:moveTo>
                    <a:pt x="34" y="65"/>
                  </a:moveTo>
                  <a:cubicBezTo>
                    <a:pt x="41" y="65"/>
                    <a:pt x="48" y="63"/>
                    <a:pt x="54" y="6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0" y="54"/>
                    <a:pt x="38" y="55"/>
                    <a:pt x="34" y="55"/>
                  </a:cubicBezTo>
                  <a:cubicBezTo>
                    <a:pt x="21" y="55"/>
                    <a:pt x="13" y="45"/>
                    <a:pt x="13" y="32"/>
                  </a:cubicBezTo>
                  <a:cubicBezTo>
                    <a:pt x="13" y="20"/>
                    <a:pt x="21" y="10"/>
                    <a:pt x="36" y="10"/>
                  </a:cubicBezTo>
                  <a:cubicBezTo>
                    <a:pt x="41" y="10"/>
                    <a:pt x="47" y="11"/>
                    <a:pt x="52" y="1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7" y="1"/>
                    <a:pt x="42" y="0"/>
                    <a:pt x="34" y="0"/>
                  </a:cubicBezTo>
                  <a:cubicBezTo>
                    <a:pt x="13" y="0"/>
                    <a:pt x="0" y="12"/>
                    <a:pt x="0" y="33"/>
                  </a:cubicBezTo>
                  <a:cubicBezTo>
                    <a:pt x="0" y="54"/>
                    <a:pt x="14" y="65"/>
                    <a:pt x="34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05EAE28A-D3A0-44B7-9A22-06F9A76CBB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811" y="4895545"/>
              <a:ext cx="47948" cy="54466"/>
            </a:xfrm>
            <a:custGeom>
              <a:avLst/>
              <a:gdLst>
                <a:gd name="T0" fmla="*/ 39 w 43"/>
                <a:gd name="T1" fmla="*/ 35 h 49"/>
                <a:gd name="T2" fmla="*/ 24 w 43"/>
                <a:gd name="T3" fmla="*/ 40 h 49"/>
                <a:gd name="T4" fmla="*/ 11 w 43"/>
                <a:gd name="T5" fmla="*/ 28 h 49"/>
                <a:gd name="T6" fmla="*/ 43 w 43"/>
                <a:gd name="T7" fmla="*/ 28 h 49"/>
                <a:gd name="T8" fmla="*/ 21 w 43"/>
                <a:gd name="T9" fmla="*/ 0 h 49"/>
                <a:gd name="T10" fmla="*/ 0 w 43"/>
                <a:gd name="T11" fmla="*/ 25 h 49"/>
                <a:gd name="T12" fmla="*/ 24 w 43"/>
                <a:gd name="T13" fmla="*/ 49 h 49"/>
                <a:gd name="T14" fmla="*/ 39 w 43"/>
                <a:gd name="T15" fmla="*/ 45 h 49"/>
                <a:gd name="T16" fmla="*/ 39 w 43"/>
                <a:gd name="T17" fmla="*/ 35 h 49"/>
                <a:gd name="T18" fmla="*/ 22 w 43"/>
                <a:gd name="T19" fmla="*/ 9 h 49"/>
                <a:gd name="T20" fmla="*/ 31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39" y="35"/>
                  </a:move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8" y="49"/>
                    <a:pt x="24" y="49"/>
                  </a:cubicBezTo>
                  <a:cubicBezTo>
                    <a:pt x="30" y="49"/>
                    <a:pt x="35" y="47"/>
                    <a:pt x="39" y="45"/>
                  </a:cubicBezTo>
                  <a:lnTo>
                    <a:pt x="39" y="35"/>
                  </a:lnTo>
                  <a:close/>
                  <a:moveTo>
                    <a:pt x="22" y="9"/>
                  </a:moveTo>
                  <a:cubicBezTo>
                    <a:pt x="28" y="9"/>
                    <a:pt x="31" y="14"/>
                    <a:pt x="3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3">
              <a:extLst>
                <a:ext uri="{FF2B5EF4-FFF2-40B4-BE49-F238E27FC236}">
                  <a16:creationId xmlns:a16="http://schemas.microsoft.com/office/drawing/2014/main" id="{D099A597-ED77-4AE4-B3B2-BF87078FC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897" y="4882045"/>
              <a:ext cx="35379" cy="67966"/>
            </a:xfrm>
            <a:custGeom>
              <a:avLst/>
              <a:gdLst>
                <a:gd name="T0" fmla="*/ 8 w 32"/>
                <a:gd name="T1" fmla="*/ 46 h 61"/>
                <a:gd name="T2" fmla="*/ 23 w 32"/>
                <a:gd name="T3" fmla="*/ 61 h 61"/>
                <a:gd name="T4" fmla="*/ 32 w 32"/>
                <a:gd name="T5" fmla="*/ 60 h 61"/>
                <a:gd name="T6" fmla="*/ 32 w 32"/>
                <a:gd name="T7" fmla="*/ 50 h 61"/>
                <a:gd name="T8" fmla="*/ 26 w 32"/>
                <a:gd name="T9" fmla="*/ 51 h 61"/>
                <a:gd name="T10" fmla="*/ 20 w 32"/>
                <a:gd name="T11" fmla="*/ 44 h 61"/>
                <a:gd name="T12" fmla="*/ 20 w 32"/>
                <a:gd name="T13" fmla="*/ 22 h 61"/>
                <a:gd name="T14" fmla="*/ 31 w 32"/>
                <a:gd name="T15" fmla="*/ 22 h 61"/>
                <a:gd name="T16" fmla="*/ 31 w 32"/>
                <a:gd name="T17" fmla="*/ 13 h 61"/>
                <a:gd name="T18" fmla="*/ 20 w 32"/>
                <a:gd name="T19" fmla="*/ 13 h 61"/>
                <a:gd name="T20" fmla="*/ 20 w 32"/>
                <a:gd name="T21" fmla="*/ 0 h 61"/>
                <a:gd name="T22" fmla="*/ 8 w 32"/>
                <a:gd name="T23" fmla="*/ 4 h 61"/>
                <a:gd name="T24" fmla="*/ 8 w 32"/>
                <a:gd name="T25" fmla="*/ 13 h 61"/>
                <a:gd name="T26" fmla="*/ 0 w 32"/>
                <a:gd name="T27" fmla="*/ 13 h 61"/>
                <a:gd name="T28" fmla="*/ 0 w 32"/>
                <a:gd name="T29" fmla="*/ 22 h 61"/>
                <a:gd name="T30" fmla="*/ 8 w 32"/>
                <a:gd name="T31" fmla="*/ 22 h 61"/>
                <a:gd name="T32" fmla="*/ 8 w 32"/>
                <a:gd name="T3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61">
                  <a:moveTo>
                    <a:pt x="8" y="46"/>
                  </a:moveTo>
                  <a:cubicBezTo>
                    <a:pt x="8" y="55"/>
                    <a:pt x="14" y="61"/>
                    <a:pt x="23" y="61"/>
                  </a:cubicBezTo>
                  <a:cubicBezTo>
                    <a:pt x="27" y="61"/>
                    <a:pt x="29" y="60"/>
                    <a:pt x="32" y="6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51"/>
                    <a:pt x="28" y="51"/>
                    <a:pt x="26" y="51"/>
                  </a:cubicBezTo>
                  <a:cubicBezTo>
                    <a:pt x="22" y="51"/>
                    <a:pt x="20" y="48"/>
                    <a:pt x="20" y="4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lnTo>
                    <a:pt x="8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34">
              <a:extLst>
                <a:ext uri="{FF2B5EF4-FFF2-40B4-BE49-F238E27FC236}">
                  <a16:creationId xmlns:a16="http://schemas.microsoft.com/office/drawing/2014/main" id="{CD093B38-33D3-401E-A950-5A91084F3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966" y="4875062"/>
              <a:ext cx="13034" cy="125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35">
              <a:extLst>
                <a:ext uri="{FF2B5EF4-FFF2-40B4-BE49-F238E27FC236}">
                  <a16:creationId xmlns:a16="http://schemas.microsoft.com/office/drawing/2014/main" id="{520AF854-6220-4D27-85CD-C3A436198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966" y="4896476"/>
              <a:ext cx="13034" cy="52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18F82A12-5166-4CB6-8632-84D1D67B7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328" y="4875062"/>
              <a:ext cx="46552" cy="73552"/>
            </a:xfrm>
            <a:custGeom>
              <a:avLst/>
              <a:gdLst>
                <a:gd name="T0" fmla="*/ 29 w 100"/>
                <a:gd name="T1" fmla="*/ 103 h 158"/>
                <a:gd name="T2" fmla="*/ 29 w 100"/>
                <a:gd name="T3" fmla="*/ 103 h 158"/>
                <a:gd name="T4" fmla="*/ 64 w 100"/>
                <a:gd name="T5" fmla="*/ 158 h 158"/>
                <a:gd name="T6" fmla="*/ 100 w 100"/>
                <a:gd name="T7" fmla="*/ 158 h 158"/>
                <a:gd name="T8" fmla="*/ 55 w 100"/>
                <a:gd name="T9" fmla="*/ 96 h 158"/>
                <a:gd name="T10" fmla="*/ 95 w 100"/>
                <a:gd name="T11" fmla="*/ 46 h 158"/>
                <a:gd name="T12" fmla="*/ 62 w 100"/>
                <a:gd name="T13" fmla="*/ 46 h 158"/>
                <a:gd name="T14" fmla="*/ 29 w 100"/>
                <a:gd name="T15" fmla="*/ 91 h 158"/>
                <a:gd name="T16" fmla="*/ 29 w 100"/>
                <a:gd name="T17" fmla="*/ 91 h 158"/>
                <a:gd name="T18" fmla="*/ 29 w 100"/>
                <a:gd name="T19" fmla="*/ 0 h 158"/>
                <a:gd name="T20" fmla="*/ 0 w 100"/>
                <a:gd name="T21" fmla="*/ 0 h 158"/>
                <a:gd name="T22" fmla="*/ 0 w 100"/>
                <a:gd name="T23" fmla="*/ 158 h 158"/>
                <a:gd name="T24" fmla="*/ 29 w 100"/>
                <a:gd name="T25" fmla="*/ 158 h 158"/>
                <a:gd name="T26" fmla="*/ 29 w 100"/>
                <a:gd name="T27" fmla="*/ 10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158">
                  <a:moveTo>
                    <a:pt x="29" y="103"/>
                  </a:moveTo>
                  <a:lnTo>
                    <a:pt x="29" y="103"/>
                  </a:lnTo>
                  <a:lnTo>
                    <a:pt x="64" y="158"/>
                  </a:lnTo>
                  <a:lnTo>
                    <a:pt x="100" y="158"/>
                  </a:lnTo>
                  <a:lnTo>
                    <a:pt x="55" y="96"/>
                  </a:lnTo>
                  <a:lnTo>
                    <a:pt x="95" y="46"/>
                  </a:lnTo>
                  <a:lnTo>
                    <a:pt x="62" y="46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29" y="158"/>
                  </a:lnTo>
                  <a:lnTo>
                    <a:pt x="29" y="1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A44446CF-C8F0-4212-B000-55C5A934A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21" y="4895545"/>
              <a:ext cx="36310" cy="54466"/>
            </a:xfrm>
            <a:custGeom>
              <a:avLst/>
              <a:gdLst>
                <a:gd name="T0" fmla="*/ 12 w 33"/>
                <a:gd name="T1" fmla="*/ 14 h 49"/>
                <a:gd name="T2" fmla="*/ 19 w 33"/>
                <a:gd name="T3" fmla="*/ 9 h 49"/>
                <a:gd name="T4" fmla="*/ 30 w 33"/>
                <a:gd name="T5" fmla="*/ 11 h 49"/>
                <a:gd name="T6" fmla="*/ 31 w 33"/>
                <a:gd name="T7" fmla="*/ 2 h 49"/>
                <a:gd name="T8" fmla="*/ 18 w 33"/>
                <a:gd name="T9" fmla="*/ 0 h 49"/>
                <a:gd name="T10" fmla="*/ 0 w 33"/>
                <a:gd name="T11" fmla="*/ 15 h 49"/>
                <a:gd name="T12" fmla="*/ 21 w 33"/>
                <a:gd name="T13" fmla="*/ 34 h 49"/>
                <a:gd name="T14" fmla="*/ 13 w 33"/>
                <a:gd name="T15" fmla="*/ 40 h 49"/>
                <a:gd name="T16" fmla="*/ 1 w 33"/>
                <a:gd name="T17" fmla="*/ 37 h 49"/>
                <a:gd name="T18" fmla="*/ 0 w 33"/>
                <a:gd name="T19" fmla="*/ 47 h 49"/>
                <a:gd name="T20" fmla="*/ 14 w 33"/>
                <a:gd name="T21" fmla="*/ 49 h 49"/>
                <a:gd name="T22" fmla="*/ 33 w 33"/>
                <a:gd name="T23" fmla="*/ 34 h 49"/>
                <a:gd name="T24" fmla="*/ 12 w 33"/>
                <a:gd name="T25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49">
                  <a:moveTo>
                    <a:pt x="12" y="14"/>
                  </a:moveTo>
                  <a:cubicBezTo>
                    <a:pt x="12" y="10"/>
                    <a:pt x="16" y="9"/>
                    <a:pt x="19" y="9"/>
                  </a:cubicBezTo>
                  <a:cubicBezTo>
                    <a:pt x="24" y="9"/>
                    <a:pt x="26" y="10"/>
                    <a:pt x="30" y="1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7" y="1"/>
                    <a:pt x="23" y="0"/>
                    <a:pt x="18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31"/>
                    <a:pt x="21" y="25"/>
                    <a:pt x="21" y="34"/>
                  </a:cubicBezTo>
                  <a:cubicBezTo>
                    <a:pt x="21" y="39"/>
                    <a:pt x="16" y="40"/>
                    <a:pt x="13" y="40"/>
                  </a:cubicBezTo>
                  <a:cubicBezTo>
                    <a:pt x="9" y="40"/>
                    <a:pt x="5" y="39"/>
                    <a:pt x="1" y="3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" y="48"/>
                    <a:pt x="9" y="49"/>
                    <a:pt x="14" y="49"/>
                  </a:cubicBezTo>
                  <a:cubicBezTo>
                    <a:pt x="24" y="49"/>
                    <a:pt x="33" y="44"/>
                    <a:pt x="33" y="34"/>
                  </a:cubicBezTo>
                  <a:cubicBezTo>
                    <a:pt x="33" y="17"/>
                    <a:pt x="12" y="22"/>
                    <a:pt x="12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A32E9A12-0B97-4BB2-B755-CA76FB057F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7104" y="4878786"/>
              <a:ext cx="59586" cy="69828"/>
            </a:xfrm>
            <a:custGeom>
              <a:avLst/>
              <a:gdLst>
                <a:gd name="T0" fmla="*/ 54 w 54"/>
                <a:gd name="T1" fmla="*/ 31 h 63"/>
                <a:gd name="T2" fmla="*/ 18 w 54"/>
                <a:gd name="T3" fmla="*/ 0 h 63"/>
                <a:gd name="T4" fmla="*/ 0 w 54"/>
                <a:gd name="T5" fmla="*/ 0 h 63"/>
                <a:gd name="T6" fmla="*/ 0 w 54"/>
                <a:gd name="T7" fmla="*/ 63 h 63"/>
                <a:gd name="T8" fmla="*/ 18 w 54"/>
                <a:gd name="T9" fmla="*/ 63 h 63"/>
                <a:gd name="T10" fmla="*/ 54 w 54"/>
                <a:gd name="T11" fmla="*/ 31 h 63"/>
                <a:gd name="T12" fmla="*/ 20 w 54"/>
                <a:gd name="T13" fmla="*/ 53 h 63"/>
                <a:gd name="T14" fmla="*/ 13 w 54"/>
                <a:gd name="T15" fmla="*/ 53 h 63"/>
                <a:gd name="T16" fmla="*/ 13 w 54"/>
                <a:gd name="T17" fmla="*/ 10 h 63"/>
                <a:gd name="T18" fmla="*/ 20 w 54"/>
                <a:gd name="T19" fmla="*/ 10 h 63"/>
                <a:gd name="T20" fmla="*/ 41 w 54"/>
                <a:gd name="T21" fmla="*/ 31 h 63"/>
                <a:gd name="T22" fmla="*/ 20 w 54"/>
                <a:gd name="T23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63">
                  <a:moveTo>
                    <a:pt x="54" y="31"/>
                  </a:moveTo>
                  <a:cubicBezTo>
                    <a:pt x="54" y="6"/>
                    <a:pt x="37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37" y="63"/>
                    <a:pt x="54" y="56"/>
                    <a:pt x="54" y="31"/>
                  </a:cubicBezTo>
                  <a:moveTo>
                    <a:pt x="20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0" y="10"/>
                    <a:pt x="41" y="18"/>
                    <a:pt x="41" y="31"/>
                  </a:cubicBezTo>
                  <a:cubicBezTo>
                    <a:pt x="41" y="45"/>
                    <a:pt x="30" y="53"/>
                    <a:pt x="20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29147D97-DEF7-42DD-9F00-40C979B5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276" y="4896476"/>
              <a:ext cx="52138" cy="52138"/>
            </a:xfrm>
            <a:custGeom>
              <a:avLst/>
              <a:gdLst>
                <a:gd name="T0" fmla="*/ 112 w 112"/>
                <a:gd name="T1" fmla="*/ 0 h 112"/>
                <a:gd name="T2" fmla="*/ 83 w 112"/>
                <a:gd name="T3" fmla="*/ 0 h 112"/>
                <a:gd name="T4" fmla="*/ 57 w 112"/>
                <a:gd name="T5" fmla="*/ 81 h 112"/>
                <a:gd name="T6" fmla="*/ 57 w 112"/>
                <a:gd name="T7" fmla="*/ 81 h 112"/>
                <a:gd name="T8" fmla="*/ 29 w 112"/>
                <a:gd name="T9" fmla="*/ 0 h 112"/>
                <a:gd name="T10" fmla="*/ 0 w 112"/>
                <a:gd name="T11" fmla="*/ 0 h 112"/>
                <a:gd name="T12" fmla="*/ 41 w 112"/>
                <a:gd name="T13" fmla="*/ 112 h 112"/>
                <a:gd name="T14" fmla="*/ 72 w 112"/>
                <a:gd name="T15" fmla="*/ 112 h 112"/>
                <a:gd name="T16" fmla="*/ 112 w 112"/>
                <a:gd name="T1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112">
                  <a:moveTo>
                    <a:pt x="112" y="0"/>
                  </a:moveTo>
                  <a:lnTo>
                    <a:pt x="83" y="0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29" y="0"/>
                  </a:lnTo>
                  <a:lnTo>
                    <a:pt x="0" y="0"/>
                  </a:lnTo>
                  <a:lnTo>
                    <a:pt x="41" y="112"/>
                  </a:lnTo>
                  <a:lnTo>
                    <a:pt x="7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35106296-480C-46C0-B2BB-F2FBA72D5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45" y="4895545"/>
              <a:ext cx="38638" cy="54466"/>
            </a:xfrm>
            <a:custGeom>
              <a:avLst/>
              <a:gdLst>
                <a:gd name="T0" fmla="*/ 23 w 35"/>
                <a:gd name="T1" fmla="*/ 49 h 49"/>
                <a:gd name="T2" fmla="*/ 35 w 35"/>
                <a:gd name="T3" fmla="*/ 47 h 49"/>
                <a:gd name="T4" fmla="*/ 34 w 35"/>
                <a:gd name="T5" fmla="*/ 37 h 49"/>
                <a:gd name="T6" fmla="*/ 25 w 35"/>
                <a:gd name="T7" fmla="*/ 39 h 49"/>
                <a:gd name="T8" fmla="*/ 13 w 35"/>
                <a:gd name="T9" fmla="*/ 24 h 49"/>
                <a:gd name="T10" fmla="*/ 25 w 35"/>
                <a:gd name="T11" fmla="*/ 10 h 49"/>
                <a:gd name="T12" fmla="*/ 33 w 35"/>
                <a:gd name="T13" fmla="*/ 11 h 49"/>
                <a:gd name="T14" fmla="*/ 34 w 35"/>
                <a:gd name="T15" fmla="*/ 2 h 49"/>
                <a:gd name="T16" fmla="*/ 22 w 35"/>
                <a:gd name="T17" fmla="*/ 0 h 49"/>
                <a:gd name="T18" fmla="*/ 0 w 35"/>
                <a:gd name="T19" fmla="*/ 24 h 49"/>
                <a:gd name="T20" fmla="*/ 23 w 35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9">
                  <a:moveTo>
                    <a:pt x="23" y="49"/>
                  </a:moveTo>
                  <a:cubicBezTo>
                    <a:pt x="28" y="49"/>
                    <a:pt x="31" y="48"/>
                    <a:pt x="35" y="4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8" y="39"/>
                    <a:pt x="25" y="39"/>
                  </a:cubicBezTo>
                  <a:cubicBezTo>
                    <a:pt x="17" y="39"/>
                    <a:pt x="13" y="33"/>
                    <a:pt x="13" y="24"/>
                  </a:cubicBezTo>
                  <a:cubicBezTo>
                    <a:pt x="13" y="16"/>
                    <a:pt x="17" y="10"/>
                    <a:pt x="25" y="10"/>
                  </a:cubicBezTo>
                  <a:cubicBezTo>
                    <a:pt x="28" y="10"/>
                    <a:pt x="31" y="10"/>
                    <a:pt x="33" y="1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1" y="1"/>
                    <a:pt x="27" y="0"/>
                    <a:pt x="22" y="0"/>
                  </a:cubicBezTo>
                  <a:cubicBezTo>
                    <a:pt x="8" y="0"/>
                    <a:pt x="0" y="11"/>
                    <a:pt x="0" y="24"/>
                  </a:cubicBezTo>
                  <a:cubicBezTo>
                    <a:pt x="0" y="38"/>
                    <a:pt x="8" y="49"/>
                    <a:pt x="23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41">
              <a:extLst>
                <a:ext uri="{FF2B5EF4-FFF2-40B4-BE49-F238E27FC236}">
                  <a16:creationId xmlns:a16="http://schemas.microsoft.com/office/drawing/2014/main" id="{8565E595-6C37-467D-A760-498BB35AA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949" y="4875062"/>
              <a:ext cx="13034" cy="125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BC5A2E11-C803-4848-8B34-C444EB5B06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449" y="4895545"/>
              <a:ext cx="47483" cy="54466"/>
            </a:xfrm>
            <a:custGeom>
              <a:avLst/>
              <a:gdLst>
                <a:gd name="T0" fmla="*/ 22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5 w 43"/>
                <a:gd name="T11" fmla="*/ 40 h 49"/>
                <a:gd name="T12" fmla="*/ 12 w 43"/>
                <a:gd name="T13" fmla="*/ 28 h 49"/>
                <a:gd name="T14" fmla="*/ 43 w 43"/>
                <a:gd name="T15" fmla="*/ 28 h 49"/>
                <a:gd name="T16" fmla="*/ 22 w 43"/>
                <a:gd name="T17" fmla="*/ 0 h 49"/>
                <a:gd name="T18" fmla="*/ 12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2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2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8"/>
                    <a:pt x="31" y="40"/>
                    <a:pt x="25" y="40"/>
                  </a:cubicBezTo>
                  <a:cubicBezTo>
                    <a:pt x="17" y="40"/>
                    <a:pt x="12" y="36"/>
                    <a:pt x="1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9" y="0"/>
                    <a:pt x="22" y="0"/>
                  </a:cubicBezTo>
                  <a:moveTo>
                    <a:pt x="12" y="20"/>
                  </a:moveTo>
                  <a:cubicBezTo>
                    <a:pt x="12" y="14"/>
                    <a:pt x="16" y="9"/>
                    <a:pt x="22" y="9"/>
                  </a:cubicBezTo>
                  <a:cubicBezTo>
                    <a:pt x="29" y="9"/>
                    <a:pt x="32" y="14"/>
                    <a:pt x="32" y="20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1F8CFF9F-0BE1-4C11-8269-0352CAB6B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6328" y="4895545"/>
              <a:ext cx="30724" cy="53069"/>
            </a:xfrm>
            <a:custGeom>
              <a:avLst/>
              <a:gdLst>
                <a:gd name="T0" fmla="*/ 22 w 28"/>
                <a:gd name="T1" fmla="*/ 12 h 48"/>
                <a:gd name="T2" fmla="*/ 28 w 28"/>
                <a:gd name="T3" fmla="*/ 13 h 48"/>
                <a:gd name="T4" fmla="*/ 28 w 28"/>
                <a:gd name="T5" fmla="*/ 1 h 48"/>
                <a:gd name="T6" fmla="*/ 24 w 28"/>
                <a:gd name="T7" fmla="*/ 0 h 48"/>
                <a:gd name="T8" fmla="*/ 11 w 28"/>
                <a:gd name="T9" fmla="*/ 12 h 48"/>
                <a:gd name="T10" fmla="*/ 11 w 28"/>
                <a:gd name="T11" fmla="*/ 12 h 48"/>
                <a:gd name="T12" fmla="*/ 11 w 28"/>
                <a:gd name="T13" fmla="*/ 1 h 48"/>
                <a:gd name="T14" fmla="*/ 0 w 28"/>
                <a:gd name="T15" fmla="*/ 1 h 48"/>
                <a:gd name="T16" fmla="*/ 0 w 28"/>
                <a:gd name="T17" fmla="*/ 48 h 48"/>
                <a:gd name="T18" fmla="*/ 12 w 28"/>
                <a:gd name="T19" fmla="*/ 48 h 48"/>
                <a:gd name="T20" fmla="*/ 12 w 28"/>
                <a:gd name="T21" fmla="*/ 31 h 48"/>
                <a:gd name="T22" fmla="*/ 22 w 28"/>
                <a:gd name="T23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8">
                  <a:moveTo>
                    <a:pt x="22" y="12"/>
                  </a:moveTo>
                  <a:cubicBezTo>
                    <a:pt x="24" y="12"/>
                    <a:pt x="26" y="12"/>
                    <a:pt x="28" y="1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7" y="0"/>
                    <a:pt x="12" y="8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24"/>
                    <a:pt x="12" y="12"/>
                    <a:pt x="22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7B387BEF-74FE-4368-9121-14DB30390B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4604" y="4895545"/>
              <a:ext cx="47483" cy="54466"/>
            </a:xfrm>
            <a:custGeom>
              <a:avLst/>
              <a:gdLst>
                <a:gd name="T0" fmla="*/ 21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4 w 43"/>
                <a:gd name="T11" fmla="*/ 40 h 49"/>
                <a:gd name="T12" fmla="*/ 11 w 43"/>
                <a:gd name="T13" fmla="*/ 28 h 49"/>
                <a:gd name="T14" fmla="*/ 43 w 43"/>
                <a:gd name="T15" fmla="*/ 28 h 49"/>
                <a:gd name="T16" fmla="*/ 21 w 43"/>
                <a:gd name="T17" fmla="*/ 0 h 49"/>
                <a:gd name="T18" fmla="*/ 11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1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1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0" y="49"/>
                    <a:pt x="35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moveTo>
                    <a:pt x="11" y="20"/>
                  </a:moveTo>
                  <a:cubicBezTo>
                    <a:pt x="12" y="14"/>
                    <a:pt x="15" y="9"/>
                    <a:pt x="22" y="9"/>
                  </a:cubicBezTo>
                  <a:cubicBezTo>
                    <a:pt x="29" y="9"/>
                    <a:pt x="31" y="14"/>
                    <a:pt x="32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45">
              <a:extLst>
                <a:ext uri="{FF2B5EF4-FFF2-40B4-BE49-F238E27FC236}">
                  <a16:creationId xmlns:a16="http://schemas.microsoft.com/office/drawing/2014/main" id="{BB899DFC-A13E-434A-869F-F30D8D06E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949" y="4896476"/>
              <a:ext cx="13034" cy="52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707F7805-8BDB-481A-B420-ED9937DB5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793" y="4897407"/>
              <a:ext cx="49810" cy="51207"/>
            </a:xfrm>
            <a:custGeom>
              <a:avLst/>
              <a:gdLst>
                <a:gd name="T0" fmla="*/ 107 w 107"/>
                <a:gd name="T1" fmla="*/ 48 h 110"/>
                <a:gd name="T2" fmla="*/ 62 w 107"/>
                <a:gd name="T3" fmla="*/ 48 h 110"/>
                <a:gd name="T4" fmla="*/ 62 w 107"/>
                <a:gd name="T5" fmla="*/ 0 h 110"/>
                <a:gd name="T6" fmla="*/ 45 w 107"/>
                <a:gd name="T7" fmla="*/ 0 h 110"/>
                <a:gd name="T8" fmla="*/ 45 w 107"/>
                <a:gd name="T9" fmla="*/ 48 h 110"/>
                <a:gd name="T10" fmla="*/ 0 w 107"/>
                <a:gd name="T11" fmla="*/ 48 h 110"/>
                <a:gd name="T12" fmla="*/ 0 w 107"/>
                <a:gd name="T13" fmla="*/ 63 h 110"/>
                <a:gd name="T14" fmla="*/ 45 w 107"/>
                <a:gd name="T15" fmla="*/ 63 h 110"/>
                <a:gd name="T16" fmla="*/ 45 w 107"/>
                <a:gd name="T17" fmla="*/ 110 h 110"/>
                <a:gd name="T18" fmla="*/ 62 w 107"/>
                <a:gd name="T19" fmla="*/ 110 h 110"/>
                <a:gd name="T20" fmla="*/ 62 w 107"/>
                <a:gd name="T21" fmla="*/ 63 h 110"/>
                <a:gd name="T22" fmla="*/ 107 w 107"/>
                <a:gd name="T23" fmla="*/ 63 h 110"/>
                <a:gd name="T24" fmla="*/ 107 w 107"/>
                <a:gd name="T25" fmla="*/ 4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107" y="48"/>
                  </a:moveTo>
                  <a:lnTo>
                    <a:pt x="62" y="48"/>
                  </a:lnTo>
                  <a:lnTo>
                    <a:pt x="62" y="0"/>
                  </a:lnTo>
                  <a:lnTo>
                    <a:pt x="45" y="0"/>
                  </a:lnTo>
                  <a:lnTo>
                    <a:pt x="45" y="48"/>
                  </a:lnTo>
                  <a:lnTo>
                    <a:pt x="0" y="48"/>
                  </a:lnTo>
                  <a:lnTo>
                    <a:pt x="0" y="63"/>
                  </a:lnTo>
                  <a:lnTo>
                    <a:pt x="45" y="63"/>
                  </a:lnTo>
                  <a:lnTo>
                    <a:pt x="45" y="110"/>
                  </a:lnTo>
                  <a:lnTo>
                    <a:pt x="62" y="110"/>
                  </a:lnTo>
                  <a:lnTo>
                    <a:pt x="62" y="63"/>
                  </a:lnTo>
                  <a:lnTo>
                    <a:pt x="107" y="63"/>
                  </a:lnTo>
                  <a:lnTo>
                    <a:pt x="107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CB2DE5BA-643F-47C9-8AFE-52F6ED3150C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20000">
                <a:srgbClr val="00004B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4DB479F2-7185-4570-8EF2-C5B9B4E7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838"/>
          <a:stretch/>
        </p:blipFill>
        <p:spPr>
          <a:xfrm flipH="1">
            <a:off x="0" y="0"/>
            <a:ext cx="8610155" cy="5143500"/>
          </a:xfrm>
          <a:prstGeom prst="rect">
            <a:avLst/>
          </a:prstGeom>
        </p:spPr>
      </p:pic>
      <p:pic>
        <p:nvPicPr>
          <p:cNvPr id="57" name="Grafik 56">
            <a:hlinkClick r:id="rId3"/>
            <a:extLst>
              <a:ext uri="{FF2B5EF4-FFF2-40B4-BE49-F238E27FC236}">
                <a16:creationId xmlns:a16="http://schemas.microsoft.com/office/drawing/2014/main" id="{B299FF80-A83E-4DAC-A759-4015156D2CE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413" y="2749924"/>
            <a:ext cx="288000" cy="288000"/>
          </a:xfrm>
          <a:prstGeom prst="rect">
            <a:avLst/>
          </a:prstGeom>
        </p:spPr>
      </p:pic>
      <p:pic>
        <p:nvPicPr>
          <p:cNvPr id="58" name="Grafik 57">
            <a:hlinkClick r:id="rId5"/>
            <a:extLst>
              <a:ext uri="{FF2B5EF4-FFF2-40B4-BE49-F238E27FC236}">
                <a16:creationId xmlns:a16="http://schemas.microsoft.com/office/drawing/2014/main" id="{DFABB76E-81ED-4891-AC54-79B1787E050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2089" y="2749924"/>
            <a:ext cx="288000" cy="288000"/>
          </a:xfrm>
          <a:prstGeom prst="rect">
            <a:avLst/>
          </a:prstGeom>
        </p:spPr>
      </p:pic>
      <p:pic>
        <p:nvPicPr>
          <p:cNvPr id="59" name="Grafik 58">
            <a:hlinkClick r:id="rId7"/>
            <a:extLst>
              <a:ext uri="{FF2B5EF4-FFF2-40B4-BE49-F238E27FC236}">
                <a16:creationId xmlns:a16="http://schemas.microsoft.com/office/drawing/2014/main" id="{305CABE1-88FC-4FE9-AE10-4F8ABD033FB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0765" y="2749924"/>
            <a:ext cx="288000" cy="288000"/>
          </a:xfrm>
          <a:prstGeom prst="rect">
            <a:avLst/>
          </a:prstGeom>
        </p:spPr>
      </p:pic>
      <p:pic>
        <p:nvPicPr>
          <p:cNvPr id="60" name="Grafik 59">
            <a:hlinkClick r:id="rId9"/>
            <a:extLst>
              <a:ext uri="{FF2B5EF4-FFF2-40B4-BE49-F238E27FC236}">
                <a16:creationId xmlns:a16="http://schemas.microsoft.com/office/drawing/2014/main" id="{C4232CA6-D781-4913-A0E0-8D2A23AA23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9442" y="2740977"/>
            <a:ext cx="288000" cy="296947"/>
          </a:xfrm>
          <a:prstGeom prst="rect">
            <a:avLst/>
          </a:prstGeom>
        </p:spPr>
      </p:pic>
      <p:sp>
        <p:nvSpPr>
          <p:cNvPr id="61" name="Textfeld 60">
            <a:extLst>
              <a:ext uri="{FF2B5EF4-FFF2-40B4-BE49-F238E27FC236}">
                <a16:creationId xmlns:a16="http://schemas.microsoft.com/office/drawing/2014/main" id="{BCFB6A10-BAD2-4B78-B267-58673104CB93}"/>
              </a:ext>
            </a:extLst>
          </p:cNvPr>
          <p:cNvSpPr txBox="1"/>
          <p:nvPr/>
        </p:nvSpPr>
        <p:spPr>
          <a:xfrm>
            <a:off x="256309" y="1347788"/>
            <a:ext cx="2802804" cy="1223962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l">
              <a:lnSpc>
                <a:spcPts val="4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600" b="1" noProof="0" dirty="0">
                <a:solidFill>
                  <a:schemeClr val="bg1"/>
                </a:solidFill>
              </a:rPr>
              <a:t>Creating Confidence</a:t>
            </a:r>
          </a:p>
        </p:txBody>
      </p: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7B98FBD1-2379-4740-9B75-CD3DC471F113}"/>
              </a:ext>
            </a:extLst>
          </p:cNvPr>
          <p:cNvGrpSpPr/>
          <p:nvPr/>
        </p:nvGrpSpPr>
        <p:grpSpPr>
          <a:xfrm>
            <a:off x="179388" y="4714875"/>
            <a:ext cx="1431925" cy="323850"/>
            <a:chOff x="179388" y="4714875"/>
            <a:chExt cx="1431925" cy="323850"/>
          </a:xfrm>
        </p:grpSpPr>
        <p:sp>
          <p:nvSpPr>
            <p:cNvPr id="145" name="AutoShape 3">
              <a:extLst>
                <a:ext uri="{FF2B5EF4-FFF2-40B4-BE49-F238E27FC236}">
                  <a16:creationId xmlns:a16="http://schemas.microsoft.com/office/drawing/2014/main" id="{FAD2946B-D17B-42DF-AD57-6DB7F637F2E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9388" y="4714875"/>
              <a:ext cx="14319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2DACD270-74E5-48B3-B8A8-BC72462813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413" y="4787900"/>
              <a:ext cx="354013" cy="177800"/>
            </a:xfrm>
            <a:custGeom>
              <a:avLst/>
              <a:gdLst>
                <a:gd name="T0" fmla="*/ 241 w 321"/>
                <a:gd name="T1" fmla="*/ 0 h 160"/>
                <a:gd name="T2" fmla="*/ 146 w 321"/>
                <a:gd name="T3" fmla="*/ 0 h 160"/>
                <a:gd name="T4" fmla="*/ 146 w 321"/>
                <a:gd name="T5" fmla="*/ 66 h 160"/>
                <a:gd name="T6" fmla="*/ 80 w 321"/>
                <a:gd name="T7" fmla="*/ 66 h 160"/>
                <a:gd name="T8" fmla="*/ 80 w 321"/>
                <a:gd name="T9" fmla="*/ 94 h 160"/>
                <a:gd name="T10" fmla="*/ 146 w 321"/>
                <a:gd name="T11" fmla="*/ 94 h 160"/>
                <a:gd name="T12" fmla="*/ 146 w 321"/>
                <a:gd name="T13" fmla="*/ 132 h 160"/>
                <a:gd name="T14" fmla="*/ 80 w 321"/>
                <a:gd name="T15" fmla="*/ 132 h 160"/>
                <a:gd name="T16" fmla="*/ 28 w 321"/>
                <a:gd name="T17" fmla="*/ 80 h 160"/>
                <a:gd name="T18" fmla="*/ 80 w 321"/>
                <a:gd name="T19" fmla="*/ 28 h 160"/>
                <a:gd name="T20" fmla="*/ 113 w 321"/>
                <a:gd name="T21" fmla="*/ 28 h 160"/>
                <a:gd name="T22" fmla="*/ 113 w 321"/>
                <a:gd name="T23" fmla="*/ 0 h 160"/>
                <a:gd name="T24" fmla="*/ 80 w 321"/>
                <a:gd name="T25" fmla="*/ 0 h 160"/>
                <a:gd name="T26" fmla="*/ 0 w 321"/>
                <a:gd name="T27" fmla="*/ 80 h 160"/>
                <a:gd name="T28" fmla="*/ 80 w 321"/>
                <a:gd name="T29" fmla="*/ 160 h 160"/>
                <a:gd name="T30" fmla="*/ 241 w 321"/>
                <a:gd name="T31" fmla="*/ 160 h 160"/>
                <a:gd name="T32" fmla="*/ 321 w 321"/>
                <a:gd name="T33" fmla="*/ 80 h 160"/>
                <a:gd name="T34" fmla="*/ 241 w 321"/>
                <a:gd name="T35" fmla="*/ 0 h 160"/>
                <a:gd name="T36" fmla="*/ 241 w 321"/>
                <a:gd name="T37" fmla="*/ 132 h 160"/>
                <a:gd name="T38" fmla="*/ 175 w 321"/>
                <a:gd name="T39" fmla="*/ 132 h 160"/>
                <a:gd name="T40" fmla="*/ 175 w 321"/>
                <a:gd name="T41" fmla="*/ 94 h 160"/>
                <a:gd name="T42" fmla="*/ 241 w 321"/>
                <a:gd name="T43" fmla="*/ 94 h 160"/>
                <a:gd name="T44" fmla="*/ 241 w 321"/>
                <a:gd name="T45" fmla="*/ 66 h 160"/>
                <a:gd name="T46" fmla="*/ 175 w 321"/>
                <a:gd name="T47" fmla="*/ 66 h 160"/>
                <a:gd name="T48" fmla="*/ 175 w 321"/>
                <a:gd name="T49" fmla="*/ 28 h 160"/>
                <a:gd name="T50" fmla="*/ 241 w 321"/>
                <a:gd name="T51" fmla="*/ 28 h 160"/>
                <a:gd name="T52" fmla="*/ 292 w 321"/>
                <a:gd name="T53" fmla="*/ 80 h 160"/>
                <a:gd name="T54" fmla="*/ 241 w 321"/>
                <a:gd name="T55" fmla="*/ 1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1" h="160">
                  <a:moveTo>
                    <a:pt x="241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132"/>
                    <a:pt x="146" y="132"/>
                    <a:pt x="14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52" y="132"/>
                    <a:pt x="28" y="108"/>
                    <a:pt x="28" y="80"/>
                  </a:cubicBezTo>
                  <a:cubicBezTo>
                    <a:pt x="28" y="51"/>
                    <a:pt x="52" y="28"/>
                    <a:pt x="80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5"/>
                    <a:pt x="0" y="80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85" y="160"/>
                    <a:pt x="321" y="124"/>
                    <a:pt x="321" y="80"/>
                  </a:cubicBezTo>
                  <a:cubicBezTo>
                    <a:pt x="321" y="35"/>
                    <a:pt x="285" y="0"/>
                    <a:pt x="241" y="0"/>
                  </a:cubicBezTo>
                  <a:moveTo>
                    <a:pt x="241" y="132"/>
                  </a:moveTo>
                  <a:cubicBezTo>
                    <a:pt x="175" y="132"/>
                    <a:pt x="175" y="132"/>
                    <a:pt x="175" y="132"/>
                  </a:cubicBezTo>
                  <a:cubicBezTo>
                    <a:pt x="175" y="94"/>
                    <a:pt x="175" y="94"/>
                    <a:pt x="175" y="94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69" y="28"/>
                    <a:pt x="292" y="51"/>
                    <a:pt x="292" y="80"/>
                  </a:cubicBezTo>
                  <a:cubicBezTo>
                    <a:pt x="292" y="108"/>
                    <a:pt x="269" y="132"/>
                    <a:pt x="241" y="13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6">
              <a:extLst>
                <a:ext uri="{FF2B5EF4-FFF2-40B4-BE49-F238E27FC236}">
                  <a16:creationId xmlns:a16="http://schemas.microsoft.com/office/drawing/2014/main" id="{610EF731-A5EE-47D3-8984-72A7C06CB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638" y="4892675"/>
              <a:ext cx="9525" cy="9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7">
              <a:extLst>
                <a:ext uri="{FF2B5EF4-FFF2-40B4-BE49-F238E27FC236}">
                  <a16:creationId xmlns:a16="http://schemas.microsoft.com/office/drawing/2014/main" id="{5192E713-9718-4188-8631-C432038A2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413" y="4892675"/>
              <a:ext cx="9525" cy="9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">
              <a:extLst>
                <a:ext uri="{FF2B5EF4-FFF2-40B4-BE49-F238E27FC236}">
                  <a16:creationId xmlns:a16="http://schemas.microsoft.com/office/drawing/2014/main" id="{EA252182-AF65-47D7-A80D-088B57D2AE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938" y="4910138"/>
              <a:ext cx="42863" cy="50800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2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8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8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8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2" y="45"/>
                  </a:cubicBezTo>
                  <a:cubicBezTo>
                    <a:pt x="29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8" y="33"/>
                    <a:pt x="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4" y="0"/>
                    <a:pt x="20" y="0"/>
                  </a:cubicBezTo>
                  <a:moveTo>
                    <a:pt x="8" y="19"/>
                  </a:moveTo>
                  <a:cubicBezTo>
                    <a:pt x="9" y="13"/>
                    <a:pt x="12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9">
              <a:extLst>
                <a:ext uri="{FF2B5EF4-FFF2-40B4-BE49-F238E27FC236}">
                  <a16:creationId xmlns:a16="http://schemas.microsoft.com/office/drawing/2014/main" id="{D9763F32-8A72-4453-9F01-CEA1400EB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226" y="4911725"/>
              <a:ext cx="7938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0">
              <a:extLst>
                <a:ext uri="{FF2B5EF4-FFF2-40B4-BE49-F238E27FC236}">
                  <a16:creationId xmlns:a16="http://schemas.microsoft.com/office/drawing/2014/main" id="{086C03D2-0F19-4638-9E93-D71D98649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451" y="4894263"/>
              <a:ext cx="49213" cy="66675"/>
            </a:xfrm>
            <a:custGeom>
              <a:avLst/>
              <a:gdLst>
                <a:gd name="T0" fmla="*/ 31 w 44"/>
                <a:gd name="T1" fmla="*/ 53 h 60"/>
                <a:gd name="T2" fmla="*/ 9 w 44"/>
                <a:gd name="T3" fmla="*/ 30 h 60"/>
                <a:gd name="T4" fmla="*/ 32 w 44"/>
                <a:gd name="T5" fmla="*/ 7 h 60"/>
                <a:gd name="T6" fmla="*/ 44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1 w 44"/>
                <a:gd name="T15" fmla="*/ 60 h 60"/>
                <a:gd name="T16" fmla="*/ 44 w 44"/>
                <a:gd name="T17" fmla="*/ 58 h 60"/>
                <a:gd name="T18" fmla="*/ 44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9" y="53"/>
                    <a:pt x="9" y="44"/>
                    <a:pt x="9" y="30"/>
                  </a:cubicBezTo>
                  <a:cubicBezTo>
                    <a:pt x="9" y="17"/>
                    <a:pt x="18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0" y="0"/>
                    <a:pt x="36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3" y="60"/>
                    <a:pt x="31" y="60"/>
                  </a:cubicBezTo>
                  <a:cubicBezTo>
                    <a:pt x="35" y="60"/>
                    <a:pt x="40" y="60"/>
                    <a:pt x="44" y="5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1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670D74D2-2EA1-41A3-94BF-7B7A62A260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013" y="4910138"/>
              <a:ext cx="44450" cy="71438"/>
            </a:xfrm>
            <a:custGeom>
              <a:avLst/>
              <a:gdLst>
                <a:gd name="T0" fmla="*/ 33 w 40"/>
                <a:gd name="T1" fmla="*/ 8 h 63"/>
                <a:gd name="T2" fmla="*/ 33 w 40"/>
                <a:gd name="T3" fmla="*/ 8 h 63"/>
                <a:gd name="T4" fmla="*/ 19 w 40"/>
                <a:gd name="T5" fmla="*/ 0 h 63"/>
                <a:gd name="T6" fmla="*/ 0 w 40"/>
                <a:gd name="T7" fmla="*/ 23 h 63"/>
                <a:gd name="T8" fmla="*/ 18 w 40"/>
                <a:gd name="T9" fmla="*/ 44 h 63"/>
                <a:gd name="T10" fmla="*/ 32 w 40"/>
                <a:gd name="T11" fmla="*/ 38 h 63"/>
                <a:gd name="T12" fmla="*/ 32 w 40"/>
                <a:gd name="T13" fmla="*/ 38 h 63"/>
                <a:gd name="T14" fmla="*/ 32 w 40"/>
                <a:gd name="T15" fmla="*/ 42 h 63"/>
                <a:gd name="T16" fmla="*/ 19 w 40"/>
                <a:gd name="T17" fmla="*/ 57 h 63"/>
                <a:gd name="T18" fmla="*/ 4 w 40"/>
                <a:gd name="T19" fmla="*/ 53 h 63"/>
                <a:gd name="T20" fmla="*/ 3 w 40"/>
                <a:gd name="T21" fmla="*/ 60 h 63"/>
                <a:gd name="T22" fmla="*/ 18 w 40"/>
                <a:gd name="T23" fmla="*/ 63 h 63"/>
                <a:gd name="T24" fmla="*/ 40 w 40"/>
                <a:gd name="T25" fmla="*/ 42 h 63"/>
                <a:gd name="T26" fmla="*/ 40 w 40"/>
                <a:gd name="T27" fmla="*/ 1 h 63"/>
                <a:gd name="T28" fmla="*/ 33 w 40"/>
                <a:gd name="T29" fmla="*/ 1 h 63"/>
                <a:gd name="T30" fmla="*/ 33 w 40"/>
                <a:gd name="T31" fmla="*/ 8 h 63"/>
                <a:gd name="T32" fmla="*/ 20 w 40"/>
                <a:gd name="T33" fmla="*/ 38 h 63"/>
                <a:gd name="T34" fmla="*/ 8 w 40"/>
                <a:gd name="T35" fmla="*/ 23 h 63"/>
                <a:gd name="T36" fmla="*/ 20 w 40"/>
                <a:gd name="T37" fmla="*/ 7 h 63"/>
                <a:gd name="T38" fmla="*/ 32 w 40"/>
                <a:gd name="T39" fmla="*/ 23 h 63"/>
                <a:gd name="T40" fmla="*/ 20 w 40"/>
                <a:gd name="T41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33" y="8"/>
                  </a:moveTo>
                  <a:cubicBezTo>
                    <a:pt x="33" y="8"/>
                    <a:pt x="33" y="8"/>
                    <a:pt x="33" y="8"/>
                  </a:cubicBezTo>
                  <a:cubicBezTo>
                    <a:pt x="30" y="3"/>
                    <a:pt x="26" y="0"/>
                    <a:pt x="19" y="0"/>
                  </a:cubicBezTo>
                  <a:cubicBezTo>
                    <a:pt x="6" y="0"/>
                    <a:pt x="0" y="12"/>
                    <a:pt x="0" y="23"/>
                  </a:cubicBezTo>
                  <a:cubicBezTo>
                    <a:pt x="0" y="34"/>
                    <a:pt x="6" y="44"/>
                    <a:pt x="18" y="44"/>
                  </a:cubicBezTo>
                  <a:cubicBezTo>
                    <a:pt x="23" y="44"/>
                    <a:pt x="29" y="42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51"/>
                    <a:pt x="27" y="57"/>
                    <a:pt x="19" y="57"/>
                  </a:cubicBezTo>
                  <a:cubicBezTo>
                    <a:pt x="13" y="57"/>
                    <a:pt x="10" y="55"/>
                    <a:pt x="4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10" y="62"/>
                    <a:pt x="14" y="63"/>
                    <a:pt x="18" y="63"/>
                  </a:cubicBezTo>
                  <a:cubicBezTo>
                    <a:pt x="34" y="63"/>
                    <a:pt x="40" y="55"/>
                    <a:pt x="40" y="4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3" y="8"/>
                  </a:lnTo>
                  <a:close/>
                  <a:moveTo>
                    <a:pt x="20" y="38"/>
                  </a:moveTo>
                  <a:cubicBezTo>
                    <a:pt x="12" y="38"/>
                    <a:pt x="8" y="31"/>
                    <a:pt x="8" y="23"/>
                  </a:cubicBezTo>
                  <a:cubicBezTo>
                    <a:pt x="8" y="15"/>
                    <a:pt x="12" y="7"/>
                    <a:pt x="20" y="7"/>
                  </a:cubicBezTo>
                  <a:cubicBezTo>
                    <a:pt x="28" y="7"/>
                    <a:pt x="32" y="14"/>
                    <a:pt x="32" y="23"/>
                  </a:cubicBezTo>
                  <a:cubicBezTo>
                    <a:pt x="32" y="31"/>
                    <a:pt x="27" y="38"/>
                    <a:pt x="20" y="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31E150F3-2F67-4CC5-A427-7F1E659DBC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738" y="4910138"/>
              <a:ext cx="39688" cy="50800"/>
            </a:xfrm>
            <a:custGeom>
              <a:avLst/>
              <a:gdLst>
                <a:gd name="T0" fmla="*/ 36 w 36"/>
                <a:gd name="T1" fmla="*/ 18 h 45"/>
                <a:gd name="T2" fmla="*/ 19 w 36"/>
                <a:gd name="T3" fmla="*/ 0 h 45"/>
                <a:gd name="T4" fmla="*/ 4 w 36"/>
                <a:gd name="T5" fmla="*/ 4 h 45"/>
                <a:gd name="T6" fmla="*/ 5 w 36"/>
                <a:gd name="T7" fmla="*/ 11 h 45"/>
                <a:gd name="T8" fmla="*/ 17 w 36"/>
                <a:gd name="T9" fmla="*/ 7 h 45"/>
                <a:gd name="T10" fmla="*/ 28 w 36"/>
                <a:gd name="T11" fmla="*/ 18 h 45"/>
                <a:gd name="T12" fmla="*/ 20 w 36"/>
                <a:gd name="T13" fmla="*/ 18 h 45"/>
                <a:gd name="T14" fmla="*/ 0 w 36"/>
                <a:gd name="T15" fmla="*/ 32 h 45"/>
                <a:gd name="T16" fmla="*/ 15 w 36"/>
                <a:gd name="T17" fmla="*/ 45 h 45"/>
                <a:gd name="T18" fmla="*/ 29 w 36"/>
                <a:gd name="T19" fmla="*/ 39 h 45"/>
                <a:gd name="T20" fmla="*/ 29 w 36"/>
                <a:gd name="T21" fmla="*/ 39 h 45"/>
                <a:gd name="T22" fmla="*/ 29 w 36"/>
                <a:gd name="T23" fmla="*/ 44 h 45"/>
                <a:gd name="T24" fmla="*/ 36 w 36"/>
                <a:gd name="T25" fmla="*/ 44 h 45"/>
                <a:gd name="T26" fmla="*/ 36 w 36"/>
                <a:gd name="T27" fmla="*/ 36 h 45"/>
                <a:gd name="T28" fmla="*/ 36 w 36"/>
                <a:gd name="T29" fmla="*/ 18 h 45"/>
                <a:gd name="T30" fmla="*/ 28 w 36"/>
                <a:gd name="T31" fmla="*/ 28 h 45"/>
                <a:gd name="T32" fmla="*/ 16 w 36"/>
                <a:gd name="T33" fmla="*/ 39 h 45"/>
                <a:gd name="T34" fmla="*/ 8 w 36"/>
                <a:gd name="T35" fmla="*/ 32 h 45"/>
                <a:gd name="T36" fmla="*/ 23 w 36"/>
                <a:gd name="T37" fmla="*/ 24 h 45"/>
                <a:gd name="T38" fmla="*/ 28 w 36"/>
                <a:gd name="T39" fmla="*/ 24 h 45"/>
                <a:gd name="T40" fmla="*/ 28 w 36"/>
                <a:gd name="T41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45">
                  <a:moveTo>
                    <a:pt x="36" y="18"/>
                  </a:moveTo>
                  <a:cubicBezTo>
                    <a:pt x="36" y="6"/>
                    <a:pt x="31" y="0"/>
                    <a:pt x="19" y="0"/>
                  </a:cubicBezTo>
                  <a:cubicBezTo>
                    <a:pt x="13" y="0"/>
                    <a:pt x="8" y="2"/>
                    <a:pt x="4" y="4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13" y="7"/>
                    <a:pt x="17" y="7"/>
                  </a:cubicBezTo>
                  <a:cubicBezTo>
                    <a:pt x="25" y="7"/>
                    <a:pt x="28" y="11"/>
                    <a:pt x="28" y="18"/>
                  </a:cubicBezTo>
                  <a:cubicBezTo>
                    <a:pt x="25" y="18"/>
                    <a:pt x="23" y="18"/>
                    <a:pt x="20" y="18"/>
                  </a:cubicBezTo>
                  <a:cubicBezTo>
                    <a:pt x="11" y="18"/>
                    <a:pt x="0" y="21"/>
                    <a:pt x="0" y="32"/>
                  </a:cubicBezTo>
                  <a:cubicBezTo>
                    <a:pt x="0" y="41"/>
                    <a:pt x="6" y="45"/>
                    <a:pt x="15" y="45"/>
                  </a:cubicBezTo>
                  <a:cubicBezTo>
                    <a:pt x="23" y="45"/>
                    <a:pt x="27" y="41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1"/>
                    <a:pt x="36" y="36"/>
                  </a:cubicBezTo>
                  <a:lnTo>
                    <a:pt x="36" y="18"/>
                  </a:lnTo>
                  <a:close/>
                  <a:moveTo>
                    <a:pt x="28" y="28"/>
                  </a:moveTo>
                  <a:cubicBezTo>
                    <a:pt x="28" y="34"/>
                    <a:pt x="24" y="39"/>
                    <a:pt x="16" y="39"/>
                  </a:cubicBezTo>
                  <a:cubicBezTo>
                    <a:pt x="12" y="39"/>
                    <a:pt x="8" y="36"/>
                    <a:pt x="8" y="32"/>
                  </a:cubicBezTo>
                  <a:cubicBezTo>
                    <a:pt x="8" y="24"/>
                    <a:pt x="19" y="24"/>
                    <a:pt x="23" y="24"/>
                  </a:cubicBezTo>
                  <a:cubicBezTo>
                    <a:pt x="25" y="24"/>
                    <a:pt x="26" y="24"/>
                    <a:pt x="28" y="24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7091E9DF-95C1-4F1F-B5A5-014AA0D75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76" y="4910138"/>
              <a:ext cx="26988" cy="49213"/>
            </a:xfrm>
            <a:custGeom>
              <a:avLst/>
              <a:gdLst>
                <a:gd name="T0" fmla="*/ 7 w 24"/>
                <a:gd name="T1" fmla="*/ 8 h 44"/>
                <a:gd name="T2" fmla="*/ 7 w 24"/>
                <a:gd name="T3" fmla="*/ 8 h 44"/>
                <a:gd name="T4" fmla="*/ 7 w 24"/>
                <a:gd name="T5" fmla="*/ 1 h 44"/>
                <a:gd name="T6" fmla="*/ 0 w 24"/>
                <a:gd name="T7" fmla="*/ 1 h 44"/>
                <a:gd name="T8" fmla="*/ 0 w 24"/>
                <a:gd name="T9" fmla="*/ 44 h 44"/>
                <a:gd name="T10" fmla="*/ 7 w 24"/>
                <a:gd name="T11" fmla="*/ 44 h 44"/>
                <a:gd name="T12" fmla="*/ 7 w 24"/>
                <a:gd name="T13" fmla="*/ 25 h 44"/>
                <a:gd name="T14" fmla="*/ 19 w 24"/>
                <a:gd name="T15" fmla="*/ 7 h 44"/>
                <a:gd name="T16" fmla="*/ 24 w 24"/>
                <a:gd name="T17" fmla="*/ 8 h 44"/>
                <a:gd name="T18" fmla="*/ 24 w 24"/>
                <a:gd name="T19" fmla="*/ 1 h 44"/>
                <a:gd name="T20" fmla="*/ 18 w 24"/>
                <a:gd name="T21" fmla="*/ 0 h 44"/>
                <a:gd name="T22" fmla="*/ 7 w 24"/>
                <a:gd name="T23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44"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12" y="7"/>
                    <a:pt x="19" y="7"/>
                  </a:cubicBezTo>
                  <a:cubicBezTo>
                    <a:pt x="20" y="7"/>
                    <a:pt x="22" y="8"/>
                    <a:pt x="24" y="8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1"/>
                    <a:pt x="21" y="0"/>
                    <a:pt x="18" y="0"/>
                  </a:cubicBezTo>
                  <a:cubicBezTo>
                    <a:pt x="14" y="0"/>
                    <a:pt x="9" y="4"/>
                    <a:pt x="7" y="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C2E233C1-B2AA-4EE4-9598-208C51659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4910138"/>
              <a:ext cx="42863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1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0A469747-B835-441E-8450-E7E087D82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776" y="4899025"/>
              <a:ext cx="33338" cy="61913"/>
            </a:xfrm>
            <a:custGeom>
              <a:avLst/>
              <a:gdLst>
                <a:gd name="T0" fmla="*/ 18 w 30"/>
                <a:gd name="T1" fmla="*/ 42 h 56"/>
                <a:gd name="T2" fmla="*/ 18 w 30"/>
                <a:gd name="T3" fmla="*/ 19 h 56"/>
                <a:gd name="T4" fmla="*/ 29 w 30"/>
                <a:gd name="T5" fmla="*/ 19 h 56"/>
                <a:gd name="T6" fmla="*/ 29 w 30"/>
                <a:gd name="T7" fmla="*/ 12 h 56"/>
                <a:gd name="T8" fmla="*/ 18 w 30"/>
                <a:gd name="T9" fmla="*/ 12 h 56"/>
                <a:gd name="T10" fmla="*/ 18 w 30"/>
                <a:gd name="T11" fmla="*/ 0 h 56"/>
                <a:gd name="T12" fmla="*/ 10 w 30"/>
                <a:gd name="T13" fmla="*/ 3 h 56"/>
                <a:gd name="T14" fmla="*/ 10 w 30"/>
                <a:gd name="T15" fmla="*/ 12 h 56"/>
                <a:gd name="T16" fmla="*/ 0 w 30"/>
                <a:gd name="T17" fmla="*/ 12 h 56"/>
                <a:gd name="T18" fmla="*/ 0 w 30"/>
                <a:gd name="T19" fmla="*/ 19 h 56"/>
                <a:gd name="T20" fmla="*/ 10 w 30"/>
                <a:gd name="T21" fmla="*/ 19 h 56"/>
                <a:gd name="T22" fmla="*/ 10 w 30"/>
                <a:gd name="T23" fmla="*/ 44 h 56"/>
                <a:gd name="T24" fmla="*/ 23 w 30"/>
                <a:gd name="T25" fmla="*/ 56 h 56"/>
                <a:gd name="T26" fmla="*/ 30 w 30"/>
                <a:gd name="T27" fmla="*/ 55 h 56"/>
                <a:gd name="T28" fmla="*/ 30 w 30"/>
                <a:gd name="T29" fmla="*/ 48 h 56"/>
                <a:gd name="T30" fmla="*/ 24 w 30"/>
                <a:gd name="T31" fmla="*/ 50 h 56"/>
                <a:gd name="T32" fmla="*/ 18 w 30"/>
                <a:gd name="T33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56">
                  <a:moveTo>
                    <a:pt x="18" y="42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52"/>
                    <a:pt x="15" y="56"/>
                    <a:pt x="23" y="56"/>
                  </a:cubicBezTo>
                  <a:cubicBezTo>
                    <a:pt x="25" y="56"/>
                    <a:pt x="28" y="56"/>
                    <a:pt x="30" y="55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8" y="49"/>
                    <a:pt x="27" y="50"/>
                    <a:pt x="24" y="50"/>
                  </a:cubicBezTo>
                  <a:cubicBezTo>
                    <a:pt x="21" y="50"/>
                    <a:pt x="18" y="47"/>
                    <a:pt x="18" y="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575F6896-FD5A-4CB4-917C-89A267317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1763" y="4910138"/>
              <a:ext cx="41275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17">
              <a:extLst>
                <a:ext uri="{FF2B5EF4-FFF2-40B4-BE49-F238E27FC236}">
                  <a16:creationId xmlns:a16="http://schemas.microsoft.com/office/drawing/2014/main" id="{EBF37DE6-2AF0-48C1-8C99-7A0AE61B5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413" y="4911725"/>
              <a:ext cx="7938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4D108404-3161-4AD2-9E56-099E3DB3A1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9051" y="4892675"/>
              <a:ext cx="46038" cy="68263"/>
            </a:xfrm>
            <a:custGeom>
              <a:avLst/>
              <a:gdLst>
                <a:gd name="T0" fmla="*/ 33 w 41"/>
                <a:gd name="T1" fmla="*/ 24 h 62"/>
                <a:gd name="T2" fmla="*/ 32 w 41"/>
                <a:gd name="T3" fmla="*/ 24 h 62"/>
                <a:gd name="T4" fmla="*/ 18 w 41"/>
                <a:gd name="T5" fmla="*/ 17 h 62"/>
                <a:gd name="T6" fmla="*/ 0 w 41"/>
                <a:gd name="T7" fmla="*/ 39 h 62"/>
                <a:gd name="T8" fmla="*/ 18 w 41"/>
                <a:gd name="T9" fmla="*/ 62 h 62"/>
                <a:gd name="T10" fmla="*/ 33 w 41"/>
                <a:gd name="T11" fmla="*/ 55 h 62"/>
                <a:gd name="T12" fmla="*/ 33 w 41"/>
                <a:gd name="T13" fmla="*/ 55 h 62"/>
                <a:gd name="T14" fmla="*/ 33 w 41"/>
                <a:gd name="T15" fmla="*/ 61 h 62"/>
                <a:gd name="T16" fmla="*/ 41 w 41"/>
                <a:gd name="T17" fmla="*/ 61 h 62"/>
                <a:gd name="T18" fmla="*/ 41 w 41"/>
                <a:gd name="T19" fmla="*/ 0 h 62"/>
                <a:gd name="T20" fmla="*/ 33 w 41"/>
                <a:gd name="T21" fmla="*/ 0 h 62"/>
                <a:gd name="T22" fmla="*/ 33 w 41"/>
                <a:gd name="T23" fmla="*/ 24 h 62"/>
                <a:gd name="T24" fmla="*/ 20 w 41"/>
                <a:gd name="T25" fmla="*/ 56 h 62"/>
                <a:gd name="T26" fmla="*/ 8 w 41"/>
                <a:gd name="T27" fmla="*/ 40 h 62"/>
                <a:gd name="T28" fmla="*/ 20 w 41"/>
                <a:gd name="T29" fmla="*/ 24 h 62"/>
                <a:gd name="T30" fmla="*/ 33 w 41"/>
                <a:gd name="T31" fmla="*/ 40 h 62"/>
                <a:gd name="T32" fmla="*/ 20 w 41"/>
                <a:gd name="T33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62">
                  <a:moveTo>
                    <a:pt x="33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0" y="20"/>
                    <a:pt x="26" y="17"/>
                    <a:pt x="18" y="17"/>
                  </a:cubicBezTo>
                  <a:cubicBezTo>
                    <a:pt x="6" y="17"/>
                    <a:pt x="0" y="28"/>
                    <a:pt x="0" y="39"/>
                  </a:cubicBezTo>
                  <a:cubicBezTo>
                    <a:pt x="0" y="51"/>
                    <a:pt x="5" y="62"/>
                    <a:pt x="18" y="62"/>
                  </a:cubicBezTo>
                  <a:cubicBezTo>
                    <a:pt x="26" y="62"/>
                    <a:pt x="31" y="58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4"/>
                  </a:lnTo>
                  <a:close/>
                  <a:moveTo>
                    <a:pt x="20" y="56"/>
                  </a:moveTo>
                  <a:cubicBezTo>
                    <a:pt x="12" y="56"/>
                    <a:pt x="8" y="46"/>
                    <a:pt x="8" y="40"/>
                  </a:cubicBezTo>
                  <a:cubicBezTo>
                    <a:pt x="8" y="32"/>
                    <a:pt x="11" y="24"/>
                    <a:pt x="20" y="24"/>
                  </a:cubicBezTo>
                  <a:cubicBezTo>
                    <a:pt x="29" y="24"/>
                    <a:pt x="33" y="32"/>
                    <a:pt x="33" y="40"/>
                  </a:cubicBezTo>
                  <a:cubicBezTo>
                    <a:pt x="33" y="47"/>
                    <a:pt x="29" y="56"/>
                    <a:pt x="20" y="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978D8CE5-1E5C-4F2B-B86C-F0CC1040B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4887913"/>
              <a:ext cx="33338" cy="71438"/>
            </a:xfrm>
            <a:custGeom>
              <a:avLst/>
              <a:gdLst>
                <a:gd name="T0" fmla="*/ 10 w 30"/>
                <a:gd name="T1" fmla="*/ 18 h 64"/>
                <a:gd name="T2" fmla="*/ 10 w 30"/>
                <a:gd name="T3" fmla="*/ 21 h 64"/>
                <a:gd name="T4" fmla="*/ 0 w 30"/>
                <a:gd name="T5" fmla="*/ 21 h 64"/>
                <a:gd name="T6" fmla="*/ 0 w 30"/>
                <a:gd name="T7" fmla="*/ 28 h 64"/>
                <a:gd name="T8" fmla="*/ 10 w 30"/>
                <a:gd name="T9" fmla="*/ 28 h 64"/>
                <a:gd name="T10" fmla="*/ 10 w 30"/>
                <a:gd name="T11" fmla="*/ 64 h 64"/>
                <a:gd name="T12" fmla="*/ 18 w 30"/>
                <a:gd name="T13" fmla="*/ 64 h 64"/>
                <a:gd name="T14" fmla="*/ 18 w 30"/>
                <a:gd name="T15" fmla="*/ 28 h 64"/>
                <a:gd name="T16" fmla="*/ 29 w 30"/>
                <a:gd name="T17" fmla="*/ 28 h 64"/>
                <a:gd name="T18" fmla="*/ 29 w 30"/>
                <a:gd name="T19" fmla="*/ 21 h 64"/>
                <a:gd name="T20" fmla="*/ 18 w 30"/>
                <a:gd name="T21" fmla="*/ 21 h 64"/>
                <a:gd name="T22" fmla="*/ 18 w 30"/>
                <a:gd name="T23" fmla="*/ 17 h 64"/>
                <a:gd name="T24" fmla="*/ 26 w 30"/>
                <a:gd name="T25" fmla="*/ 7 h 64"/>
                <a:gd name="T26" fmla="*/ 29 w 30"/>
                <a:gd name="T27" fmla="*/ 7 h 64"/>
                <a:gd name="T28" fmla="*/ 30 w 30"/>
                <a:gd name="T29" fmla="*/ 1 h 64"/>
                <a:gd name="T30" fmla="*/ 24 w 30"/>
                <a:gd name="T31" fmla="*/ 0 h 64"/>
                <a:gd name="T32" fmla="*/ 10 w 30"/>
                <a:gd name="T33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64">
                  <a:moveTo>
                    <a:pt x="10" y="18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1"/>
                    <a:pt x="19" y="7"/>
                    <a:pt x="26" y="7"/>
                  </a:cubicBezTo>
                  <a:cubicBezTo>
                    <a:pt x="27" y="7"/>
                    <a:pt x="28" y="7"/>
                    <a:pt x="29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6" y="0"/>
                    <a:pt x="24" y="0"/>
                  </a:cubicBezTo>
                  <a:cubicBezTo>
                    <a:pt x="13" y="0"/>
                    <a:pt x="10" y="7"/>
                    <a:pt x="10" y="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FC3BB48A-FFC8-49B2-816D-65CA5DBC1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338" y="4910138"/>
              <a:ext cx="42863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7 w 38"/>
                <a:gd name="T5" fmla="*/ 8 h 44"/>
                <a:gd name="T6" fmla="*/ 7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7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1">
              <a:extLst>
                <a:ext uri="{FF2B5EF4-FFF2-40B4-BE49-F238E27FC236}">
                  <a16:creationId xmlns:a16="http://schemas.microsoft.com/office/drawing/2014/main" id="{21D27C3D-D13C-465F-A029-1AC87B6AA7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7013" y="4910138"/>
              <a:ext cx="41275" cy="50800"/>
            </a:xfrm>
            <a:custGeom>
              <a:avLst/>
              <a:gdLst>
                <a:gd name="T0" fmla="*/ 8 w 38"/>
                <a:gd name="T1" fmla="*/ 25 h 45"/>
                <a:gd name="T2" fmla="*/ 38 w 38"/>
                <a:gd name="T3" fmla="*/ 25 h 45"/>
                <a:gd name="T4" fmla="*/ 20 w 38"/>
                <a:gd name="T5" fmla="*/ 0 h 45"/>
                <a:gd name="T6" fmla="*/ 0 w 38"/>
                <a:gd name="T7" fmla="*/ 22 h 45"/>
                <a:gd name="T8" fmla="*/ 22 w 38"/>
                <a:gd name="T9" fmla="*/ 45 h 45"/>
                <a:gd name="T10" fmla="*/ 35 w 38"/>
                <a:gd name="T11" fmla="*/ 43 h 45"/>
                <a:gd name="T12" fmla="*/ 35 w 38"/>
                <a:gd name="T13" fmla="*/ 35 h 45"/>
                <a:gd name="T14" fmla="*/ 22 w 38"/>
                <a:gd name="T15" fmla="*/ 39 h 45"/>
                <a:gd name="T16" fmla="*/ 8 w 38"/>
                <a:gd name="T17" fmla="*/ 25 h 45"/>
                <a:gd name="T18" fmla="*/ 19 w 38"/>
                <a:gd name="T19" fmla="*/ 7 h 45"/>
                <a:gd name="T20" fmla="*/ 30 w 38"/>
                <a:gd name="T21" fmla="*/ 19 h 45"/>
                <a:gd name="T22" fmla="*/ 8 w 38"/>
                <a:gd name="T23" fmla="*/ 19 h 45"/>
                <a:gd name="T24" fmla="*/ 19 w 38"/>
                <a:gd name="T25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45">
                  <a:moveTo>
                    <a:pt x="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11"/>
                    <a:pt x="34" y="0"/>
                    <a:pt x="20" y="0"/>
                  </a:cubicBez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6" y="45"/>
                    <a:pt x="22" y="45"/>
                  </a:cubicBezTo>
                  <a:cubicBezTo>
                    <a:pt x="29" y="45"/>
                    <a:pt x="32" y="44"/>
                    <a:pt x="35" y="4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3" y="36"/>
                    <a:pt x="27" y="39"/>
                    <a:pt x="22" y="39"/>
                  </a:cubicBezTo>
                  <a:cubicBezTo>
                    <a:pt x="15" y="39"/>
                    <a:pt x="8" y="33"/>
                    <a:pt x="8" y="25"/>
                  </a:cubicBezTo>
                  <a:moveTo>
                    <a:pt x="19" y="7"/>
                  </a:moveTo>
                  <a:cubicBezTo>
                    <a:pt x="26" y="7"/>
                    <a:pt x="30" y="12"/>
                    <a:pt x="30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3"/>
                    <a:pt x="12" y="7"/>
                    <a:pt x="19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4D189429-BD20-48F6-B98B-784AA186F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151" y="4910138"/>
              <a:ext cx="34925" cy="50800"/>
            </a:xfrm>
            <a:custGeom>
              <a:avLst/>
              <a:gdLst>
                <a:gd name="T0" fmla="*/ 22 w 31"/>
                <a:gd name="T1" fmla="*/ 39 h 45"/>
                <a:gd name="T2" fmla="*/ 8 w 31"/>
                <a:gd name="T3" fmla="*/ 23 h 45"/>
                <a:gd name="T4" fmla="*/ 22 w 31"/>
                <a:gd name="T5" fmla="*/ 7 h 45"/>
                <a:gd name="T6" fmla="*/ 30 w 31"/>
                <a:gd name="T7" fmla="*/ 9 h 45"/>
                <a:gd name="T8" fmla="*/ 31 w 31"/>
                <a:gd name="T9" fmla="*/ 2 h 45"/>
                <a:gd name="T10" fmla="*/ 22 w 31"/>
                <a:gd name="T11" fmla="*/ 0 h 45"/>
                <a:gd name="T12" fmla="*/ 0 w 31"/>
                <a:gd name="T13" fmla="*/ 23 h 45"/>
                <a:gd name="T14" fmla="*/ 22 w 31"/>
                <a:gd name="T15" fmla="*/ 45 h 45"/>
                <a:gd name="T16" fmla="*/ 31 w 31"/>
                <a:gd name="T17" fmla="*/ 44 h 45"/>
                <a:gd name="T18" fmla="*/ 31 w 31"/>
                <a:gd name="T19" fmla="*/ 36 h 45"/>
                <a:gd name="T20" fmla="*/ 22 w 31"/>
                <a:gd name="T21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2" y="39"/>
                  </a:moveTo>
                  <a:cubicBezTo>
                    <a:pt x="12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24" y="7"/>
                    <a:pt x="27" y="7"/>
                    <a:pt x="30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1"/>
                    <a:pt x="25" y="0"/>
                    <a:pt x="22" y="0"/>
                  </a:cubicBezTo>
                  <a:cubicBezTo>
                    <a:pt x="8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24" y="45"/>
                    <a:pt x="28" y="45"/>
                    <a:pt x="31" y="44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8" y="38"/>
                    <a:pt x="25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E37FAED4-59B8-4803-B00E-265016A6A5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6201" y="4910138"/>
              <a:ext cx="42863" cy="50800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3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9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9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9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3" y="45"/>
                  </a:cubicBezTo>
                  <a:cubicBezTo>
                    <a:pt x="30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9" y="33"/>
                    <a:pt x="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5" y="0"/>
                    <a:pt x="20" y="0"/>
                  </a:cubicBezTo>
                  <a:moveTo>
                    <a:pt x="9" y="19"/>
                  </a:moveTo>
                  <a:cubicBezTo>
                    <a:pt x="9" y="13"/>
                    <a:pt x="13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4">
              <a:extLst>
                <a:ext uri="{FF2B5EF4-FFF2-40B4-BE49-F238E27FC236}">
                  <a16:creationId xmlns:a16="http://schemas.microsoft.com/office/drawing/2014/main" id="{1E4EFC02-70C4-45CD-9142-C13EB176F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626" y="4894263"/>
              <a:ext cx="47625" cy="66675"/>
            </a:xfrm>
            <a:custGeom>
              <a:avLst/>
              <a:gdLst>
                <a:gd name="T0" fmla="*/ 31 w 44"/>
                <a:gd name="T1" fmla="*/ 53 h 60"/>
                <a:gd name="T2" fmla="*/ 8 w 44"/>
                <a:gd name="T3" fmla="*/ 30 h 60"/>
                <a:gd name="T4" fmla="*/ 31 w 44"/>
                <a:gd name="T5" fmla="*/ 7 h 60"/>
                <a:gd name="T6" fmla="*/ 43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0 w 44"/>
                <a:gd name="T15" fmla="*/ 60 h 60"/>
                <a:gd name="T16" fmla="*/ 44 w 44"/>
                <a:gd name="T17" fmla="*/ 58 h 60"/>
                <a:gd name="T18" fmla="*/ 43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8" y="53"/>
                    <a:pt x="8" y="44"/>
                    <a:pt x="8" y="30"/>
                  </a:cubicBezTo>
                  <a:cubicBezTo>
                    <a:pt x="8" y="17"/>
                    <a:pt x="17" y="7"/>
                    <a:pt x="31" y="7"/>
                  </a:cubicBezTo>
                  <a:cubicBezTo>
                    <a:pt x="35" y="7"/>
                    <a:pt x="39" y="8"/>
                    <a:pt x="43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39" y="0"/>
                    <a:pt x="35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2" y="60"/>
                    <a:pt x="30" y="60"/>
                  </a:cubicBezTo>
                  <a:cubicBezTo>
                    <a:pt x="34" y="60"/>
                    <a:pt x="39" y="60"/>
                    <a:pt x="44" y="5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82BE449D-D05D-4D7C-ABCD-8E6C5CE258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601" y="4910138"/>
              <a:ext cx="49213" cy="50800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9 h 45"/>
                <a:gd name="T12" fmla="*/ 8 w 44"/>
                <a:gd name="T13" fmla="*/ 23 h 45"/>
                <a:gd name="T14" fmla="*/ 22 w 44"/>
                <a:gd name="T15" fmla="*/ 7 h 45"/>
                <a:gd name="T16" fmla="*/ 35 w 44"/>
                <a:gd name="T17" fmla="*/ 23 h 45"/>
                <a:gd name="T18" fmla="*/ 22 w 44"/>
                <a:gd name="T19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9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35" y="45"/>
                    <a:pt x="44" y="35"/>
                    <a:pt x="44" y="23"/>
                  </a:cubicBezTo>
                  <a:cubicBezTo>
                    <a:pt x="44" y="10"/>
                    <a:pt x="35" y="0"/>
                    <a:pt x="22" y="0"/>
                  </a:cubicBezTo>
                  <a:moveTo>
                    <a:pt x="22" y="39"/>
                  </a:moveTo>
                  <a:cubicBezTo>
                    <a:pt x="13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30" y="7"/>
                    <a:pt x="35" y="15"/>
                    <a:pt x="35" y="23"/>
                  </a:cubicBezTo>
                  <a:cubicBezTo>
                    <a:pt x="35" y="31"/>
                    <a:pt x="31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9659DD0F-F102-4D63-AC33-153091278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388" y="4806950"/>
              <a:ext cx="46038" cy="53975"/>
            </a:xfrm>
            <a:custGeom>
              <a:avLst/>
              <a:gdLst>
                <a:gd name="T0" fmla="*/ 26 w 42"/>
                <a:gd name="T1" fmla="*/ 0 h 48"/>
                <a:gd name="T2" fmla="*/ 11 w 42"/>
                <a:gd name="T3" fmla="*/ 8 h 48"/>
                <a:gd name="T4" fmla="*/ 11 w 42"/>
                <a:gd name="T5" fmla="*/ 8 h 48"/>
                <a:gd name="T6" fmla="*/ 11 w 42"/>
                <a:gd name="T7" fmla="*/ 1 h 48"/>
                <a:gd name="T8" fmla="*/ 0 w 42"/>
                <a:gd name="T9" fmla="*/ 1 h 48"/>
                <a:gd name="T10" fmla="*/ 0 w 42"/>
                <a:gd name="T11" fmla="*/ 48 h 48"/>
                <a:gd name="T12" fmla="*/ 12 w 42"/>
                <a:gd name="T13" fmla="*/ 48 h 48"/>
                <a:gd name="T14" fmla="*/ 12 w 42"/>
                <a:gd name="T15" fmla="*/ 25 h 48"/>
                <a:gd name="T16" fmla="*/ 22 w 42"/>
                <a:gd name="T17" fmla="*/ 10 h 48"/>
                <a:gd name="T18" fmla="*/ 30 w 42"/>
                <a:gd name="T19" fmla="*/ 23 h 48"/>
                <a:gd name="T20" fmla="*/ 30 w 42"/>
                <a:gd name="T21" fmla="*/ 48 h 48"/>
                <a:gd name="T22" fmla="*/ 42 w 42"/>
                <a:gd name="T23" fmla="*/ 48 h 48"/>
                <a:gd name="T24" fmla="*/ 42 w 42"/>
                <a:gd name="T25" fmla="*/ 18 h 48"/>
                <a:gd name="T26" fmla="*/ 26 w 42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8">
                  <a:moveTo>
                    <a:pt x="26" y="0"/>
                  </a:moveTo>
                  <a:cubicBezTo>
                    <a:pt x="20" y="0"/>
                    <a:pt x="15" y="2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19"/>
                    <a:pt x="13" y="10"/>
                    <a:pt x="22" y="10"/>
                  </a:cubicBezTo>
                  <a:cubicBezTo>
                    <a:pt x="30" y="10"/>
                    <a:pt x="30" y="17"/>
                    <a:pt x="30" y="23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8"/>
                    <a:pt x="37" y="0"/>
                    <a:pt x="2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7">
              <a:extLst>
                <a:ext uri="{FF2B5EF4-FFF2-40B4-BE49-F238E27FC236}">
                  <a16:creationId xmlns:a16="http://schemas.microsoft.com/office/drawing/2014/main" id="{2F1E603A-CBA8-4648-BCD2-0E82BCE3B7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876" y="4806950"/>
              <a:ext cx="46038" cy="55563"/>
            </a:xfrm>
            <a:custGeom>
              <a:avLst/>
              <a:gdLst>
                <a:gd name="T0" fmla="*/ 24 w 43"/>
                <a:gd name="T1" fmla="*/ 49 h 49"/>
                <a:gd name="T2" fmla="*/ 40 w 43"/>
                <a:gd name="T3" fmla="*/ 45 h 49"/>
                <a:gd name="T4" fmla="*/ 40 w 43"/>
                <a:gd name="T5" fmla="*/ 35 h 49"/>
                <a:gd name="T6" fmla="*/ 25 w 43"/>
                <a:gd name="T7" fmla="*/ 40 h 49"/>
                <a:gd name="T8" fmla="*/ 11 w 43"/>
                <a:gd name="T9" fmla="*/ 28 h 49"/>
                <a:gd name="T10" fmla="*/ 43 w 43"/>
                <a:gd name="T11" fmla="*/ 28 h 49"/>
                <a:gd name="T12" fmla="*/ 21 w 43"/>
                <a:gd name="T13" fmla="*/ 0 h 49"/>
                <a:gd name="T14" fmla="*/ 0 w 43"/>
                <a:gd name="T15" fmla="*/ 25 h 49"/>
                <a:gd name="T16" fmla="*/ 24 w 43"/>
                <a:gd name="T17" fmla="*/ 49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4" y="49"/>
                  </a:move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moveTo>
                    <a:pt x="22" y="9"/>
                  </a:moveTo>
                  <a:cubicBezTo>
                    <a:pt x="29" y="9"/>
                    <a:pt x="31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A40204E3-5CF0-4C44-BE83-3160AE4D4D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0651" y="4806950"/>
              <a:ext cx="47625" cy="55563"/>
            </a:xfrm>
            <a:custGeom>
              <a:avLst/>
              <a:gdLst>
                <a:gd name="T0" fmla="*/ 40 w 43"/>
                <a:gd name="T1" fmla="*/ 45 h 49"/>
                <a:gd name="T2" fmla="*/ 40 w 43"/>
                <a:gd name="T3" fmla="*/ 35 h 49"/>
                <a:gd name="T4" fmla="*/ 25 w 43"/>
                <a:gd name="T5" fmla="*/ 40 h 49"/>
                <a:gd name="T6" fmla="*/ 11 w 43"/>
                <a:gd name="T7" fmla="*/ 28 h 49"/>
                <a:gd name="T8" fmla="*/ 43 w 43"/>
                <a:gd name="T9" fmla="*/ 28 h 49"/>
                <a:gd name="T10" fmla="*/ 21 w 43"/>
                <a:gd name="T11" fmla="*/ 0 h 49"/>
                <a:gd name="T12" fmla="*/ 0 w 43"/>
                <a:gd name="T13" fmla="*/ 25 h 49"/>
                <a:gd name="T14" fmla="*/ 24 w 43"/>
                <a:gd name="T15" fmla="*/ 49 h 49"/>
                <a:gd name="T16" fmla="*/ 40 w 43"/>
                <a:gd name="T17" fmla="*/ 45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40" y="4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moveTo>
                    <a:pt x="22" y="9"/>
                  </a:moveTo>
                  <a:cubicBezTo>
                    <a:pt x="29" y="9"/>
                    <a:pt x="32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17B8C389-0D0F-4366-A989-5B47C362C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451" y="4789488"/>
              <a:ext cx="60325" cy="73025"/>
            </a:xfrm>
            <a:custGeom>
              <a:avLst/>
              <a:gdLst>
                <a:gd name="T0" fmla="*/ 34 w 54"/>
                <a:gd name="T1" fmla="*/ 65 h 65"/>
                <a:gd name="T2" fmla="*/ 54 w 54"/>
                <a:gd name="T3" fmla="*/ 61 h 65"/>
                <a:gd name="T4" fmla="*/ 54 w 54"/>
                <a:gd name="T5" fmla="*/ 28 h 65"/>
                <a:gd name="T6" fmla="*/ 29 w 54"/>
                <a:gd name="T7" fmla="*/ 28 h 65"/>
                <a:gd name="T8" fmla="*/ 29 w 54"/>
                <a:gd name="T9" fmla="*/ 38 h 65"/>
                <a:gd name="T10" fmla="*/ 42 w 54"/>
                <a:gd name="T11" fmla="*/ 38 h 65"/>
                <a:gd name="T12" fmla="*/ 42 w 54"/>
                <a:gd name="T13" fmla="*/ 54 h 65"/>
                <a:gd name="T14" fmla="*/ 34 w 54"/>
                <a:gd name="T15" fmla="*/ 55 h 65"/>
                <a:gd name="T16" fmla="*/ 13 w 54"/>
                <a:gd name="T17" fmla="*/ 32 h 65"/>
                <a:gd name="T18" fmla="*/ 36 w 54"/>
                <a:gd name="T19" fmla="*/ 10 h 65"/>
                <a:gd name="T20" fmla="*/ 52 w 54"/>
                <a:gd name="T21" fmla="*/ 13 h 65"/>
                <a:gd name="T22" fmla="*/ 53 w 54"/>
                <a:gd name="T23" fmla="*/ 3 h 65"/>
                <a:gd name="T24" fmla="*/ 34 w 54"/>
                <a:gd name="T25" fmla="*/ 0 h 65"/>
                <a:gd name="T26" fmla="*/ 0 w 54"/>
                <a:gd name="T27" fmla="*/ 33 h 65"/>
                <a:gd name="T28" fmla="*/ 34 w 54"/>
                <a:gd name="T2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65">
                  <a:moveTo>
                    <a:pt x="34" y="65"/>
                  </a:moveTo>
                  <a:cubicBezTo>
                    <a:pt x="41" y="65"/>
                    <a:pt x="48" y="63"/>
                    <a:pt x="54" y="6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0" y="54"/>
                    <a:pt x="38" y="55"/>
                    <a:pt x="34" y="55"/>
                  </a:cubicBezTo>
                  <a:cubicBezTo>
                    <a:pt x="21" y="55"/>
                    <a:pt x="13" y="45"/>
                    <a:pt x="13" y="32"/>
                  </a:cubicBezTo>
                  <a:cubicBezTo>
                    <a:pt x="13" y="20"/>
                    <a:pt x="21" y="10"/>
                    <a:pt x="36" y="10"/>
                  </a:cubicBezTo>
                  <a:cubicBezTo>
                    <a:pt x="41" y="10"/>
                    <a:pt x="47" y="11"/>
                    <a:pt x="52" y="1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7" y="1"/>
                    <a:pt x="42" y="0"/>
                    <a:pt x="34" y="0"/>
                  </a:cubicBezTo>
                  <a:cubicBezTo>
                    <a:pt x="13" y="0"/>
                    <a:pt x="0" y="12"/>
                    <a:pt x="0" y="33"/>
                  </a:cubicBezTo>
                  <a:cubicBezTo>
                    <a:pt x="0" y="54"/>
                    <a:pt x="14" y="65"/>
                    <a:pt x="34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0">
              <a:extLst>
                <a:ext uri="{FF2B5EF4-FFF2-40B4-BE49-F238E27FC236}">
                  <a16:creationId xmlns:a16="http://schemas.microsoft.com/office/drawing/2014/main" id="{7550DF43-4905-45D3-BD19-5C5488956C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526" y="4806950"/>
              <a:ext cx="47625" cy="55563"/>
            </a:xfrm>
            <a:custGeom>
              <a:avLst/>
              <a:gdLst>
                <a:gd name="T0" fmla="*/ 39 w 43"/>
                <a:gd name="T1" fmla="*/ 35 h 49"/>
                <a:gd name="T2" fmla="*/ 24 w 43"/>
                <a:gd name="T3" fmla="*/ 40 h 49"/>
                <a:gd name="T4" fmla="*/ 11 w 43"/>
                <a:gd name="T5" fmla="*/ 28 h 49"/>
                <a:gd name="T6" fmla="*/ 43 w 43"/>
                <a:gd name="T7" fmla="*/ 28 h 49"/>
                <a:gd name="T8" fmla="*/ 21 w 43"/>
                <a:gd name="T9" fmla="*/ 0 h 49"/>
                <a:gd name="T10" fmla="*/ 0 w 43"/>
                <a:gd name="T11" fmla="*/ 25 h 49"/>
                <a:gd name="T12" fmla="*/ 24 w 43"/>
                <a:gd name="T13" fmla="*/ 49 h 49"/>
                <a:gd name="T14" fmla="*/ 39 w 43"/>
                <a:gd name="T15" fmla="*/ 45 h 49"/>
                <a:gd name="T16" fmla="*/ 39 w 43"/>
                <a:gd name="T17" fmla="*/ 35 h 49"/>
                <a:gd name="T18" fmla="*/ 22 w 43"/>
                <a:gd name="T19" fmla="*/ 9 h 49"/>
                <a:gd name="T20" fmla="*/ 31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39" y="35"/>
                  </a:move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8" y="49"/>
                    <a:pt x="24" y="49"/>
                  </a:cubicBezTo>
                  <a:cubicBezTo>
                    <a:pt x="30" y="49"/>
                    <a:pt x="35" y="47"/>
                    <a:pt x="39" y="45"/>
                  </a:cubicBezTo>
                  <a:lnTo>
                    <a:pt x="39" y="35"/>
                  </a:lnTo>
                  <a:close/>
                  <a:moveTo>
                    <a:pt x="22" y="9"/>
                  </a:moveTo>
                  <a:cubicBezTo>
                    <a:pt x="28" y="9"/>
                    <a:pt x="31" y="14"/>
                    <a:pt x="3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6A7959AD-E040-471B-B9E5-709A05276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363" y="4794250"/>
              <a:ext cx="34925" cy="68263"/>
            </a:xfrm>
            <a:custGeom>
              <a:avLst/>
              <a:gdLst>
                <a:gd name="T0" fmla="*/ 8 w 32"/>
                <a:gd name="T1" fmla="*/ 46 h 61"/>
                <a:gd name="T2" fmla="*/ 23 w 32"/>
                <a:gd name="T3" fmla="*/ 61 h 61"/>
                <a:gd name="T4" fmla="*/ 32 w 32"/>
                <a:gd name="T5" fmla="*/ 60 h 61"/>
                <a:gd name="T6" fmla="*/ 32 w 32"/>
                <a:gd name="T7" fmla="*/ 50 h 61"/>
                <a:gd name="T8" fmla="*/ 26 w 32"/>
                <a:gd name="T9" fmla="*/ 51 h 61"/>
                <a:gd name="T10" fmla="*/ 20 w 32"/>
                <a:gd name="T11" fmla="*/ 44 h 61"/>
                <a:gd name="T12" fmla="*/ 20 w 32"/>
                <a:gd name="T13" fmla="*/ 22 h 61"/>
                <a:gd name="T14" fmla="*/ 31 w 32"/>
                <a:gd name="T15" fmla="*/ 22 h 61"/>
                <a:gd name="T16" fmla="*/ 31 w 32"/>
                <a:gd name="T17" fmla="*/ 13 h 61"/>
                <a:gd name="T18" fmla="*/ 20 w 32"/>
                <a:gd name="T19" fmla="*/ 13 h 61"/>
                <a:gd name="T20" fmla="*/ 20 w 32"/>
                <a:gd name="T21" fmla="*/ 0 h 61"/>
                <a:gd name="T22" fmla="*/ 8 w 32"/>
                <a:gd name="T23" fmla="*/ 4 h 61"/>
                <a:gd name="T24" fmla="*/ 8 w 32"/>
                <a:gd name="T25" fmla="*/ 13 h 61"/>
                <a:gd name="T26" fmla="*/ 0 w 32"/>
                <a:gd name="T27" fmla="*/ 13 h 61"/>
                <a:gd name="T28" fmla="*/ 0 w 32"/>
                <a:gd name="T29" fmla="*/ 22 h 61"/>
                <a:gd name="T30" fmla="*/ 8 w 32"/>
                <a:gd name="T31" fmla="*/ 22 h 61"/>
                <a:gd name="T32" fmla="*/ 8 w 32"/>
                <a:gd name="T3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61">
                  <a:moveTo>
                    <a:pt x="8" y="46"/>
                  </a:moveTo>
                  <a:cubicBezTo>
                    <a:pt x="8" y="55"/>
                    <a:pt x="14" y="61"/>
                    <a:pt x="23" y="61"/>
                  </a:cubicBezTo>
                  <a:cubicBezTo>
                    <a:pt x="27" y="61"/>
                    <a:pt x="29" y="60"/>
                    <a:pt x="32" y="6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51"/>
                    <a:pt x="28" y="51"/>
                    <a:pt x="26" y="51"/>
                  </a:cubicBezTo>
                  <a:cubicBezTo>
                    <a:pt x="22" y="51"/>
                    <a:pt x="20" y="48"/>
                    <a:pt x="20" y="4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lnTo>
                    <a:pt x="8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32">
              <a:extLst>
                <a:ext uri="{FF2B5EF4-FFF2-40B4-BE49-F238E27FC236}">
                  <a16:creationId xmlns:a16="http://schemas.microsoft.com/office/drawing/2014/main" id="{60298379-319E-4C8E-9AAE-9777CD6E2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838" y="4787900"/>
              <a:ext cx="14288" cy="11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33">
              <a:extLst>
                <a:ext uri="{FF2B5EF4-FFF2-40B4-BE49-F238E27FC236}">
                  <a16:creationId xmlns:a16="http://schemas.microsoft.com/office/drawing/2014/main" id="{DAC75B82-43E3-4612-BE10-AA75C90DC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838" y="4808538"/>
              <a:ext cx="14288" cy="5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1BE4438A-1CA5-47A2-80FA-95491519F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1" y="4787900"/>
              <a:ext cx="46038" cy="73025"/>
            </a:xfrm>
            <a:custGeom>
              <a:avLst/>
              <a:gdLst>
                <a:gd name="T0" fmla="*/ 9 w 29"/>
                <a:gd name="T1" fmla="*/ 30 h 46"/>
                <a:gd name="T2" fmla="*/ 9 w 29"/>
                <a:gd name="T3" fmla="*/ 30 h 46"/>
                <a:gd name="T4" fmla="*/ 19 w 29"/>
                <a:gd name="T5" fmla="*/ 46 h 46"/>
                <a:gd name="T6" fmla="*/ 29 w 29"/>
                <a:gd name="T7" fmla="*/ 46 h 46"/>
                <a:gd name="T8" fmla="*/ 16 w 29"/>
                <a:gd name="T9" fmla="*/ 28 h 46"/>
                <a:gd name="T10" fmla="*/ 28 w 29"/>
                <a:gd name="T11" fmla="*/ 13 h 46"/>
                <a:gd name="T12" fmla="*/ 18 w 29"/>
                <a:gd name="T13" fmla="*/ 13 h 46"/>
                <a:gd name="T14" fmla="*/ 9 w 29"/>
                <a:gd name="T15" fmla="*/ 26 h 46"/>
                <a:gd name="T16" fmla="*/ 9 w 29"/>
                <a:gd name="T17" fmla="*/ 26 h 46"/>
                <a:gd name="T18" fmla="*/ 9 w 29"/>
                <a:gd name="T19" fmla="*/ 0 h 46"/>
                <a:gd name="T20" fmla="*/ 0 w 29"/>
                <a:gd name="T21" fmla="*/ 0 h 46"/>
                <a:gd name="T22" fmla="*/ 0 w 29"/>
                <a:gd name="T23" fmla="*/ 46 h 46"/>
                <a:gd name="T24" fmla="*/ 9 w 29"/>
                <a:gd name="T25" fmla="*/ 46 h 46"/>
                <a:gd name="T26" fmla="*/ 9 w 29"/>
                <a:gd name="T27" fmla="*/ 3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46">
                  <a:moveTo>
                    <a:pt x="9" y="30"/>
                  </a:moveTo>
                  <a:lnTo>
                    <a:pt x="9" y="30"/>
                  </a:lnTo>
                  <a:lnTo>
                    <a:pt x="19" y="46"/>
                  </a:lnTo>
                  <a:lnTo>
                    <a:pt x="29" y="46"/>
                  </a:lnTo>
                  <a:lnTo>
                    <a:pt x="16" y="28"/>
                  </a:lnTo>
                  <a:lnTo>
                    <a:pt x="28" y="13"/>
                  </a:lnTo>
                  <a:lnTo>
                    <a:pt x="18" y="13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9" y="46"/>
                  </a:lnTo>
                  <a:lnTo>
                    <a:pt x="9" y="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507136E4-F96C-4F83-BACD-F3E1D6A0E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51" y="4806950"/>
              <a:ext cx="36513" cy="55563"/>
            </a:xfrm>
            <a:custGeom>
              <a:avLst/>
              <a:gdLst>
                <a:gd name="T0" fmla="*/ 12 w 33"/>
                <a:gd name="T1" fmla="*/ 14 h 49"/>
                <a:gd name="T2" fmla="*/ 19 w 33"/>
                <a:gd name="T3" fmla="*/ 9 h 49"/>
                <a:gd name="T4" fmla="*/ 30 w 33"/>
                <a:gd name="T5" fmla="*/ 11 h 49"/>
                <a:gd name="T6" fmla="*/ 31 w 33"/>
                <a:gd name="T7" fmla="*/ 2 h 49"/>
                <a:gd name="T8" fmla="*/ 18 w 33"/>
                <a:gd name="T9" fmla="*/ 0 h 49"/>
                <a:gd name="T10" fmla="*/ 0 w 33"/>
                <a:gd name="T11" fmla="*/ 15 h 49"/>
                <a:gd name="T12" fmla="*/ 21 w 33"/>
                <a:gd name="T13" fmla="*/ 34 h 49"/>
                <a:gd name="T14" fmla="*/ 13 w 33"/>
                <a:gd name="T15" fmla="*/ 40 h 49"/>
                <a:gd name="T16" fmla="*/ 1 w 33"/>
                <a:gd name="T17" fmla="*/ 37 h 49"/>
                <a:gd name="T18" fmla="*/ 0 w 33"/>
                <a:gd name="T19" fmla="*/ 47 h 49"/>
                <a:gd name="T20" fmla="*/ 14 w 33"/>
                <a:gd name="T21" fmla="*/ 49 h 49"/>
                <a:gd name="T22" fmla="*/ 33 w 33"/>
                <a:gd name="T23" fmla="*/ 34 h 49"/>
                <a:gd name="T24" fmla="*/ 12 w 33"/>
                <a:gd name="T25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49">
                  <a:moveTo>
                    <a:pt x="12" y="14"/>
                  </a:moveTo>
                  <a:cubicBezTo>
                    <a:pt x="12" y="10"/>
                    <a:pt x="16" y="9"/>
                    <a:pt x="19" y="9"/>
                  </a:cubicBezTo>
                  <a:cubicBezTo>
                    <a:pt x="24" y="9"/>
                    <a:pt x="26" y="10"/>
                    <a:pt x="30" y="1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7" y="1"/>
                    <a:pt x="23" y="0"/>
                    <a:pt x="18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31"/>
                    <a:pt x="21" y="25"/>
                    <a:pt x="21" y="34"/>
                  </a:cubicBezTo>
                  <a:cubicBezTo>
                    <a:pt x="21" y="39"/>
                    <a:pt x="16" y="40"/>
                    <a:pt x="13" y="40"/>
                  </a:cubicBezTo>
                  <a:cubicBezTo>
                    <a:pt x="9" y="40"/>
                    <a:pt x="5" y="39"/>
                    <a:pt x="1" y="3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" y="48"/>
                    <a:pt x="9" y="49"/>
                    <a:pt x="14" y="49"/>
                  </a:cubicBezTo>
                  <a:cubicBezTo>
                    <a:pt x="24" y="49"/>
                    <a:pt x="33" y="44"/>
                    <a:pt x="33" y="34"/>
                  </a:cubicBezTo>
                  <a:cubicBezTo>
                    <a:pt x="33" y="17"/>
                    <a:pt x="12" y="22"/>
                    <a:pt x="12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C6506FE1-5A58-49FB-9475-078D7134C5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351" y="4791075"/>
              <a:ext cx="60325" cy="69850"/>
            </a:xfrm>
            <a:custGeom>
              <a:avLst/>
              <a:gdLst>
                <a:gd name="T0" fmla="*/ 54 w 54"/>
                <a:gd name="T1" fmla="*/ 31 h 63"/>
                <a:gd name="T2" fmla="*/ 18 w 54"/>
                <a:gd name="T3" fmla="*/ 0 h 63"/>
                <a:gd name="T4" fmla="*/ 0 w 54"/>
                <a:gd name="T5" fmla="*/ 0 h 63"/>
                <a:gd name="T6" fmla="*/ 0 w 54"/>
                <a:gd name="T7" fmla="*/ 63 h 63"/>
                <a:gd name="T8" fmla="*/ 18 w 54"/>
                <a:gd name="T9" fmla="*/ 63 h 63"/>
                <a:gd name="T10" fmla="*/ 54 w 54"/>
                <a:gd name="T11" fmla="*/ 31 h 63"/>
                <a:gd name="T12" fmla="*/ 20 w 54"/>
                <a:gd name="T13" fmla="*/ 53 h 63"/>
                <a:gd name="T14" fmla="*/ 13 w 54"/>
                <a:gd name="T15" fmla="*/ 53 h 63"/>
                <a:gd name="T16" fmla="*/ 13 w 54"/>
                <a:gd name="T17" fmla="*/ 10 h 63"/>
                <a:gd name="T18" fmla="*/ 20 w 54"/>
                <a:gd name="T19" fmla="*/ 10 h 63"/>
                <a:gd name="T20" fmla="*/ 41 w 54"/>
                <a:gd name="T21" fmla="*/ 31 h 63"/>
                <a:gd name="T22" fmla="*/ 20 w 54"/>
                <a:gd name="T23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63">
                  <a:moveTo>
                    <a:pt x="54" y="31"/>
                  </a:moveTo>
                  <a:cubicBezTo>
                    <a:pt x="54" y="6"/>
                    <a:pt x="37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37" y="63"/>
                    <a:pt x="54" y="56"/>
                    <a:pt x="54" y="31"/>
                  </a:cubicBezTo>
                  <a:moveTo>
                    <a:pt x="20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0" y="10"/>
                    <a:pt x="41" y="18"/>
                    <a:pt x="41" y="31"/>
                  </a:cubicBezTo>
                  <a:cubicBezTo>
                    <a:pt x="41" y="45"/>
                    <a:pt x="30" y="53"/>
                    <a:pt x="20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417D5CA1-9B7A-41D5-B7A2-57D871BFF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13" y="4808538"/>
              <a:ext cx="52388" cy="52388"/>
            </a:xfrm>
            <a:custGeom>
              <a:avLst/>
              <a:gdLst>
                <a:gd name="T0" fmla="*/ 33 w 33"/>
                <a:gd name="T1" fmla="*/ 0 h 33"/>
                <a:gd name="T2" fmla="*/ 25 w 33"/>
                <a:gd name="T3" fmla="*/ 0 h 33"/>
                <a:gd name="T4" fmla="*/ 17 w 33"/>
                <a:gd name="T5" fmla="*/ 24 h 33"/>
                <a:gd name="T6" fmla="*/ 17 w 33"/>
                <a:gd name="T7" fmla="*/ 24 h 33"/>
                <a:gd name="T8" fmla="*/ 9 w 33"/>
                <a:gd name="T9" fmla="*/ 0 h 33"/>
                <a:gd name="T10" fmla="*/ 0 w 33"/>
                <a:gd name="T11" fmla="*/ 0 h 33"/>
                <a:gd name="T12" fmla="*/ 12 w 33"/>
                <a:gd name="T13" fmla="*/ 33 h 33"/>
                <a:gd name="T14" fmla="*/ 21 w 33"/>
                <a:gd name="T15" fmla="*/ 33 h 33"/>
                <a:gd name="T16" fmla="*/ 33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33" y="0"/>
                  </a:moveTo>
                  <a:lnTo>
                    <a:pt x="25" y="0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9" y="0"/>
                  </a:lnTo>
                  <a:lnTo>
                    <a:pt x="0" y="0"/>
                  </a:lnTo>
                  <a:lnTo>
                    <a:pt x="12" y="33"/>
                  </a:lnTo>
                  <a:lnTo>
                    <a:pt x="21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41B2F158-A0F3-4BCD-BF7D-A3BD9A8EC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76" y="4806950"/>
              <a:ext cx="39688" cy="55563"/>
            </a:xfrm>
            <a:custGeom>
              <a:avLst/>
              <a:gdLst>
                <a:gd name="T0" fmla="*/ 23 w 35"/>
                <a:gd name="T1" fmla="*/ 49 h 49"/>
                <a:gd name="T2" fmla="*/ 35 w 35"/>
                <a:gd name="T3" fmla="*/ 47 h 49"/>
                <a:gd name="T4" fmla="*/ 34 w 35"/>
                <a:gd name="T5" fmla="*/ 37 h 49"/>
                <a:gd name="T6" fmla="*/ 25 w 35"/>
                <a:gd name="T7" fmla="*/ 39 h 49"/>
                <a:gd name="T8" fmla="*/ 13 w 35"/>
                <a:gd name="T9" fmla="*/ 24 h 49"/>
                <a:gd name="T10" fmla="*/ 25 w 35"/>
                <a:gd name="T11" fmla="*/ 10 h 49"/>
                <a:gd name="T12" fmla="*/ 33 w 35"/>
                <a:gd name="T13" fmla="*/ 11 h 49"/>
                <a:gd name="T14" fmla="*/ 34 w 35"/>
                <a:gd name="T15" fmla="*/ 2 h 49"/>
                <a:gd name="T16" fmla="*/ 22 w 35"/>
                <a:gd name="T17" fmla="*/ 0 h 49"/>
                <a:gd name="T18" fmla="*/ 0 w 35"/>
                <a:gd name="T19" fmla="*/ 24 h 49"/>
                <a:gd name="T20" fmla="*/ 23 w 35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9">
                  <a:moveTo>
                    <a:pt x="23" y="49"/>
                  </a:moveTo>
                  <a:cubicBezTo>
                    <a:pt x="28" y="49"/>
                    <a:pt x="31" y="48"/>
                    <a:pt x="35" y="4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8" y="39"/>
                    <a:pt x="25" y="39"/>
                  </a:cubicBezTo>
                  <a:cubicBezTo>
                    <a:pt x="17" y="39"/>
                    <a:pt x="13" y="33"/>
                    <a:pt x="13" y="24"/>
                  </a:cubicBezTo>
                  <a:cubicBezTo>
                    <a:pt x="13" y="16"/>
                    <a:pt x="17" y="10"/>
                    <a:pt x="25" y="10"/>
                  </a:cubicBezTo>
                  <a:cubicBezTo>
                    <a:pt x="28" y="10"/>
                    <a:pt x="31" y="10"/>
                    <a:pt x="33" y="1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1" y="1"/>
                    <a:pt x="27" y="0"/>
                    <a:pt x="22" y="0"/>
                  </a:cubicBezTo>
                  <a:cubicBezTo>
                    <a:pt x="8" y="0"/>
                    <a:pt x="0" y="11"/>
                    <a:pt x="0" y="24"/>
                  </a:cubicBezTo>
                  <a:cubicBezTo>
                    <a:pt x="0" y="38"/>
                    <a:pt x="8" y="49"/>
                    <a:pt x="23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39">
              <a:extLst>
                <a:ext uri="{FF2B5EF4-FFF2-40B4-BE49-F238E27FC236}">
                  <a16:creationId xmlns:a16="http://schemas.microsoft.com/office/drawing/2014/main" id="{3B09D24B-2FFB-4D73-80E0-388346384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3" y="4787900"/>
              <a:ext cx="12700" cy="11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0F197385-21A1-4408-A56F-F70D385173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4713" y="4806950"/>
              <a:ext cx="47625" cy="55563"/>
            </a:xfrm>
            <a:custGeom>
              <a:avLst/>
              <a:gdLst>
                <a:gd name="T0" fmla="*/ 22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5 w 43"/>
                <a:gd name="T11" fmla="*/ 40 h 49"/>
                <a:gd name="T12" fmla="*/ 12 w 43"/>
                <a:gd name="T13" fmla="*/ 28 h 49"/>
                <a:gd name="T14" fmla="*/ 43 w 43"/>
                <a:gd name="T15" fmla="*/ 28 h 49"/>
                <a:gd name="T16" fmla="*/ 22 w 43"/>
                <a:gd name="T17" fmla="*/ 0 h 49"/>
                <a:gd name="T18" fmla="*/ 12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2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2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8"/>
                    <a:pt x="31" y="40"/>
                    <a:pt x="25" y="40"/>
                  </a:cubicBezTo>
                  <a:cubicBezTo>
                    <a:pt x="17" y="40"/>
                    <a:pt x="12" y="36"/>
                    <a:pt x="1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9" y="0"/>
                    <a:pt x="22" y="0"/>
                  </a:cubicBezTo>
                  <a:moveTo>
                    <a:pt x="12" y="20"/>
                  </a:moveTo>
                  <a:cubicBezTo>
                    <a:pt x="12" y="14"/>
                    <a:pt x="16" y="9"/>
                    <a:pt x="22" y="9"/>
                  </a:cubicBezTo>
                  <a:cubicBezTo>
                    <a:pt x="29" y="9"/>
                    <a:pt x="32" y="14"/>
                    <a:pt x="32" y="20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1">
              <a:extLst>
                <a:ext uri="{FF2B5EF4-FFF2-40B4-BE49-F238E27FC236}">
                  <a16:creationId xmlns:a16="http://schemas.microsoft.com/office/drawing/2014/main" id="{A4A96F69-5B59-458B-8E26-16F213AB4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4806950"/>
              <a:ext cx="30163" cy="53975"/>
            </a:xfrm>
            <a:custGeom>
              <a:avLst/>
              <a:gdLst>
                <a:gd name="T0" fmla="*/ 22 w 28"/>
                <a:gd name="T1" fmla="*/ 12 h 48"/>
                <a:gd name="T2" fmla="*/ 28 w 28"/>
                <a:gd name="T3" fmla="*/ 13 h 48"/>
                <a:gd name="T4" fmla="*/ 28 w 28"/>
                <a:gd name="T5" fmla="*/ 1 h 48"/>
                <a:gd name="T6" fmla="*/ 24 w 28"/>
                <a:gd name="T7" fmla="*/ 0 h 48"/>
                <a:gd name="T8" fmla="*/ 11 w 28"/>
                <a:gd name="T9" fmla="*/ 12 h 48"/>
                <a:gd name="T10" fmla="*/ 11 w 28"/>
                <a:gd name="T11" fmla="*/ 12 h 48"/>
                <a:gd name="T12" fmla="*/ 11 w 28"/>
                <a:gd name="T13" fmla="*/ 1 h 48"/>
                <a:gd name="T14" fmla="*/ 0 w 28"/>
                <a:gd name="T15" fmla="*/ 1 h 48"/>
                <a:gd name="T16" fmla="*/ 0 w 28"/>
                <a:gd name="T17" fmla="*/ 48 h 48"/>
                <a:gd name="T18" fmla="*/ 12 w 28"/>
                <a:gd name="T19" fmla="*/ 48 h 48"/>
                <a:gd name="T20" fmla="*/ 12 w 28"/>
                <a:gd name="T21" fmla="*/ 31 h 48"/>
                <a:gd name="T22" fmla="*/ 22 w 28"/>
                <a:gd name="T23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8">
                  <a:moveTo>
                    <a:pt x="22" y="12"/>
                  </a:moveTo>
                  <a:cubicBezTo>
                    <a:pt x="24" y="12"/>
                    <a:pt x="26" y="12"/>
                    <a:pt x="28" y="1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7" y="0"/>
                    <a:pt x="12" y="8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24"/>
                    <a:pt x="12" y="12"/>
                    <a:pt x="22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E29160B7-372C-4D3D-9D10-C3CFD4940B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7613" y="4806950"/>
              <a:ext cx="46038" cy="55563"/>
            </a:xfrm>
            <a:custGeom>
              <a:avLst/>
              <a:gdLst>
                <a:gd name="T0" fmla="*/ 21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4 w 43"/>
                <a:gd name="T11" fmla="*/ 40 h 49"/>
                <a:gd name="T12" fmla="*/ 11 w 43"/>
                <a:gd name="T13" fmla="*/ 28 h 49"/>
                <a:gd name="T14" fmla="*/ 43 w 43"/>
                <a:gd name="T15" fmla="*/ 28 h 49"/>
                <a:gd name="T16" fmla="*/ 21 w 43"/>
                <a:gd name="T17" fmla="*/ 0 h 49"/>
                <a:gd name="T18" fmla="*/ 11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1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1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0" y="49"/>
                    <a:pt x="35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moveTo>
                    <a:pt x="11" y="20"/>
                  </a:moveTo>
                  <a:cubicBezTo>
                    <a:pt x="12" y="14"/>
                    <a:pt x="15" y="9"/>
                    <a:pt x="22" y="9"/>
                  </a:cubicBezTo>
                  <a:cubicBezTo>
                    <a:pt x="29" y="9"/>
                    <a:pt x="31" y="14"/>
                    <a:pt x="32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Rectangle 43">
              <a:extLst>
                <a:ext uri="{FF2B5EF4-FFF2-40B4-BE49-F238E27FC236}">
                  <a16:creationId xmlns:a16="http://schemas.microsoft.com/office/drawing/2014/main" id="{0BCDDC69-364E-4FE9-9A1E-0F04A560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3" y="4808538"/>
              <a:ext cx="12700" cy="5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44">
              <a:extLst>
                <a:ext uri="{FF2B5EF4-FFF2-40B4-BE49-F238E27FC236}">
                  <a16:creationId xmlns:a16="http://schemas.microsoft.com/office/drawing/2014/main" id="{CC50A853-0F52-4BF4-ABDD-4E1663207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851" y="4810125"/>
              <a:ext cx="50800" cy="50800"/>
            </a:xfrm>
            <a:custGeom>
              <a:avLst/>
              <a:gdLst>
                <a:gd name="T0" fmla="*/ 32 w 32"/>
                <a:gd name="T1" fmla="*/ 14 h 32"/>
                <a:gd name="T2" fmla="*/ 19 w 32"/>
                <a:gd name="T3" fmla="*/ 14 h 32"/>
                <a:gd name="T4" fmla="*/ 19 w 32"/>
                <a:gd name="T5" fmla="*/ 0 h 32"/>
                <a:gd name="T6" fmla="*/ 14 w 32"/>
                <a:gd name="T7" fmla="*/ 0 h 32"/>
                <a:gd name="T8" fmla="*/ 14 w 32"/>
                <a:gd name="T9" fmla="*/ 14 h 32"/>
                <a:gd name="T10" fmla="*/ 0 w 32"/>
                <a:gd name="T11" fmla="*/ 14 h 32"/>
                <a:gd name="T12" fmla="*/ 0 w 32"/>
                <a:gd name="T13" fmla="*/ 18 h 32"/>
                <a:gd name="T14" fmla="*/ 14 w 32"/>
                <a:gd name="T15" fmla="*/ 18 h 32"/>
                <a:gd name="T16" fmla="*/ 14 w 32"/>
                <a:gd name="T17" fmla="*/ 32 h 32"/>
                <a:gd name="T18" fmla="*/ 19 w 32"/>
                <a:gd name="T19" fmla="*/ 32 h 32"/>
                <a:gd name="T20" fmla="*/ 19 w 32"/>
                <a:gd name="T21" fmla="*/ 18 h 32"/>
                <a:gd name="T22" fmla="*/ 32 w 32"/>
                <a:gd name="T23" fmla="*/ 18 h 32"/>
                <a:gd name="T24" fmla="*/ 32 w 32"/>
                <a:gd name="T25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2">
                  <a:moveTo>
                    <a:pt x="32" y="14"/>
                  </a:moveTo>
                  <a:lnTo>
                    <a:pt x="19" y="14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14" y="32"/>
                  </a:lnTo>
                  <a:lnTo>
                    <a:pt x="19" y="32"/>
                  </a:lnTo>
                  <a:lnTo>
                    <a:pt x="19" y="18"/>
                  </a:lnTo>
                  <a:lnTo>
                    <a:pt x="32" y="18"/>
                  </a:lnTo>
                  <a:lnTo>
                    <a:pt x="32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Rechteck 120">
            <a:extLst>
              <a:ext uri="{FF2B5EF4-FFF2-40B4-BE49-F238E27FC236}">
                <a16:creationId xmlns:a16="http://schemas.microsoft.com/office/drawing/2014/main" id="{8FC4D517-6CEF-46E8-957B-96573F03A36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20000">
                <a:srgbClr val="00004B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pic>
        <p:nvPicPr>
          <p:cNvPr id="122" name="Grafik 121">
            <a:extLst>
              <a:ext uri="{FF2B5EF4-FFF2-40B4-BE49-F238E27FC236}">
                <a16:creationId xmlns:a16="http://schemas.microsoft.com/office/drawing/2014/main" id="{C9C4643D-B1FC-418D-9ACA-13B1C313AC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838"/>
          <a:stretch/>
        </p:blipFill>
        <p:spPr>
          <a:xfrm flipH="1">
            <a:off x="0" y="0"/>
            <a:ext cx="8610155" cy="5143500"/>
          </a:xfrm>
          <a:prstGeom prst="rect">
            <a:avLst/>
          </a:prstGeom>
        </p:spPr>
      </p:pic>
      <p:pic>
        <p:nvPicPr>
          <p:cNvPr id="123" name="Grafik 122">
            <a:hlinkClick r:id="rId3"/>
            <a:extLst>
              <a:ext uri="{FF2B5EF4-FFF2-40B4-BE49-F238E27FC236}">
                <a16:creationId xmlns:a16="http://schemas.microsoft.com/office/drawing/2014/main" id="{ADF7EC94-CA1E-4398-A056-2FC74DD518D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413" y="2749924"/>
            <a:ext cx="288000" cy="288000"/>
          </a:xfrm>
          <a:prstGeom prst="rect">
            <a:avLst/>
          </a:prstGeom>
        </p:spPr>
      </p:pic>
      <p:pic>
        <p:nvPicPr>
          <p:cNvPr id="124" name="Grafik 123">
            <a:hlinkClick r:id="rId5"/>
            <a:extLst>
              <a:ext uri="{FF2B5EF4-FFF2-40B4-BE49-F238E27FC236}">
                <a16:creationId xmlns:a16="http://schemas.microsoft.com/office/drawing/2014/main" id="{56169554-D862-42EE-A3D7-50E432FC048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2089" y="2749924"/>
            <a:ext cx="288000" cy="288000"/>
          </a:xfrm>
          <a:prstGeom prst="rect">
            <a:avLst/>
          </a:prstGeom>
        </p:spPr>
      </p:pic>
      <p:pic>
        <p:nvPicPr>
          <p:cNvPr id="125" name="Grafik 124">
            <a:hlinkClick r:id="rId7"/>
            <a:extLst>
              <a:ext uri="{FF2B5EF4-FFF2-40B4-BE49-F238E27FC236}">
                <a16:creationId xmlns:a16="http://schemas.microsoft.com/office/drawing/2014/main" id="{8B0B7B07-08E3-4A01-9186-25545A3160C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0765" y="2749924"/>
            <a:ext cx="288000" cy="288000"/>
          </a:xfrm>
          <a:prstGeom prst="rect">
            <a:avLst/>
          </a:prstGeom>
        </p:spPr>
      </p:pic>
      <p:pic>
        <p:nvPicPr>
          <p:cNvPr id="126" name="Grafik 125">
            <a:hlinkClick r:id="rId9"/>
            <a:extLst>
              <a:ext uri="{FF2B5EF4-FFF2-40B4-BE49-F238E27FC236}">
                <a16:creationId xmlns:a16="http://schemas.microsoft.com/office/drawing/2014/main" id="{041B059B-9C46-4A51-8306-438A0045ED27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9442" y="2740977"/>
            <a:ext cx="288000" cy="296947"/>
          </a:xfrm>
          <a:prstGeom prst="rect">
            <a:avLst/>
          </a:prstGeom>
        </p:spPr>
      </p:pic>
      <p:sp>
        <p:nvSpPr>
          <p:cNvPr id="127" name="Textfeld 126">
            <a:extLst>
              <a:ext uri="{FF2B5EF4-FFF2-40B4-BE49-F238E27FC236}">
                <a16:creationId xmlns:a16="http://schemas.microsoft.com/office/drawing/2014/main" id="{2628077A-C189-4B00-A755-E89C308F66F8}"/>
              </a:ext>
            </a:extLst>
          </p:cNvPr>
          <p:cNvSpPr txBox="1"/>
          <p:nvPr/>
        </p:nvSpPr>
        <p:spPr>
          <a:xfrm>
            <a:off x="256309" y="1347788"/>
            <a:ext cx="2802804" cy="1223962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l">
              <a:lnSpc>
                <a:spcPts val="4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600" b="1" noProof="0" dirty="0">
                <a:solidFill>
                  <a:schemeClr val="bg1"/>
                </a:solidFill>
              </a:rPr>
              <a:t>Creating Confidence</a:t>
            </a:r>
          </a:p>
        </p:txBody>
      </p: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7B58B586-5066-4CBE-AF51-176FE83B2133}"/>
              </a:ext>
            </a:extLst>
          </p:cNvPr>
          <p:cNvGrpSpPr/>
          <p:nvPr/>
        </p:nvGrpSpPr>
        <p:grpSpPr>
          <a:xfrm>
            <a:off x="179388" y="4714875"/>
            <a:ext cx="1431925" cy="323850"/>
            <a:chOff x="179388" y="4714875"/>
            <a:chExt cx="1431925" cy="323850"/>
          </a:xfrm>
        </p:grpSpPr>
        <p:sp>
          <p:nvSpPr>
            <p:cNvPr id="129" name="AutoShape 3">
              <a:extLst>
                <a:ext uri="{FF2B5EF4-FFF2-40B4-BE49-F238E27FC236}">
                  <a16:creationId xmlns:a16="http://schemas.microsoft.com/office/drawing/2014/main" id="{92F70B29-C6AF-4C02-9451-5A4534A4157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9388" y="4714875"/>
              <a:ext cx="14319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">
              <a:extLst>
                <a:ext uri="{FF2B5EF4-FFF2-40B4-BE49-F238E27FC236}">
                  <a16:creationId xmlns:a16="http://schemas.microsoft.com/office/drawing/2014/main" id="{6A67E0BB-C34E-4F28-94C1-AAB71C966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413" y="4787900"/>
              <a:ext cx="354013" cy="177800"/>
            </a:xfrm>
            <a:custGeom>
              <a:avLst/>
              <a:gdLst>
                <a:gd name="T0" fmla="*/ 241 w 321"/>
                <a:gd name="T1" fmla="*/ 0 h 160"/>
                <a:gd name="T2" fmla="*/ 146 w 321"/>
                <a:gd name="T3" fmla="*/ 0 h 160"/>
                <a:gd name="T4" fmla="*/ 146 w 321"/>
                <a:gd name="T5" fmla="*/ 66 h 160"/>
                <a:gd name="T6" fmla="*/ 80 w 321"/>
                <a:gd name="T7" fmla="*/ 66 h 160"/>
                <a:gd name="T8" fmla="*/ 80 w 321"/>
                <a:gd name="T9" fmla="*/ 94 h 160"/>
                <a:gd name="T10" fmla="*/ 146 w 321"/>
                <a:gd name="T11" fmla="*/ 94 h 160"/>
                <a:gd name="T12" fmla="*/ 146 w 321"/>
                <a:gd name="T13" fmla="*/ 132 h 160"/>
                <a:gd name="T14" fmla="*/ 80 w 321"/>
                <a:gd name="T15" fmla="*/ 132 h 160"/>
                <a:gd name="T16" fmla="*/ 28 w 321"/>
                <a:gd name="T17" fmla="*/ 80 h 160"/>
                <a:gd name="T18" fmla="*/ 80 w 321"/>
                <a:gd name="T19" fmla="*/ 28 h 160"/>
                <a:gd name="T20" fmla="*/ 113 w 321"/>
                <a:gd name="T21" fmla="*/ 28 h 160"/>
                <a:gd name="T22" fmla="*/ 113 w 321"/>
                <a:gd name="T23" fmla="*/ 0 h 160"/>
                <a:gd name="T24" fmla="*/ 80 w 321"/>
                <a:gd name="T25" fmla="*/ 0 h 160"/>
                <a:gd name="T26" fmla="*/ 0 w 321"/>
                <a:gd name="T27" fmla="*/ 80 h 160"/>
                <a:gd name="T28" fmla="*/ 80 w 321"/>
                <a:gd name="T29" fmla="*/ 160 h 160"/>
                <a:gd name="T30" fmla="*/ 241 w 321"/>
                <a:gd name="T31" fmla="*/ 160 h 160"/>
                <a:gd name="T32" fmla="*/ 321 w 321"/>
                <a:gd name="T33" fmla="*/ 80 h 160"/>
                <a:gd name="T34" fmla="*/ 241 w 321"/>
                <a:gd name="T35" fmla="*/ 0 h 160"/>
                <a:gd name="T36" fmla="*/ 241 w 321"/>
                <a:gd name="T37" fmla="*/ 132 h 160"/>
                <a:gd name="T38" fmla="*/ 175 w 321"/>
                <a:gd name="T39" fmla="*/ 132 h 160"/>
                <a:gd name="T40" fmla="*/ 175 w 321"/>
                <a:gd name="T41" fmla="*/ 94 h 160"/>
                <a:gd name="T42" fmla="*/ 241 w 321"/>
                <a:gd name="T43" fmla="*/ 94 h 160"/>
                <a:gd name="T44" fmla="*/ 241 w 321"/>
                <a:gd name="T45" fmla="*/ 66 h 160"/>
                <a:gd name="T46" fmla="*/ 175 w 321"/>
                <a:gd name="T47" fmla="*/ 66 h 160"/>
                <a:gd name="T48" fmla="*/ 175 w 321"/>
                <a:gd name="T49" fmla="*/ 28 h 160"/>
                <a:gd name="T50" fmla="*/ 241 w 321"/>
                <a:gd name="T51" fmla="*/ 28 h 160"/>
                <a:gd name="T52" fmla="*/ 292 w 321"/>
                <a:gd name="T53" fmla="*/ 80 h 160"/>
                <a:gd name="T54" fmla="*/ 241 w 321"/>
                <a:gd name="T55" fmla="*/ 1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1" h="160">
                  <a:moveTo>
                    <a:pt x="241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132"/>
                    <a:pt x="146" y="132"/>
                    <a:pt x="14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52" y="132"/>
                    <a:pt x="28" y="108"/>
                    <a:pt x="28" y="80"/>
                  </a:cubicBezTo>
                  <a:cubicBezTo>
                    <a:pt x="28" y="51"/>
                    <a:pt x="52" y="28"/>
                    <a:pt x="80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5"/>
                    <a:pt x="0" y="80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85" y="160"/>
                    <a:pt x="321" y="124"/>
                    <a:pt x="321" y="80"/>
                  </a:cubicBezTo>
                  <a:cubicBezTo>
                    <a:pt x="321" y="35"/>
                    <a:pt x="285" y="0"/>
                    <a:pt x="241" y="0"/>
                  </a:cubicBezTo>
                  <a:moveTo>
                    <a:pt x="241" y="132"/>
                  </a:moveTo>
                  <a:cubicBezTo>
                    <a:pt x="175" y="132"/>
                    <a:pt x="175" y="132"/>
                    <a:pt x="175" y="132"/>
                  </a:cubicBezTo>
                  <a:cubicBezTo>
                    <a:pt x="175" y="94"/>
                    <a:pt x="175" y="94"/>
                    <a:pt x="175" y="94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69" y="28"/>
                    <a:pt x="292" y="51"/>
                    <a:pt x="292" y="80"/>
                  </a:cubicBezTo>
                  <a:cubicBezTo>
                    <a:pt x="292" y="108"/>
                    <a:pt x="269" y="132"/>
                    <a:pt x="241" y="13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6">
              <a:extLst>
                <a:ext uri="{FF2B5EF4-FFF2-40B4-BE49-F238E27FC236}">
                  <a16:creationId xmlns:a16="http://schemas.microsoft.com/office/drawing/2014/main" id="{4984B9FA-8DB6-4918-9AD7-1315ADCA0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638" y="4892675"/>
              <a:ext cx="9525" cy="9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7">
              <a:extLst>
                <a:ext uri="{FF2B5EF4-FFF2-40B4-BE49-F238E27FC236}">
                  <a16:creationId xmlns:a16="http://schemas.microsoft.com/office/drawing/2014/main" id="{7EEC0B99-B9E2-4F1C-BA46-E3E4ACB92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413" y="4892675"/>
              <a:ext cx="9525" cy="9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8">
              <a:extLst>
                <a:ext uri="{FF2B5EF4-FFF2-40B4-BE49-F238E27FC236}">
                  <a16:creationId xmlns:a16="http://schemas.microsoft.com/office/drawing/2014/main" id="{905662C0-E455-481E-A5C0-3FA2683C58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938" y="4910138"/>
              <a:ext cx="42863" cy="50800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2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8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8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8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2" y="45"/>
                  </a:cubicBezTo>
                  <a:cubicBezTo>
                    <a:pt x="29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8" y="33"/>
                    <a:pt x="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4" y="0"/>
                    <a:pt x="20" y="0"/>
                  </a:cubicBezTo>
                  <a:moveTo>
                    <a:pt x="8" y="19"/>
                  </a:moveTo>
                  <a:cubicBezTo>
                    <a:pt x="9" y="13"/>
                    <a:pt x="12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9">
              <a:extLst>
                <a:ext uri="{FF2B5EF4-FFF2-40B4-BE49-F238E27FC236}">
                  <a16:creationId xmlns:a16="http://schemas.microsoft.com/office/drawing/2014/main" id="{8E351E7B-E3DB-4567-B837-CEBCE7003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226" y="4911725"/>
              <a:ext cx="7938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">
              <a:extLst>
                <a:ext uri="{FF2B5EF4-FFF2-40B4-BE49-F238E27FC236}">
                  <a16:creationId xmlns:a16="http://schemas.microsoft.com/office/drawing/2014/main" id="{D1D79149-3BAE-432B-AA39-20F33E548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451" y="4894263"/>
              <a:ext cx="49213" cy="66675"/>
            </a:xfrm>
            <a:custGeom>
              <a:avLst/>
              <a:gdLst>
                <a:gd name="T0" fmla="*/ 31 w 44"/>
                <a:gd name="T1" fmla="*/ 53 h 60"/>
                <a:gd name="T2" fmla="*/ 9 w 44"/>
                <a:gd name="T3" fmla="*/ 30 h 60"/>
                <a:gd name="T4" fmla="*/ 32 w 44"/>
                <a:gd name="T5" fmla="*/ 7 h 60"/>
                <a:gd name="T6" fmla="*/ 44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1 w 44"/>
                <a:gd name="T15" fmla="*/ 60 h 60"/>
                <a:gd name="T16" fmla="*/ 44 w 44"/>
                <a:gd name="T17" fmla="*/ 58 h 60"/>
                <a:gd name="T18" fmla="*/ 44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9" y="53"/>
                    <a:pt x="9" y="44"/>
                    <a:pt x="9" y="30"/>
                  </a:cubicBezTo>
                  <a:cubicBezTo>
                    <a:pt x="9" y="17"/>
                    <a:pt x="18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0" y="0"/>
                    <a:pt x="36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3" y="60"/>
                    <a:pt x="31" y="60"/>
                  </a:cubicBezTo>
                  <a:cubicBezTo>
                    <a:pt x="35" y="60"/>
                    <a:pt x="40" y="60"/>
                    <a:pt x="44" y="5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1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86BFD77D-3E6E-411D-B9E0-430108E18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013" y="4910138"/>
              <a:ext cx="44450" cy="71438"/>
            </a:xfrm>
            <a:custGeom>
              <a:avLst/>
              <a:gdLst>
                <a:gd name="T0" fmla="*/ 33 w 40"/>
                <a:gd name="T1" fmla="*/ 8 h 63"/>
                <a:gd name="T2" fmla="*/ 33 w 40"/>
                <a:gd name="T3" fmla="*/ 8 h 63"/>
                <a:gd name="T4" fmla="*/ 19 w 40"/>
                <a:gd name="T5" fmla="*/ 0 h 63"/>
                <a:gd name="T6" fmla="*/ 0 w 40"/>
                <a:gd name="T7" fmla="*/ 23 h 63"/>
                <a:gd name="T8" fmla="*/ 18 w 40"/>
                <a:gd name="T9" fmla="*/ 44 h 63"/>
                <a:gd name="T10" fmla="*/ 32 w 40"/>
                <a:gd name="T11" fmla="*/ 38 h 63"/>
                <a:gd name="T12" fmla="*/ 32 w 40"/>
                <a:gd name="T13" fmla="*/ 38 h 63"/>
                <a:gd name="T14" fmla="*/ 32 w 40"/>
                <a:gd name="T15" fmla="*/ 42 h 63"/>
                <a:gd name="T16" fmla="*/ 19 w 40"/>
                <a:gd name="T17" fmla="*/ 57 h 63"/>
                <a:gd name="T18" fmla="*/ 4 w 40"/>
                <a:gd name="T19" fmla="*/ 53 h 63"/>
                <a:gd name="T20" fmla="*/ 3 w 40"/>
                <a:gd name="T21" fmla="*/ 60 h 63"/>
                <a:gd name="T22" fmla="*/ 18 w 40"/>
                <a:gd name="T23" fmla="*/ 63 h 63"/>
                <a:gd name="T24" fmla="*/ 40 w 40"/>
                <a:gd name="T25" fmla="*/ 42 h 63"/>
                <a:gd name="T26" fmla="*/ 40 w 40"/>
                <a:gd name="T27" fmla="*/ 1 h 63"/>
                <a:gd name="T28" fmla="*/ 33 w 40"/>
                <a:gd name="T29" fmla="*/ 1 h 63"/>
                <a:gd name="T30" fmla="*/ 33 w 40"/>
                <a:gd name="T31" fmla="*/ 8 h 63"/>
                <a:gd name="T32" fmla="*/ 20 w 40"/>
                <a:gd name="T33" fmla="*/ 38 h 63"/>
                <a:gd name="T34" fmla="*/ 8 w 40"/>
                <a:gd name="T35" fmla="*/ 23 h 63"/>
                <a:gd name="T36" fmla="*/ 20 w 40"/>
                <a:gd name="T37" fmla="*/ 7 h 63"/>
                <a:gd name="T38" fmla="*/ 32 w 40"/>
                <a:gd name="T39" fmla="*/ 23 h 63"/>
                <a:gd name="T40" fmla="*/ 20 w 40"/>
                <a:gd name="T41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33" y="8"/>
                  </a:moveTo>
                  <a:cubicBezTo>
                    <a:pt x="33" y="8"/>
                    <a:pt x="33" y="8"/>
                    <a:pt x="33" y="8"/>
                  </a:cubicBezTo>
                  <a:cubicBezTo>
                    <a:pt x="30" y="3"/>
                    <a:pt x="26" y="0"/>
                    <a:pt x="19" y="0"/>
                  </a:cubicBezTo>
                  <a:cubicBezTo>
                    <a:pt x="6" y="0"/>
                    <a:pt x="0" y="12"/>
                    <a:pt x="0" y="23"/>
                  </a:cubicBezTo>
                  <a:cubicBezTo>
                    <a:pt x="0" y="34"/>
                    <a:pt x="6" y="44"/>
                    <a:pt x="18" y="44"/>
                  </a:cubicBezTo>
                  <a:cubicBezTo>
                    <a:pt x="23" y="44"/>
                    <a:pt x="29" y="42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51"/>
                    <a:pt x="27" y="57"/>
                    <a:pt x="19" y="57"/>
                  </a:cubicBezTo>
                  <a:cubicBezTo>
                    <a:pt x="13" y="57"/>
                    <a:pt x="10" y="55"/>
                    <a:pt x="4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10" y="62"/>
                    <a:pt x="14" y="63"/>
                    <a:pt x="18" y="63"/>
                  </a:cubicBezTo>
                  <a:cubicBezTo>
                    <a:pt x="34" y="63"/>
                    <a:pt x="40" y="55"/>
                    <a:pt x="40" y="4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3" y="8"/>
                  </a:lnTo>
                  <a:close/>
                  <a:moveTo>
                    <a:pt x="20" y="38"/>
                  </a:moveTo>
                  <a:cubicBezTo>
                    <a:pt x="12" y="38"/>
                    <a:pt x="8" y="31"/>
                    <a:pt x="8" y="23"/>
                  </a:cubicBezTo>
                  <a:cubicBezTo>
                    <a:pt x="8" y="15"/>
                    <a:pt x="12" y="7"/>
                    <a:pt x="20" y="7"/>
                  </a:cubicBezTo>
                  <a:cubicBezTo>
                    <a:pt x="28" y="7"/>
                    <a:pt x="32" y="14"/>
                    <a:pt x="32" y="23"/>
                  </a:cubicBezTo>
                  <a:cubicBezTo>
                    <a:pt x="32" y="31"/>
                    <a:pt x="27" y="38"/>
                    <a:pt x="20" y="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">
              <a:extLst>
                <a:ext uri="{FF2B5EF4-FFF2-40B4-BE49-F238E27FC236}">
                  <a16:creationId xmlns:a16="http://schemas.microsoft.com/office/drawing/2014/main" id="{31BE4F15-B601-4303-8823-C7A47518A5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738" y="4910138"/>
              <a:ext cx="39688" cy="50800"/>
            </a:xfrm>
            <a:custGeom>
              <a:avLst/>
              <a:gdLst>
                <a:gd name="T0" fmla="*/ 36 w 36"/>
                <a:gd name="T1" fmla="*/ 18 h 45"/>
                <a:gd name="T2" fmla="*/ 19 w 36"/>
                <a:gd name="T3" fmla="*/ 0 h 45"/>
                <a:gd name="T4" fmla="*/ 4 w 36"/>
                <a:gd name="T5" fmla="*/ 4 h 45"/>
                <a:gd name="T6" fmla="*/ 5 w 36"/>
                <a:gd name="T7" fmla="*/ 11 h 45"/>
                <a:gd name="T8" fmla="*/ 17 w 36"/>
                <a:gd name="T9" fmla="*/ 7 h 45"/>
                <a:gd name="T10" fmla="*/ 28 w 36"/>
                <a:gd name="T11" fmla="*/ 18 h 45"/>
                <a:gd name="T12" fmla="*/ 20 w 36"/>
                <a:gd name="T13" fmla="*/ 18 h 45"/>
                <a:gd name="T14" fmla="*/ 0 w 36"/>
                <a:gd name="T15" fmla="*/ 32 h 45"/>
                <a:gd name="T16" fmla="*/ 15 w 36"/>
                <a:gd name="T17" fmla="*/ 45 h 45"/>
                <a:gd name="T18" fmla="*/ 29 w 36"/>
                <a:gd name="T19" fmla="*/ 39 h 45"/>
                <a:gd name="T20" fmla="*/ 29 w 36"/>
                <a:gd name="T21" fmla="*/ 39 h 45"/>
                <a:gd name="T22" fmla="*/ 29 w 36"/>
                <a:gd name="T23" fmla="*/ 44 h 45"/>
                <a:gd name="T24" fmla="*/ 36 w 36"/>
                <a:gd name="T25" fmla="*/ 44 h 45"/>
                <a:gd name="T26" fmla="*/ 36 w 36"/>
                <a:gd name="T27" fmla="*/ 36 h 45"/>
                <a:gd name="T28" fmla="*/ 36 w 36"/>
                <a:gd name="T29" fmla="*/ 18 h 45"/>
                <a:gd name="T30" fmla="*/ 28 w 36"/>
                <a:gd name="T31" fmla="*/ 28 h 45"/>
                <a:gd name="T32" fmla="*/ 16 w 36"/>
                <a:gd name="T33" fmla="*/ 39 h 45"/>
                <a:gd name="T34" fmla="*/ 8 w 36"/>
                <a:gd name="T35" fmla="*/ 32 h 45"/>
                <a:gd name="T36" fmla="*/ 23 w 36"/>
                <a:gd name="T37" fmla="*/ 24 h 45"/>
                <a:gd name="T38" fmla="*/ 28 w 36"/>
                <a:gd name="T39" fmla="*/ 24 h 45"/>
                <a:gd name="T40" fmla="*/ 28 w 36"/>
                <a:gd name="T41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45">
                  <a:moveTo>
                    <a:pt x="36" y="18"/>
                  </a:moveTo>
                  <a:cubicBezTo>
                    <a:pt x="36" y="6"/>
                    <a:pt x="31" y="0"/>
                    <a:pt x="19" y="0"/>
                  </a:cubicBezTo>
                  <a:cubicBezTo>
                    <a:pt x="13" y="0"/>
                    <a:pt x="8" y="2"/>
                    <a:pt x="4" y="4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13" y="7"/>
                    <a:pt x="17" y="7"/>
                  </a:cubicBezTo>
                  <a:cubicBezTo>
                    <a:pt x="25" y="7"/>
                    <a:pt x="28" y="11"/>
                    <a:pt x="28" y="18"/>
                  </a:cubicBezTo>
                  <a:cubicBezTo>
                    <a:pt x="25" y="18"/>
                    <a:pt x="23" y="18"/>
                    <a:pt x="20" y="18"/>
                  </a:cubicBezTo>
                  <a:cubicBezTo>
                    <a:pt x="11" y="18"/>
                    <a:pt x="0" y="21"/>
                    <a:pt x="0" y="32"/>
                  </a:cubicBezTo>
                  <a:cubicBezTo>
                    <a:pt x="0" y="41"/>
                    <a:pt x="6" y="45"/>
                    <a:pt x="15" y="45"/>
                  </a:cubicBezTo>
                  <a:cubicBezTo>
                    <a:pt x="23" y="45"/>
                    <a:pt x="27" y="41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1"/>
                    <a:pt x="36" y="36"/>
                  </a:cubicBezTo>
                  <a:lnTo>
                    <a:pt x="36" y="18"/>
                  </a:lnTo>
                  <a:close/>
                  <a:moveTo>
                    <a:pt x="28" y="28"/>
                  </a:moveTo>
                  <a:cubicBezTo>
                    <a:pt x="28" y="34"/>
                    <a:pt x="24" y="39"/>
                    <a:pt x="16" y="39"/>
                  </a:cubicBezTo>
                  <a:cubicBezTo>
                    <a:pt x="12" y="39"/>
                    <a:pt x="8" y="36"/>
                    <a:pt x="8" y="32"/>
                  </a:cubicBezTo>
                  <a:cubicBezTo>
                    <a:pt x="8" y="24"/>
                    <a:pt x="19" y="24"/>
                    <a:pt x="23" y="24"/>
                  </a:cubicBezTo>
                  <a:cubicBezTo>
                    <a:pt x="25" y="24"/>
                    <a:pt x="26" y="24"/>
                    <a:pt x="28" y="24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">
              <a:extLst>
                <a:ext uri="{FF2B5EF4-FFF2-40B4-BE49-F238E27FC236}">
                  <a16:creationId xmlns:a16="http://schemas.microsoft.com/office/drawing/2014/main" id="{2B5AFBCD-B280-41E4-B997-D097E3C30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76" y="4910138"/>
              <a:ext cx="26988" cy="49213"/>
            </a:xfrm>
            <a:custGeom>
              <a:avLst/>
              <a:gdLst>
                <a:gd name="T0" fmla="*/ 7 w 24"/>
                <a:gd name="T1" fmla="*/ 8 h 44"/>
                <a:gd name="T2" fmla="*/ 7 w 24"/>
                <a:gd name="T3" fmla="*/ 8 h 44"/>
                <a:gd name="T4" fmla="*/ 7 w 24"/>
                <a:gd name="T5" fmla="*/ 1 h 44"/>
                <a:gd name="T6" fmla="*/ 0 w 24"/>
                <a:gd name="T7" fmla="*/ 1 h 44"/>
                <a:gd name="T8" fmla="*/ 0 w 24"/>
                <a:gd name="T9" fmla="*/ 44 h 44"/>
                <a:gd name="T10" fmla="*/ 7 w 24"/>
                <a:gd name="T11" fmla="*/ 44 h 44"/>
                <a:gd name="T12" fmla="*/ 7 w 24"/>
                <a:gd name="T13" fmla="*/ 25 h 44"/>
                <a:gd name="T14" fmla="*/ 19 w 24"/>
                <a:gd name="T15" fmla="*/ 7 h 44"/>
                <a:gd name="T16" fmla="*/ 24 w 24"/>
                <a:gd name="T17" fmla="*/ 8 h 44"/>
                <a:gd name="T18" fmla="*/ 24 w 24"/>
                <a:gd name="T19" fmla="*/ 1 h 44"/>
                <a:gd name="T20" fmla="*/ 18 w 24"/>
                <a:gd name="T21" fmla="*/ 0 h 44"/>
                <a:gd name="T22" fmla="*/ 7 w 24"/>
                <a:gd name="T23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44"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12" y="7"/>
                    <a:pt x="19" y="7"/>
                  </a:cubicBezTo>
                  <a:cubicBezTo>
                    <a:pt x="20" y="7"/>
                    <a:pt x="22" y="8"/>
                    <a:pt x="24" y="8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1"/>
                    <a:pt x="21" y="0"/>
                    <a:pt x="18" y="0"/>
                  </a:cubicBezTo>
                  <a:cubicBezTo>
                    <a:pt x="14" y="0"/>
                    <a:pt x="9" y="4"/>
                    <a:pt x="7" y="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4">
              <a:extLst>
                <a:ext uri="{FF2B5EF4-FFF2-40B4-BE49-F238E27FC236}">
                  <a16:creationId xmlns:a16="http://schemas.microsoft.com/office/drawing/2014/main" id="{3138CB19-B659-42F5-A1C1-3FEE962DE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4910138"/>
              <a:ext cx="42863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1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">
              <a:extLst>
                <a:ext uri="{FF2B5EF4-FFF2-40B4-BE49-F238E27FC236}">
                  <a16:creationId xmlns:a16="http://schemas.microsoft.com/office/drawing/2014/main" id="{65F49A9A-94AC-4FA7-A7D7-12126C398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776" y="4899025"/>
              <a:ext cx="33338" cy="61913"/>
            </a:xfrm>
            <a:custGeom>
              <a:avLst/>
              <a:gdLst>
                <a:gd name="T0" fmla="*/ 18 w 30"/>
                <a:gd name="T1" fmla="*/ 42 h 56"/>
                <a:gd name="T2" fmla="*/ 18 w 30"/>
                <a:gd name="T3" fmla="*/ 19 h 56"/>
                <a:gd name="T4" fmla="*/ 29 w 30"/>
                <a:gd name="T5" fmla="*/ 19 h 56"/>
                <a:gd name="T6" fmla="*/ 29 w 30"/>
                <a:gd name="T7" fmla="*/ 12 h 56"/>
                <a:gd name="T8" fmla="*/ 18 w 30"/>
                <a:gd name="T9" fmla="*/ 12 h 56"/>
                <a:gd name="T10" fmla="*/ 18 w 30"/>
                <a:gd name="T11" fmla="*/ 0 h 56"/>
                <a:gd name="T12" fmla="*/ 10 w 30"/>
                <a:gd name="T13" fmla="*/ 3 h 56"/>
                <a:gd name="T14" fmla="*/ 10 w 30"/>
                <a:gd name="T15" fmla="*/ 12 h 56"/>
                <a:gd name="T16" fmla="*/ 0 w 30"/>
                <a:gd name="T17" fmla="*/ 12 h 56"/>
                <a:gd name="T18" fmla="*/ 0 w 30"/>
                <a:gd name="T19" fmla="*/ 19 h 56"/>
                <a:gd name="T20" fmla="*/ 10 w 30"/>
                <a:gd name="T21" fmla="*/ 19 h 56"/>
                <a:gd name="T22" fmla="*/ 10 w 30"/>
                <a:gd name="T23" fmla="*/ 44 h 56"/>
                <a:gd name="T24" fmla="*/ 23 w 30"/>
                <a:gd name="T25" fmla="*/ 56 h 56"/>
                <a:gd name="T26" fmla="*/ 30 w 30"/>
                <a:gd name="T27" fmla="*/ 55 h 56"/>
                <a:gd name="T28" fmla="*/ 30 w 30"/>
                <a:gd name="T29" fmla="*/ 48 h 56"/>
                <a:gd name="T30" fmla="*/ 24 w 30"/>
                <a:gd name="T31" fmla="*/ 50 h 56"/>
                <a:gd name="T32" fmla="*/ 18 w 30"/>
                <a:gd name="T33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56">
                  <a:moveTo>
                    <a:pt x="18" y="42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52"/>
                    <a:pt x="15" y="56"/>
                    <a:pt x="23" y="56"/>
                  </a:cubicBezTo>
                  <a:cubicBezTo>
                    <a:pt x="25" y="56"/>
                    <a:pt x="28" y="56"/>
                    <a:pt x="30" y="55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8" y="49"/>
                    <a:pt x="27" y="50"/>
                    <a:pt x="24" y="50"/>
                  </a:cubicBezTo>
                  <a:cubicBezTo>
                    <a:pt x="21" y="50"/>
                    <a:pt x="18" y="47"/>
                    <a:pt x="18" y="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6">
              <a:extLst>
                <a:ext uri="{FF2B5EF4-FFF2-40B4-BE49-F238E27FC236}">
                  <a16:creationId xmlns:a16="http://schemas.microsoft.com/office/drawing/2014/main" id="{D73A807F-791B-4381-BEC5-F7549F5FA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1763" y="4910138"/>
              <a:ext cx="41275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7">
              <a:extLst>
                <a:ext uri="{FF2B5EF4-FFF2-40B4-BE49-F238E27FC236}">
                  <a16:creationId xmlns:a16="http://schemas.microsoft.com/office/drawing/2014/main" id="{918A99FF-BE2A-41F6-B3BA-4A84802BF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413" y="4911725"/>
              <a:ext cx="7938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8">
              <a:extLst>
                <a:ext uri="{FF2B5EF4-FFF2-40B4-BE49-F238E27FC236}">
                  <a16:creationId xmlns:a16="http://schemas.microsoft.com/office/drawing/2014/main" id="{243B2A16-0D24-4B71-B68B-4DC24DF68C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9051" y="4892675"/>
              <a:ext cx="46038" cy="68263"/>
            </a:xfrm>
            <a:custGeom>
              <a:avLst/>
              <a:gdLst>
                <a:gd name="T0" fmla="*/ 33 w 41"/>
                <a:gd name="T1" fmla="*/ 24 h 62"/>
                <a:gd name="T2" fmla="*/ 32 w 41"/>
                <a:gd name="T3" fmla="*/ 24 h 62"/>
                <a:gd name="T4" fmla="*/ 18 w 41"/>
                <a:gd name="T5" fmla="*/ 17 h 62"/>
                <a:gd name="T6" fmla="*/ 0 w 41"/>
                <a:gd name="T7" fmla="*/ 39 h 62"/>
                <a:gd name="T8" fmla="*/ 18 w 41"/>
                <a:gd name="T9" fmla="*/ 62 h 62"/>
                <a:gd name="T10" fmla="*/ 33 w 41"/>
                <a:gd name="T11" fmla="*/ 55 h 62"/>
                <a:gd name="T12" fmla="*/ 33 w 41"/>
                <a:gd name="T13" fmla="*/ 55 h 62"/>
                <a:gd name="T14" fmla="*/ 33 w 41"/>
                <a:gd name="T15" fmla="*/ 61 h 62"/>
                <a:gd name="T16" fmla="*/ 41 w 41"/>
                <a:gd name="T17" fmla="*/ 61 h 62"/>
                <a:gd name="T18" fmla="*/ 41 w 41"/>
                <a:gd name="T19" fmla="*/ 0 h 62"/>
                <a:gd name="T20" fmla="*/ 33 w 41"/>
                <a:gd name="T21" fmla="*/ 0 h 62"/>
                <a:gd name="T22" fmla="*/ 33 w 41"/>
                <a:gd name="T23" fmla="*/ 24 h 62"/>
                <a:gd name="T24" fmla="*/ 20 w 41"/>
                <a:gd name="T25" fmla="*/ 56 h 62"/>
                <a:gd name="T26" fmla="*/ 8 w 41"/>
                <a:gd name="T27" fmla="*/ 40 h 62"/>
                <a:gd name="T28" fmla="*/ 20 w 41"/>
                <a:gd name="T29" fmla="*/ 24 h 62"/>
                <a:gd name="T30" fmla="*/ 33 w 41"/>
                <a:gd name="T31" fmla="*/ 40 h 62"/>
                <a:gd name="T32" fmla="*/ 20 w 41"/>
                <a:gd name="T33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62">
                  <a:moveTo>
                    <a:pt x="33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0" y="20"/>
                    <a:pt x="26" y="17"/>
                    <a:pt x="18" y="17"/>
                  </a:cubicBezTo>
                  <a:cubicBezTo>
                    <a:pt x="6" y="17"/>
                    <a:pt x="0" y="28"/>
                    <a:pt x="0" y="39"/>
                  </a:cubicBezTo>
                  <a:cubicBezTo>
                    <a:pt x="0" y="51"/>
                    <a:pt x="5" y="62"/>
                    <a:pt x="18" y="62"/>
                  </a:cubicBezTo>
                  <a:cubicBezTo>
                    <a:pt x="26" y="62"/>
                    <a:pt x="31" y="58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4"/>
                  </a:lnTo>
                  <a:close/>
                  <a:moveTo>
                    <a:pt x="20" y="56"/>
                  </a:moveTo>
                  <a:cubicBezTo>
                    <a:pt x="12" y="56"/>
                    <a:pt x="8" y="46"/>
                    <a:pt x="8" y="40"/>
                  </a:cubicBezTo>
                  <a:cubicBezTo>
                    <a:pt x="8" y="32"/>
                    <a:pt x="11" y="24"/>
                    <a:pt x="20" y="24"/>
                  </a:cubicBezTo>
                  <a:cubicBezTo>
                    <a:pt x="29" y="24"/>
                    <a:pt x="33" y="32"/>
                    <a:pt x="33" y="40"/>
                  </a:cubicBezTo>
                  <a:cubicBezTo>
                    <a:pt x="33" y="47"/>
                    <a:pt x="29" y="56"/>
                    <a:pt x="20" y="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9">
              <a:extLst>
                <a:ext uri="{FF2B5EF4-FFF2-40B4-BE49-F238E27FC236}">
                  <a16:creationId xmlns:a16="http://schemas.microsoft.com/office/drawing/2014/main" id="{B9D72994-2C15-43D2-B481-7F4D7F5F0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4887913"/>
              <a:ext cx="33338" cy="71438"/>
            </a:xfrm>
            <a:custGeom>
              <a:avLst/>
              <a:gdLst>
                <a:gd name="T0" fmla="*/ 10 w 30"/>
                <a:gd name="T1" fmla="*/ 18 h 64"/>
                <a:gd name="T2" fmla="*/ 10 w 30"/>
                <a:gd name="T3" fmla="*/ 21 h 64"/>
                <a:gd name="T4" fmla="*/ 0 w 30"/>
                <a:gd name="T5" fmla="*/ 21 h 64"/>
                <a:gd name="T6" fmla="*/ 0 w 30"/>
                <a:gd name="T7" fmla="*/ 28 h 64"/>
                <a:gd name="T8" fmla="*/ 10 w 30"/>
                <a:gd name="T9" fmla="*/ 28 h 64"/>
                <a:gd name="T10" fmla="*/ 10 w 30"/>
                <a:gd name="T11" fmla="*/ 64 h 64"/>
                <a:gd name="T12" fmla="*/ 18 w 30"/>
                <a:gd name="T13" fmla="*/ 64 h 64"/>
                <a:gd name="T14" fmla="*/ 18 w 30"/>
                <a:gd name="T15" fmla="*/ 28 h 64"/>
                <a:gd name="T16" fmla="*/ 29 w 30"/>
                <a:gd name="T17" fmla="*/ 28 h 64"/>
                <a:gd name="T18" fmla="*/ 29 w 30"/>
                <a:gd name="T19" fmla="*/ 21 h 64"/>
                <a:gd name="T20" fmla="*/ 18 w 30"/>
                <a:gd name="T21" fmla="*/ 21 h 64"/>
                <a:gd name="T22" fmla="*/ 18 w 30"/>
                <a:gd name="T23" fmla="*/ 17 h 64"/>
                <a:gd name="T24" fmla="*/ 26 w 30"/>
                <a:gd name="T25" fmla="*/ 7 h 64"/>
                <a:gd name="T26" fmla="*/ 29 w 30"/>
                <a:gd name="T27" fmla="*/ 7 h 64"/>
                <a:gd name="T28" fmla="*/ 30 w 30"/>
                <a:gd name="T29" fmla="*/ 1 h 64"/>
                <a:gd name="T30" fmla="*/ 24 w 30"/>
                <a:gd name="T31" fmla="*/ 0 h 64"/>
                <a:gd name="T32" fmla="*/ 10 w 30"/>
                <a:gd name="T33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64">
                  <a:moveTo>
                    <a:pt x="10" y="18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1"/>
                    <a:pt x="19" y="7"/>
                    <a:pt x="26" y="7"/>
                  </a:cubicBezTo>
                  <a:cubicBezTo>
                    <a:pt x="27" y="7"/>
                    <a:pt x="28" y="7"/>
                    <a:pt x="29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6" y="0"/>
                    <a:pt x="24" y="0"/>
                  </a:cubicBezTo>
                  <a:cubicBezTo>
                    <a:pt x="13" y="0"/>
                    <a:pt x="10" y="7"/>
                    <a:pt x="10" y="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0">
              <a:extLst>
                <a:ext uri="{FF2B5EF4-FFF2-40B4-BE49-F238E27FC236}">
                  <a16:creationId xmlns:a16="http://schemas.microsoft.com/office/drawing/2014/main" id="{82758F13-C2B1-4932-829E-DA8FF9ACD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338" y="4910138"/>
              <a:ext cx="42863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7 w 38"/>
                <a:gd name="T5" fmla="*/ 8 h 44"/>
                <a:gd name="T6" fmla="*/ 7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7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1">
              <a:extLst>
                <a:ext uri="{FF2B5EF4-FFF2-40B4-BE49-F238E27FC236}">
                  <a16:creationId xmlns:a16="http://schemas.microsoft.com/office/drawing/2014/main" id="{479AEB97-FEC6-418B-9D1C-771018D668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7013" y="4910138"/>
              <a:ext cx="41275" cy="50800"/>
            </a:xfrm>
            <a:custGeom>
              <a:avLst/>
              <a:gdLst>
                <a:gd name="T0" fmla="*/ 8 w 38"/>
                <a:gd name="T1" fmla="*/ 25 h 45"/>
                <a:gd name="T2" fmla="*/ 38 w 38"/>
                <a:gd name="T3" fmla="*/ 25 h 45"/>
                <a:gd name="T4" fmla="*/ 20 w 38"/>
                <a:gd name="T5" fmla="*/ 0 h 45"/>
                <a:gd name="T6" fmla="*/ 0 w 38"/>
                <a:gd name="T7" fmla="*/ 22 h 45"/>
                <a:gd name="T8" fmla="*/ 22 w 38"/>
                <a:gd name="T9" fmla="*/ 45 h 45"/>
                <a:gd name="T10" fmla="*/ 35 w 38"/>
                <a:gd name="T11" fmla="*/ 43 h 45"/>
                <a:gd name="T12" fmla="*/ 35 w 38"/>
                <a:gd name="T13" fmla="*/ 35 h 45"/>
                <a:gd name="T14" fmla="*/ 22 w 38"/>
                <a:gd name="T15" fmla="*/ 39 h 45"/>
                <a:gd name="T16" fmla="*/ 8 w 38"/>
                <a:gd name="T17" fmla="*/ 25 h 45"/>
                <a:gd name="T18" fmla="*/ 19 w 38"/>
                <a:gd name="T19" fmla="*/ 7 h 45"/>
                <a:gd name="T20" fmla="*/ 30 w 38"/>
                <a:gd name="T21" fmla="*/ 19 h 45"/>
                <a:gd name="T22" fmla="*/ 8 w 38"/>
                <a:gd name="T23" fmla="*/ 19 h 45"/>
                <a:gd name="T24" fmla="*/ 19 w 38"/>
                <a:gd name="T25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45">
                  <a:moveTo>
                    <a:pt x="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11"/>
                    <a:pt x="34" y="0"/>
                    <a:pt x="20" y="0"/>
                  </a:cubicBez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6" y="45"/>
                    <a:pt x="22" y="45"/>
                  </a:cubicBezTo>
                  <a:cubicBezTo>
                    <a:pt x="29" y="45"/>
                    <a:pt x="32" y="44"/>
                    <a:pt x="35" y="4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3" y="36"/>
                    <a:pt x="27" y="39"/>
                    <a:pt x="22" y="39"/>
                  </a:cubicBezTo>
                  <a:cubicBezTo>
                    <a:pt x="15" y="39"/>
                    <a:pt x="8" y="33"/>
                    <a:pt x="8" y="25"/>
                  </a:cubicBezTo>
                  <a:moveTo>
                    <a:pt x="19" y="7"/>
                  </a:moveTo>
                  <a:cubicBezTo>
                    <a:pt x="26" y="7"/>
                    <a:pt x="30" y="12"/>
                    <a:pt x="30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3"/>
                    <a:pt x="12" y="7"/>
                    <a:pt x="19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2">
              <a:extLst>
                <a:ext uri="{FF2B5EF4-FFF2-40B4-BE49-F238E27FC236}">
                  <a16:creationId xmlns:a16="http://schemas.microsoft.com/office/drawing/2014/main" id="{1D941891-E744-49D4-87B4-A79892E76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151" y="4910138"/>
              <a:ext cx="34925" cy="50800"/>
            </a:xfrm>
            <a:custGeom>
              <a:avLst/>
              <a:gdLst>
                <a:gd name="T0" fmla="*/ 22 w 31"/>
                <a:gd name="T1" fmla="*/ 39 h 45"/>
                <a:gd name="T2" fmla="*/ 8 w 31"/>
                <a:gd name="T3" fmla="*/ 23 h 45"/>
                <a:gd name="T4" fmla="*/ 22 w 31"/>
                <a:gd name="T5" fmla="*/ 7 h 45"/>
                <a:gd name="T6" fmla="*/ 30 w 31"/>
                <a:gd name="T7" fmla="*/ 9 h 45"/>
                <a:gd name="T8" fmla="*/ 31 w 31"/>
                <a:gd name="T9" fmla="*/ 2 h 45"/>
                <a:gd name="T10" fmla="*/ 22 w 31"/>
                <a:gd name="T11" fmla="*/ 0 h 45"/>
                <a:gd name="T12" fmla="*/ 0 w 31"/>
                <a:gd name="T13" fmla="*/ 23 h 45"/>
                <a:gd name="T14" fmla="*/ 22 w 31"/>
                <a:gd name="T15" fmla="*/ 45 h 45"/>
                <a:gd name="T16" fmla="*/ 31 w 31"/>
                <a:gd name="T17" fmla="*/ 44 h 45"/>
                <a:gd name="T18" fmla="*/ 31 w 31"/>
                <a:gd name="T19" fmla="*/ 36 h 45"/>
                <a:gd name="T20" fmla="*/ 22 w 31"/>
                <a:gd name="T21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2" y="39"/>
                  </a:moveTo>
                  <a:cubicBezTo>
                    <a:pt x="12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24" y="7"/>
                    <a:pt x="27" y="7"/>
                    <a:pt x="30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1"/>
                    <a:pt x="25" y="0"/>
                    <a:pt x="22" y="0"/>
                  </a:cubicBezTo>
                  <a:cubicBezTo>
                    <a:pt x="8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24" y="45"/>
                    <a:pt x="28" y="45"/>
                    <a:pt x="31" y="44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8" y="38"/>
                    <a:pt x="25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3">
              <a:extLst>
                <a:ext uri="{FF2B5EF4-FFF2-40B4-BE49-F238E27FC236}">
                  <a16:creationId xmlns:a16="http://schemas.microsoft.com/office/drawing/2014/main" id="{FDD891DE-CFD1-44B9-AB6E-77B9008BAC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6201" y="4910138"/>
              <a:ext cx="42863" cy="50800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3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9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9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9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3" y="45"/>
                  </a:cubicBezTo>
                  <a:cubicBezTo>
                    <a:pt x="30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9" y="33"/>
                    <a:pt x="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5" y="0"/>
                    <a:pt x="20" y="0"/>
                  </a:cubicBezTo>
                  <a:moveTo>
                    <a:pt x="9" y="19"/>
                  </a:moveTo>
                  <a:cubicBezTo>
                    <a:pt x="9" y="13"/>
                    <a:pt x="13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4">
              <a:extLst>
                <a:ext uri="{FF2B5EF4-FFF2-40B4-BE49-F238E27FC236}">
                  <a16:creationId xmlns:a16="http://schemas.microsoft.com/office/drawing/2014/main" id="{BD28E452-28E9-4A93-9C7E-7CA4F9B7D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626" y="4894263"/>
              <a:ext cx="47625" cy="66675"/>
            </a:xfrm>
            <a:custGeom>
              <a:avLst/>
              <a:gdLst>
                <a:gd name="T0" fmla="*/ 31 w 44"/>
                <a:gd name="T1" fmla="*/ 53 h 60"/>
                <a:gd name="T2" fmla="*/ 8 w 44"/>
                <a:gd name="T3" fmla="*/ 30 h 60"/>
                <a:gd name="T4" fmla="*/ 31 w 44"/>
                <a:gd name="T5" fmla="*/ 7 h 60"/>
                <a:gd name="T6" fmla="*/ 43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0 w 44"/>
                <a:gd name="T15" fmla="*/ 60 h 60"/>
                <a:gd name="T16" fmla="*/ 44 w 44"/>
                <a:gd name="T17" fmla="*/ 58 h 60"/>
                <a:gd name="T18" fmla="*/ 43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8" y="53"/>
                    <a:pt x="8" y="44"/>
                    <a:pt x="8" y="30"/>
                  </a:cubicBezTo>
                  <a:cubicBezTo>
                    <a:pt x="8" y="17"/>
                    <a:pt x="17" y="7"/>
                    <a:pt x="31" y="7"/>
                  </a:cubicBezTo>
                  <a:cubicBezTo>
                    <a:pt x="35" y="7"/>
                    <a:pt x="39" y="8"/>
                    <a:pt x="43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39" y="0"/>
                    <a:pt x="35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2" y="60"/>
                    <a:pt x="30" y="60"/>
                  </a:cubicBezTo>
                  <a:cubicBezTo>
                    <a:pt x="34" y="60"/>
                    <a:pt x="39" y="60"/>
                    <a:pt x="44" y="5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">
              <a:extLst>
                <a:ext uri="{FF2B5EF4-FFF2-40B4-BE49-F238E27FC236}">
                  <a16:creationId xmlns:a16="http://schemas.microsoft.com/office/drawing/2014/main" id="{6551D733-52EE-4F3B-87F0-D9F2710955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601" y="4910138"/>
              <a:ext cx="49213" cy="50800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9 h 45"/>
                <a:gd name="T12" fmla="*/ 8 w 44"/>
                <a:gd name="T13" fmla="*/ 23 h 45"/>
                <a:gd name="T14" fmla="*/ 22 w 44"/>
                <a:gd name="T15" fmla="*/ 7 h 45"/>
                <a:gd name="T16" fmla="*/ 35 w 44"/>
                <a:gd name="T17" fmla="*/ 23 h 45"/>
                <a:gd name="T18" fmla="*/ 22 w 44"/>
                <a:gd name="T19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9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35" y="45"/>
                    <a:pt x="44" y="35"/>
                    <a:pt x="44" y="23"/>
                  </a:cubicBezTo>
                  <a:cubicBezTo>
                    <a:pt x="44" y="10"/>
                    <a:pt x="35" y="0"/>
                    <a:pt x="22" y="0"/>
                  </a:cubicBezTo>
                  <a:moveTo>
                    <a:pt x="22" y="39"/>
                  </a:moveTo>
                  <a:cubicBezTo>
                    <a:pt x="13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30" y="7"/>
                    <a:pt x="35" y="15"/>
                    <a:pt x="35" y="23"/>
                  </a:cubicBezTo>
                  <a:cubicBezTo>
                    <a:pt x="35" y="31"/>
                    <a:pt x="31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6">
              <a:extLst>
                <a:ext uri="{FF2B5EF4-FFF2-40B4-BE49-F238E27FC236}">
                  <a16:creationId xmlns:a16="http://schemas.microsoft.com/office/drawing/2014/main" id="{3E591357-D20E-4D63-8637-66FFC70EF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388" y="4806950"/>
              <a:ext cx="46038" cy="53975"/>
            </a:xfrm>
            <a:custGeom>
              <a:avLst/>
              <a:gdLst>
                <a:gd name="T0" fmla="*/ 26 w 42"/>
                <a:gd name="T1" fmla="*/ 0 h 48"/>
                <a:gd name="T2" fmla="*/ 11 w 42"/>
                <a:gd name="T3" fmla="*/ 8 h 48"/>
                <a:gd name="T4" fmla="*/ 11 w 42"/>
                <a:gd name="T5" fmla="*/ 8 h 48"/>
                <a:gd name="T6" fmla="*/ 11 w 42"/>
                <a:gd name="T7" fmla="*/ 1 h 48"/>
                <a:gd name="T8" fmla="*/ 0 w 42"/>
                <a:gd name="T9" fmla="*/ 1 h 48"/>
                <a:gd name="T10" fmla="*/ 0 w 42"/>
                <a:gd name="T11" fmla="*/ 48 h 48"/>
                <a:gd name="T12" fmla="*/ 12 w 42"/>
                <a:gd name="T13" fmla="*/ 48 h 48"/>
                <a:gd name="T14" fmla="*/ 12 w 42"/>
                <a:gd name="T15" fmla="*/ 25 h 48"/>
                <a:gd name="T16" fmla="*/ 22 w 42"/>
                <a:gd name="T17" fmla="*/ 10 h 48"/>
                <a:gd name="T18" fmla="*/ 30 w 42"/>
                <a:gd name="T19" fmla="*/ 23 h 48"/>
                <a:gd name="T20" fmla="*/ 30 w 42"/>
                <a:gd name="T21" fmla="*/ 48 h 48"/>
                <a:gd name="T22" fmla="*/ 42 w 42"/>
                <a:gd name="T23" fmla="*/ 48 h 48"/>
                <a:gd name="T24" fmla="*/ 42 w 42"/>
                <a:gd name="T25" fmla="*/ 18 h 48"/>
                <a:gd name="T26" fmla="*/ 26 w 42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8">
                  <a:moveTo>
                    <a:pt x="26" y="0"/>
                  </a:moveTo>
                  <a:cubicBezTo>
                    <a:pt x="20" y="0"/>
                    <a:pt x="15" y="2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19"/>
                    <a:pt x="13" y="10"/>
                    <a:pt x="22" y="10"/>
                  </a:cubicBezTo>
                  <a:cubicBezTo>
                    <a:pt x="30" y="10"/>
                    <a:pt x="30" y="17"/>
                    <a:pt x="30" y="23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8"/>
                    <a:pt x="37" y="0"/>
                    <a:pt x="2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7">
              <a:extLst>
                <a:ext uri="{FF2B5EF4-FFF2-40B4-BE49-F238E27FC236}">
                  <a16:creationId xmlns:a16="http://schemas.microsoft.com/office/drawing/2014/main" id="{FD534DB7-A940-49F4-BDEF-434B9CB93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876" y="4806950"/>
              <a:ext cx="46038" cy="55563"/>
            </a:xfrm>
            <a:custGeom>
              <a:avLst/>
              <a:gdLst>
                <a:gd name="T0" fmla="*/ 24 w 43"/>
                <a:gd name="T1" fmla="*/ 49 h 49"/>
                <a:gd name="T2" fmla="*/ 40 w 43"/>
                <a:gd name="T3" fmla="*/ 45 h 49"/>
                <a:gd name="T4" fmla="*/ 40 w 43"/>
                <a:gd name="T5" fmla="*/ 35 h 49"/>
                <a:gd name="T6" fmla="*/ 25 w 43"/>
                <a:gd name="T7" fmla="*/ 40 h 49"/>
                <a:gd name="T8" fmla="*/ 11 w 43"/>
                <a:gd name="T9" fmla="*/ 28 h 49"/>
                <a:gd name="T10" fmla="*/ 43 w 43"/>
                <a:gd name="T11" fmla="*/ 28 h 49"/>
                <a:gd name="T12" fmla="*/ 21 w 43"/>
                <a:gd name="T13" fmla="*/ 0 h 49"/>
                <a:gd name="T14" fmla="*/ 0 w 43"/>
                <a:gd name="T15" fmla="*/ 25 h 49"/>
                <a:gd name="T16" fmla="*/ 24 w 43"/>
                <a:gd name="T17" fmla="*/ 49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4" y="49"/>
                  </a:move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moveTo>
                    <a:pt x="22" y="9"/>
                  </a:moveTo>
                  <a:cubicBezTo>
                    <a:pt x="29" y="9"/>
                    <a:pt x="31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28">
              <a:extLst>
                <a:ext uri="{FF2B5EF4-FFF2-40B4-BE49-F238E27FC236}">
                  <a16:creationId xmlns:a16="http://schemas.microsoft.com/office/drawing/2014/main" id="{69880174-E6EA-4194-9D38-9B9D3D3D01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0651" y="4806950"/>
              <a:ext cx="47625" cy="55563"/>
            </a:xfrm>
            <a:custGeom>
              <a:avLst/>
              <a:gdLst>
                <a:gd name="T0" fmla="*/ 40 w 43"/>
                <a:gd name="T1" fmla="*/ 45 h 49"/>
                <a:gd name="T2" fmla="*/ 40 w 43"/>
                <a:gd name="T3" fmla="*/ 35 h 49"/>
                <a:gd name="T4" fmla="*/ 25 w 43"/>
                <a:gd name="T5" fmla="*/ 40 h 49"/>
                <a:gd name="T6" fmla="*/ 11 w 43"/>
                <a:gd name="T7" fmla="*/ 28 h 49"/>
                <a:gd name="T8" fmla="*/ 43 w 43"/>
                <a:gd name="T9" fmla="*/ 28 h 49"/>
                <a:gd name="T10" fmla="*/ 21 w 43"/>
                <a:gd name="T11" fmla="*/ 0 h 49"/>
                <a:gd name="T12" fmla="*/ 0 w 43"/>
                <a:gd name="T13" fmla="*/ 25 h 49"/>
                <a:gd name="T14" fmla="*/ 24 w 43"/>
                <a:gd name="T15" fmla="*/ 49 h 49"/>
                <a:gd name="T16" fmla="*/ 40 w 43"/>
                <a:gd name="T17" fmla="*/ 45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40" y="4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moveTo>
                    <a:pt x="22" y="9"/>
                  </a:moveTo>
                  <a:cubicBezTo>
                    <a:pt x="29" y="9"/>
                    <a:pt x="32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9">
              <a:extLst>
                <a:ext uri="{FF2B5EF4-FFF2-40B4-BE49-F238E27FC236}">
                  <a16:creationId xmlns:a16="http://schemas.microsoft.com/office/drawing/2014/main" id="{1FDA8C83-B3DF-4C12-9589-781312F31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451" y="4789488"/>
              <a:ext cx="60325" cy="73025"/>
            </a:xfrm>
            <a:custGeom>
              <a:avLst/>
              <a:gdLst>
                <a:gd name="T0" fmla="*/ 34 w 54"/>
                <a:gd name="T1" fmla="*/ 65 h 65"/>
                <a:gd name="T2" fmla="*/ 54 w 54"/>
                <a:gd name="T3" fmla="*/ 61 h 65"/>
                <a:gd name="T4" fmla="*/ 54 w 54"/>
                <a:gd name="T5" fmla="*/ 28 h 65"/>
                <a:gd name="T6" fmla="*/ 29 w 54"/>
                <a:gd name="T7" fmla="*/ 28 h 65"/>
                <a:gd name="T8" fmla="*/ 29 w 54"/>
                <a:gd name="T9" fmla="*/ 38 h 65"/>
                <a:gd name="T10" fmla="*/ 42 w 54"/>
                <a:gd name="T11" fmla="*/ 38 h 65"/>
                <a:gd name="T12" fmla="*/ 42 w 54"/>
                <a:gd name="T13" fmla="*/ 54 h 65"/>
                <a:gd name="T14" fmla="*/ 34 w 54"/>
                <a:gd name="T15" fmla="*/ 55 h 65"/>
                <a:gd name="T16" fmla="*/ 13 w 54"/>
                <a:gd name="T17" fmla="*/ 32 h 65"/>
                <a:gd name="T18" fmla="*/ 36 w 54"/>
                <a:gd name="T19" fmla="*/ 10 h 65"/>
                <a:gd name="T20" fmla="*/ 52 w 54"/>
                <a:gd name="T21" fmla="*/ 13 h 65"/>
                <a:gd name="T22" fmla="*/ 53 w 54"/>
                <a:gd name="T23" fmla="*/ 3 h 65"/>
                <a:gd name="T24" fmla="*/ 34 w 54"/>
                <a:gd name="T25" fmla="*/ 0 h 65"/>
                <a:gd name="T26" fmla="*/ 0 w 54"/>
                <a:gd name="T27" fmla="*/ 33 h 65"/>
                <a:gd name="T28" fmla="*/ 34 w 54"/>
                <a:gd name="T2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65">
                  <a:moveTo>
                    <a:pt x="34" y="65"/>
                  </a:moveTo>
                  <a:cubicBezTo>
                    <a:pt x="41" y="65"/>
                    <a:pt x="48" y="63"/>
                    <a:pt x="54" y="6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0" y="54"/>
                    <a:pt x="38" y="55"/>
                    <a:pt x="34" y="55"/>
                  </a:cubicBezTo>
                  <a:cubicBezTo>
                    <a:pt x="21" y="55"/>
                    <a:pt x="13" y="45"/>
                    <a:pt x="13" y="32"/>
                  </a:cubicBezTo>
                  <a:cubicBezTo>
                    <a:pt x="13" y="20"/>
                    <a:pt x="21" y="10"/>
                    <a:pt x="36" y="10"/>
                  </a:cubicBezTo>
                  <a:cubicBezTo>
                    <a:pt x="41" y="10"/>
                    <a:pt x="47" y="11"/>
                    <a:pt x="52" y="1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7" y="1"/>
                    <a:pt x="42" y="0"/>
                    <a:pt x="34" y="0"/>
                  </a:cubicBezTo>
                  <a:cubicBezTo>
                    <a:pt x="13" y="0"/>
                    <a:pt x="0" y="12"/>
                    <a:pt x="0" y="33"/>
                  </a:cubicBezTo>
                  <a:cubicBezTo>
                    <a:pt x="0" y="54"/>
                    <a:pt x="14" y="65"/>
                    <a:pt x="34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0">
              <a:extLst>
                <a:ext uri="{FF2B5EF4-FFF2-40B4-BE49-F238E27FC236}">
                  <a16:creationId xmlns:a16="http://schemas.microsoft.com/office/drawing/2014/main" id="{6E8A96CB-969E-4169-8658-7F2A925984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526" y="4806950"/>
              <a:ext cx="47625" cy="55563"/>
            </a:xfrm>
            <a:custGeom>
              <a:avLst/>
              <a:gdLst>
                <a:gd name="T0" fmla="*/ 39 w 43"/>
                <a:gd name="T1" fmla="*/ 35 h 49"/>
                <a:gd name="T2" fmla="*/ 24 w 43"/>
                <a:gd name="T3" fmla="*/ 40 h 49"/>
                <a:gd name="T4" fmla="*/ 11 w 43"/>
                <a:gd name="T5" fmla="*/ 28 h 49"/>
                <a:gd name="T6" fmla="*/ 43 w 43"/>
                <a:gd name="T7" fmla="*/ 28 h 49"/>
                <a:gd name="T8" fmla="*/ 21 w 43"/>
                <a:gd name="T9" fmla="*/ 0 h 49"/>
                <a:gd name="T10" fmla="*/ 0 w 43"/>
                <a:gd name="T11" fmla="*/ 25 h 49"/>
                <a:gd name="T12" fmla="*/ 24 w 43"/>
                <a:gd name="T13" fmla="*/ 49 h 49"/>
                <a:gd name="T14" fmla="*/ 39 w 43"/>
                <a:gd name="T15" fmla="*/ 45 h 49"/>
                <a:gd name="T16" fmla="*/ 39 w 43"/>
                <a:gd name="T17" fmla="*/ 35 h 49"/>
                <a:gd name="T18" fmla="*/ 22 w 43"/>
                <a:gd name="T19" fmla="*/ 9 h 49"/>
                <a:gd name="T20" fmla="*/ 31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39" y="35"/>
                  </a:move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8" y="49"/>
                    <a:pt x="24" y="49"/>
                  </a:cubicBezTo>
                  <a:cubicBezTo>
                    <a:pt x="30" y="49"/>
                    <a:pt x="35" y="47"/>
                    <a:pt x="39" y="45"/>
                  </a:cubicBezTo>
                  <a:lnTo>
                    <a:pt x="39" y="35"/>
                  </a:lnTo>
                  <a:close/>
                  <a:moveTo>
                    <a:pt x="22" y="9"/>
                  </a:moveTo>
                  <a:cubicBezTo>
                    <a:pt x="28" y="9"/>
                    <a:pt x="31" y="14"/>
                    <a:pt x="3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1">
              <a:extLst>
                <a:ext uri="{FF2B5EF4-FFF2-40B4-BE49-F238E27FC236}">
                  <a16:creationId xmlns:a16="http://schemas.microsoft.com/office/drawing/2014/main" id="{2DB40EA3-9F10-498B-B020-3A3360412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363" y="4794250"/>
              <a:ext cx="34925" cy="68263"/>
            </a:xfrm>
            <a:custGeom>
              <a:avLst/>
              <a:gdLst>
                <a:gd name="T0" fmla="*/ 8 w 32"/>
                <a:gd name="T1" fmla="*/ 46 h 61"/>
                <a:gd name="T2" fmla="*/ 23 w 32"/>
                <a:gd name="T3" fmla="*/ 61 h 61"/>
                <a:gd name="T4" fmla="*/ 32 w 32"/>
                <a:gd name="T5" fmla="*/ 60 h 61"/>
                <a:gd name="T6" fmla="*/ 32 w 32"/>
                <a:gd name="T7" fmla="*/ 50 h 61"/>
                <a:gd name="T8" fmla="*/ 26 w 32"/>
                <a:gd name="T9" fmla="*/ 51 h 61"/>
                <a:gd name="T10" fmla="*/ 20 w 32"/>
                <a:gd name="T11" fmla="*/ 44 h 61"/>
                <a:gd name="T12" fmla="*/ 20 w 32"/>
                <a:gd name="T13" fmla="*/ 22 h 61"/>
                <a:gd name="T14" fmla="*/ 31 w 32"/>
                <a:gd name="T15" fmla="*/ 22 h 61"/>
                <a:gd name="T16" fmla="*/ 31 w 32"/>
                <a:gd name="T17" fmla="*/ 13 h 61"/>
                <a:gd name="T18" fmla="*/ 20 w 32"/>
                <a:gd name="T19" fmla="*/ 13 h 61"/>
                <a:gd name="T20" fmla="*/ 20 w 32"/>
                <a:gd name="T21" fmla="*/ 0 h 61"/>
                <a:gd name="T22" fmla="*/ 8 w 32"/>
                <a:gd name="T23" fmla="*/ 4 h 61"/>
                <a:gd name="T24" fmla="*/ 8 w 32"/>
                <a:gd name="T25" fmla="*/ 13 h 61"/>
                <a:gd name="T26" fmla="*/ 0 w 32"/>
                <a:gd name="T27" fmla="*/ 13 h 61"/>
                <a:gd name="T28" fmla="*/ 0 w 32"/>
                <a:gd name="T29" fmla="*/ 22 h 61"/>
                <a:gd name="T30" fmla="*/ 8 w 32"/>
                <a:gd name="T31" fmla="*/ 22 h 61"/>
                <a:gd name="T32" fmla="*/ 8 w 32"/>
                <a:gd name="T3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61">
                  <a:moveTo>
                    <a:pt x="8" y="46"/>
                  </a:moveTo>
                  <a:cubicBezTo>
                    <a:pt x="8" y="55"/>
                    <a:pt x="14" y="61"/>
                    <a:pt x="23" y="61"/>
                  </a:cubicBezTo>
                  <a:cubicBezTo>
                    <a:pt x="27" y="61"/>
                    <a:pt x="29" y="60"/>
                    <a:pt x="32" y="6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51"/>
                    <a:pt x="28" y="51"/>
                    <a:pt x="26" y="51"/>
                  </a:cubicBezTo>
                  <a:cubicBezTo>
                    <a:pt x="22" y="51"/>
                    <a:pt x="20" y="48"/>
                    <a:pt x="20" y="4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lnTo>
                    <a:pt x="8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32">
              <a:extLst>
                <a:ext uri="{FF2B5EF4-FFF2-40B4-BE49-F238E27FC236}">
                  <a16:creationId xmlns:a16="http://schemas.microsoft.com/office/drawing/2014/main" id="{9BAA1882-6584-49CC-BBDA-A8630A2FA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838" y="4787900"/>
              <a:ext cx="14288" cy="11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33">
              <a:extLst>
                <a:ext uri="{FF2B5EF4-FFF2-40B4-BE49-F238E27FC236}">
                  <a16:creationId xmlns:a16="http://schemas.microsoft.com/office/drawing/2014/main" id="{AA8C0F52-16CC-4800-B443-198308572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838" y="4808538"/>
              <a:ext cx="14288" cy="5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4">
              <a:extLst>
                <a:ext uri="{FF2B5EF4-FFF2-40B4-BE49-F238E27FC236}">
                  <a16:creationId xmlns:a16="http://schemas.microsoft.com/office/drawing/2014/main" id="{0204E8A4-6C95-4886-807F-0333EC9EF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1" y="4787900"/>
              <a:ext cx="46038" cy="73025"/>
            </a:xfrm>
            <a:custGeom>
              <a:avLst/>
              <a:gdLst>
                <a:gd name="T0" fmla="*/ 9 w 29"/>
                <a:gd name="T1" fmla="*/ 30 h 46"/>
                <a:gd name="T2" fmla="*/ 9 w 29"/>
                <a:gd name="T3" fmla="*/ 30 h 46"/>
                <a:gd name="T4" fmla="*/ 19 w 29"/>
                <a:gd name="T5" fmla="*/ 46 h 46"/>
                <a:gd name="T6" fmla="*/ 29 w 29"/>
                <a:gd name="T7" fmla="*/ 46 h 46"/>
                <a:gd name="T8" fmla="*/ 16 w 29"/>
                <a:gd name="T9" fmla="*/ 28 h 46"/>
                <a:gd name="T10" fmla="*/ 28 w 29"/>
                <a:gd name="T11" fmla="*/ 13 h 46"/>
                <a:gd name="T12" fmla="*/ 18 w 29"/>
                <a:gd name="T13" fmla="*/ 13 h 46"/>
                <a:gd name="T14" fmla="*/ 9 w 29"/>
                <a:gd name="T15" fmla="*/ 26 h 46"/>
                <a:gd name="T16" fmla="*/ 9 w 29"/>
                <a:gd name="T17" fmla="*/ 26 h 46"/>
                <a:gd name="T18" fmla="*/ 9 w 29"/>
                <a:gd name="T19" fmla="*/ 0 h 46"/>
                <a:gd name="T20" fmla="*/ 0 w 29"/>
                <a:gd name="T21" fmla="*/ 0 h 46"/>
                <a:gd name="T22" fmla="*/ 0 w 29"/>
                <a:gd name="T23" fmla="*/ 46 h 46"/>
                <a:gd name="T24" fmla="*/ 9 w 29"/>
                <a:gd name="T25" fmla="*/ 46 h 46"/>
                <a:gd name="T26" fmla="*/ 9 w 29"/>
                <a:gd name="T27" fmla="*/ 3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46">
                  <a:moveTo>
                    <a:pt x="9" y="30"/>
                  </a:moveTo>
                  <a:lnTo>
                    <a:pt x="9" y="30"/>
                  </a:lnTo>
                  <a:lnTo>
                    <a:pt x="19" y="46"/>
                  </a:lnTo>
                  <a:lnTo>
                    <a:pt x="29" y="46"/>
                  </a:lnTo>
                  <a:lnTo>
                    <a:pt x="16" y="28"/>
                  </a:lnTo>
                  <a:lnTo>
                    <a:pt x="28" y="13"/>
                  </a:lnTo>
                  <a:lnTo>
                    <a:pt x="18" y="13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9" y="46"/>
                  </a:lnTo>
                  <a:lnTo>
                    <a:pt x="9" y="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5">
              <a:extLst>
                <a:ext uri="{FF2B5EF4-FFF2-40B4-BE49-F238E27FC236}">
                  <a16:creationId xmlns:a16="http://schemas.microsoft.com/office/drawing/2014/main" id="{638EE077-B0BD-4E74-98F6-E7B35E8C2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51" y="4806950"/>
              <a:ext cx="36513" cy="55563"/>
            </a:xfrm>
            <a:custGeom>
              <a:avLst/>
              <a:gdLst>
                <a:gd name="T0" fmla="*/ 12 w 33"/>
                <a:gd name="T1" fmla="*/ 14 h 49"/>
                <a:gd name="T2" fmla="*/ 19 w 33"/>
                <a:gd name="T3" fmla="*/ 9 h 49"/>
                <a:gd name="T4" fmla="*/ 30 w 33"/>
                <a:gd name="T5" fmla="*/ 11 h 49"/>
                <a:gd name="T6" fmla="*/ 31 w 33"/>
                <a:gd name="T7" fmla="*/ 2 h 49"/>
                <a:gd name="T8" fmla="*/ 18 w 33"/>
                <a:gd name="T9" fmla="*/ 0 h 49"/>
                <a:gd name="T10" fmla="*/ 0 w 33"/>
                <a:gd name="T11" fmla="*/ 15 h 49"/>
                <a:gd name="T12" fmla="*/ 21 w 33"/>
                <a:gd name="T13" fmla="*/ 34 h 49"/>
                <a:gd name="T14" fmla="*/ 13 w 33"/>
                <a:gd name="T15" fmla="*/ 40 h 49"/>
                <a:gd name="T16" fmla="*/ 1 w 33"/>
                <a:gd name="T17" fmla="*/ 37 h 49"/>
                <a:gd name="T18" fmla="*/ 0 w 33"/>
                <a:gd name="T19" fmla="*/ 47 h 49"/>
                <a:gd name="T20" fmla="*/ 14 w 33"/>
                <a:gd name="T21" fmla="*/ 49 h 49"/>
                <a:gd name="T22" fmla="*/ 33 w 33"/>
                <a:gd name="T23" fmla="*/ 34 h 49"/>
                <a:gd name="T24" fmla="*/ 12 w 33"/>
                <a:gd name="T25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49">
                  <a:moveTo>
                    <a:pt x="12" y="14"/>
                  </a:moveTo>
                  <a:cubicBezTo>
                    <a:pt x="12" y="10"/>
                    <a:pt x="16" y="9"/>
                    <a:pt x="19" y="9"/>
                  </a:cubicBezTo>
                  <a:cubicBezTo>
                    <a:pt x="24" y="9"/>
                    <a:pt x="26" y="10"/>
                    <a:pt x="30" y="1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7" y="1"/>
                    <a:pt x="23" y="0"/>
                    <a:pt x="18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31"/>
                    <a:pt x="21" y="25"/>
                    <a:pt x="21" y="34"/>
                  </a:cubicBezTo>
                  <a:cubicBezTo>
                    <a:pt x="21" y="39"/>
                    <a:pt x="16" y="40"/>
                    <a:pt x="13" y="40"/>
                  </a:cubicBezTo>
                  <a:cubicBezTo>
                    <a:pt x="9" y="40"/>
                    <a:pt x="5" y="39"/>
                    <a:pt x="1" y="3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" y="48"/>
                    <a:pt x="9" y="49"/>
                    <a:pt x="14" y="49"/>
                  </a:cubicBezTo>
                  <a:cubicBezTo>
                    <a:pt x="24" y="49"/>
                    <a:pt x="33" y="44"/>
                    <a:pt x="33" y="34"/>
                  </a:cubicBezTo>
                  <a:cubicBezTo>
                    <a:pt x="33" y="17"/>
                    <a:pt x="12" y="22"/>
                    <a:pt x="12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6">
              <a:extLst>
                <a:ext uri="{FF2B5EF4-FFF2-40B4-BE49-F238E27FC236}">
                  <a16:creationId xmlns:a16="http://schemas.microsoft.com/office/drawing/2014/main" id="{3BD051B8-C4AF-41F5-8BFA-24AB1883D2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351" y="4791075"/>
              <a:ext cx="60325" cy="69850"/>
            </a:xfrm>
            <a:custGeom>
              <a:avLst/>
              <a:gdLst>
                <a:gd name="T0" fmla="*/ 54 w 54"/>
                <a:gd name="T1" fmla="*/ 31 h 63"/>
                <a:gd name="T2" fmla="*/ 18 w 54"/>
                <a:gd name="T3" fmla="*/ 0 h 63"/>
                <a:gd name="T4" fmla="*/ 0 w 54"/>
                <a:gd name="T5" fmla="*/ 0 h 63"/>
                <a:gd name="T6" fmla="*/ 0 w 54"/>
                <a:gd name="T7" fmla="*/ 63 h 63"/>
                <a:gd name="T8" fmla="*/ 18 w 54"/>
                <a:gd name="T9" fmla="*/ 63 h 63"/>
                <a:gd name="T10" fmla="*/ 54 w 54"/>
                <a:gd name="T11" fmla="*/ 31 h 63"/>
                <a:gd name="T12" fmla="*/ 20 w 54"/>
                <a:gd name="T13" fmla="*/ 53 h 63"/>
                <a:gd name="T14" fmla="*/ 13 w 54"/>
                <a:gd name="T15" fmla="*/ 53 h 63"/>
                <a:gd name="T16" fmla="*/ 13 w 54"/>
                <a:gd name="T17" fmla="*/ 10 h 63"/>
                <a:gd name="T18" fmla="*/ 20 w 54"/>
                <a:gd name="T19" fmla="*/ 10 h 63"/>
                <a:gd name="T20" fmla="*/ 41 w 54"/>
                <a:gd name="T21" fmla="*/ 31 h 63"/>
                <a:gd name="T22" fmla="*/ 20 w 54"/>
                <a:gd name="T23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63">
                  <a:moveTo>
                    <a:pt x="54" y="31"/>
                  </a:moveTo>
                  <a:cubicBezTo>
                    <a:pt x="54" y="6"/>
                    <a:pt x="37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37" y="63"/>
                    <a:pt x="54" y="56"/>
                    <a:pt x="54" y="31"/>
                  </a:cubicBezTo>
                  <a:moveTo>
                    <a:pt x="20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0" y="10"/>
                    <a:pt x="41" y="18"/>
                    <a:pt x="41" y="31"/>
                  </a:cubicBezTo>
                  <a:cubicBezTo>
                    <a:pt x="41" y="45"/>
                    <a:pt x="30" y="53"/>
                    <a:pt x="20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7">
              <a:extLst>
                <a:ext uri="{FF2B5EF4-FFF2-40B4-BE49-F238E27FC236}">
                  <a16:creationId xmlns:a16="http://schemas.microsoft.com/office/drawing/2014/main" id="{40470B93-FA45-472B-AF89-ED5F1CF02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13" y="4808538"/>
              <a:ext cx="52388" cy="52388"/>
            </a:xfrm>
            <a:custGeom>
              <a:avLst/>
              <a:gdLst>
                <a:gd name="T0" fmla="*/ 33 w 33"/>
                <a:gd name="T1" fmla="*/ 0 h 33"/>
                <a:gd name="T2" fmla="*/ 25 w 33"/>
                <a:gd name="T3" fmla="*/ 0 h 33"/>
                <a:gd name="T4" fmla="*/ 17 w 33"/>
                <a:gd name="T5" fmla="*/ 24 h 33"/>
                <a:gd name="T6" fmla="*/ 17 w 33"/>
                <a:gd name="T7" fmla="*/ 24 h 33"/>
                <a:gd name="T8" fmla="*/ 9 w 33"/>
                <a:gd name="T9" fmla="*/ 0 h 33"/>
                <a:gd name="T10" fmla="*/ 0 w 33"/>
                <a:gd name="T11" fmla="*/ 0 h 33"/>
                <a:gd name="T12" fmla="*/ 12 w 33"/>
                <a:gd name="T13" fmla="*/ 33 h 33"/>
                <a:gd name="T14" fmla="*/ 21 w 33"/>
                <a:gd name="T15" fmla="*/ 33 h 33"/>
                <a:gd name="T16" fmla="*/ 33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33" y="0"/>
                  </a:moveTo>
                  <a:lnTo>
                    <a:pt x="25" y="0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9" y="0"/>
                  </a:lnTo>
                  <a:lnTo>
                    <a:pt x="0" y="0"/>
                  </a:lnTo>
                  <a:lnTo>
                    <a:pt x="12" y="33"/>
                  </a:lnTo>
                  <a:lnTo>
                    <a:pt x="21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8">
              <a:extLst>
                <a:ext uri="{FF2B5EF4-FFF2-40B4-BE49-F238E27FC236}">
                  <a16:creationId xmlns:a16="http://schemas.microsoft.com/office/drawing/2014/main" id="{2CD85FB8-3030-4897-9791-9CBDBB550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76" y="4806950"/>
              <a:ext cx="39688" cy="55563"/>
            </a:xfrm>
            <a:custGeom>
              <a:avLst/>
              <a:gdLst>
                <a:gd name="T0" fmla="*/ 23 w 35"/>
                <a:gd name="T1" fmla="*/ 49 h 49"/>
                <a:gd name="T2" fmla="*/ 35 w 35"/>
                <a:gd name="T3" fmla="*/ 47 h 49"/>
                <a:gd name="T4" fmla="*/ 34 w 35"/>
                <a:gd name="T5" fmla="*/ 37 h 49"/>
                <a:gd name="T6" fmla="*/ 25 w 35"/>
                <a:gd name="T7" fmla="*/ 39 h 49"/>
                <a:gd name="T8" fmla="*/ 13 w 35"/>
                <a:gd name="T9" fmla="*/ 24 h 49"/>
                <a:gd name="T10" fmla="*/ 25 w 35"/>
                <a:gd name="T11" fmla="*/ 10 h 49"/>
                <a:gd name="T12" fmla="*/ 33 w 35"/>
                <a:gd name="T13" fmla="*/ 11 h 49"/>
                <a:gd name="T14" fmla="*/ 34 w 35"/>
                <a:gd name="T15" fmla="*/ 2 h 49"/>
                <a:gd name="T16" fmla="*/ 22 w 35"/>
                <a:gd name="T17" fmla="*/ 0 h 49"/>
                <a:gd name="T18" fmla="*/ 0 w 35"/>
                <a:gd name="T19" fmla="*/ 24 h 49"/>
                <a:gd name="T20" fmla="*/ 23 w 35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9">
                  <a:moveTo>
                    <a:pt x="23" y="49"/>
                  </a:moveTo>
                  <a:cubicBezTo>
                    <a:pt x="28" y="49"/>
                    <a:pt x="31" y="48"/>
                    <a:pt x="35" y="4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8" y="39"/>
                    <a:pt x="25" y="39"/>
                  </a:cubicBezTo>
                  <a:cubicBezTo>
                    <a:pt x="17" y="39"/>
                    <a:pt x="13" y="33"/>
                    <a:pt x="13" y="24"/>
                  </a:cubicBezTo>
                  <a:cubicBezTo>
                    <a:pt x="13" y="16"/>
                    <a:pt x="17" y="10"/>
                    <a:pt x="25" y="10"/>
                  </a:cubicBezTo>
                  <a:cubicBezTo>
                    <a:pt x="28" y="10"/>
                    <a:pt x="31" y="10"/>
                    <a:pt x="33" y="1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1" y="1"/>
                    <a:pt x="27" y="0"/>
                    <a:pt x="22" y="0"/>
                  </a:cubicBezTo>
                  <a:cubicBezTo>
                    <a:pt x="8" y="0"/>
                    <a:pt x="0" y="11"/>
                    <a:pt x="0" y="24"/>
                  </a:cubicBezTo>
                  <a:cubicBezTo>
                    <a:pt x="0" y="38"/>
                    <a:pt x="8" y="49"/>
                    <a:pt x="23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Rectangle 39">
              <a:extLst>
                <a:ext uri="{FF2B5EF4-FFF2-40B4-BE49-F238E27FC236}">
                  <a16:creationId xmlns:a16="http://schemas.microsoft.com/office/drawing/2014/main" id="{470E04D8-CFFF-4E55-8C0B-7FF224CC9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3" y="4787900"/>
              <a:ext cx="12700" cy="11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0">
              <a:extLst>
                <a:ext uri="{FF2B5EF4-FFF2-40B4-BE49-F238E27FC236}">
                  <a16:creationId xmlns:a16="http://schemas.microsoft.com/office/drawing/2014/main" id="{6E3D00E3-3A3F-49B0-AA01-9623940944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4713" y="4806950"/>
              <a:ext cx="47625" cy="55563"/>
            </a:xfrm>
            <a:custGeom>
              <a:avLst/>
              <a:gdLst>
                <a:gd name="T0" fmla="*/ 22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5 w 43"/>
                <a:gd name="T11" fmla="*/ 40 h 49"/>
                <a:gd name="T12" fmla="*/ 12 w 43"/>
                <a:gd name="T13" fmla="*/ 28 h 49"/>
                <a:gd name="T14" fmla="*/ 43 w 43"/>
                <a:gd name="T15" fmla="*/ 28 h 49"/>
                <a:gd name="T16" fmla="*/ 22 w 43"/>
                <a:gd name="T17" fmla="*/ 0 h 49"/>
                <a:gd name="T18" fmla="*/ 12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2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2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8"/>
                    <a:pt x="31" y="40"/>
                    <a:pt x="25" y="40"/>
                  </a:cubicBezTo>
                  <a:cubicBezTo>
                    <a:pt x="17" y="40"/>
                    <a:pt x="12" y="36"/>
                    <a:pt x="1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9" y="0"/>
                    <a:pt x="22" y="0"/>
                  </a:cubicBezTo>
                  <a:moveTo>
                    <a:pt x="12" y="20"/>
                  </a:moveTo>
                  <a:cubicBezTo>
                    <a:pt x="12" y="14"/>
                    <a:pt x="16" y="9"/>
                    <a:pt x="22" y="9"/>
                  </a:cubicBezTo>
                  <a:cubicBezTo>
                    <a:pt x="29" y="9"/>
                    <a:pt x="32" y="14"/>
                    <a:pt x="32" y="20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1">
              <a:extLst>
                <a:ext uri="{FF2B5EF4-FFF2-40B4-BE49-F238E27FC236}">
                  <a16:creationId xmlns:a16="http://schemas.microsoft.com/office/drawing/2014/main" id="{62381BC2-B42E-4AF6-8403-6448ED51C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4806950"/>
              <a:ext cx="30163" cy="53975"/>
            </a:xfrm>
            <a:custGeom>
              <a:avLst/>
              <a:gdLst>
                <a:gd name="T0" fmla="*/ 22 w 28"/>
                <a:gd name="T1" fmla="*/ 12 h 48"/>
                <a:gd name="T2" fmla="*/ 28 w 28"/>
                <a:gd name="T3" fmla="*/ 13 h 48"/>
                <a:gd name="T4" fmla="*/ 28 w 28"/>
                <a:gd name="T5" fmla="*/ 1 h 48"/>
                <a:gd name="T6" fmla="*/ 24 w 28"/>
                <a:gd name="T7" fmla="*/ 0 h 48"/>
                <a:gd name="T8" fmla="*/ 11 w 28"/>
                <a:gd name="T9" fmla="*/ 12 h 48"/>
                <a:gd name="T10" fmla="*/ 11 w 28"/>
                <a:gd name="T11" fmla="*/ 12 h 48"/>
                <a:gd name="T12" fmla="*/ 11 w 28"/>
                <a:gd name="T13" fmla="*/ 1 h 48"/>
                <a:gd name="T14" fmla="*/ 0 w 28"/>
                <a:gd name="T15" fmla="*/ 1 h 48"/>
                <a:gd name="T16" fmla="*/ 0 w 28"/>
                <a:gd name="T17" fmla="*/ 48 h 48"/>
                <a:gd name="T18" fmla="*/ 12 w 28"/>
                <a:gd name="T19" fmla="*/ 48 h 48"/>
                <a:gd name="T20" fmla="*/ 12 w 28"/>
                <a:gd name="T21" fmla="*/ 31 h 48"/>
                <a:gd name="T22" fmla="*/ 22 w 28"/>
                <a:gd name="T23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8">
                  <a:moveTo>
                    <a:pt x="22" y="12"/>
                  </a:moveTo>
                  <a:cubicBezTo>
                    <a:pt x="24" y="12"/>
                    <a:pt x="26" y="12"/>
                    <a:pt x="28" y="1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7" y="0"/>
                    <a:pt x="12" y="8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24"/>
                    <a:pt x="12" y="12"/>
                    <a:pt x="22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2">
              <a:extLst>
                <a:ext uri="{FF2B5EF4-FFF2-40B4-BE49-F238E27FC236}">
                  <a16:creationId xmlns:a16="http://schemas.microsoft.com/office/drawing/2014/main" id="{4B722DA9-4DB3-440D-A900-95E99374D1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7613" y="4806950"/>
              <a:ext cx="46038" cy="55563"/>
            </a:xfrm>
            <a:custGeom>
              <a:avLst/>
              <a:gdLst>
                <a:gd name="T0" fmla="*/ 21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4 w 43"/>
                <a:gd name="T11" fmla="*/ 40 h 49"/>
                <a:gd name="T12" fmla="*/ 11 w 43"/>
                <a:gd name="T13" fmla="*/ 28 h 49"/>
                <a:gd name="T14" fmla="*/ 43 w 43"/>
                <a:gd name="T15" fmla="*/ 28 h 49"/>
                <a:gd name="T16" fmla="*/ 21 w 43"/>
                <a:gd name="T17" fmla="*/ 0 h 49"/>
                <a:gd name="T18" fmla="*/ 11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1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1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0" y="49"/>
                    <a:pt x="35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moveTo>
                    <a:pt x="11" y="20"/>
                  </a:moveTo>
                  <a:cubicBezTo>
                    <a:pt x="12" y="14"/>
                    <a:pt x="15" y="9"/>
                    <a:pt x="22" y="9"/>
                  </a:cubicBezTo>
                  <a:cubicBezTo>
                    <a:pt x="29" y="9"/>
                    <a:pt x="31" y="14"/>
                    <a:pt x="32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43">
              <a:extLst>
                <a:ext uri="{FF2B5EF4-FFF2-40B4-BE49-F238E27FC236}">
                  <a16:creationId xmlns:a16="http://schemas.microsoft.com/office/drawing/2014/main" id="{DAFF28D6-2416-4A17-B3A8-3723B86F1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3" y="4808538"/>
              <a:ext cx="12700" cy="5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4">
              <a:extLst>
                <a:ext uri="{FF2B5EF4-FFF2-40B4-BE49-F238E27FC236}">
                  <a16:creationId xmlns:a16="http://schemas.microsoft.com/office/drawing/2014/main" id="{20B71FFB-88C5-42FF-8E02-9E1311CBF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851" y="4810125"/>
              <a:ext cx="50800" cy="50800"/>
            </a:xfrm>
            <a:custGeom>
              <a:avLst/>
              <a:gdLst>
                <a:gd name="T0" fmla="*/ 32 w 32"/>
                <a:gd name="T1" fmla="*/ 14 h 32"/>
                <a:gd name="T2" fmla="*/ 19 w 32"/>
                <a:gd name="T3" fmla="*/ 14 h 32"/>
                <a:gd name="T4" fmla="*/ 19 w 32"/>
                <a:gd name="T5" fmla="*/ 0 h 32"/>
                <a:gd name="T6" fmla="*/ 14 w 32"/>
                <a:gd name="T7" fmla="*/ 0 h 32"/>
                <a:gd name="T8" fmla="*/ 14 w 32"/>
                <a:gd name="T9" fmla="*/ 14 h 32"/>
                <a:gd name="T10" fmla="*/ 0 w 32"/>
                <a:gd name="T11" fmla="*/ 14 h 32"/>
                <a:gd name="T12" fmla="*/ 0 w 32"/>
                <a:gd name="T13" fmla="*/ 18 h 32"/>
                <a:gd name="T14" fmla="*/ 14 w 32"/>
                <a:gd name="T15" fmla="*/ 18 h 32"/>
                <a:gd name="T16" fmla="*/ 14 w 32"/>
                <a:gd name="T17" fmla="*/ 32 h 32"/>
                <a:gd name="T18" fmla="*/ 19 w 32"/>
                <a:gd name="T19" fmla="*/ 32 h 32"/>
                <a:gd name="T20" fmla="*/ 19 w 32"/>
                <a:gd name="T21" fmla="*/ 18 h 32"/>
                <a:gd name="T22" fmla="*/ 32 w 32"/>
                <a:gd name="T23" fmla="*/ 18 h 32"/>
                <a:gd name="T24" fmla="*/ 32 w 32"/>
                <a:gd name="T25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2">
                  <a:moveTo>
                    <a:pt x="32" y="14"/>
                  </a:moveTo>
                  <a:lnTo>
                    <a:pt x="19" y="14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14" y="32"/>
                  </a:lnTo>
                  <a:lnTo>
                    <a:pt x="19" y="32"/>
                  </a:lnTo>
                  <a:lnTo>
                    <a:pt x="19" y="18"/>
                  </a:lnTo>
                  <a:lnTo>
                    <a:pt x="32" y="18"/>
                  </a:lnTo>
                  <a:lnTo>
                    <a:pt x="32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3" name="Rechteck 212">
            <a:extLst>
              <a:ext uri="{FF2B5EF4-FFF2-40B4-BE49-F238E27FC236}">
                <a16:creationId xmlns:a16="http://schemas.microsoft.com/office/drawing/2014/main" id="{65FE83F2-2280-4FDD-87C1-710A53547ED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20000">
                <a:srgbClr val="00004B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pic>
        <p:nvPicPr>
          <p:cNvPr id="214" name="Grafik 213">
            <a:extLst>
              <a:ext uri="{FF2B5EF4-FFF2-40B4-BE49-F238E27FC236}">
                <a16:creationId xmlns:a16="http://schemas.microsoft.com/office/drawing/2014/main" id="{96C182DC-D458-4502-BE63-59DAA288D5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838"/>
          <a:stretch/>
        </p:blipFill>
        <p:spPr>
          <a:xfrm flipH="1">
            <a:off x="0" y="0"/>
            <a:ext cx="8610155" cy="5143500"/>
          </a:xfrm>
          <a:prstGeom prst="rect">
            <a:avLst/>
          </a:prstGeom>
        </p:spPr>
      </p:pic>
      <p:pic>
        <p:nvPicPr>
          <p:cNvPr id="215" name="Grafik 214">
            <a:hlinkClick r:id="rId3"/>
            <a:extLst>
              <a:ext uri="{FF2B5EF4-FFF2-40B4-BE49-F238E27FC236}">
                <a16:creationId xmlns:a16="http://schemas.microsoft.com/office/drawing/2014/main" id="{E3D83DC2-714A-4C27-AEFF-60433473C53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13" y="2749924"/>
            <a:ext cx="288000" cy="288000"/>
          </a:xfrm>
          <a:prstGeom prst="rect">
            <a:avLst/>
          </a:prstGeom>
        </p:spPr>
      </p:pic>
      <p:pic>
        <p:nvPicPr>
          <p:cNvPr id="216" name="Grafik 215">
            <a:hlinkClick r:id="rId5"/>
            <a:extLst>
              <a:ext uri="{FF2B5EF4-FFF2-40B4-BE49-F238E27FC236}">
                <a16:creationId xmlns:a16="http://schemas.microsoft.com/office/drawing/2014/main" id="{5569D784-350F-4E2D-97A3-19FA469F3DC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089" y="2749924"/>
            <a:ext cx="288000" cy="288000"/>
          </a:xfrm>
          <a:prstGeom prst="rect">
            <a:avLst/>
          </a:prstGeom>
        </p:spPr>
      </p:pic>
      <p:pic>
        <p:nvPicPr>
          <p:cNvPr id="217" name="Grafik 216">
            <a:hlinkClick r:id="rId7"/>
            <a:extLst>
              <a:ext uri="{FF2B5EF4-FFF2-40B4-BE49-F238E27FC236}">
                <a16:creationId xmlns:a16="http://schemas.microsoft.com/office/drawing/2014/main" id="{2DE86C33-3A64-4D05-ACEA-E09AC7C3883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0765" y="2749924"/>
            <a:ext cx="288000" cy="288000"/>
          </a:xfrm>
          <a:prstGeom prst="rect">
            <a:avLst/>
          </a:prstGeom>
        </p:spPr>
      </p:pic>
      <p:pic>
        <p:nvPicPr>
          <p:cNvPr id="218" name="Grafik 217">
            <a:hlinkClick r:id="rId9"/>
            <a:extLst>
              <a:ext uri="{FF2B5EF4-FFF2-40B4-BE49-F238E27FC236}">
                <a16:creationId xmlns:a16="http://schemas.microsoft.com/office/drawing/2014/main" id="{4141CAED-46A4-454F-9FD8-F06C0FA6B844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9442" y="2745450"/>
            <a:ext cx="288000" cy="288000"/>
          </a:xfrm>
          <a:prstGeom prst="rect">
            <a:avLst/>
          </a:prstGeom>
        </p:spPr>
      </p:pic>
      <p:sp>
        <p:nvSpPr>
          <p:cNvPr id="219" name="Textfeld 218">
            <a:extLst>
              <a:ext uri="{FF2B5EF4-FFF2-40B4-BE49-F238E27FC236}">
                <a16:creationId xmlns:a16="http://schemas.microsoft.com/office/drawing/2014/main" id="{6F23B525-4F9C-41D1-AB63-AC8A2F326D76}"/>
              </a:ext>
            </a:extLst>
          </p:cNvPr>
          <p:cNvSpPr txBox="1"/>
          <p:nvPr userDrawn="1"/>
        </p:nvSpPr>
        <p:spPr>
          <a:xfrm>
            <a:off x="256309" y="1347788"/>
            <a:ext cx="2802804" cy="1223962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l">
              <a:lnSpc>
                <a:spcPts val="4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600" b="1" noProof="0" dirty="0">
                <a:solidFill>
                  <a:schemeClr val="bg1"/>
                </a:solidFill>
              </a:rPr>
              <a:t>Creating Confidence</a:t>
            </a:r>
          </a:p>
        </p:txBody>
      </p: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D3E12AA6-69BF-4FD2-B29D-16D2ECDC3938}"/>
              </a:ext>
            </a:extLst>
          </p:cNvPr>
          <p:cNvGrpSpPr/>
          <p:nvPr userDrawn="1"/>
        </p:nvGrpSpPr>
        <p:grpSpPr>
          <a:xfrm>
            <a:off x="179388" y="4714875"/>
            <a:ext cx="1431925" cy="323850"/>
            <a:chOff x="179388" y="4714875"/>
            <a:chExt cx="1431925" cy="323850"/>
          </a:xfrm>
        </p:grpSpPr>
        <p:sp>
          <p:nvSpPr>
            <p:cNvPr id="221" name="AutoShape 3">
              <a:extLst>
                <a:ext uri="{FF2B5EF4-FFF2-40B4-BE49-F238E27FC236}">
                  <a16:creationId xmlns:a16="http://schemas.microsoft.com/office/drawing/2014/main" id="{52CD3ECD-154F-46F9-B31C-C958E73DC3A8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179388" y="4714875"/>
              <a:ext cx="14319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5">
              <a:extLst>
                <a:ext uri="{FF2B5EF4-FFF2-40B4-BE49-F238E27FC236}">
                  <a16:creationId xmlns:a16="http://schemas.microsoft.com/office/drawing/2014/main" id="{59E2FBCC-F30C-4273-BB00-34DA2BD56B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2413" y="4787900"/>
              <a:ext cx="354013" cy="177800"/>
            </a:xfrm>
            <a:custGeom>
              <a:avLst/>
              <a:gdLst>
                <a:gd name="T0" fmla="*/ 241 w 321"/>
                <a:gd name="T1" fmla="*/ 0 h 160"/>
                <a:gd name="T2" fmla="*/ 146 w 321"/>
                <a:gd name="T3" fmla="*/ 0 h 160"/>
                <a:gd name="T4" fmla="*/ 146 w 321"/>
                <a:gd name="T5" fmla="*/ 66 h 160"/>
                <a:gd name="T6" fmla="*/ 80 w 321"/>
                <a:gd name="T7" fmla="*/ 66 h 160"/>
                <a:gd name="T8" fmla="*/ 80 w 321"/>
                <a:gd name="T9" fmla="*/ 94 h 160"/>
                <a:gd name="T10" fmla="*/ 146 w 321"/>
                <a:gd name="T11" fmla="*/ 94 h 160"/>
                <a:gd name="T12" fmla="*/ 146 w 321"/>
                <a:gd name="T13" fmla="*/ 132 h 160"/>
                <a:gd name="T14" fmla="*/ 80 w 321"/>
                <a:gd name="T15" fmla="*/ 132 h 160"/>
                <a:gd name="T16" fmla="*/ 28 w 321"/>
                <a:gd name="T17" fmla="*/ 80 h 160"/>
                <a:gd name="T18" fmla="*/ 80 w 321"/>
                <a:gd name="T19" fmla="*/ 28 h 160"/>
                <a:gd name="T20" fmla="*/ 113 w 321"/>
                <a:gd name="T21" fmla="*/ 28 h 160"/>
                <a:gd name="T22" fmla="*/ 113 w 321"/>
                <a:gd name="T23" fmla="*/ 0 h 160"/>
                <a:gd name="T24" fmla="*/ 80 w 321"/>
                <a:gd name="T25" fmla="*/ 0 h 160"/>
                <a:gd name="T26" fmla="*/ 0 w 321"/>
                <a:gd name="T27" fmla="*/ 80 h 160"/>
                <a:gd name="T28" fmla="*/ 80 w 321"/>
                <a:gd name="T29" fmla="*/ 160 h 160"/>
                <a:gd name="T30" fmla="*/ 241 w 321"/>
                <a:gd name="T31" fmla="*/ 160 h 160"/>
                <a:gd name="T32" fmla="*/ 321 w 321"/>
                <a:gd name="T33" fmla="*/ 80 h 160"/>
                <a:gd name="T34" fmla="*/ 241 w 321"/>
                <a:gd name="T35" fmla="*/ 0 h 160"/>
                <a:gd name="T36" fmla="*/ 241 w 321"/>
                <a:gd name="T37" fmla="*/ 132 h 160"/>
                <a:gd name="T38" fmla="*/ 175 w 321"/>
                <a:gd name="T39" fmla="*/ 132 h 160"/>
                <a:gd name="T40" fmla="*/ 175 w 321"/>
                <a:gd name="T41" fmla="*/ 94 h 160"/>
                <a:gd name="T42" fmla="*/ 241 w 321"/>
                <a:gd name="T43" fmla="*/ 94 h 160"/>
                <a:gd name="T44" fmla="*/ 241 w 321"/>
                <a:gd name="T45" fmla="*/ 66 h 160"/>
                <a:gd name="T46" fmla="*/ 175 w 321"/>
                <a:gd name="T47" fmla="*/ 66 h 160"/>
                <a:gd name="T48" fmla="*/ 175 w 321"/>
                <a:gd name="T49" fmla="*/ 28 h 160"/>
                <a:gd name="T50" fmla="*/ 241 w 321"/>
                <a:gd name="T51" fmla="*/ 28 h 160"/>
                <a:gd name="T52" fmla="*/ 292 w 321"/>
                <a:gd name="T53" fmla="*/ 80 h 160"/>
                <a:gd name="T54" fmla="*/ 241 w 321"/>
                <a:gd name="T55" fmla="*/ 1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1" h="160">
                  <a:moveTo>
                    <a:pt x="241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132"/>
                    <a:pt x="146" y="132"/>
                    <a:pt x="14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52" y="132"/>
                    <a:pt x="28" y="108"/>
                    <a:pt x="28" y="80"/>
                  </a:cubicBezTo>
                  <a:cubicBezTo>
                    <a:pt x="28" y="51"/>
                    <a:pt x="52" y="28"/>
                    <a:pt x="80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5"/>
                    <a:pt x="0" y="80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85" y="160"/>
                    <a:pt x="321" y="124"/>
                    <a:pt x="321" y="80"/>
                  </a:cubicBezTo>
                  <a:cubicBezTo>
                    <a:pt x="321" y="35"/>
                    <a:pt x="285" y="0"/>
                    <a:pt x="241" y="0"/>
                  </a:cubicBezTo>
                  <a:moveTo>
                    <a:pt x="241" y="132"/>
                  </a:moveTo>
                  <a:cubicBezTo>
                    <a:pt x="175" y="132"/>
                    <a:pt x="175" y="132"/>
                    <a:pt x="175" y="132"/>
                  </a:cubicBezTo>
                  <a:cubicBezTo>
                    <a:pt x="175" y="94"/>
                    <a:pt x="175" y="94"/>
                    <a:pt x="175" y="94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69" y="28"/>
                    <a:pt x="292" y="51"/>
                    <a:pt x="292" y="80"/>
                  </a:cubicBezTo>
                  <a:cubicBezTo>
                    <a:pt x="292" y="108"/>
                    <a:pt x="269" y="132"/>
                    <a:pt x="241" y="13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Rectangle 6">
              <a:extLst>
                <a:ext uri="{FF2B5EF4-FFF2-40B4-BE49-F238E27FC236}">
                  <a16:creationId xmlns:a16="http://schemas.microsoft.com/office/drawing/2014/main" id="{0DC68427-C505-492A-8893-BE5057C9BE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9638" y="4892675"/>
              <a:ext cx="9525" cy="9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7">
              <a:extLst>
                <a:ext uri="{FF2B5EF4-FFF2-40B4-BE49-F238E27FC236}">
                  <a16:creationId xmlns:a16="http://schemas.microsoft.com/office/drawing/2014/main" id="{79753F27-6904-4B4D-BFFA-DD4A225C6B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8413" y="4892675"/>
              <a:ext cx="9525" cy="9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8">
              <a:extLst>
                <a:ext uri="{FF2B5EF4-FFF2-40B4-BE49-F238E27FC236}">
                  <a16:creationId xmlns:a16="http://schemas.microsoft.com/office/drawing/2014/main" id="{74488864-CFDD-48B9-BB67-5684C254BD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9938" y="4910138"/>
              <a:ext cx="42863" cy="50800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2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8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8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8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2" y="45"/>
                  </a:cubicBezTo>
                  <a:cubicBezTo>
                    <a:pt x="29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8" y="33"/>
                    <a:pt x="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4" y="0"/>
                    <a:pt x="20" y="0"/>
                  </a:cubicBezTo>
                  <a:moveTo>
                    <a:pt x="8" y="19"/>
                  </a:moveTo>
                  <a:cubicBezTo>
                    <a:pt x="9" y="13"/>
                    <a:pt x="12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9">
              <a:extLst>
                <a:ext uri="{FF2B5EF4-FFF2-40B4-BE49-F238E27FC236}">
                  <a16:creationId xmlns:a16="http://schemas.microsoft.com/office/drawing/2014/main" id="{5B50B930-1701-4844-85E6-4DD30D8ACB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1226" y="4911725"/>
              <a:ext cx="7938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0">
              <a:extLst>
                <a:ext uri="{FF2B5EF4-FFF2-40B4-BE49-F238E27FC236}">
                  <a16:creationId xmlns:a16="http://schemas.microsoft.com/office/drawing/2014/main" id="{69647069-E5C8-4FCC-91DD-56A3E8A56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451" y="4894263"/>
              <a:ext cx="49213" cy="66675"/>
            </a:xfrm>
            <a:custGeom>
              <a:avLst/>
              <a:gdLst>
                <a:gd name="T0" fmla="*/ 31 w 44"/>
                <a:gd name="T1" fmla="*/ 53 h 60"/>
                <a:gd name="T2" fmla="*/ 9 w 44"/>
                <a:gd name="T3" fmla="*/ 30 h 60"/>
                <a:gd name="T4" fmla="*/ 32 w 44"/>
                <a:gd name="T5" fmla="*/ 7 h 60"/>
                <a:gd name="T6" fmla="*/ 44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1 w 44"/>
                <a:gd name="T15" fmla="*/ 60 h 60"/>
                <a:gd name="T16" fmla="*/ 44 w 44"/>
                <a:gd name="T17" fmla="*/ 58 h 60"/>
                <a:gd name="T18" fmla="*/ 44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9" y="53"/>
                    <a:pt x="9" y="44"/>
                    <a:pt x="9" y="30"/>
                  </a:cubicBezTo>
                  <a:cubicBezTo>
                    <a:pt x="9" y="17"/>
                    <a:pt x="18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0" y="0"/>
                    <a:pt x="36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3" y="60"/>
                    <a:pt x="31" y="60"/>
                  </a:cubicBezTo>
                  <a:cubicBezTo>
                    <a:pt x="35" y="60"/>
                    <a:pt x="40" y="60"/>
                    <a:pt x="44" y="5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1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1">
              <a:extLst>
                <a:ext uri="{FF2B5EF4-FFF2-40B4-BE49-F238E27FC236}">
                  <a16:creationId xmlns:a16="http://schemas.microsoft.com/office/drawing/2014/main" id="{9BE97D61-8D5A-4A44-9FFD-FAFADC1DADB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89013" y="4910138"/>
              <a:ext cx="44450" cy="71438"/>
            </a:xfrm>
            <a:custGeom>
              <a:avLst/>
              <a:gdLst>
                <a:gd name="T0" fmla="*/ 33 w 40"/>
                <a:gd name="T1" fmla="*/ 8 h 63"/>
                <a:gd name="T2" fmla="*/ 33 w 40"/>
                <a:gd name="T3" fmla="*/ 8 h 63"/>
                <a:gd name="T4" fmla="*/ 19 w 40"/>
                <a:gd name="T5" fmla="*/ 0 h 63"/>
                <a:gd name="T6" fmla="*/ 0 w 40"/>
                <a:gd name="T7" fmla="*/ 23 h 63"/>
                <a:gd name="T8" fmla="*/ 18 w 40"/>
                <a:gd name="T9" fmla="*/ 44 h 63"/>
                <a:gd name="T10" fmla="*/ 32 w 40"/>
                <a:gd name="T11" fmla="*/ 38 h 63"/>
                <a:gd name="T12" fmla="*/ 32 w 40"/>
                <a:gd name="T13" fmla="*/ 38 h 63"/>
                <a:gd name="T14" fmla="*/ 32 w 40"/>
                <a:gd name="T15" fmla="*/ 42 h 63"/>
                <a:gd name="T16" fmla="*/ 19 w 40"/>
                <a:gd name="T17" fmla="*/ 57 h 63"/>
                <a:gd name="T18" fmla="*/ 4 w 40"/>
                <a:gd name="T19" fmla="*/ 53 h 63"/>
                <a:gd name="T20" fmla="*/ 3 w 40"/>
                <a:gd name="T21" fmla="*/ 60 h 63"/>
                <a:gd name="T22" fmla="*/ 18 w 40"/>
                <a:gd name="T23" fmla="*/ 63 h 63"/>
                <a:gd name="T24" fmla="*/ 40 w 40"/>
                <a:gd name="T25" fmla="*/ 42 h 63"/>
                <a:gd name="T26" fmla="*/ 40 w 40"/>
                <a:gd name="T27" fmla="*/ 1 h 63"/>
                <a:gd name="T28" fmla="*/ 33 w 40"/>
                <a:gd name="T29" fmla="*/ 1 h 63"/>
                <a:gd name="T30" fmla="*/ 33 w 40"/>
                <a:gd name="T31" fmla="*/ 8 h 63"/>
                <a:gd name="T32" fmla="*/ 20 w 40"/>
                <a:gd name="T33" fmla="*/ 38 h 63"/>
                <a:gd name="T34" fmla="*/ 8 w 40"/>
                <a:gd name="T35" fmla="*/ 23 h 63"/>
                <a:gd name="T36" fmla="*/ 20 w 40"/>
                <a:gd name="T37" fmla="*/ 7 h 63"/>
                <a:gd name="T38" fmla="*/ 32 w 40"/>
                <a:gd name="T39" fmla="*/ 23 h 63"/>
                <a:gd name="T40" fmla="*/ 20 w 40"/>
                <a:gd name="T41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33" y="8"/>
                  </a:moveTo>
                  <a:cubicBezTo>
                    <a:pt x="33" y="8"/>
                    <a:pt x="33" y="8"/>
                    <a:pt x="33" y="8"/>
                  </a:cubicBezTo>
                  <a:cubicBezTo>
                    <a:pt x="30" y="3"/>
                    <a:pt x="26" y="0"/>
                    <a:pt x="19" y="0"/>
                  </a:cubicBezTo>
                  <a:cubicBezTo>
                    <a:pt x="6" y="0"/>
                    <a:pt x="0" y="12"/>
                    <a:pt x="0" y="23"/>
                  </a:cubicBezTo>
                  <a:cubicBezTo>
                    <a:pt x="0" y="34"/>
                    <a:pt x="6" y="44"/>
                    <a:pt x="18" y="44"/>
                  </a:cubicBezTo>
                  <a:cubicBezTo>
                    <a:pt x="23" y="44"/>
                    <a:pt x="29" y="42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51"/>
                    <a:pt x="27" y="57"/>
                    <a:pt x="19" y="57"/>
                  </a:cubicBezTo>
                  <a:cubicBezTo>
                    <a:pt x="13" y="57"/>
                    <a:pt x="10" y="55"/>
                    <a:pt x="4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10" y="62"/>
                    <a:pt x="14" y="63"/>
                    <a:pt x="18" y="63"/>
                  </a:cubicBezTo>
                  <a:cubicBezTo>
                    <a:pt x="34" y="63"/>
                    <a:pt x="40" y="55"/>
                    <a:pt x="40" y="4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3" y="8"/>
                  </a:lnTo>
                  <a:close/>
                  <a:moveTo>
                    <a:pt x="20" y="38"/>
                  </a:moveTo>
                  <a:cubicBezTo>
                    <a:pt x="12" y="38"/>
                    <a:pt x="8" y="31"/>
                    <a:pt x="8" y="23"/>
                  </a:cubicBezTo>
                  <a:cubicBezTo>
                    <a:pt x="8" y="15"/>
                    <a:pt x="12" y="7"/>
                    <a:pt x="20" y="7"/>
                  </a:cubicBezTo>
                  <a:cubicBezTo>
                    <a:pt x="28" y="7"/>
                    <a:pt x="32" y="14"/>
                    <a:pt x="32" y="23"/>
                  </a:cubicBezTo>
                  <a:cubicBezTo>
                    <a:pt x="32" y="31"/>
                    <a:pt x="27" y="38"/>
                    <a:pt x="20" y="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2">
              <a:extLst>
                <a:ext uri="{FF2B5EF4-FFF2-40B4-BE49-F238E27FC236}">
                  <a16:creationId xmlns:a16="http://schemas.microsoft.com/office/drawing/2014/main" id="{F166F708-D32A-436F-B224-FFC104097C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0738" y="4910138"/>
              <a:ext cx="39688" cy="50800"/>
            </a:xfrm>
            <a:custGeom>
              <a:avLst/>
              <a:gdLst>
                <a:gd name="T0" fmla="*/ 36 w 36"/>
                <a:gd name="T1" fmla="*/ 18 h 45"/>
                <a:gd name="T2" fmla="*/ 19 w 36"/>
                <a:gd name="T3" fmla="*/ 0 h 45"/>
                <a:gd name="T4" fmla="*/ 4 w 36"/>
                <a:gd name="T5" fmla="*/ 4 h 45"/>
                <a:gd name="T6" fmla="*/ 5 w 36"/>
                <a:gd name="T7" fmla="*/ 11 h 45"/>
                <a:gd name="T8" fmla="*/ 17 w 36"/>
                <a:gd name="T9" fmla="*/ 7 h 45"/>
                <a:gd name="T10" fmla="*/ 28 w 36"/>
                <a:gd name="T11" fmla="*/ 18 h 45"/>
                <a:gd name="T12" fmla="*/ 20 w 36"/>
                <a:gd name="T13" fmla="*/ 18 h 45"/>
                <a:gd name="T14" fmla="*/ 0 w 36"/>
                <a:gd name="T15" fmla="*/ 32 h 45"/>
                <a:gd name="T16" fmla="*/ 15 w 36"/>
                <a:gd name="T17" fmla="*/ 45 h 45"/>
                <a:gd name="T18" fmla="*/ 29 w 36"/>
                <a:gd name="T19" fmla="*/ 39 h 45"/>
                <a:gd name="T20" fmla="*/ 29 w 36"/>
                <a:gd name="T21" fmla="*/ 39 h 45"/>
                <a:gd name="T22" fmla="*/ 29 w 36"/>
                <a:gd name="T23" fmla="*/ 44 h 45"/>
                <a:gd name="T24" fmla="*/ 36 w 36"/>
                <a:gd name="T25" fmla="*/ 44 h 45"/>
                <a:gd name="T26" fmla="*/ 36 w 36"/>
                <a:gd name="T27" fmla="*/ 36 h 45"/>
                <a:gd name="T28" fmla="*/ 36 w 36"/>
                <a:gd name="T29" fmla="*/ 18 h 45"/>
                <a:gd name="T30" fmla="*/ 28 w 36"/>
                <a:gd name="T31" fmla="*/ 28 h 45"/>
                <a:gd name="T32" fmla="*/ 16 w 36"/>
                <a:gd name="T33" fmla="*/ 39 h 45"/>
                <a:gd name="T34" fmla="*/ 8 w 36"/>
                <a:gd name="T35" fmla="*/ 32 h 45"/>
                <a:gd name="T36" fmla="*/ 23 w 36"/>
                <a:gd name="T37" fmla="*/ 24 h 45"/>
                <a:gd name="T38" fmla="*/ 28 w 36"/>
                <a:gd name="T39" fmla="*/ 24 h 45"/>
                <a:gd name="T40" fmla="*/ 28 w 36"/>
                <a:gd name="T41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45">
                  <a:moveTo>
                    <a:pt x="36" y="18"/>
                  </a:moveTo>
                  <a:cubicBezTo>
                    <a:pt x="36" y="6"/>
                    <a:pt x="31" y="0"/>
                    <a:pt x="19" y="0"/>
                  </a:cubicBezTo>
                  <a:cubicBezTo>
                    <a:pt x="13" y="0"/>
                    <a:pt x="8" y="2"/>
                    <a:pt x="4" y="4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13" y="7"/>
                    <a:pt x="17" y="7"/>
                  </a:cubicBezTo>
                  <a:cubicBezTo>
                    <a:pt x="25" y="7"/>
                    <a:pt x="28" y="11"/>
                    <a:pt x="28" y="18"/>
                  </a:cubicBezTo>
                  <a:cubicBezTo>
                    <a:pt x="25" y="18"/>
                    <a:pt x="23" y="18"/>
                    <a:pt x="20" y="18"/>
                  </a:cubicBezTo>
                  <a:cubicBezTo>
                    <a:pt x="11" y="18"/>
                    <a:pt x="0" y="21"/>
                    <a:pt x="0" y="32"/>
                  </a:cubicBezTo>
                  <a:cubicBezTo>
                    <a:pt x="0" y="41"/>
                    <a:pt x="6" y="45"/>
                    <a:pt x="15" y="45"/>
                  </a:cubicBezTo>
                  <a:cubicBezTo>
                    <a:pt x="23" y="45"/>
                    <a:pt x="27" y="41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1"/>
                    <a:pt x="36" y="36"/>
                  </a:cubicBezTo>
                  <a:lnTo>
                    <a:pt x="36" y="18"/>
                  </a:lnTo>
                  <a:close/>
                  <a:moveTo>
                    <a:pt x="28" y="28"/>
                  </a:moveTo>
                  <a:cubicBezTo>
                    <a:pt x="28" y="34"/>
                    <a:pt x="24" y="39"/>
                    <a:pt x="16" y="39"/>
                  </a:cubicBezTo>
                  <a:cubicBezTo>
                    <a:pt x="12" y="39"/>
                    <a:pt x="8" y="36"/>
                    <a:pt x="8" y="32"/>
                  </a:cubicBezTo>
                  <a:cubicBezTo>
                    <a:pt x="8" y="24"/>
                    <a:pt x="19" y="24"/>
                    <a:pt x="23" y="24"/>
                  </a:cubicBezTo>
                  <a:cubicBezTo>
                    <a:pt x="25" y="24"/>
                    <a:pt x="26" y="24"/>
                    <a:pt x="28" y="24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3">
              <a:extLst>
                <a:ext uri="{FF2B5EF4-FFF2-40B4-BE49-F238E27FC236}">
                  <a16:creationId xmlns:a16="http://schemas.microsoft.com/office/drawing/2014/main" id="{296E05D0-F45B-412B-83DC-40C1D9C7E0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9776" y="4910138"/>
              <a:ext cx="26988" cy="49213"/>
            </a:xfrm>
            <a:custGeom>
              <a:avLst/>
              <a:gdLst>
                <a:gd name="T0" fmla="*/ 7 w 24"/>
                <a:gd name="T1" fmla="*/ 8 h 44"/>
                <a:gd name="T2" fmla="*/ 7 w 24"/>
                <a:gd name="T3" fmla="*/ 8 h 44"/>
                <a:gd name="T4" fmla="*/ 7 w 24"/>
                <a:gd name="T5" fmla="*/ 1 h 44"/>
                <a:gd name="T6" fmla="*/ 0 w 24"/>
                <a:gd name="T7" fmla="*/ 1 h 44"/>
                <a:gd name="T8" fmla="*/ 0 w 24"/>
                <a:gd name="T9" fmla="*/ 44 h 44"/>
                <a:gd name="T10" fmla="*/ 7 w 24"/>
                <a:gd name="T11" fmla="*/ 44 h 44"/>
                <a:gd name="T12" fmla="*/ 7 w 24"/>
                <a:gd name="T13" fmla="*/ 25 h 44"/>
                <a:gd name="T14" fmla="*/ 19 w 24"/>
                <a:gd name="T15" fmla="*/ 7 h 44"/>
                <a:gd name="T16" fmla="*/ 24 w 24"/>
                <a:gd name="T17" fmla="*/ 8 h 44"/>
                <a:gd name="T18" fmla="*/ 24 w 24"/>
                <a:gd name="T19" fmla="*/ 1 h 44"/>
                <a:gd name="T20" fmla="*/ 18 w 24"/>
                <a:gd name="T21" fmla="*/ 0 h 44"/>
                <a:gd name="T22" fmla="*/ 7 w 24"/>
                <a:gd name="T23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44"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12" y="7"/>
                    <a:pt x="19" y="7"/>
                  </a:cubicBezTo>
                  <a:cubicBezTo>
                    <a:pt x="20" y="7"/>
                    <a:pt x="22" y="8"/>
                    <a:pt x="24" y="8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1"/>
                    <a:pt x="21" y="0"/>
                    <a:pt x="18" y="0"/>
                  </a:cubicBezTo>
                  <a:cubicBezTo>
                    <a:pt x="14" y="0"/>
                    <a:pt x="9" y="4"/>
                    <a:pt x="7" y="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4">
              <a:extLst>
                <a:ext uri="{FF2B5EF4-FFF2-40B4-BE49-F238E27FC236}">
                  <a16:creationId xmlns:a16="http://schemas.microsoft.com/office/drawing/2014/main" id="{D4672425-FA17-4961-924D-F8C66A7123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5038" y="4910138"/>
              <a:ext cx="42863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1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5">
              <a:extLst>
                <a:ext uri="{FF2B5EF4-FFF2-40B4-BE49-F238E27FC236}">
                  <a16:creationId xmlns:a16="http://schemas.microsoft.com/office/drawing/2014/main" id="{E9B3CBEC-29B5-4CF2-A7B2-F157D898DA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776" y="4899025"/>
              <a:ext cx="33338" cy="61913"/>
            </a:xfrm>
            <a:custGeom>
              <a:avLst/>
              <a:gdLst>
                <a:gd name="T0" fmla="*/ 18 w 30"/>
                <a:gd name="T1" fmla="*/ 42 h 56"/>
                <a:gd name="T2" fmla="*/ 18 w 30"/>
                <a:gd name="T3" fmla="*/ 19 h 56"/>
                <a:gd name="T4" fmla="*/ 29 w 30"/>
                <a:gd name="T5" fmla="*/ 19 h 56"/>
                <a:gd name="T6" fmla="*/ 29 w 30"/>
                <a:gd name="T7" fmla="*/ 12 h 56"/>
                <a:gd name="T8" fmla="*/ 18 w 30"/>
                <a:gd name="T9" fmla="*/ 12 h 56"/>
                <a:gd name="T10" fmla="*/ 18 w 30"/>
                <a:gd name="T11" fmla="*/ 0 h 56"/>
                <a:gd name="T12" fmla="*/ 10 w 30"/>
                <a:gd name="T13" fmla="*/ 3 h 56"/>
                <a:gd name="T14" fmla="*/ 10 w 30"/>
                <a:gd name="T15" fmla="*/ 12 h 56"/>
                <a:gd name="T16" fmla="*/ 0 w 30"/>
                <a:gd name="T17" fmla="*/ 12 h 56"/>
                <a:gd name="T18" fmla="*/ 0 w 30"/>
                <a:gd name="T19" fmla="*/ 19 h 56"/>
                <a:gd name="T20" fmla="*/ 10 w 30"/>
                <a:gd name="T21" fmla="*/ 19 h 56"/>
                <a:gd name="T22" fmla="*/ 10 w 30"/>
                <a:gd name="T23" fmla="*/ 44 h 56"/>
                <a:gd name="T24" fmla="*/ 23 w 30"/>
                <a:gd name="T25" fmla="*/ 56 h 56"/>
                <a:gd name="T26" fmla="*/ 30 w 30"/>
                <a:gd name="T27" fmla="*/ 55 h 56"/>
                <a:gd name="T28" fmla="*/ 30 w 30"/>
                <a:gd name="T29" fmla="*/ 48 h 56"/>
                <a:gd name="T30" fmla="*/ 24 w 30"/>
                <a:gd name="T31" fmla="*/ 50 h 56"/>
                <a:gd name="T32" fmla="*/ 18 w 30"/>
                <a:gd name="T33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56">
                  <a:moveTo>
                    <a:pt x="18" y="42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52"/>
                    <a:pt x="15" y="56"/>
                    <a:pt x="23" y="56"/>
                  </a:cubicBezTo>
                  <a:cubicBezTo>
                    <a:pt x="25" y="56"/>
                    <a:pt x="28" y="56"/>
                    <a:pt x="30" y="55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8" y="49"/>
                    <a:pt x="27" y="50"/>
                    <a:pt x="24" y="50"/>
                  </a:cubicBezTo>
                  <a:cubicBezTo>
                    <a:pt x="21" y="50"/>
                    <a:pt x="18" y="47"/>
                    <a:pt x="18" y="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6">
              <a:extLst>
                <a:ext uri="{FF2B5EF4-FFF2-40B4-BE49-F238E27FC236}">
                  <a16:creationId xmlns:a16="http://schemas.microsoft.com/office/drawing/2014/main" id="{21E9073E-8CED-4A27-9FBF-3FCEBFF1EC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1763" y="4910138"/>
              <a:ext cx="41275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Rectangle 17">
              <a:extLst>
                <a:ext uri="{FF2B5EF4-FFF2-40B4-BE49-F238E27FC236}">
                  <a16:creationId xmlns:a16="http://schemas.microsoft.com/office/drawing/2014/main" id="{F0EBED10-4AEF-4383-AAAB-7D587655D3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8413" y="4911725"/>
              <a:ext cx="7938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8">
              <a:extLst>
                <a:ext uri="{FF2B5EF4-FFF2-40B4-BE49-F238E27FC236}">
                  <a16:creationId xmlns:a16="http://schemas.microsoft.com/office/drawing/2014/main" id="{BD4D623E-EC91-4047-8A98-BA60F43C52F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89051" y="4892675"/>
              <a:ext cx="46038" cy="68263"/>
            </a:xfrm>
            <a:custGeom>
              <a:avLst/>
              <a:gdLst>
                <a:gd name="T0" fmla="*/ 33 w 41"/>
                <a:gd name="T1" fmla="*/ 24 h 62"/>
                <a:gd name="T2" fmla="*/ 32 w 41"/>
                <a:gd name="T3" fmla="*/ 24 h 62"/>
                <a:gd name="T4" fmla="*/ 18 w 41"/>
                <a:gd name="T5" fmla="*/ 17 h 62"/>
                <a:gd name="T6" fmla="*/ 0 w 41"/>
                <a:gd name="T7" fmla="*/ 39 h 62"/>
                <a:gd name="T8" fmla="*/ 18 w 41"/>
                <a:gd name="T9" fmla="*/ 62 h 62"/>
                <a:gd name="T10" fmla="*/ 33 w 41"/>
                <a:gd name="T11" fmla="*/ 55 h 62"/>
                <a:gd name="T12" fmla="*/ 33 w 41"/>
                <a:gd name="T13" fmla="*/ 55 h 62"/>
                <a:gd name="T14" fmla="*/ 33 w 41"/>
                <a:gd name="T15" fmla="*/ 61 h 62"/>
                <a:gd name="T16" fmla="*/ 41 w 41"/>
                <a:gd name="T17" fmla="*/ 61 h 62"/>
                <a:gd name="T18" fmla="*/ 41 w 41"/>
                <a:gd name="T19" fmla="*/ 0 h 62"/>
                <a:gd name="T20" fmla="*/ 33 w 41"/>
                <a:gd name="T21" fmla="*/ 0 h 62"/>
                <a:gd name="T22" fmla="*/ 33 w 41"/>
                <a:gd name="T23" fmla="*/ 24 h 62"/>
                <a:gd name="T24" fmla="*/ 20 w 41"/>
                <a:gd name="T25" fmla="*/ 56 h 62"/>
                <a:gd name="T26" fmla="*/ 8 w 41"/>
                <a:gd name="T27" fmla="*/ 40 h 62"/>
                <a:gd name="T28" fmla="*/ 20 w 41"/>
                <a:gd name="T29" fmla="*/ 24 h 62"/>
                <a:gd name="T30" fmla="*/ 33 w 41"/>
                <a:gd name="T31" fmla="*/ 40 h 62"/>
                <a:gd name="T32" fmla="*/ 20 w 41"/>
                <a:gd name="T33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62">
                  <a:moveTo>
                    <a:pt x="33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0" y="20"/>
                    <a:pt x="26" y="17"/>
                    <a:pt x="18" y="17"/>
                  </a:cubicBezTo>
                  <a:cubicBezTo>
                    <a:pt x="6" y="17"/>
                    <a:pt x="0" y="28"/>
                    <a:pt x="0" y="39"/>
                  </a:cubicBezTo>
                  <a:cubicBezTo>
                    <a:pt x="0" y="51"/>
                    <a:pt x="5" y="62"/>
                    <a:pt x="18" y="62"/>
                  </a:cubicBezTo>
                  <a:cubicBezTo>
                    <a:pt x="26" y="62"/>
                    <a:pt x="31" y="58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4"/>
                  </a:lnTo>
                  <a:close/>
                  <a:moveTo>
                    <a:pt x="20" y="56"/>
                  </a:moveTo>
                  <a:cubicBezTo>
                    <a:pt x="12" y="56"/>
                    <a:pt x="8" y="46"/>
                    <a:pt x="8" y="40"/>
                  </a:cubicBezTo>
                  <a:cubicBezTo>
                    <a:pt x="8" y="32"/>
                    <a:pt x="11" y="24"/>
                    <a:pt x="20" y="24"/>
                  </a:cubicBezTo>
                  <a:cubicBezTo>
                    <a:pt x="29" y="24"/>
                    <a:pt x="33" y="32"/>
                    <a:pt x="33" y="40"/>
                  </a:cubicBezTo>
                  <a:cubicBezTo>
                    <a:pt x="33" y="47"/>
                    <a:pt x="29" y="56"/>
                    <a:pt x="20" y="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9">
              <a:extLst>
                <a:ext uri="{FF2B5EF4-FFF2-40B4-BE49-F238E27FC236}">
                  <a16:creationId xmlns:a16="http://schemas.microsoft.com/office/drawing/2014/main" id="{D8FBE9E5-5CDA-4C4A-864D-3FB473B4F4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5551" y="4887913"/>
              <a:ext cx="33338" cy="71438"/>
            </a:xfrm>
            <a:custGeom>
              <a:avLst/>
              <a:gdLst>
                <a:gd name="T0" fmla="*/ 10 w 30"/>
                <a:gd name="T1" fmla="*/ 18 h 64"/>
                <a:gd name="T2" fmla="*/ 10 w 30"/>
                <a:gd name="T3" fmla="*/ 21 h 64"/>
                <a:gd name="T4" fmla="*/ 0 w 30"/>
                <a:gd name="T5" fmla="*/ 21 h 64"/>
                <a:gd name="T6" fmla="*/ 0 w 30"/>
                <a:gd name="T7" fmla="*/ 28 h 64"/>
                <a:gd name="T8" fmla="*/ 10 w 30"/>
                <a:gd name="T9" fmla="*/ 28 h 64"/>
                <a:gd name="T10" fmla="*/ 10 w 30"/>
                <a:gd name="T11" fmla="*/ 64 h 64"/>
                <a:gd name="T12" fmla="*/ 18 w 30"/>
                <a:gd name="T13" fmla="*/ 64 h 64"/>
                <a:gd name="T14" fmla="*/ 18 w 30"/>
                <a:gd name="T15" fmla="*/ 28 h 64"/>
                <a:gd name="T16" fmla="*/ 29 w 30"/>
                <a:gd name="T17" fmla="*/ 28 h 64"/>
                <a:gd name="T18" fmla="*/ 29 w 30"/>
                <a:gd name="T19" fmla="*/ 21 h 64"/>
                <a:gd name="T20" fmla="*/ 18 w 30"/>
                <a:gd name="T21" fmla="*/ 21 h 64"/>
                <a:gd name="T22" fmla="*/ 18 w 30"/>
                <a:gd name="T23" fmla="*/ 17 h 64"/>
                <a:gd name="T24" fmla="*/ 26 w 30"/>
                <a:gd name="T25" fmla="*/ 7 h 64"/>
                <a:gd name="T26" fmla="*/ 29 w 30"/>
                <a:gd name="T27" fmla="*/ 7 h 64"/>
                <a:gd name="T28" fmla="*/ 30 w 30"/>
                <a:gd name="T29" fmla="*/ 1 h 64"/>
                <a:gd name="T30" fmla="*/ 24 w 30"/>
                <a:gd name="T31" fmla="*/ 0 h 64"/>
                <a:gd name="T32" fmla="*/ 10 w 30"/>
                <a:gd name="T33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64">
                  <a:moveTo>
                    <a:pt x="10" y="18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1"/>
                    <a:pt x="19" y="7"/>
                    <a:pt x="26" y="7"/>
                  </a:cubicBezTo>
                  <a:cubicBezTo>
                    <a:pt x="27" y="7"/>
                    <a:pt x="28" y="7"/>
                    <a:pt x="29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6" y="0"/>
                    <a:pt x="24" y="0"/>
                  </a:cubicBezTo>
                  <a:cubicBezTo>
                    <a:pt x="13" y="0"/>
                    <a:pt x="10" y="7"/>
                    <a:pt x="10" y="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0">
              <a:extLst>
                <a:ext uri="{FF2B5EF4-FFF2-40B4-BE49-F238E27FC236}">
                  <a16:creationId xmlns:a16="http://schemas.microsoft.com/office/drawing/2014/main" id="{EEAC54F0-CF77-403B-B597-5C31B059C7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338" y="4910138"/>
              <a:ext cx="42863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7 w 38"/>
                <a:gd name="T5" fmla="*/ 8 h 44"/>
                <a:gd name="T6" fmla="*/ 7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7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1">
              <a:extLst>
                <a:ext uri="{FF2B5EF4-FFF2-40B4-BE49-F238E27FC236}">
                  <a16:creationId xmlns:a16="http://schemas.microsoft.com/office/drawing/2014/main" id="{D260C4B2-24A3-49AA-BF49-42B01FCC86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97013" y="4910138"/>
              <a:ext cx="41275" cy="50800"/>
            </a:xfrm>
            <a:custGeom>
              <a:avLst/>
              <a:gdLst>
                <a:gd name="T0" fmla="*/ 8 w 38"/>
                <a:gd name="T1" fmla="*/ 25 h 45"/>
                <a:gd name="T2" fmla="*/ 38 w 38"/>
                <a:gd name="T3" fmla="*/ 25 h 45"/>
                <a:gd name="T4" fmla="*/ 20 w 38"/>
                <a:gd name="T5" fmla="*/ 0 h 45"/>
                <a:gd name="T6" fmla="*/ 0 w 38"/>
                <a:gd name="T7" fmla="*/ 22 h 45"/>
                <a:gd name="T8" fmla="*/ 22 w 38"/>
                <a:gd name="T9" fmla="*/ 45 h 45"/>
                <a:gd name="T10" fmla="*/ 35 w 38"/>
                <a:gd name="T11" fmla="*/ 43 h 45"/>
                <a:gd name="T12" fmla="*/ 35 w 38"/>
                <a:gd name="T13" fmla="*/ 35 h 45"/>
                <a:gd name="T14" fmla="*/ 22 w 38"/>
                <a:gd name="T15" fmla="*/ 39 h 45"/>
                <a:gd name="T16" fmla="*/ 8 w 38"/>
                <a:gd name="T17" fmla="*/ 25 h 45"/>
                <a:gd name="T18" fmla="*/ 19 w 38"/>
                <a:gd name="T19" fmla="*/ 7 h 45"/>
                <a:gd name="T20" fmla="*/ 30 w 38"/>
                <a:gd name="T21" fmla="*/ 19 h 45"/>
                <a:gd name="T22" fmla="*/ 8 w 38"/>
                <a:gd name="T23" fmla="*/ 19 h 45"/>
                <a:gd name="T24" fmla="*/ 19 w 38"/>
                <a:gd name="T25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45">
                  <a:moveTo>
                    <a:pt x="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11"/>
                    <a:pt x="34" y="0"/>
                    <a:pt x="20" y="0"/>
                  </a:cubicBez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6" y="45"/>
                    <a:pt x="22" y="45"/>
                  </a:cubicBezTo>
                  <a:cubicBezTo>
                    <a:pt x="29" y="45"/>
                    <a:pt x="32" y="44"/>
                    <a:pt x="35" y="4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3" y="36"/>
                    <a:pt x="27" y="39"/>
                    <a:pt x="22" y="39"/>
                  </a:cubicBezTo>
                  <a:cubicBezTo>
                    <a:pt x="15" y="39"/>
                    <a:pt x="8" y="33"/>
                    <a:pt x="8" y="25"/>
                  </a:cubicBezTo>
                  <a:moveTo>
                    <a:pt x="19" y="7"/>
                  </a:moveTo>
                  <a:cubicBezTo>
                    <a:pt x="26" y="7"/>
                    <a:pt x="30" y="12"/>
                    <a:pt x="30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3"/>
                    <a:pt x="12" y="7"/>
                    <a:pt x="19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2">
              <a:extLst>
                <a:ext uri="{FF2B5EF4-FFF2-40B4-BE49-F238E27FC236}">
                  <a16:creationId xmlns:a16="http://schemas.microsoft.com/office/drawing/2014/main" id="{4226D8C9-3091-40C5-AC9E-31BFE00DFA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54151" y="4910138"/>
              <a:ext cx="34925" cy="50800"/>
            </a:xfrm>
            <a:custGeom>
              <a:avLst/>
              <a:gdLst>
                <a:gd name="T0" fmla="*/ 22 w 31"/>
                <a:gd name="T1" fmla="*/ 39 h 45"/>
                <a:gd name="T2" fmla="*/ 8 w 31"/>
                <a:gd name="T3" fmla="*/ 23 h 45"/>
                <a:gd name="T4" fmla="*/ 22 w 31"/>
                <a:gd name="T5" fmla="*/ 7 h 45"/>
                <a:gd name="T6" fmla="*/ 30 w 31"/>
                <a:gd name="T7" fmla="*/ 9 h 45"/>
                <a:gd name="T8" fmla="*/ 31 w 31"/>
                <a:gd name="T9" fmla="*/ 2 h 45"/>
                <a:gd name="T10" fmla="*/ 22 w 31"/>
                <a:gd name="T11" fmla="*/ 0 h 45"/>
                <a:gd name="T12" fmla="*/ 0 w 31"/>
                <a:gd name="T13" fmla="*/ 23 h 45"/>
                <a:gd name="T14" fmla="*/ 22 w 31"/>
                <a:gd name="T15" fmla="*/ 45 h 45"/>
                <a:gd name="T16" fmla="*/ 31 w 31"/>
                <a:gd name="T17" fmla="*/ 44 h 45"/>
                <a:gd name="T18" fmla="*/ 31 w 31"/>
                <a:gd name="T19" fmla="*/ 36 h 45"/>
                <a:gd name="T20" fmla="*/ 22 w 31"/>
                <a:gd name="T21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2" y="39"/>
                  </a:moveTo>
                  <a:cubicBezTo>
                    <a:pt x="12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24" y="7"/>
                    <a:pt x="27" y="7"/>
                    <a:pt x="30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1"/>
                    <a:pt x="25" y="0"/>
                    <a:pt x="22" y="0"/>
                  </a:cubicBezTo>
                  <a:cubicBezTo>
                    <a:pt x="8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24" y="45"/>
                    <a:pt x="28" y="45"/>
                    <a:pt x="31" y="44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8" y="38"/>
                    <a:pt x="25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3">
              <a:extLst>
                <a:ext uri="{FF2B5EF4-FFF2-40B4-BE49-F238E27FC236}">
                  <a16:creationId xmlns:a16="http://schemas.microsoft.com/office/drawing/2014/main" id="{4858FA3D-172E-4756-90E9-F6A79D52A56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46201" y="4910138"/>
              <a:ext cx="42863" cy="50800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3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9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9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9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3" y="45"/>
                  </a:cubicBezTo>
                  <a:cubicBezTo>
                    <a:pt x="30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9" y="33"/>
                    <a:pt x="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5" y="0"/>
                    <a:pt x="20" y="0"/>
                  </a:cubicBezTo>
                  <a:moveTo>
                    <a:pt x="9" y="19"/>
                  </a:moveTo>
                  <a:cubicBezTo>
                    <a:pt x="9" y="13"/>
                    <a:pt x="13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4">
              <a:extLst>
                <a:ext uri="{FF2B5EF4-FFF2-40B4-BE49-F238E27FC236}">
                  <a16:creationId xmlns:a16="http://schemas.microsoft.com/office/drawing/2014/main" id="{7C997E87-A14C-4B0A-8A5F-EF0E67417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3626" y="4894263"/>
              <a:ext cx="47625" cy="66675"/>
            </a:xfrm>
            <a:custGeom>
              <a:avLst/>
              <a:gdLst>
                <a:gd name="T0" fmla="*/ 31 w 44"/>
                <a:gd name="T1" fmla="*/ 53 h 60"/>
                <a:gd name="T2" fmla="*/ 8 w 44"/>
                <a:gd name="T3" fmla="*/ 30 h 60"/>
                <a:gd name="T4" fmla="*/ 31 w 44"/>
                <a:gd name="T5" fmla="*/ 7 h 60"/>
                <a:gd name="T6" fmla="*/ 43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0 w 44"/>
                <a:gd name="T15" fmla="*/ 60 h 60"/>
                <a:gd name="T16" fmla="*/ 44 w 44"/>
                <a:gd name="T17" fmla="*/ 58 h 60"/>
                <a:gd name="T18" fmla="*/ 43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8" y="53"/>
                    <a:pt x="8" y="44"/>
                    <a:pt x="8" y="30"/>
                  </a:cubicBezTo>
                  <a:cubicBezTo>
                    <a:pt x="8" y="17"/>
                    <a:pt x="17" y="7"/>
                    <a:pt x="31" y="7"/>
                  </a:cubicBezTo>
                  <a:cubicBezTo>
                    <a:pt x="35" y="7"/>
                    <a:pt x="39" y="8"/>
                    <a:pt x="43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39" y="0"/>
                    <a:pt x="35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2" y="60"/>
                    <a:pt x="30" y="60"/>
                  </a:cubicBezTo>
                  <a:cubicBezTo>
                    <a:pt x="34" y="60"/>
                    <a:pt x="39" y="60"/>
                    <a:pt x="44" y="5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5">
              <a:extLst>
                <a:ext uri="{FF2B5EF4-FFF2-40B4-BE49-F238E27FC236}">
                  <a16:creationId xmlns:a16="http://schemas.microsoft.com/office/drawing/2014/main" id="{1DDC544C-D77D-4D37-8C1A-6A293BC8A1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7601" y="4910138"/>
              <a:ext cx="49213" cy="50800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9 h 45"/>
                <a:gd name="T12" fmla="*/ 8 w 44"/>
                <a:gd name="T13" fmla="*/ 23 h 45"/>
                <a:gd name="T14" fmla="*/ 22 w 44"/>
                <a:gd name="T15" fmla="*/ 7 h 45"/>
                <a:gd name="T16" fmla="*/ 35 w 44"/>
                <a:gd name="T17" fmla="*/ 23 h 45"/>
                <a:gd name="T18" fmla="*/ 22 w 44"/>
                <a:gd name="T19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9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35" y="45"/>
                    <a:pt x="44" y="35"/>
                    <a:pt x="44" y="23"/>
                  </a:cubicBezTo>
                  <a:cubicBezTo>
                    <a:pt x="44" y="10"/>
                    <a:pt x="35" y="0"/>
                    <a:pt x="22" y="0"/>
                  </a:cubicBezTo>
                  <a:moveTo>
                    <a:pt x="22" y="39"/>
                  </a:moveTo>
                  <a:cubicBezTo>
                    <a:pt x="13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30" y="7"/>
                    <a:pt x="35" y="15"/>
                    <a:pt x="35" y="23"/>
                  </a:cubicBezTo>
                  <a:cubicBezTo>
                    <a:pt x="35" y="31"/>
                    <a:pt x="31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6">
              <a:extLst>
                <a:ext uri="{FF2B5EF4-FFF2-40B4-BE49-F238E27FC236}">
                  <a16:creationId xmlns:a16="http://schemas.microsoft.com/office/drawing/2014/main" id="{59FD4CE1-5680-411B-965D-17098A2CAC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49388" y="4806950"/>
              <a:ext cx="46038" cy="53975"/>
            </a:xfrm>
            <a:custGeom>
              <a:avLst/>
              <a:gdLst>
                <a:gd name="T0" fmla="*/ 26 w 42"/>
                <a:gd name="T1" fmla="*/ 0 h 48"/>
                <a:gd name="T2" fmla="*/ 11 w 42"/>
                <a:gd name="T3" fmla="*/ 8 h 48"/>
                <a:gd name="T4" fmla="*/ 11 w 42"/>
                <a:gd name="T5" fmla="*/ 8 h 48"/>
                <a:gd name="T6" fmla="*/ 11 w 42"/>
                <a:gd name="T7" fmla="*/ 1 h 48"/>
                <a:gd name="T8" fmla="*/ 0 w 42"/>
                <a:gd name="T9" fmla="*/ 1 h 48"/>
                <a:gd name="T10" fmla="*/ 0 w 42"/>
                <a:gd name="T11" fmla="*/ 48 h 48"/>
                <a:gd name="T12" fmla="*/ 12 w 42"/>
                <a:gd name="T13" fmla="*/ 48 h 48"/>
                <a:gd name="T14" fmla="*/ 12 w 42"/>
                <a:gd name="T15" fmla="*/ 25 h 48"/>
                <a:gd name="T16" fmla="*/ 22 w 42"/>
                <a:gd name="T17" fmla="*/ 10 h 48"/>
                <a:gd name="T18" fmla="*/ 30 w 42"/>
                <a:gd name="T19" fmla="*/ 23 h 48"/>
                <a:gd name="T20" fmla="*/ 30 w 42"/>
                <a:gd name="T21" fmla="*/ 48 h 48"/>
                <a:gd name="T22" fmla="*/ 42 w 42"/>
                <a:gd name="T23" fmla="*/ 48 h 48"/>
                <a:gd name="T24" fmla="*/ 42 w 42"/>
                <a:gd name="T25" fmla="*/ 18 h 48"/>
                <a:gd name="T26" fmla="*/ 26 w 42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8">
                  <a:moveTo>
                    <a:pt x="26" y="0"/>
                  </a:moveTo>
                  <a:cubicBezTo>
                    <a:pt x="20" y="0"/>
                    <a:pt x="15" y="2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19"/>
                    <a:pt x="13" y="10"/>
                    <a:pt x="22" y="10"/>
                  </a:cubicBezTo>
                  <a:cubicBezTo>
                    <a:pt x="30" y="10"/>
                    <a:pt x="30" y="17"/>
                    <a:pt x="30" y="23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8"/>
                    <a:pt x="37" y="0"/>
                    <a:pt x="2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7">
              <a:extLst>
                <a:ext uri="{FF2B5EF4-FFF2-40B4-BE49-F238E27FC236}">
                  <a16:creationId xmlns:a16="http://schemas.microsoft.com/office/drawing/2014/main" id="{68D84034-9165-42D8-9740-9B887B65C61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7876" y="4806950"/>
              <a:ext cx="46038" cy="55563"/>
            </a:xfrm>
            <a:custGeom>
              <a:avLst/>
              <a:gdLst>
                <a:gd name="T0" fmla="*/ 24 w 43"/>
                <a:gd name="T1" fmla="*/ 49 h 49"/>
                <a:gd name="T2" fmla="*/ 40 w 43"/>
                <a:gd name="T3" fmla="*/ 45 h 49"/>
                <a:gd name="T4" fmla="*/ 40 w 43"/>
                <a:gd name="T5" fmla="*/ 35 h 49"/>
                <a:gd name="T6" fmla="*/ 25 w 43"/>
                <a:gd name="T7" fmla="*/ 40 h 49"/>
                <a:gd name="T8" fmla="*/ 11 w 43"/>
                <a:gd name="T9" fmla="*/ 28 h 49"/>
                <a:gd name="T10" fmla="*/ 43 w 43"/>
                <a:gd name="T11" fmla="*/ 28 h 49"/>
                <a:gd name="T12" fmla="*/ 21 w 43"/>
                <a:gd name="T13" fmla="*/ 0 h 49"/>
                <a:gd name="T14" fmla="*/ 0 w 43"/>
                <a:gd name="T15" fmla="*/ 25 h 49"/>
                <a:gd name="T16" fmla="*/ 24 w 43"/>
                <a:gd name="T17" fmla="*/ 49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4" y="49"/>
                  </a:move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moveTo>
                    <a:pt x="22" y="9"/>
                  </a:moveTo>
                  <a:cubicBezTo>
                    <a:pt x="29" y="9"/>
                    <a:pt x="31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8">
              <a:extLst>
                <a:ext uri="{FF2B5EF4-FFF2-40B4-BE49-F238E27FC236}">
                  <a16:creationId xmlns:a16="http://schemas.microsoft.com/office/drawing/2014/main" id="{CB4B46EA-772C-435C-8540-22B1774F3E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0651" y="4806950"/>
              <a:ext cx="47625" cy="55563"/>
            </a:xfrm>
            <a:custGeom>
              <a:avLst/>
              <a:gdLst>
                <a:gd name="T0" fmla="*/ 40 w 43"/>
                <a:gd name="T1" fmla="*/ 45 h 49"/>
                <a:gd name="T2" fmla="*/ 40 w 43"/>
                <a:gd name="T3" fmla="*/ 35 h 49"/>
                <a:gd name="T4" fmla="*/ 25 w 43"/>
                <a:gd name="T5" fmla="*/ 40 h 49"/>
                <a:gd name="T6" fmla="*/ 11 w 43"/>
                <a:gd name="T7" fmla="*/ 28 h 49"/>
                <a:gd name="T8" fmla="*/ 43 w 43"/>
                <a:gd name="T9" fmla="*/ 28 h 49"/>
                <a:gd name="T10" fmla="*/ 21 w 43"/>
                <a:gd name="T11" fmla="*/ 0 h 49"/>
                <a:gd name="T12" fmla="*/ 0 w 43"/>
                <a:gd name="T13" fmla="*/ 25 h 49"/>
                <a:gd name="T14" fmla="*/ 24 w 43"/>
                <a:gd name="T15" fmla="*/ 49 h 49"/>
                <a:gd name="T16" fmla="*/ 40 w 43"/>
                <a:gd name="T17" fmla="*/ 45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40" y="4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moveTo>
                    <a:pt x="22" y="9"/>
                  </a:moveTo>
                  <a:cubicBezTo>
                    <a:pt x="29" y="9"/>
                    <a:pt x="32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9">
              <a:extLst>
                <a:ext uri="{FF2B5EF4-FFF2-40B4-BE49-F238E27FC236}">
                  <a16:creationId xmlns:a16="http://schemas.microsoft.com/office/drawing/2014/main" id="{CC45DD5A-9643-4EA7-9A2A-D9C67C472A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451" y="4789488"/>
              <a:ext cx="60325" cy="73025"/>
            </a:xfrm>
            <a:custGeom>
              <a:avLst/>
              <a:gdLst>
                <a:gd name="T0" fmla="*/ 34 w 54"/>
                <a:gd name="T1" fmla="*/ 65 h 65"/>
                <a:gd name="T2" fmla="*/ 54 w 54"/>
                <a:gd name="T3" fmla="*/ 61 h 65"/>
                <a:gd name="T4" fmla="*/ 54 w 54"/>
                <a:gd name="T5" fmla="*/ 28 h 65"/>
                <a:gd name="T6" fmla="*/ 29 w 54"/>
                <a:gd name="T7" fmla="*/ 28 h 65"/>
                <a:gd name="T8" fmla="*/ 29 w 54"/>
                <a:gd name="T9" fmla="*/ 38 h 65"/>
                <a:gd name="T10" fmla="*/ 42 w 54"/>
                <a:gd name="T11" fmla="*/ 38 h 65"/>
                <a:gd name="T12" fmla="*/ 42 w 54"/>
                <a:gd name="T13" fmla="*/ 54 h 65"/>
                <a:gd name="T14" fmla="*/ 34 w 54"/>
                <a:gd name="T15" fmla="*/ 55 h 65"/>
                <a:gd name="T16" fmla="*/ 13 w 54"/>
                <a:gd name="T17" fmla="*/ 32 h 65"/>
                <a:gd name="T18" fmla="*/ 36 w 54"/>
                <a:gd name="T19" fmla="*/ 10 h 65"/>
                <a:gd name="T20" fmla="*/ 52 w 54"/>
                <a:gd name="T21" fmla="*/ 13 h 65"/>
                <a:gd name="T22" fmla="*/ 53 w 54"/>
                <a:gd name="T23" fmla="*/ 3 h 65"/>
                <a:gd name="T24" fmla="*/ 34 w 54"/>
                <a:gd name="T25" fmla="*/ 0 h 65"/>
                <a:gd name="T26" fmla="*/ 0 w 54"/>
                <a:gd name="T27" fmla="*/ 33 h 65"/>
                <a:gd name="T28" fmla="*/ 34 w 54"/>
                <a:gd name="T2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65">
                  <a:moveTo>
                    <a:pt x="34" y="65"/>
                  </a:moveTo>
                  <a:cubicBezTo>
                    <a:pt x="41" y="65"/>
                    <a:pt x="48" y="63"/>
                    <a:pt x="54" y="6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0" y="54"/>
                    <a:pt x="38" y="55"/>
                    <a:pt x="34" y="55"/>
                  </a:cubicBezTo>
                  <a:cubicBezTo>
                    <a:pt x="21" y="55"/>
                    <a:pt x="13" y="45"/>
                    <a:pt x="13" y="32"/>
                  </a:cubicBezTo>
                  <a:cubicBezTo>
                    <a:pt x="13" y="20"/>
                    <a:pt x="21" y="10"/>
                    <a:pt x="36" y="10"/>
                  </a:cubicBezTo>
                  <a:cubicBezTo>
                    <a:pt x="41" y="10"/>
                    <a:pt x="47" y="11"/>
                    <a:pt x="52" y="1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7" y="1"/>
                    <a:pt x="42" y="0"/>
                    <a:pt x="34" y="0"/>
                  </a:cubicBezTo>
                  <a:cubicBezTo>
                    <a:pt x="13" y="0"/>
                    <a:pt x="0" y="12"/>
                    <a:pt x="0" y="33"/>
                  </a:cubicBezTo>
                  <a:cubicBezTo>
                    <a:pt x="0" y="54"/>
                    <a:pt x="14" y="65"/>
                    <a:pt x="34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0">
              <a:extLst>
                <a:ext uri="{FF2B5EF4-FFF2-40B4-BE49-F238E27FC236}">
                  <a16:creationId xmlns:a16="http://schemas.microsoft.com/office/drawing/2014/main" id="{8257ECE5-A296-4622-8E2F-827131DE8B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25526" y="4806950"/>
              <a:ext cx="47625" cy="55563"/>
            </a:xfrm>
            <a:custGeom>
              <a:avLst/>
              <a:gdLst>
                <a:gd name="T0" fmla="*/ 39 w 43"/>
                <a:gd name="T1" fmla="*/ 35 h 49"/>
                <a:gd name="T2" fmla="*/ 24 w 43"/>
                <a:gd name="T3" fmla="*/ 40 h 49"/>
                <a:gd name="T4" fmla="*/ 11 w 43"/>
                <a:gd name="T5" fmla="*/ 28 h 49"/>
                <a:gd name="T6" fmla="*/ 43 w 43"/>
                <a:gd name="T7" fmla="*/ 28 h 49"/>
                <a:gd name="T8" fmla="*/ 21 w 43"/>
                <a:gd name="T9" fmla="*/ 0 h 49"/>
                <a:gd name="T10" fmla="*/ 0 w 43"/>
                <a:gd name="T11" fmla="*/ 25 h 49"/>
                <a:gd name="T12" fmla="*/ 24 w 43"/>
                <a:gd name="T13" fmla="*/ 49 h 49"/>
                <a:gd name="T14" fmla="*/ 39 w 43"/>
                <a:gd name="T15" fmla="*/ 45 h 49"/>
                <a:gd name="T16" fmla="*/ 39 w 43"/>
                <a:gd name="T17" fmla="*/ 35 h 49"/>
                <a:gd name="T18" fmla="*/ 22 w 43"/>
                <a:gd name="T19" fmla="*/ 9 h 49"/>
                <a:gd name="T20" fmla="*/ 31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39" y="35"/>
                  </a:move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8" y="49"/>
                    <a:pt x="24" y="49"/>
                  </a:cubicBezTo>
                  <a:cubicBezTo>
                    <a:pt x="30" y="49"/>
                    <a:pt x="35" y="47"/>
                    <a:pt x="39" y="45"/>
                  </a:cubicBezTo>
                  <a:lnTo>
                    <a:pt x="39" y="35"/>
                  </a:lnTo>
                  <a:close/>
                  <a:moveTo>
                    <a:pt x="22" y="9"/>
                  </a:moveTo>
                  <a:cubicBezTo>
                    <a:pt x="28" y="9"/>
                    <a:pt x="31" y="14"/>
                    <a:pt x="3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1">
              <a:extLst>
                <a:ext uri="{FF2B5EF4-FFF2-40B4-BE49-F238E27FC236}">
                  <a16:creationId xmlns:a16="http://schemas.microsoft.com/office/drawing/2014/main" id="{F76A717A-9AAC-4F5D-86E7-2C972B533D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3363" y="4794250"/>
              <a:ext cx="34925" cy="68263"/>
            </a:xfrm>
            <a:custGeom>
              <a:avLst/>
              <a:gdLst>
                <a:gd name="T0" fmla="*/ 8 w 32"/>
                <a:gd name="T1" fmla="*/ 46 h 61"/>
                <a:gd name="T2" fmla="*/ 23 w 32"/>
                <a:gd name="T3" fmla="*/ 61 h 61"/>
                <a:gd name="T4" fmla="*/ 32 w 32"/>
                <a:gd name="T5" fmla="*/ 60 h 61"/>
                <a:gd name="T6" fmla="*/ 32 w 32"/>
                <a:gd name="T7" fmla="*/ 50 h 61"/>
                <a:gd name="T8" fmla="*/ 26 w 32"/>
                <a:gd name="T9" fmla="*/ 51 h 61"/>
                <a:gd name="T10" fmla="*/ 20 w 32"/>
                <a:gd name="T11" fmla="*/ 44 h 61"/>
                <a:gd name="T12" fmla="*/ 20 w 32"/>
                <a:gd name="T13" fmla="*/ 22 h 61"/>
                <a:gd name="T14" fmla="*/ 31 w 32"/>
                <a:gd name="T15" fmla="*/ 22 h 61"/>
                <a:gd name="T16" fmla="*/ 31 w 32"/>
                <a:gd name="T17" fmla="*/ 13 h 61"/>
                <a:gd name="T18" fmla="*/ 20 w 32"/>
                <a:gd name="T19" fmla="*/ 13 h 61"/>
                <a:gd name="T20" fmla="*/ 20 w 32"/>
                <a:gd name="T21" fmla="*/ 0 h 61"/>
                <a:gd name="T22" fmla="*/ 8 w 32"/>
                <a:gd name="T23" fmla="*/ 4 h 61"/>
                <a:gd name="T24" fmla="*/ 8 w 32"/>
                <a:gd name="T25" fmla="*/ 13 h 61"/>
                <a:gd name="T26" fmla="*/ 0 w 32"/>
                <a:gd name="T27" fmla="*/ 13 h 61"/>
                <a:gd name="T28" fmla="*/ 0 w 32"/>
                <a:gd name="T29" fmla="*/ 22 h 61"/>
                <a:gd name="T30" fmla="*/ 8 w 32"/>
                <a:gd name="T31" fmla="*/ 22 h 61"/>
                <a:gd name="T32" fmla="*/ 8 w 32"/>
                <a:gd name="T3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61">
                  <a:moveTo>
                    <a:pt x="8" y="46"/>
                  </a:moveTo>
                  <a:cubicBezTo>
                    <a:pt x="8" y="55"/>
                    <a:pt x="14" y="61"/>
                    <a:pt x="23" y="61"/>
                  </a:cubicBezTo>
                  <a:cubicBezTo>
                    <a:pt x="27" y="61"/>
                    <a:pt x="29" y="60"/>
                    <a:pt x="32" y="6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51"/>
                    <a:pt x="28" y="51"/>
                    <a:pt x="26" y="51"/>
                  </a:cubicBezTo>
                  <a:cubicBezTo>
                    <a:pt x="22" y="51"/>
                    <a:pt x="20" y="48"/>
                    <a:pt x="20" y="4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lnTo>
                    <a:pt x="8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Rectangle 32">
              <a:extLst>
                <a:ext uri="{FF2B5EF4-FFF2-40B4-BE49-F238E27FC236}">
                  <a16:creationId xmlns:a16="http://schemas.microsoft.com/office/drawing/2014/main" id="{FA7E8F0E-C630-4505-A759-423FE5DB05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66838" y="4787900"/>
              <a:ext cx="14288" cy="11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33">
              <a:extLst>
                <a:ext uri="{FF2B5EF4-FFF2-40B4-BE49-F238E27FC236}">
                  <a16:creationId xmlns:a16="http://schemas.microsoft.com/office/drawing/2014/main" id="{3A803FE1-5AAD-4987-91C0-2470FC6A88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66838" y="4808538"/>
              <a:ext cx="14288" cy="5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34">
              <a:extLst>
                <a:ext uri="{FF2B5EF4-FFF2-40B4-BE49-F238E27FC236}">
                  <a16:creationId xmlns:a16="http://schemas.microsoft.com/office/drawing/2014/main" id="{EAA05AFC-4013-4E24-B598-45F674BD50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7901" y="4787900"/>
              <a:ext cx="46038" cy="73025"/>
            </a:xfrm>
            <a:custGeom>
              <a:avLst/>
              <a:gdLst>
                <a:gd name="T0" fmla="*/ 9 w 29"/>
                <a:gd name="T1" fmla="*/ 30 h 46"/>
                <a:gd name="T2" fmla="*/ 9 w 29"/>
                <a:gd name="T3" fmla="*/ 30 h 46"/>
                <a:gd name="T4" fmla="*/ 19 w 29"/>
                <a:gd name="T5" fmla="*/ 46 h 46"/>
                <a:gd name="T6" fmla="*/ 29 w 29"/>
                <a:gd name="T7" fmla="*/ 46 h 46"/>
                <a:gd name="T8" fmla="*/ 16 w 29"/>
                <a:gd name="T9" fmla="*/ 28 h 46"/>
                <a:gd name="T10" fmla="*/ 28 w 29"/>
                <a:gd name="T11" fmla="*/ 13 h 46"/>
                <a:gd name="T12" fmla="*/ 18 w 29"/>
                <a:gd name="T13" fmla="*/ 13 h 46"/>
                <a:gd name="T14" fmla="*/ 9 w 29"/>
                <a:gd name="T15" fmla="*/ 26 h 46"/>
                <a:gd name="T16" fmla="*/ 9 w 29"/>
                <a:gd name="T17" fmla="*/ 26 h 46"/>
                <a:gd name="T18" fmla="*/ 9 w 29"/>
                <a:gd name="T19" fmla="*/ 0 h 46"/>
                <a:gd name="T20" fmla="*/ 0 w 29"/>
                <a:gd name="T21" fmla="*/ 0 h 46"/>
                <a:gd name="T22" fmla="*/ 0 w 29"/>
                <a:gd name="T23" fmla="*/ 46 h 46"/>
                <a:gd name="T24" fmla="*/ 9 w 29"/>
                <a:gd name="T25" fmla="*/ 46 h 46"/>
                <a:gd name="T26" fmla="*/ 9 w 29"/>
                <a:gd name="T27" fmla="*/ 3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46">
                  <a:moveTo>
                    <a:pt x="9" y="30"/>
                  </a:moveTo>
                  <a:lnTo>
                    <a:pt x="9" y="30"/>
                  </a:lnTo>
                  <a:lnTo>
                    <a:pt x="19" y="46"/>
                  </a:lnTo>
                  <a:lnTo>
                    <a:pt x="29" y="46"/>
                  </a:lnTo>
                  <a:lnTo>
                    <a:pt x="16" y="28"/>
                  </a:lnTo>
                  <a:lnTo>
                    <a:pt x="28" y="13"/>
                  </a:lnTo>
                  <a:lnTo>
                    <a:pt x="18" y="13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9" y="46"/>
                  </a:lnTo>
                  <a:lnTo>
                    <a:pt x="9" y="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35">
              <a:extLst>
                <a:ext uri="{FF2B5EF4-FFF2-40B4-BE49-F238E27FC236}">
                  <a16:creationId xmlns:a16="http://schemas.microsoft.com/office/drawing/2014/main" id="{3B7CA6C7-1B4B-447A-AF23-AFA4655979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851" y="4806950"/>
              <a:ext cx="36513" cy="55563"/>
            </a:xfrm>
            <a:custGeom>
              <a:avLst/>
              <a:gdLst>
                <a:gd name="T0" fmla="*/ 12 w 33"/>
                <a:gd name="T1" fmla="*/ 14 h 49"/>
                <a:gd name="T2" fmla="*/ 19 w 33"/>
                <a:gd name="T3" fmla="*/ 9 h 49"/>
                <a:gd name="T4" fmla="*/ 30 w 33"/>
                <a:gd name="T5" fmla="*/ 11 h 49"/>
                <a:gd name="T6" fmla="*/ 31 w 33"/>
                <a:gd name="T7" fmla="*/ 2 h 49"/>
                <a:gd name="T8" fmla="*/ 18 w 33"/>
                <a:gd name="T9" fmla="*/ 0 h 49"/>
                <a:gd name="T10" fmla="*/ 0 w 33"/>
                <a:gd name="T11" fmla="*/ 15 h 49"/>
                <a:gd name="T12" fmla="*/ 21 w 33"/>
                <a:gd name="T13" fmla="*/ 34 h 49"/>
                <a:gd name="T14" fmla="*/ 13 w 33"/>
                <a:gd name="T15" fmla="*/ 40 h 49"/>
                <a:gd name="T16" fmla="*/ 1 w 33"/>
                <a:gd name="T17" fmla="*/ 37 h 49"/>
                <a:gd name="T18" fmla="*/ 0 w 33"/>
                <a:gd name="T19" fmla="*/ 47 h 49"/>
                <a:gd name="T20" fmla="*/ 14 w 33"/>
                <a:gd name="T21" fmla="*/ 49 h 49"/>
                <a:gd name="T22" fmla="*/ 33 w 33"/>
                <a:gd name="T23" fmla="*/ 34 h 49"/>
                <a:gd name="T24" fmla="*/ 12 w 33"/>
                <a:gd name="T25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49">
                  <a:moveTo>
                    <a:pt x="12" y="14"/>
                  </a:moveTo>
                  <a:cubicBezTo>
                    <a:pt x="12" y="10"/>
                    <a:pt x="16" y="9"/>
                    <a:pt x="19" y="9"/>
                  </a:cubicBezTo>
                  <a:cubicBezTo>
                    <a:pt x="24" y="9"/>
                    <a:pt x="26" y="10"/>
                    <a:pt x="30" y="1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7" y="1"/>
                    <a:pt x="23" y="0"/>
                    <a:pt x="18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31"/>
                    <a:pt x="21" y="25"/>
                    <a:pt x="21" y="34"/>
                  </a:cubicBezTo>
                  <a:cubicBezTo>
                    <a:pt x="21" y="39"/>
                    <a:pt x="16" y="40"/>
                    <a:pt x="13" y="40"/>
                  </a:cubicBezTo>
                  <a:cubicBezTo>
                    <a:pt x="9" y="40"/>
                    <a:pt x="5" y="39"/>
                    <a:pt x="1" y="3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" y="48"/>
                    <a:pt x="9" y="49"/>
                    <a:pt x="14" y="49"/>
                  </a:cubicBezTo>
                  <a:cubicBezTo>
                    <a:pt x="24" y="49"/>
                    <a:pt x="33" y="44"/>
                    <a:pt x="33" y="34"/>
                  </a:cubicBezTo>
                  <a:cubicBezTo>
                    <a:pt x="33" y="17"/>
                    <a:pt x="12" y="22"/>
                    <a:pt x="12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36">
              <a:extLst>
                <a:ext uri="{FF2B5EF4-FFF2-40B4-BE49-F238E27FC236}">
                  <a16:creationId xmlns:a16="http://schemas.microsoft.com/office/drawing/2014/main" id="{EF466AE3-E131-42CE-AC7D-4A1C784097A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9351" y="4791075"/>
              <a:ext cx="60325" cy="69850"/>
            </a:xfrm>
            <a:custGeom>
              <a:avLst/>
              <a:gdLst>
                <a:gd name="T0" fmla="*/ 54 w 54"/>
                <a:gd name="T1" fmla="*/ 31 h 63"/>
                <a:gd name="T2" fmla="*/ 18 w 54"/>
                <a:gd name="T3" fmla="*/ 0 h 63"/>
                <a:gd name="T4" fmla="*/ 0 w 54"/>
                <a:gd name="T5" fmla="*/ 0 h 63"/>
                <a:gd name="T6" fmla="*/ 0 w 54"/>
                <a:gd name="T7" fmla="*/ 63 h 63"/>
                <a:gd name="T8" fmla="*/ 18 w 54"/>
                <a:gd name="T9" fmla="*/ 63 h 63"/>
                <a:gd name="T10" fmla="*/ 54 w 54"/>
                <a:gd name="T11" fmla="*/ 31 h 63"/>
                <a:gd name="T12" fmla="*/ 20 w 54"/>
                <a:gd name="T13" fmla="*/ 53 h 63"/>
                <a:gd name="T14" fmla="*/ 13 w 54"/>
                <a:gd name="T15" fmla="*/ 53 h 63"/>
                <a:gd name="T16" fmla="*/ 13 w 54"/>
                <a:gd name="T17" fmla="*/ 10 h 63"/>
                <a:gd name="T18" fmla="*/ 20 w 54"/>
                <a:gd name="T19" fmla="*/ 10 h 63"/>
                <a:gd name="T20" fmla="*/ 41 w 54"/>
                <a:gd name="T21" fmla="*/ 31 h 63"/>
                <a:gd name="T22" fmla="*/ 20 w 54"/>
                <a:gd name="T23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63">
                  <a:moveTo>
                    <a:pt x="54" y="31"/>
                  </a:moveTo>
                  <a:cubicBezTo>
                    <a:pt x="54" y="6"/>
                    <a:pt x="37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37" y="63"/>
                    <a:pt x="54" y="56"/>
                    <a:pt x="54" y="31"/>
                  </a:cubicBezTo>
                  <a:moveTo>
                    <a:pt x="20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0" y="10"/>
                    <a:pt x="41" y="18"/>
                    <a:pt x="41" y="31"/>
                  </a:cubicBezTo>
                  <a:cubicBezTo>
                    <a:pt x="41" y="45"/>
                    <a:pt x="30" y="53"/>
                    <a:pt x="20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37">
              <a:extLst>
                <a:ext uri="{FF2B5EF4-FFF2-40B4-BE49-F238E27FC236}">
                  <a16:creationId xmlns:a16="http://schemas.microsoft.com/office/drawing/2014/main" id="{206DCCCC-AC0F-40F3-9C7B-C20F273BAB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68413" y="4808538"/>
              <a:ext cx="52388" cy="52388"/>
            </a:xfrm>
            <a:custGeom>
              <a:avLst/>
              <a:gdLst>
                <a:gd name="T0" fmla="*/ 33 w 33"/>
                <a:gd name="T1" fmla="*/ 0 h 33"/>
                <a:gd name="T2" fmla="*/ 25 w 33"/>
                <a:gd name="T3" fmla="*/ 0 h 33"/>
                <a:gd name="T4" fmla="*/ 17 w 33"/>
                <a:gd name="T5" fmla="*/ 24 h 33"/>
                <a:gd name="T6" fmla="*/ 17 w 33"/>
                <a:gd name="T7" fmla="*/ 24 h 33"/>
                <a:gd name="T8" fmla="*/ 9 w 33"/>
                <a:gd name="T9" fmla="*/ 0 h 33"/>
                <a:gd name="T10" fmla="*/ 0 w 33"/>
                <a:gd name="T11" fmla="*/ 0 h 33"/>
                <a:gd name="T12" fmla="*/ 12 w 33"/>
                <a:gd name="T13" fmla="*/ 33 h 33"/>
                <a:gd name="T14" fmla="*/ 21 w 33"/>
                <a:gd name="T15" fmla="*/ 33 h 33"/>
                <a:gd name="T16" fmla="*/ 33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33" y="0"/>
                  </a:moveTo>
                  <a:lnTo>
                    <a:pt x="25" y="0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9" y="0"/>
                  </a:lnTo>
                  <a:lnTo>
                    <a:pt x="0" y="0"/>
                  </a:lnTo>
                  <a:lnTo>
                    <a:pt x="12" y="33"/>
                  </a:lnTo>
                  <a:lnTo>
                    <a:pt x="21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38">
              <a:extLst>
                <a:ext uri="{FF2B5EF4-FFF2-40B4-BE49-F238E27FC236}">
                  <a16:creationId xmlns:a16="http://schemas.microsoft.com/office/drawing/2014/main" id="{3DE65176-BEB6-4341-AFA7-89F0B1A615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0276" y="4806950"/>
              <a:ext cx="39688" cy="55563"/>
            </a:xfrm>
            <a:custGeom>
              <a:avLst/>
              <a:gdLst>
                <a:gd name="T0" fmla="*/ 23 w 35"/>
                <a:gd name="T1" fmla="*/ 49 h 49"/>
                <a:gd name="T2" fmla="*/ 35 w 35"/>
                <a:gd name="T3" fmla="*/ 47 h 49"/>
                <a:gd name="T4" fmla="*/ 34 w 35"/>
                <a:gd name="T5" fmla="*/ 37 h 49"/>
                <a:gd name="T6" fmla="*/ 25 w 35"/>
                <a:gd name="T7" fmla="*/ 39 h 49"/>
                <a:gd name="T8" fmla="*/ 13 w 35"/>
                <a:gd name="T9" fmla="*/ 24 h 49"/>
                <a:gd name="T10" fmla="*/ 25 w 35"/>
                <a:gd name="T11" fmla="*/ 10 h 49"/>
                <a:gd name="T12" fmla="*/ 33 w 35"/>
                <a:gd name="T13" fmla="*/ 11 h 49"/>
                <a:gd name="T14" fmla="*/ 34 w 35"/>
                <a:gd name="T15" fmla="*/ 2 h 49"/>
                <a:gd name="T16" fmla="*/ 22 w 35"/>
                <a:gd name="T17" fmla="*/ 0 h 49"/>
                <a:gd name="T18" fmla="*/ 0 w 35"/>
                <a:gd name="T19" fmla="*/ 24 h 49"/>
                <a:gd name="T20" fmla="*/ 23 w 35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9">
                  <a:moveTo>
                    <a:pt x="23" y="49"/>
                  </a:moveTo>
                  <a:cubicBezTo>
                    <a:pt x="28" y="49"/>
                    <a:pt x="31" y="48"/>
                    <a:pt x="35" y="4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8" y="39"/>
                    <a:pt x="25" y="39"/>
                  </a:cubicBezTo>
                  <a:cubicBezTo>
                    <a:pt x="17" y="39"/>
                    <a:pt x="13" y="33"/>
                    <a:pt x="13" y="24"/>
                  </a:cubicBezTo>
                  <a:cubicBezTo>
                    <a:pt x="13" y="16"/>
                    <a:pt x="17" y="10"/>
                    <a:pt x="25" y="10"/>
                  </a:cubicBezTo>
                  <a:cubicBezTo>
                    <a:pt x="28" y="10"/>
                    <a:pt x="31" y="10"/>
                    <a:pt x="33" y="1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1" y="1"/>
                    <a:pt x="27" y="0"/>
                    <a:pt x="22" y="0"/>
                  </a:cubicBezTo>
                  <a:cubicBezTo>
                    <a:pt x="8" y="0"/>
                    <a:pt x="0" y="11"/>
                    <a:pt x="0" y="24"/>
                  </a:cubicBezTo>
                  <a:cubicBezTo>
                    <a:pt x="0" y="38"/>
                    <a:pt x="8" y="49"/>
                    <a:pt x="23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39">
              <a:extLst>
                <a:ext uri="{FF2B5EF4-FFF2-40B4-BE49-F238E27FC236}">
                  <a16:creationId xmlns:a16="http://schemas.microsoft.com/office/drawing/2014/main" id="{0A2386EC-43B5-4AD1-AA43-241E7E5E5F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063" y="4787900"/>
              <a:ext cx="12700" cy="11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40">
              <a:extLst>
                <a:ext uri="{FF2B5EF4-FFF2-40B4-BE49-F238E27FC236}">
                  <a16:creationId xmlns:a16="http://schemas.microsoft.com/office/drawing/2014/main" id="{40A2CAB1-1A0E-43BC-A10A-AAA4AB9222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4713" y="4806950"/>
              <a:ext cx="47625" cy="55563"/>
            </a:xfrm>
            <a:custGeom>
              <a:avLst/>
              <a:gdLst>
                <a:gd name="T0" fmla="*/ 22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5 w 43"/>
                <a:gd name="T11" fmla="*/ 40 h 49"/>
                <a:gd name="T12" fmla="*/ 12 w 43"/>
                <a:gd name="T13" fmla="*/ 28 h 49"/>
                <a:gd name="T14" fmla="*/ 43 w 43"/>
                <a:gd name="T15" fmla="*/ 28 h 49"/>
                <a:gd name="T16" fmla="*/ 22 w 43"/>
                <a:gd name="T17" fmla="*/ 0 h 49"/>
                <a:gd name="T18" fmla="*/ 12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2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2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8"/>
                    <a:pt x="31" y="40"/>
                    <a:pt x="25" y="40"/>
                  </a:cubicBezTo>
                  <a:cubicBezTo>
                    <a:pt x="17" y="40"/>
                    <a:pt x="12" y="36"/>
                    <a:pt x="1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9" y="0"/>
                    <a:pt x="22" y="0"/>
                  </a:cubicBezTo>
                  <a:moveTo>
                    <a:pt x="12" y="20"/>
                  </a:moveTo>
                  <a:cubicBezTo>
                    <a:pt x="12" y="14"/>
                    <a:pt x="16" y="9"/>
                    <a:pt x="22" y="9"/>
                  </a:cubicBezTo>
                  <a:cubicBezTo>
                    <a:pt x="29" y="9"/>
                    <a:pt x="32" y="14"/>
                    <a:pt x="32" y="20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41">
              <a:extLst>
                <a:ext uri="{FF2B5EF4-FFF2-40B4-BE49-F238E27FC236}">
                  <a16:creationId xmlns:a16="http://schemas.microsoft.com/office/drawing/2014/main" id="{386DF456-001C-4647-9E3B-EA8407DD8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28738" y="4806950"/>
              <a:ext cx="30163" cy="53975"/>
            </a:xfrm>
            <a:custGeom>
              <a:avLst/>
              <a:gdLst>
                <a:gd name="T0" fmla="*/ 22 w 28"/>
                <a:gd name="T1" fmla="*/ 12 h 48"/>
                <a:gd name="T2" fmla="*/ 28 w 28"/>
                <a:gd name="T3" fmla="*/ 13 h 48"/>
                <a:gd name="T4" fmla="*/ 28 w 28"/>
                <a:gd name="T5" fmla="*/ 1 h 48"/>
                <a:gd name="T6" fmla="*/ 24 w 28"/>
                <a:gd name="T7" fmla="*/ 0 h 48"/>
                <a:gd name="T8" fmla="*/ 11 w 28"/>
                <a:gd name="T9" fmla="*/ 12 h 48"/>
                <a:gd name="T10" fmla="*/ 11 w 28"/>
                <a:gd name="T11" fmla="*/ 12 h 48"/>
                <a:gd name="T12" fmla="*/ 11 w 28"/>
                <a:gd name="T13" fmla="*/ 1 h 48"/>
                <a:gd name="T14" fmla="*/ 0 w 28"/>
                <a:gd name="T15" fmla="*/ 1 h 48"/>
                <a:gd name="T16" fmla="*/ 0 w 28"/>
                <a:gd name="T17" fmla="*/ 48 h 48"/>
                <a:gd name="T18" fmla="*/ 12 w 28"/>
                <a:gd name="T19" fmla="*/ 48 h 48"/>
                <a:gd name="T20" fmla="*/ 12 w 28"/>
                <a:gd name="T21" fmla="*/ 31 h 48"/>
                <a:gd name="T22" fmla="*/ 22 w 28"/>
                <a:gd name="T23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8">
                  <a:moveTo>
                    <a:pt x="22" y="12"/>
                  </a:moveTo>
                  <a:cubicBezTo>
                    <a:pt x="24" y="12"/>
                    <a:pt x="26" y="12"/>
                    <a:pt x="28" y="1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7" y="0"/>
                    <a:pt x="12" y="8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24"/>
                    <a:pt x="12" y="12"/>
                    <a:pt x="22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42">
              <a:extLst>
                <a:ext uri="{FF2B5EF4-FFF2-40B4-BE49-F238E27FC236}">
                  <a16:creationId xmlns:a16="http://schemas.microsoft.com/office/drawing/2014/main" id="{1A4D2B4D-D058-418B-8B58-960B994FD3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17613" y="4806950"/>
              <a:ext cx="46038" cy="55563"/>
            </a:xfrm>
            <a:custGeom>
              <a:avLst/>
              <a:gdLst>
                <a:gd name="T0" fmla="*/ 21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4 w 43"/>
                <a:gd name="T11" fmla="*/ 40 h 49"/>
                <a:gd name="T12" fmla="*/ 11 w 43"/>
                <a:gd name="T13" fmla="*/ 28 h 49"/>
                <a:gd name="T14" fmla="*/ 43 w 43"/>
                <a:gd name="T15" fmla="*/ 28 h 49"/>
                <a:gd name="T16" fmla="*/ 21 w 43"/>
                <a:gd name="T17" fmla="*/ 0 h 49"/>
                <a:gd name="T18" fmla="*/ 11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1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1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0" y="49"/>
                    <a:pt x="35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moveTo>
                    <a:pt x="11" y="20"/>
                  </a:moveTo>
                  <a:cubicBezTo>
                    <a:pt x="12" y="14"/>
                    <a:pt x="15" y="9"/>
                    <a:pt x="22" y="9"/>
                  </a:cubicBezTo>
                  <a:cubicBezTo>
                    <a:pt x="29" y="9"/>
                    <a:pt x="31" y="14"/>
                    <a:pt x="32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Rectangle 43">
              <a:extLst>
                <a:ext uri="{FF2B5EF4-FFF2-40B4-BE49-F238E27FC236}">
                  <a16:creationId xmlns:a16="http://schemas.microsoft.com/office/drawing/2014/main" id="{168FF3FD-84E4-41CC-85EE-AFAD95B950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063" y="4808538"/>
              <a:ext cx="12700" cy="5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44">
              <a:extLst>
                <a:ext uri="{FF2B5EF4-FFF2-40B4-BE49-F238E27FC236}">
                  <a16:creationId xmlns:a16="http://schemas.microsoft.com/office/drawing/2014/main" id="{EEFB033E-5444-4156-9A47-3D60E36423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5851" y="4810125"/>
              <a:ext cx="50800" cy="50800"/>
            </a:xfrm>
            <a:custGeom>
              <a:avLst/>
              <a:gdLst>
                <a:gd name="T0" fmla="*/ 32 w 32"/>
                <a:gd name="T1" fmla="*/ 14 h 32"/>
                <a:gd name="T2" fmla="*/ 19 w 32"/>
                <a:gd name="T3" fmla="*/ 14 h 32"/>
                <a:gd name="T4" fmla="*/ 19 w 32"/>
                <a:gd name="T5" fmla="*/ 0 h 32"/>
                <a:gd name="T6" fmla="*/ 14 w 32"/>
                <a:gd name="T7" fmla="*/ 0 h 32"/>
                <a:gd name="T8" fmla="*/ 14 w 32"/>
                <a:gd name="T9" fmla="*/ 14 h 32"/>
                <a:gd name="T10" fmla="*/ 0 w 32"/>
                <a:gd name="T11" fmla="*/ 14 h 32"/>
                <a:gd name="T12" fmla="*/ 0 w 32"/>
                <a:gd name="T13" fmla="*/ 18 h 32"/>
                <a:gd name="T14" fmla="*/ 14 w 32"/>
                <a:gd name="T15" fmla="*/ 18 h 32"/>
                <a:gd name="T16" fmla="*/ 14 w 32"/>
                <a:gd name="T17" fmla="*/ 32 h 32"/>
                <a:gd name="T18" fmla="*/ 19 w 32"/>
                <a:gd name="T19" fmla="*/ 32 h 32"/>
                <a:gd name="T20" fmla="*/ 19 w 32"/>
                <a:gd name="T21" fmla="*/ 18 h 32"/>
                <a:gd name="T22" fmla="*/ 32 w 32"/>
                <a:gd name="T23" fmla="*/ 18 h 32"/>
                <a:gd name="T24" fmla="*/ 32 w 32"/>
                <a:gd name="T25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2">
                  <a:moveTo>
                    <a:pt x="32" y="14"/>
                  </a:moveTo>
                  <a:lnTo>
                    <a:pt x="19" y="14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14" y="32"/>
                  </a:lnTo>
                  <a:lnTo>
                    <a:pt x="19" y="32"/>
                  </a:lnTo>
                  <a:lnTo>
                    <a:pt x="19" y="18"/>
                  </a:lnTo>
                  <a:lnTo>
                    <a:pt x="32" y="18"/>
                  </a:lnTo>
                  <a:lnTo>
                    <a:pt x="32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4953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hteck 95">
            <a:extLst>
              <a:ext uri="{FF2B5EF4-FFF2-40B4-BE49-F238E27FC236}">
                <a16:creationId xmlns:a16="http://schemas.microsoft.com/office/drawing/2014/main" id="{34832713-EE9C-4EBA-9561-6583BBF0D62F}"/>
              </a:ext>
            </a:extLst>
          </p:cNvPr>
          <p:cNvSpPr/>
          <p:nvPr userDrawn="1"/>
        </p:nvSpPr>
        <p:spPr>
          <a:xfrm>
            <a:off x="795" y="0"/>
            <a:ext cx="9144000" cy="5143500"/>
          </a:xfrm>
          <a:prstGeom prst="rect">
            <a:avLst/>
          </a:prstGeom>
          <a:gradFill>
            <a:gsLst>
              <a:gs pos="20000">
                <a:srgbClr val="00004B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pic>
        <p:nvPicPr>
          <p:cNvPr id="97" name="Grafik 96">
            <a:extLst>
              <a:ext uri="{FF2B5EF4-FFF2-40B4-BE49-F238E27FC236}">
                <a16:creationId xmlns:a16="http://schemas.microsoft.com/office/drawing/2014/main" id="{7E3F749A-711C-40A9-BC1B-35ECF800E5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838"/>
          <a:stretch/>
        </p:blipFill>
        <p:spPr>
          <a:xfrm flipH="1">
            <a:off x="0" y="0"/>
            <a:ext cx="8610155" cy="5143500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98569DAF-6F3D-4A22-A34C-A41F55F17A9D}"/>
              </a:ext>
            </a:extLst>
          </p:cNvPr>
          <p:cNvSpPr/>
          <p:nvPr/>
        </p:nvSpPr>
        <p:spPr>
          <a:xfrm>
            <a:off x="795" y="0"/>
            <a:ext cx="9144000" cy="5143500"/>
          </a:xfrm>
          <a:prstGeom prst="rect">
            <a:avLst/>
          </a:prstGeom>
          <a:gradFill>
            <a:gsLst>
              <a:gs pos="20000">
                <a:srgbClr val="00004B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8AE95B18-F213-456F-B114-E0279F5EC6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838"/>
          <a:stretch/>
        </p:blipFill>
        <p:spPr>
          <a:xfrm flipH="1">
            <a:off x="0" y="0"/>
            <a:ext cx="8610155" cy="5143500"/>
          </a:xfrm>
          <a:prstGeom prst="rect">
            <a:avLst/>
          </a:prstGeo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CC8B0906-8A78-40EC-8FBC-41C2FC1004EB}"/>
              </a:ext>
            </a:extLst>
          </p:cNvPr>
          <p:cNvSpPr/>
          <p:nvPr/>
        </p:nvSpPr>
        <p:spPr>
          <a:xfrm>
            <a:off x="795" y="0"/>
            <a:ext cx="9144000" cy="5143500"/>
          </a:xfrm>
          <a:prstGeom prst="rect">
            <a:avLst/>
          </a:prstGeom>
          <a:gradFill>
            <a:gsLst>
              <a:gs pos="20000">
                <a:srgbClr val="00004B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A09F6E80-49F1-461B-A6F0-0EBE996910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838"/>
          <a:stretch/>
        </p:blipFill>
        <p:spPr>
          <a:xfrm flipH="1">
            <a:off x="0" y="0"/>
            <a:ext cx="8610155" cy="51435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4535DE1F-D885-446B-8A88-12DC8FC14EC6}"/>
              </a:ext>
            </a:extLst>
          </p:cNvPr>
          <p:cNvSpPr/>
          <p:nvPr/>
        </p:nvSpPr>
        <p:spPr>
          <a:xfrm>
            <a:off x="795" y="0"/>
            <a:ext cx="9144000" cy="5143500"/>
          </a:xfrm>
          <a:prstGeom prst="rect">
            <a:avLst/>
          </a:prstGeom>
          <a:gradFill>
            <a:gsLst>
              <a:gs pos="20000">
                <a:srgbClr val="00004B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 dirty="0"/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BCE0B5F4-85FA-4E5C-A17E-13CA5FF280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838"/>
          <a:stretch/>
        </p:blipFill>
        <p:spPr>
          <a:xfrm flipH="1">
            <a:off x="0" y="0"/>
            <a:ext cx="8610155" cy="5143500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95397891-AF66-451B-860E-D92CA8BC08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854" y="3477600"/>
            <a:ext cx="8638321" cy="1177370"/>
          </a:xfrm>
        </p:spPr>
        <p:txBody>
          <a:bodyPr lIns="0" rIns="0">
            <a:noAutofit/>
          </a:bodyPr>
          <a:lstStyle>
            <a:lvl1pPr marL="0" indent="0" algn="l">
              <a:lnSpc>
                <a:spcPts val="2600"/>
              </a:lnSpc>
              <a:buNone/>
              <a:defRPr sz="2200">
                <a:solidFill>
                  <a:schemeClr val="bg1"/>
                </a:solidFill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noProof="0" dirty="0"/>
              <a:t>Date, place</a:t>
            </a:r>
          </a:p>
        </p:txBody>
      </p:sp>
      <p:sp>
        <p:nvSpPr>
          <p:cNvPr id="49" name="Titel 1">
            <a:extLst>
              <a:ext uri="{FF2B5EF4-FFF2-40B4-BE49-F238E27FC236}">
                <a16:creationId xmlns:a16="http://schemas.microsoft.com/office/drawing/2014/main" id="{08BE953C-01CE-44F1-B62D-7A9A00C960C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6310" y="1359741"/>
            <a:ext cx="5755554" cy="2022298"/>
          </a:xfrm>
          <a:noFill/>
        </p:spPr>
        <p:txBody>
          <a:bodyPr lIns="0" rIns="0" anchor="b">
            <a:noAutofit/>
          </a:bodyPr>
          <a:lstStyle>
            <a:lvl1pPr algn="l">
              <a:lnSpc>
                <a:spcPts val="50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</a:t>
            </a:r>
            <a:br>
              <a:rPr lang="en-US" noProof="0" dirty="0"/>
            </a:br>
            <a:r>
              <a:rPr lang="en-US" noProof="0" dirty="0"/>
              <a:t>Arial, 46 pt.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D4000997-124F-4C16-90BF-0021CCF5B0ED}"/>
              </a:ext>
            </a:extLst>
          </p:cNvPr>
          <p:cNvGrpSpPr/>
          <p:nvPr/>
        </p:nvGrpSpPr>
        <p:grpSpPr>
          <a:xfrm>
            <a:off x="179388" y="4714875"/>
            <a:ext cx="1431925" cy="323850"/>
            <a:chOff x="179388" y="4714875"/>
            <a:chExt cx="1431925" cy="323850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BC20C5A6-AFE0-4ED8-B163-634FAA439B3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9388" y="4714875"/>
              <a:ext cx="14319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4D0E98-D31C-4166-8E8D-297DD8523F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413" y="4787900"/>
              <a:ext cx="354013" cy="177800"/>
            </a:xfrm>
            <a:custGeom>
              <a:avLst/>
              <a:gdLst>
                <a:gd name="T0" fmla="*/ 241 w 321"/>
                <a:gd name="T1" fmla="*/ 0 h 160"/>
                <a:gd name="T2" fmla="*/ 146 w 321"/>
                <a:gd name="T3" fmla="*/ 0 h 160"/>
                <a:gd name="T4" fmla="*/ 146 w 321"/>
                <a:gd name="T5" fmla="*/ 66 h 160"/>
                <a:gd name="T6" fmla="*/ 80 w 321"/>
                <a:gd name="T7" fmla="*/ 66 h 160"/>
                <a:gd name="T8" fmla="*/ 80 w 321"/>
                <a:gd name="T9" fmla="*/ 94 h 160"/>
                <a:gd name="T10" fmla="*/ 146 w 321"/>
                <a:gd name="T11" fmla="*/ 94 h 160"/>
                <a:gd name="T12" fmla="*/ 146 w 321"/>
                <a:gd name="T13" fmla="*/ 132 h 160"/>
                <a:gd name="T14" fmla="*/ 80 w 321"/>
                <a:gd name="T15" fmla="*/ 132 h 160"/>
                <a:gd name="T16" fmla="*/ 28 w 321"/>
                <a:gd name="T17" fmla="*/ 80 h 160"/>
                <a:gd name="T18" fmla="*/ 80 w 321"/>
                <a:gd name="T19" fmla="*/ 28 h 160"/>
                <a:gd name="T20" fmla="*/ 113 w 321"/>
                <a:gd name="T21" fmla="*/ 28 h 160"/>
                <a:gd name="T22" fmla="*/ 113 w 321"/>
                <a:gd name="T23" fmla="*/ 0 h 160"/>
                <a:gd name="T24" fmla="*/ 80 w 321"/>
                <a:gd name="T25" fmla="*/ 0 h 160"/>
                <a:gd name="T26" fmla="*/ 0 w 321"/>
                <a:gd name="T27" fmla="*/ 80 h 160"/>
                <a:gd name="T28" fmla="*/ 80 w 321"/>
                <a:gd name="T29" fmla="*/ 160 h 160"/>
                <a:gd name="T30" fmla="*/ 241 w 321"/>
                <a:gd name="T31" fmla="*/ 160 h 160"/>
                <a:gd name="T32" fmla="*/ 321 w 321"/>
                <a:gd name="T33" fmla="*/ 80 h 160"/>
                <a:gd name="T34" fmla="*/ 241 w 321"/>
                <a:gd name="T35" fmla="*/ 0 h 160"/>
                <a:gd name="T36" fmla="*/ 241 w 321"/>
                <a:gd name="T37" fmla="*/ 132 h 160"/>
                <a:gd name="T38" fmla="*/ 175 w 321"/>
                <a:gd name="T39" fmla="*/ 132 h 160"/>
                <a:gd name="T40" fmla="*/ 175 w 321"/>
                <a:gd name="T41" fmla="*/ 94 h 160"/>
                <a:gd name="T42" fmla="*/ 241 w 321"/>
                <a:gd name="T43" fmla="*/ 94 h 160"/>
                <a:gd name="T44" fmla="*/ 241 w 321"/>
                <a:gd name="T45" fmla="*/ 66 h 160"/>
                <a:gd name="T46" fmla="*/ 175 w 321"/>
                <a:gd name="T47" fmla="*/ 66 h 160"/>
                <a:gd name="T48" fmla="*/ 175 w 321"/>
                <a:gd name="T49" fmla="*/ 28 h 160"/>
                <a:gd name="T50" fmla="*/ 241 w 321"/>
                <a:gd name="T51" fmla="*/ 28 h 160"/>
                <a:gd name="T52" fmla="*/ 292 w 321"/>
                <a:gd name="T53" fmla="*/ 80 h 160"/>
                <a:gd name="T54" fmla="*/ 241 w 321"/>
                <a:gd name="T55" fmla="*/ 1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1" h="160">
                  <a:moveTo>
                    <a:pt x="241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132"/>
                    <a:pt x="146" y="132"/>
                    <a:pt x="14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52" y="132"/>
                    <a:pt x="28" y="108"/>
                    <a:pt x="28" y="80"/>
                  </a:cubicBezTo>
                  <a:cubicBezTo>
                    <a:pt x="28" y="51"/>
                    <a:pt x="52" y="28"/>
                    <a:pt x="80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5"/>
                    <a:pt x="0" y="80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85" y="160"/>
                    <a:pt x="321" y="124"/>
                    <a:pt x="321" y="80"/>
                  </a:cubicBezTo>
                  <a:cubicBezTo>
                    <a:pt x="321" y="35"/>
                    <a:pt x="285" y="0"/>
                    <a:pt x="241" y="0"/>
                  </a:cubicBezTo>
                  <a:moveTo>
                    <a:pt x="241" y="132"/>
                  </a:moveTo>
                  <a:cubicBezTo>
                    <a:pt x="175" y="132"/>
                    <a:pt x="175" y="132"/>
                    <a:pt x="175" y="132"/>
                  </a:cubicBezTo>
                  <a:cubicBezTo>
                    <a:pt x="175" y="94"/>
                    <a:pt x="175" y="94"/>
                    <a:pt x="175" y="94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69" y="28"/>
                    <a:pt x="292" y="51"/>
                    <a:pt x="292" y="80"/>
                  </a:cubicBezTo>
                  <a:cubicBezTo>
                    <a:pt x="292" y="108"/>
                    <a:pt x="269" y="132"/>
                    <a:pt x="241" y="13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A8E1C41-07A9-468A-B9B0-F4A621BC2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638" y="4892675"/>
              <a:ext cx="9525" cy="9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2A536AE7-6336-4142-9D5C-63FFBB151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413" y="4892675"/>
              <a:ext cx="9525" cy="9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50D6782-99D1-4BBD-89C1-8FD65F9EE1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938" y="4910138"/>
              <a:ext cx="42863" cy="50800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2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8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8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8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2" y="45"/>
                  </a:cubicBezTo>
                  <a:cubicBezTo>
                    <a:pt x="29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8" y="33"/>
                    <a:pt x="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4" y="0"/>
                    <a:pt x="20" y="0"/>
                  </a:cubicBezTo>
                  <a:moveTo>
                    <a:pt x="8" y="19"/>
                  </a:moveTo>
                  <a:cubicBezTo>
                    <a:pt x="9" y="13"/>
                    <a:pt x="12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0E74AB-2594-41EC-B654-EC4AAAB09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226" y="4911725"/>
              <a:ext cx="7938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560598-6F43-4145-8A23-DA86E6180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451" y="4894263"/>
              <a:ext cx="49213" cy="66675"/>
            </a:xfrm>
            <a:custGeom>
              <a:avLst/>
              <a:gdLst>
                <a:gd name="T0" fmla="*/ 31 w 44"/>
                <a:gd name="T1" fmla="*/ 53 h 60"/>
                <a:gd name="T2" fmla="*/ 9 w 44"/>
                <a:gd name="T3" fmla="*/ 30 h 60"/>
                <a:gd name="T4" fmla="*/ 32 w 44"/>
                <a:gd name="T5" fmla="*/ 7 h 60"/>
                <a:gd name="T6" fmla="*/ 44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1 w 44"/>
                <a:gd name="T15" fmla="*/ 60 h 60"/>
                <a:gd name="T16" fmla="*/ 44 w 44"/>
                <a:gd name="T17" fmla="*/ 58 h 60"/>
                <a:gd name="T18" fmla="*/ 44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9" y="53"/>
                    <a:pt x="9" y="44"/>
                    <a:pt x="9" y="30"/>
                  </a:cubicBezTo>
                  <a:cubicBezTo>
                    <a:pt x="9" y="17"/>
                    <a:pt x="18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0" y="0"/>
                    <a:pt x="36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3" y="60"/>
                    <a:pt x="31" y="60"/>
                  </a:cubicBezTo>
                  <a:cubicBezTo>
                    <a:pt x="35" y="60"/>
                    <a:pt x="40" y="60"/>
                    <a:pt x="44" y="5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1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066735C-8408-4630-8437-8982AA6574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013" y="4910138"/>
              <a:ext cx="44450" cy="71438"/>
            </a:xfrm>
            <a:custGeom>
              <a:avLst/>
              <a:gdLst>
                <a:gd name="T0" fmla="*/ 33 w 40"/>
                <a:gd name="T1" fmla="*/ 8 h 63"/>
                <a:gd name="T2" fmla="*/ 33 w 40"/>
                <a:gd name="T3" fmla="*/ 8 h 63"/>
                <a:gd name="T4" fmla="*/ 19 w 40"/>
                <a:gd name="T5" fmla="*/ 0 h 63"/>
                <a:gd name="T6" fmla="*/ 0 w 40"/>
                <a:gd name="T7" fmla="*/ 23 h 63"/>
                <a:gd name="T8" fmla="*/ 18 w 40"/>
                <a:gd name="T9" fmla="*/ 44 h 63"/>
                <a:gd name="T10" fmla="*/ 32 w 40"/>
                <a:gd name="T11" fmla="*/ 38 h 63"/>
                <a:gd name="T12" fmla="*/ 32 w 40"/>
                <a:gd name="T13" fmla="*/ 38 h 63"/>
                <a:gd name="T14" fmla="*/ 32 w 40"/>
                <a:gd name="T15" fmla="*/ 42 h 63"/>
                <a:gd name="T16" fmla="*/ 19 w 40"/>
                <a:gd name="T17" fmla="*/ 57 h 63"/>
                <a:gd name="T18" fmla="*/ 4 w 40"/>
                <a:gd name="T19" fmla="*/ 53 h 63"/>
                <a:gd name="T20" fmla="*/ 3 w 40"/>
                <a:gd name="T21" fmla="*/ 60 h 63"/>
                <a:gd name="T22" fmla="*/ 18 w 40"/>
                <a:gd name="T23" fmla="*/ 63 h 63"/>
                <a:gd name="T24" fmla="*/ 40 w 40"/>
                <a:gd name="T25" fmla="*/ 42 h 63"/>
                <a:gd name="T26" fmla="*/ 40 w 40"/>
                <a:gd name="T27" fmla="*/ 1 h 63"/>
                <a:gd name="T28" fmla="*/ 33 w 40"/>
                <a:gd name="T29" fmla="*/ 1 h 63"/>
                <a:gd name="T30" fmla="*/ 33 w 40"/>
                <a:gd name="T31" fmla="*/ 8 h 63"/>
                <a:gd name="T32" fmla="*/ 20 w 40"/>
                <a:gd name="T33" fmla="*/ 38 h 63"/>
                <a:gd name="T34" fmla="*/ 8 w 40"/>
                <a:gd name="T35" fmla="*/ 23 h 63"/>
                <a:gd name="T36" fmla="*/ 20 w 40"/>
                <a:gd name="T37" fmla="*/ 7 h 63"/>
                <a:gd name="T38" fmla="*/ 32 w 40"/>
                <a:gd name="T39" fmla="*/ 23 h 63"/>
                <a:gd name="T40" fmla="*/ 20 w 40"/>
                <a:gd name="T41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33" y="8"/>
                  </a:moveTo>
                  <a:cubicBezTo>
                    <a:pt x="33" y="8"/>
                    <a:pt x="33" y="8"/>
                    <a:pt x="33" y="8"/>
                  </a:cubicBezTo>
                  <a:cubicBezTo>
                    <a:pt x="30" y="3"/>
                    <a:pt x="26" y="0"/>
                    <a:pt x="19" y="0"/>
                  </a:cubicBezTo>
                  <a:cubicBezTo>
                    <a:pt x="6" y="0"/>
                    <a:pt x="0" y="12"/>
                    <a:pt x="0" y="23"/>
                  </a:cubicBezTo>
                  <a:cubicBezTo>
                    <a:pt x="0" y="34"/>
                    <a:pt x="6" y="44"/>
                    <a:pt x="18" y="44"/>
                  </a:cubicBezTo>
                  <a:cubicBezTo>
                    <a:pt x="23" y="44"/>
                    <a:pt x="29" y="42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51"/>
                    <a:pt x="27" y="57"/>
                    <a:pt x="19" y="57"/>
                  </a:cubicBezTo>
                  <a:cubicBezTo>
                    <a:pt x="13" y="57"/>
                    <a:pt x="10" y="55"/>
                    <a:pt x="4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10" y="62"/>
                    <a:pt x="14" y="63"/>
                    <a:pt x="18" y="63"/>
                  </a:cubicBezTo>
                  <a:cubicBezTo>
                    <a:pt x="34" y="63"/>
                    <a:pt x="40" y="55"/>
                    <a:pt x="40" y="4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3" y="8"/>
                  </a:lnTo>
                  <a:close/>
                  <a:moveTo>
                    <a:pt x="20" y="38"/>
                  </a:moveTo>
                  <a:cubicBezTo>
                    <a:pt x="12" y="38"/>
                    <a:pt x="8" y="31"/>
                    <a:pt x="8" y="23"/>
                  </a:cubicBezTo>
                  <a:cubicBezTo>
                    <a:pt x="8" y="15"/>
                    <a:pt x="12" y="7"/>
                    <a:pt x="20" y="7"/>
                  </a:cubicBezTo>
                  <a:cubicBezTo>
                    <a:pt x="28" y="7"/>
                    <a:pt x="32" y="14"/>
                    <a:pt x="32" y="23"/>
                  </a:cubicBezTo>
                  <a:cubicBezTo>
                    <a:pt x="32" y="31"/>
                    <a:pt x="27" y="38"/>
                    <a:pt x="20" y="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4B88AEC-0DFA-4F17-AA4B-DCDE310B29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738" y="4910138"/>
              <a:ext cx="39688" cy="50800"/>
            </a:xfrm>
            <a:custGeom>
              <a:avLst/>
              <a:gdLst>
                <a:gd name="T0" fmla="*/ 36 w 36"/>
                <a:gd name="T1" fmla="*/ 18 h 45"/>
                <a:gd name="T2" fmla="*/ 19 w 36"/>
                <a:gd name="T3" fmla="*/ 0 h 45"/>
                <a:gd name="T4" fmla="*/ 4 w 36"/>
                <a:gd name="T5" fmla="*/ 4 h 45"/>
                <a:gd name="T6" fmla="*/ 5 w 36"/>
                <a:gd name="T7" fmla="*/ 11 h 45"/>
                <a:gd name="T8" fmla="*/ 17 w 36"/>
                <a:gd name="T9" fmla="*/ 7 h 45"/>
                <a:gd name="T10" fmla="*/ 28 w 36"/>
                <a:gd name="T11" fmla="*/ 18 h 45"/>
                <a:gd name="T12" fmla="*/ 20 w 36"/>
                <a:gd name="T13" fmla="*/ 18 h 45"/>
                <a:gd name="T14" fmla="*/ 0 w 36"/>
                <a:gd name="T15" fmla="*/ 32 h 45"/>
                <a:gd name="T16" fmla="*/ 15 w 36"/>
                <a:gd name="T17" fmla="*/ 45 h 45"/>
                <a:gd name="T18" fmla="*/ 29 w 36"/>
                <a:gd name="T19" fmla="*/ 39 h 45"/>
                <a:gd name="T20" fmla="*/ 29 w 36"/>
                <a:gd name="T21" fmla="*/ 39 h 45"/>
                <a:gd name="T22" fmla="*/ 29 w 36"/>
                <a:gd name="T23" fmla="*/ 44 h 45"/>
                <a:gd name="T24" fmla="*/ 36 w 36"/>
                <a:gd name="T25" fmla="*/ 44 h 45"/>
                <a:gd name="T26" fmla="*/ 36 w 36"/>
                <a:gd name="T27" fmla="*/ 36 h 45"/>
                <a:gd name="T28" fmla="*/ 36 w 36"/>
                <a:gd name="T29" fmla="*/ 18 h 45"/>
                <a:gd name="T30" fmla="*/ 28 w 36"/>
                <a:gd name="T31" fmla="*/ 28 h 45"/>
                <a:gd name="T32" fmla="*/ 16 w 36"/>
                <a:gd name="T33" fmla="*/ 39 h 45"/>
                <a:gd name="T34" fmla="*/ 8 w 36"/>
                <a:gd name="T35" fmla="*/ 32 h 45"/>
                <a:gd name="T36" fmla="*/ 23 w 36"/>
                <a:gd name="T37" fmla="*/ 24 h 45"/>
                <a:gd name="T38" fmla="*/ 28 w 36"/>
                <a:gd name="T39" fmla="*/ 24 h 45"/>
                <a:gd name="T40" fmla="*/ 28 w 36"/>
                <a:gd name="T41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45">
                  <a:moveTo>
                    <a:pt x="36" y="18"/>
                  </a:moveTo>
                  <a:cubicBezTo>
                    <a:pt x="36" y="6"/>
                    <a:pt x="31" y="0"/>
                    <a:pt x="19" y="0"/>
                  </a:cubicBezTo>
                  <a:cubicBezTo>
                    <a:pt x="13" y="0"/>
                    <a:pt x="8" y="2"/>
                    <a:pt x="4" y="4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13" y="7"/>
                    <a:pt x="17" y="7"/>
                  </a:cubicBezTo>
                  <a:cubicBezTo>
                    <a:pt x="25" y="7"/>
                    <a:pt x="28" y="11"/>
                    <a:pt x="28" y="18"/>
                  </a:cubicBezTo>
                  <a:cubicBezTo>
                    <a:pt x="25" y="18"/>
                    <a:pt x="23" y="18"/>
                    <a:pt x="20" y="18"/>
                  </a:cubicBezTo>
                  <a:cubicBezTo>
                    <a:pt x="11" y="18"/>
                    <a:pt x="0" y="21"/>
                    <a:pt x="0" y="32"/>
                  </a:cubicBezTo>
                  <a:cubicBezTo>
                    <a:pt x="0" y="41"/>
                    <a:pt x="6" y="45"/>
                    <a:pt x="15" y="45"/>
                  </a:cubicBezTo>
                  <a:cubicBezTo>
                    <a:pt x="23" y="45"/>
                    <a:pt x="27" y="41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1"/>
                    <a:pt x="36" y="36"/>
                  </a:cubicBezTo>
                  <a:lnTo>
                    <a:pt x="36" y="18"/>
                  </a:lnTo>
                  <a:close/>
                  <a:moveTo>
                    <a:pt x="28" y="28"/>
                  </a:moveTo>
                  <a:cubicBezTo>
                    <a:pt x="28" y="34"/>
                    <a:pt x="24" y="39"/>
                    <a:pt x="16" y="39"/>
                  </a:cubicBezTo>
                  <a:cubicBezTo>
                    <a:pt x="12" y="39"/>
                    <a:pt x="8" y="36"/>
                    <a:pt x="8" y="32"/>
                  </a:cubicBezTo>
                  <a:cubicBezTo>
                    <a:pt x="8" y="24"/>
                    <a:pt x="19" y="24"/>
                    <a:pt x="23" y="24"/>
                  </a:cubicBezTo>
                  <a:cubicBezTo>
                    <a:pt x="25" y="24"/>
                    <a:pt x="26" y="24"/>
                    <a:pt x="28" y="24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D9F3440-6BF8-4AA7-AF13-AA16A2BB7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76" y="4910138"/>
              <a:ext cx="26988" cy="49213"/>
            </a:xfrm>
            <a:custGeom>
              <a:avLst/>
              <a:gdLst>
                <a:gd name="T0" fmla="*/ 7 w 24"/>
                <a:gd name="T1" fmla="*/ 8 h 44"/>
                <a:gd name="T2" fmla="*/ 7 w 24"/>
                <a:gd name="T3" fmla="*/ 8 h 44"/>
                <a:gd name="T4" fmla="*/ 7 w 24"/>
                <a:gd name="T5" fmla="*/ 1 h 44"/>
                <a:gd name="T6" fmla="*/ 0 w 24"/>
                <a:gd name="T7" fmla="*/ 1 h 44"/>
                <a:gd name="T8" fmla="*/ 0 w 24"/>
                <a:gd name="T9" fmla="*/ 44 h 44"/>
                <a:gd name="T10" fmla="*/ 7 w 24"/>
                <a:gd name="T11" fmla="*/ 44 h 44"/>
                <a:gd name="T12" fmla="*/ 7 w 24"/>
                <a:gd name="T13" fmla="*/ 25 h 44"/>
                <a:gd name="T14" fmla="*/ 19 w 24"/>
                <a:gd name="T15" fmla="*/ 7 h 44"/>
                <a:gd name="T16" fmla="*/ 24 w 24"/>
                <a:gd name="T17" fmla="*/ 8 h 44"/>
                <a:gd name="T18" fmla="*/ 24 w 24"/>
                <a:gd name="T19" fmla="*/ 1 h 44"/>
                <a:gd name="T20" fmla="*/ 18 w 24"/>
                <a:gd name="T21" fmla="*/ 0 h 44"/>
                <a:gd name="T22" fmla="*/ 7 w 24"/>
                <a:gd name="T23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44"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12" y="7"/>
                    <a:pt x="19" y="7"/>
                  </a:cubicBezTo>
                  <a:cubicBezTo>
                    <a:pt x="20" y="7"/>
                    <a:pt x="22" y="8"/>
                    <a:pt x="24" y="8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1"/>
                    <a:pt x="21" y="0"/>
                    <a:pt x="18" y="0"/>
                  </a:cubicBezTo>
                  <a:cubicBezTo>
                    <a:pt x="14" y="0"/>
                    <a:pt x="9" y="4"/>
                    <a:pt x="7" y="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6AF0EC1-E36A-421E-B57C-2BC56AFB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4910138"/>
              <a:ext cx="42863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1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50B6794-5E4F-45AB-949B-34CD227E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776" y="4899025"/>
              <a:ext cx="33338" cy="61913"/>
            </a:xfrm>
            <a:custGeom>
              <a:avLst/>
              <a:gdLst>
                <a:gd name="T0" fmla="*/ 18 w 30"/>
                <a:gd name="T1" fmla="*/ 42 h 56"/>
                <a:gd name="T2" fmla="*/ 18 w 30"/>
                <a:gd name="T3" fmla="*/ 19 h 56"/>
                <a:gd name="T4" fmla="*/ 29 w 30"/>
                <a:gd name="T5" fmla="*/ 19 h 56"/>
                <a:gd name="T6" fmla="*/ 29 w 30"/>
                <a:gd name="T7" fmla="*/ 12 h 56"/>
                <a:gd name="T8" fmla="*/ 18 w 30"/>
                <a:gd name="T9" fmla="*/ 12 h 56"/>
                <a:gd name="T10" fmla="*/ 18 w 30"/>
                <a:gd name="T11" fmla="*/ 0 h 56"/>
                <a:gd name="T12" fmla="*/ 10 w 30"/>
                <a:gd name="T13" fmla="*/ 3 h 56"/>
                <a:gd name="T14" fmla="*/ 10 w 30"/>
                <a:gd name="T15" fmla="*/ 12 h 56"/>
                <a:gd name="T16" fmla="*/ 0 w 30"/>
                <a:gd name="T17" fmla="*/ 12 h 56"/>
                <a:gd name="T18" fmla="*/ 0 w 30"/>
                <a:gd name="T19" fmla="*/ 19 h 56"/>
                <a:gd name="T20" fmla="*/ 10 w 30"/>
                <a:gd name="T21" fmla="*/ 19 h 56"/>
                <a:gd name="T22" fmla="*/ 10 w 30"/>
                <a:gd name="T23" fmla="*/ 44 h 56"/>
                <a:gd name="T24" fmla="*/ 23 w 30"/>
                <a:gd name="T25" fmla="*/ 56 h 56"/>
                <a:gd name="T26" fmla="*/ 30 w 30"/>
                <a:gd name="T27" fmla="*/ 55 h 56"/>
                <a:gd name="T28" fmla="*/ 30 w 30"/>
                <a:gd name="T29" fmla="*/ 48 h 56"/>
                <a:gd name="T30" fmla="*/ 24 w 30"/>
                <a:gd name="T31" fmla="*/ 50 h 56"/>
                <a:gd name="T32" fmla="*/ 18 w 30"/>
                <a:gd name="T33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56">
                  <a:moveTo>
                    <a:pt x="18" y="42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52"/>
                    <a:pt x="15" y="56"/>
                    <a:pt x="23" y="56"/>
                  </a:cubicBezTo>
                  <a:cubicBezTo>
                    <a:pt x="25" y="56"/>
                    <a:pt x="28" y="56"/>
                    <a:pt x="30" y="55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8" y="49"/>
                    <a:pt x="27" y="50"/>
                    <a:pt x="24" y="50"/>
                  </a:cubicBezTo>
                  <a:cubicBezTo>
                    <a:pt x="21" y="50"/>
                    <a:pt x="18" y="47"/>
                    <a:pt x="18" y="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A16BE5-1591-4C29-8DAE-9F0B6B7E9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1763" y="4910138"/>
              <a:ext cx="41275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53B474-3718-4540-9F84-E34CD844A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413" y="4911725"/>
              <a:ext cx="7938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CA4B05C-6B6C-45FE-9263-3CA1F663D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9051" y="4892675"/>
              <a:ext cx="46038" cy="68263"/>
            </a:xfrm>
            <a:custGeom>
              <a:avLst/>
              <a:gdLst>
                <a:gd name="T0" fmla="*/ 33 w 41"/>
                <a:gd name="T1" fmla="*/ 24 h 62"/>
                <a:gd name="T2" fmla="*/ 32 w 41"/>
                <a:gd name="T3" fmla="*/ 24 h 62"/>
                <a:gd name="T4" fmla="*/ 18 w 41"/>
                <a:gd name="T5" fmla="*/ 17 h 62"/>
                <a:gd name="T6" fmla="*/ 0 w 41"/>
                <a:gd name="T7" fmla="*/ 39 h 62"/>
                <a:gd name="T8" fmla="*/ 18 w 41"/>
                <a:gd name="T9" fmla="*/ 62 h 62"/>
                <a:gd name="T10" fmla="*/ 33 w 41"/>
                <a:gd name="T11" fmla="*/ 55 h 62"/>
                <a:gd name="T12" fmla="*/ 33 w 41"/>
                <a:gd name="T13" fmla="*/ 55 h 62"/>
                <a:gd name="T14" fmla="*/ 33 w 41"/>
                <a:gd name="T15" fmla="*/ 61 h 62"/>
                <a:gd name="T16" fmla="*/ 41 w 41"/>
                <a:gd name="T17" fmla="*/ 61 h 62"/>
                <a:gd name="T18" fmla="*/ 41 w 41"/>
                <a:gd name="T19" fmla="*/ 0 h 62"/>
                <a:gd name="T20" fmla="*/ 33 w 41"/>
                <a:gd name="T21" fmla="*/ 0 h 62"/>
                <a:gd name="T22" fmla="*/ 33 w 41"/>
                <a:gd name="T23" fmla="*/ 24 h 62"/>
                <a:gd name="T24" fmla="*/ 20 w 41"/>
                <a:gd name="T25" fmla="*/ 56 h 62"/>
                <a:gd name="T26" fmla="*/ 8 w 41"/>
                <a:gd name="T27" fmla="*/ 40 h 62"/>
                <a:gd name="T28" fmla="*/ 20 w 41"/>
                <a:gd name="T29" fmla="*/ 24 h 62"/>
                <a:gd name="T30" fmla="*/ 33 w 41"/>
                <a:gd name="T31" fmla="*/ 40 h 62"/>
                <a:gd name="T32" fmla="*/ 20 w 41"/>
                <a:gd name="T33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62">
                  <a:moveTo>
                    <a:pt x="33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0" y="20"/>
                    <a:pt x="26" y="17"/>
                    <a:pt x="18" y="17"/>
                  </a:cubicBezTo>
                  <a:cubicBezTo>
                    <a:pt x="6" y="17"/>
                    <a:pt x="0" y="28"/>
                    <a:pt x="0" y="39"/>
                  </a:cubicBezTo>
                  <a:cubicBezTo>
                    <a:pt x="0" y="51"/>
                    <a:pt x="5" y="62"/>
                    <a:pt x="18" y="62"/>
                  </a:cubicBezTo>
                  <a:cubicBezTo>
                    <a:pt x="26" y="62"/>
                    <a:pt x="31" y="58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4"/>
                  </a:lnTo>
                  <a:close/>
                  <a:moveTo>
                    <a:pt x="20" y="56"/>
                  </a:moveTo>
                  <a:cubicBezTo>
                    <a:pt x="12" y="56"/>
                    <a:pt x="8" y="46"/>
                    <a:pt x="8" y="40"/>
                  </a:cubicBezTo>
                  <a:cubicBezTo>
                    <a:pt x="8" y="32"/>
                    <a:pt x="11" y="24"/>
                    <a:pt x="20" y="24"/>
                  </a:cubicBezTo>
                  <a:cubicBezTo>
                    <a:pt x="29" y="24"/>
                    <a:pt x="33" y="32"/>
                    <a:pt x="33" y="40"/>
                  </a:cubicBezTo>
                  <a:cubicBezTo>
                    <a:pt x="33" y="47"/>
                    <a:pt x="29" y="56"/>
                    <a:pt x="20" y="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4F55FAD-5021-415F-B6D3-B3E784E60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4887913"/>
              <a:ext cx="33338" cy="71438"/>
            </a:xfrm>
            <a:custGeom>
              <a:avLst/>
              <a:gdLst>
                <a:gd name="T0" fmla="*/ 10 w 30"/>
                <a:gd name="T1" fmla="*/ 18 h 64"/>
                <a:gd name="T2" fmla="*/ 10 w 30"/>
                <a:gd name="T3" fmla="*/ 21 h 64"/>
                <a:gd name="T4" fmla="*/ 0 w 30"/>
                <a:gd name="T5" fmla="*/ 21 h 64"/>
                <a:gd name="T6" fmla="*/ 0 w 30"/>
                <a:gd name="T7" fmla="*/ 28 h 64"/>
                <a:gd name="T8" fmla="*/ 10 w 30"/>
                <a:gd name="T9" fmla="*/ 28 h 64"/>
                <a:gd name="T10" fmla="*/ 10 w 30"/>
                <a:gd name="T11" fmla="*/ 64 h 64"/>
                <a:gd name="T12" fmla="*/ 18 w 30"/>
                <a:gd name="T13" fmla="*/ 64 h 64"/>
                <a:gd name="T14" fmla="*/ 18 w 30"/>
                <a:gd name="T15" fmla="*/ 28 h 64"/>
                <a:gd name="T16" fmla="*/ 29 w 30"/>
                <a:gd name="T17" fmla="*/ 28 h 64"/>
                <a:gd name="T18" fmla="*/ 29 w 30"/>
                <a:gd name="T19" fmla="*/ 21 h 64"/>
                <a:gd name="T20" fmla="*/ 18 w 30"/>
                <a:gd name="T21" fmla="*/ 21 h 64"/>
                <a:gd name="T22" fmla="*/ 18 w 30"/>
                <a:gd name="T23" fmla="*/ 17 h 64"/>
                <a:gd name="T24" fmla="*/ 26 w 30"/>
                <a:gd name="T25" fmla="*/ 7 h 64"/>
                <a:gd name="T26" fmla="*/ 29 w 30"/>
                <a:gd name="T27" fmla="*/ 7 h 64"/>
                <a:gd name="T28" fmla="*/ 30 w 30"/>
                <a:gd name="T29" fmla="*/ 1 h 64"/>
                <a:gd name="T30" fmla="*/ 24 w 30"/>
                <a:gd name="T31" fmla="*/ 0 h 64"/>
                <a:gd name="T32" fmla="*/ 10 w 30"/>
                <a:gd name="T33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64">
                  <a:moveTo>
                    <a:pt x="10" y="18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1"/>
                    <a:pt x="19" y="7"/>
                    <a:pt x="26" y="7"/>
                  </a:cubicBezTo>
                  <a:cubicBezTo>
                    <a:pt x="27" y="7"/>
                    <a:pt x="28" y="7"/>
                    <a:pt x="29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6" y="0"/>
                    <a:pt x="24" y="0"/>
                  </a:cubicBezTo>
                  <a:cubicBezTo>
                    <a:pt x="13" y="0"/>
                    <a:pt x="10" y="7"/>
                    <a:pt x="10" y="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56D7F55-CEEA-4E63-8EB1-FB67E47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338" y="4910138"/>
              <a:ext cx="42863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7 w 38"/>
                <a:gd name="T5" fmla="*/ 8 h 44"/>
                <a:gd name="T6" fmla="*/ 7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7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DF19C17-DC59-400E-8F9F-B8103507CA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7013" y="4910138"/>
              <a:ext cx="41275" cy="50800"/>
            </a:xfrm>
            <a:custGeom>
              <a:avLst/>
              <a:gdLst>
                <a:gd name="T0" fmla="*/ 8 w 38"/>
                <a:gd name="T1" fmla="*/ 25 h 45"/>
                <a:gd name="T2" fmla="*/ 38 w 38"/>
                <a:gd name="T3" fmla="*/ 25 h 45"/>
                <a:gd name="T4" fmla="*/ 20 w 38"/>
                <a:gd name="T5" fmla="*/ 0 h 45"/>
                <a:gd name="T6" fmla="*/ 0 w 38"/>
                <a:gd name="T7" fmla="*/ 22 h 45"/>
                <a:gd name="T8" fmla="*/ 22 w 38"/>
                <a:gd name="T9" fmla="*/ 45 h 45"/>
                <a:gd name="T10" fmla="*/ 35 w 38"/>
                <a:gd name="T11" fmla="*/ 43 h 45"/>
                <a:gd name="T12" fmla="*/ 35 w 38"/>
                <a:gd name="T13" fmla="*/ 35 h 45"/>
                <a:gd name="T14" fmla="*/ 22 w 38"/>
                <a:gd name="T15" fmla="*/ 39 h 45"/>
                <a:gd name="T16" fmla="*/ 8 w 38"/>
                <a:gd name="T17" fmla="*/ 25 h 45"/>
                <a:gd name="T18" fmla="*/ 19 w 38"/>
                <a:gd name="T19" fmla="*/ 7 h 45"/>
                <a:gd name="T20" fmla="*/ 30 w 38"/>
                <a:gd name="T21" fmla="*/ 19 h 45"/>
                <a:gd name="T22" fmla="*/ 8 w 38"/>
                <a:gd name="T23" fmla="*/ 19 h 45"/>
                <a:gd name="T24" fmla="*/ 19 w 38"/>
                <a:gd name="T25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45">
                  <a:moveTo>
                    <a:pt x="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11"/>
                    <a:pt x="34" y="0"/>
                    <a:pt x="20" y="0"/>
                  </a:cubicBez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6" y="45"/>
                    <a:pt x="22" y="45"/>
                  </a:cubicBezTo>
                  <a:cubicBezTo>
                    <a:pt x="29" y="45"/>
                    <a:pt x="32" y="44"/>
                    <a:pt x="35" y="4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3" y="36"/>
                    <a:pt x="27" y="39"/>
                    <a:pt x="22" y="39"/>
                  </a:cubicBezTo>
                  <a:cubicBezTo>
                    <a:pt x="15" y="39"/>
                    <a:pt x="8" y="33"/>
                    <a:pt x="8" y="25"/>
                  </a:cubicBezTo>
                  <a:moveTo>
                    <a:pt x="19" y="7"/>
                  </a:moveTo>
                  <a:cubicBezTo>
                    <a:pt x="26" y="7"/>
                    <a:pt x="30" y="12"/>
                    <a:pt x="30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3"/>
                    <a:pt x="12" y="7"/>
                    <a:pt x="19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BE4FD34-76E4-4817-856A-25291FFDF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151" y="4910138"/>
              <a:ext cx="34925" cy="50800"/>
            </a:xfrm>
            <a:custGeom>
              <a:avLst/>
              <a:gdLst>
                <a:gd name="T0" fmla="*/ 22 w 31"/>
                <a:gd name="T1" fmla="*/ 39 h 45"/>
                <a:gd name="T2" fmla="*/ 8 w 31"/>
                <a:gd name="T3" fmla="*/ 23 h 45"/>
                <a:gd name="T4" fmla="*/ 22 w 31"/>
                <a:gd name="T5" fmla="*/ 7 h 45"/>
                <a:gd name="T6" fmla="*/ 30 w 31"/>
                <a:gd name="T7" fmla="*/ 9 h 45"/>
                <a:gd name="T8" fmla="*/ 31 w 31"/>
                <a:gd name="T9" fmla="*/ 2 h 45"/>
                <a:gd name="T10" fmla="*/ 22 w 31"/>
                <a:gd name="T11" fmla="*/ 0 h 45"/>
                <a:gd name="T12" fmla="*/ 0 w 31"/>
                <a:gd name="T13" fmla="*/ 23 h 45"/>
                <a:gd name="T14" fmla="*/ 22 w 31"/>
                <a:gd name="T15" fmla="*/ 45 h 45"/>
                <a:gd name="T16" fmla="*/ 31 w 31"/>
                <a:gd name="T17" fmla="*/ 44 h 45"/>
                <a:gd name="T18" fmla="*/ 31 w 31"/>
                <a:gd name="T19" fmla="*/ 36 h 45"/>
                <a:gd name="T20" fmla="*/ 22 w 31"/>
                <a:gd name="T21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2" y="39"/>
                  </a:moveTo>
                  <a:cubicBezTo>
                    <a:pt x="12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24" y="7"/>
                    <a:pt x="27" y="7"/>
                    <a:pt x="30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1"/>
                    <a:pt x="25" y="0"/>
                    <a:pt x="22" y="0"/>
                  </a:cubicBezTo>
                  <a:cubicBezTo>
                    <a:pt x="8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24" y="45"/>
                    <a:pt x="28" y="45"/>
                    <a:pt x="31" y="44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8" y="38"/>
                    <a:pt x="25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9D5A8928-CDCA-40A2-A3CA-6D07293EE4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6201" y="4910138"/>
              <a:ext cx="42863" cy="50800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3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9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9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9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3" y="45"/>
                  </a:cubicBezTo>
                  <a:cubicBezTo>
                    <a:pt x="30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9" y="33"/>
                    <a:pt x="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5" y="0"/>
                    <a:pt x="20" y="0"/>
                  </a:cubicBezTo>
                  <a:moveTo>
                    <a:pt x="9" y="19"/>
                  </a:moveTo>
                  <a:cubicBezTo>
                    <a:pt x="9" y="13"/>
                    <a:pt x="13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E130E9F1-D4F1-433E-9DE6-5AEFB869A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626" y="4894263"/>
              <a:ext cx="47625" cy="66675"/>
            </a:xfrm>
            <a:custGeom>
              <a:avLst/>
              <a:gdLst>
                <a:gd name="T0" fmla="*/ 31 w 44"/>
                <a:gd name="T1" fmla="*/ 53 h 60"/>
                <a:gd name="T2" fmla="*/ 8 w 44"/>
                <a:gd name="T3" fmla="*/ 30 h 60"/>
                <a:gd name="T4" fmla="*/ 31 w 44"/>
                <a:gd name="T5" fmla="*/ 7 h 60"/>
                <a:gd name="T6" fmla="*/ 43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0 w 44"/>
                <a:gd name="T15" fmla="*/ 60 h 60"/>
                <a:gd name="T16" fmla="*/ 44 w 44"/>
                <a:gd name="T17" fmla="*/ 58 h 60"/>
                <a:gd name="T18" fmla="*/ 43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8" y="53"/>
                    <a:pt x="8" y="44"/>
                    <a:pt x="8" y="30"/>
                  </a:cubicBezTo>
                  <a:cubicBezTo>
                    <a:pt x="8" y="17"/>
                    <a:pt x="17" y="7"/>
                    <a:pt x="31" y="7"/>
                  </a:cubicBezTo>
                  <a:cubicBezTo>
                    <a:pt x="35" y="7"/>
                    <a:pt x="39" y="8"/>
                    <a:pt x="43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39" y="0"/>
                    <a:pt x="35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2" y="60"/>
                    <a:pt x="30" y="60"/>
                  </a:cubicBezTo>
                  <a:cubicBezTo>
                    <a:pt x="34" y="60"/>
                    <a:pt x="39" y="60"/>
                    <a:pt x="44" y="5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B757CF8-C526-496C-8854-CA4FEFF5CE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601" y="4910138"/>
              <a:ext cx="49213" cy="50800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9 h 45"/>
                <a:gd name="T12" fmla="*/ 8 w 44"/>
                <a:gd name="T13" fmla="*/ 23 h 45"/>
                <a:gd name="T14" fmla="*/ 22 w 44"/>
                <a:gd name="T15" fmla="*/ 7 h 45"/>
                <a:gd name="T16" fmla="*/ 35 w 44"/>
                <a:gd name="T17" fmla="*/ 23 h 45"/>
                <a:gd name="T18" fmla="*/ 22 w 44"/>
                <a:gd name="T19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9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35" y="45"/>
                    <a:pt x="44" y="35"/>
                    <a:pt x="44" y="23"/>
                  </a:cubicBezTo>
                  <a:cubicBezTo>
                    <a:pt x="44" y="10"/>
                    <a:pt x="35" y="0"/>
                    <a:pt x="22" y="0"/>
                  </a:cubicBezTo>
                  <a:moveTo>
                    <a:pt x="22" y="39"/>
                  </a:moveTo>
                  <a:cubicBezTo>
                    <a:pt x="13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30" y="7"/>
                    <a:pt x="35" y="15"/>
                    <a:pt x="35" y="23"/>
                  </a:cubicBezTo>
                  <a:cubicBezTo>
                    <a:pt x="35" y="31"/>
                    <a:pt x="31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FE3AA74-49DD-419A-999D-C41745FFA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388" y="4806950"/>
              <a:ext cx="46038" cy="53975"/>
            </a:xfrm>
            <a:custGeom>
              <a:avLst/>
              <a:gdLst>
                <a:gd name="T0" fmla="*/ 26 w 42"/>
                <a:gd name="T1" fmla="*/ 0 h 48"/>
                <a:gd name="T2" fmla="*/ 11 w 42"/>
                <a:gd name="T3" fmla="*/ 8 h 48"/>
                <a:gd name="T4" fmla="*/ 11 w 42"/>
                <a:gd name="T5" fmla="*/ 8 h 48"/>
                <a:gd name="T6" fmla="*/ 11 w 42"/>
                <a:gd name="T7" fmla="*/ 1 h 48"/>
                <a:gd name="T8" fmla="*/ 0 w 42"/>
                <a:gd name="T9" fmla="*/ 1 h 48"/>
                <a:gd name="T10" fmla="*/ 0 w 42"/>
                <a:gd name="T11" fmla="*/ 48 h 48"/>
                <a:gd name="T12" fmla="*/ 12 w 42"/>
                <a:gd name="T13" fmla="*/ 48 h 48"/>
                <a:gd name="T14" fmla="*/ 12 w 42"/>
                <a:gd name="T15" fmla="*/ 25 h 48"/>
                <a:gd name="T16" fmla="*/ 22 w 42"/>
                <a:gd name="T17" fmla="*/ 10 h 48"/>
                <a:gd name="T18" fmla="*/ 30 w 42"/>
                <a:gd name="T19" fmla="*/ 23 h 48"/>
                <a:gd name="T20" fmla="*/ 30 w 42"/>
                <a:gd name="T21" fmla="*/ 48 h 48"/>
                <a:gd name="T22" fmla="*/ 42 w 42"/>
                <a:gd name="T23" fmla="*/ 48 h 48"/>
                <a:gd name="T24" fmla="*/ 42 w 42"/>
                <a:gd name="T25" fmla="*/ 18 h 48"/>
                <a:gd name="T26" fmla="*/ 26 w 42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8">
                  <a:moveTo>
                    <a:pt x="26" y="0"/>
                  </a:moveTo>
                  <a:cubicBezTo>
                    <a:pt x="20" y="0"/>
                    <a:pt x="15" y="2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19"/>
                    <a:pt x="13" y="10"/>
                    <a:pt x="22" y="10"/>
                  </a:cubicBezTo>
                  <a:cubicBezTo>
                    <a:pt x="30" y="10"/>
                    <a:pt x="30" y="17"/>
                    <a:pt x="30" y="23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8"/>
                    <a:pt x="37" y="0"/>
                    <a:pt x="2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0B9621F-D398-4B12-B4D7-012957E65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876" y="4806950"/>
              <a:ext cx="46038" cy="55563"/>
            </a:xfrm>
            <a:custGeom>
              <a:avLst/>
              <a:gdLst>
                <a:gd name="T0" fmla="*/ 24 w 43"/>
                <a:gd name="T1" fmla="*/ 49 h 49"/>
                <a:gd name="T2" fmla="*/ 40 w 43"/>
                <a:gd name="T3" fmla="*/ 45 h 49"/>
                <a:gd name="T4" fmla="*/ 40 w 43"/>
                <a:gd name="T5" fmla="*/ 35 h 49"/>
                <a:gd name="T6" fmla="*/ 25 w 43"/>
                <a:gd name="T7" fmla="*/ 40 h 49"/>
                <a:gd name="T8" fmla="*/ 11 w 43"/>
                <a:gd name="T9" fmla="*/ 28 h 49"/>
                <a:gd name="T10" fmla="*/ 43 w 43"/>
                <a:gd name="T11" fmla="*/ 28 h 49"/>
                <a:gd name="T12" fmla="*/ 21 w 43"/>
                <a:gd name="T13" fmla="*/ 0 h 49"/>
                <a:gd name="T14" fmla="*/ 0 w 43"/>
                <a:gd name="T15" fmla="*/ 25 h 49"/>
                <a:gd name="T16" fmla="*/ 24 w 43"/>
                <a:gd name="T17" fmla="*/ 49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4" y="49"/>
                  </a:move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moveTo>
                    <a:pt x="22" y="9"/>
                  </a:moveTo>
                  <a:cubicBezTo>
                    <a:pt x="29" y="9"/>
                    <a:pt x="31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8809E98-ACAE-47DB-A640-8842DB0B5B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0651" y="4806950"/>
              <a:ext cx="47625" cy="55563"/>
            </a:xfrm>
            <a:custGeom>
              <a:avLst/>
              <a:gdLst>
                <a:gd name="T0" fmla="*/ 40 w 43"/>
                <a:gd name="T1" fmla="*/ 45 h 49"/>
                <a:gd name="T2" fmla="*/ 40 w 43"/>
                <a:gd name="T3" fmla="*/ 35 h 49"/>
                <a:gd name="T4" fmla="*/ 25 w 43"/>
                <a:gd name="T5" fmla="*/ 40 h 49"/>
                <a:gd name="T6" fmla="*/ 11 w 43"/>
                <a:gd name="T7" fmla="*/ 28 h 49"/>
                <a:gd name="T8" fmla="*/ 43 w 43"/>
                <a:gd name="T9" fmla="*/ 28 h 49"/>
                <a:gd name="T10" fmla="*/ 21 w 43"/>
                <a:gd name="T11" fmla="*/ 0 h 49"/>
                <a:gd name="T12" fmla="*/ 0 w 43"/>
                <a:gd name="T13" fmla="*/ 25 h 49"/>
                <a:gd name="T14" fmla="*/ 24 w 43"/>
                <a:gd name="T15" fmla="*/ 49 h 49"/>
                <a:gd name="T16" fmla="*/ 40 w 43"/>
                <a:gd name="T17" fmla="*/ 45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40" y="4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moveTo>
                    <a:pt x="22" y="9"/>
                  </a:moveTo>
                  <a:cubicBezTo>
                    <a:pt x="29" y="9"/>
                    <a:pt x="32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07A6625-F329-40CA-A62C-90B393666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451" y="4789488"/>
              <a:ext cx="60325" cy="73025"/>
            </a:xfrm>
            <a:custGeom>
              <a:avLst/>
              <a:gdLst>
                <a:gd name="T0" fmla="*/ 34 w 54"/>
                <a:gd name="T1" fmla="*/ 65 h 65"/>
                <a:gd name="T2" fmla="*/ 54 w 54"/>
                <a:gd name="T3" fmla="*/ 61 h 65"/>
                <a:gd name="T4" fmla="*/ 54 w 54"/>
                <a:gd name="T5" fmla="*/ 28 h 65"/>
                <a:gd name="T6" fmla="*/ 29 w 54"/>
                <a:gd name="T7" fmla="*/ 28 h 65"/>
                <a:gd name="T8" fmla="*/ 29 w 54"/>
                <a:gd name="T9" fmla="*/ 38 h 65"/>
                <a:gd name="T10" fmla="*/ 42 w 54"/>
                <a:gd name="T11" fmla="*/ 38 h 65"/>
                <a:gd name="T12" fmla="*/ 42 w 54"/>
                <a:gd name="T13" fmla="*/ 54 h 65"/>
                <a:gd name="T14" fmla="*/ 34 w 54"/>
                <a:gd name="T15" fmla="*/ 55 h 65"/>
                <a:gd name="T16" fmla="*/ 13 w 54"/>
                <a:gd name="T17" fmla="*/ 32 h 65"/>
                <a:gd name="T18" fmla="*/ 36 w 54"/>
                <a:gd name="T19" fmla="*/ 10 h 65"/>
                <a:gd name="T20" fmla="*/ 52 w 54"/>
                <a:gd name="T21" fmla="*/ 13 h 65"/>
                <a:gd name="T22" fmla="*/ 53 w 54"/>
                <a:gd name="T23" fmla="*/ 3 h 65"/>
                <a:gd name="T24" fmla="*/ 34 w 54"/>
                <a:gd name="T25" fmla="*/ 0 h 65"/>
                <a:gd name="T26" fmla="*/ 0 w 54"/>
                <a:gd name="T27" fmla="*/ 33 h 65"/>
                <a:gd name="T28" fmla="*/ 34 w 54"/>
                <a:gd name="T2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65">
                  <a:moveTo>
                    <a:pt x="34" y="65"/>
                  </a:moveTo>
                  <a:cubicBezTo>
                    <a:pt x="41" y="65"/>
                    <a:pt x="48" y="63"/>
                    <a:pt x="54" y="6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0" y="54"/>
                    <a:pt x="38" y="55"/>
                    <a:pt x="34" y="55"/>
                  </a:cubicBezTo>
                  <a:cubicBezTo>
                    <a:pt x="21" y="55"/>
                    <a:pt x="13" y="45"/>
                    <a:pt x="13" y="32"/>
                  </a:cubicBezTo>
                  <a:cubicBezTo>
                    <a:pt x="13" y="20"/>
                    <a:pt x="21" y="10"/>
                    <a:pt x="36" y="10"/>
                  </a:cubicBezTo>
                  <a:cubicBezTo>
                    <a:pt x="41" y="10"/>
                    <a:pt x="47" y="11"/>
                    <a:pt x="52" y="1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7" y="1"/>
                    <a:pt x="42" y="0"/>
                    <a:pt x="34" y="0"/>
                  </a:cubicBezTo>
                  <a:cubicBezTo>
                    <a:pt x="13" y="0"/>
                    <a:pt x="0" y="12"/>
                    <a:pt x="0" y="33"/>
                  </a:cubicBezTo>
                  <a:cubicBezTo>
                    <a:pt x="0" y="54"/>
                    <a:pt x="14" y="65"/>
                    <a:pt x="34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CE18122-A97B-4930-A46F-05CEFF9D29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526" y="4806950"/>
              <a:ext cx="47625" cy="55563"/>
            </a:xfrm>
            <a:custGeom>
              <a:avLst/>
              <a:gdLst>
                <a:gd name="T0" fmla="*/ 39 w 43"/>
                <a:gd name="T1" fmla="*/ 35 h 49"/>
                <a:gd name="T2" fmla="*/ 24 w 43"/>
                <a:gd name="T3" fmla="*/ 40 h 49"/>
                <a:gd name="T4" fmla="*/ 11 w 43"/>
                <a:gd name="T5" fmla="*/ 28 h 49"/>
                <a:gd name="T6" fmla="*/ 43 w 43"/>
                <a:gd name="T7" fmla="*/ 28 h 49"/>
                <a:gd name="T8" fmla="*/ 21 w 43"/>
                <a:gd name="T9" fmla="*/ 0 h 49"/>
                <a:gd name="T10" fmla="*/ 0 w 43"/>
                <a:gd name="T11" fmla="*/ 25 h 49"/>
                <a:gd name="T12" fmla="*/ 24 w 43"/>
                <a:gd name="T13" fmla="*/ 49 h 49"/>
                <a:gd name="T14" fmla="*/ 39 w 43"/>
                <a:gd name="T15" fmla="*/ 45 h 49"/>
                <a:gd name="T16" fmla="*/ 39 w 43"/>
                <a:gd name="T17" fmla="*/ 35 h 49"/>
                <a:gd name="T18" fmla="*/ 22 w 43"/>
                <a:gd name="T19" fmla="*/ 9 h 49"/>
                <a:gd name="T20" fmla="*/ 31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39" y="35"/>
                  </a:move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8" y="49"/>
                    <a:pt x="24" y="49"/>
                  </a:cubicBezTo>
                  <a:cubicBezTo>
                    <a:pt x="30" y="49"/>
                    <a:pt x="35" y="47"/>
                    <a:pt x="39" y="45"/>
                  </a:cubicBezTo>
                  <a:lnTo>
                    <a:pt x="39" y="35"/>
                  </a:lnTo>
                  <a:close/>
                  <a:moveTo>
                    <a:pt x="22" y="9"/>
                  </a:moveTo>
                  <a:cubicBezTo>
                    <a:pt x="28" y="9"/>
                    <a:pt x="31" y="14"/>
                    <a:pt x="3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69E0FA1-9F5E-4877-A0EF-217B35F1C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363" y="4794250"/>
              <a:ext cx="34925" cy="68263"/>
            </a:xfrm>
            <a:custGeom>
              <a:avLst/>
              <a:gdLst>
                <a:gd name="T0" fmla="*/ 8 w 32"/>
                <a:gd name="T1" fmla="*/ 46 h 61"/>
                <a:gd name="T2" fmla="*/ 23 w 32"/>
                <a:gd name="T3" fmla="*/ 61 h 61"/>
                <a:gd name="T4" fmla="*/ 32 w 32"/>
                <a:gd name="T5" fmla="*/ 60 h 61"/>
                <a:gd name="T6" fmla="*/ 32 w 32"/>
                <a:gd name="T7" fmla="*/ 50 h 61"/>
                <a:gd name="T8" fmla="*/ 26 w 32"/>
                <a:gd name="T9" fmla="*/ 51 h 61"/>
                <a:gd name="T10" fmla="*/ 20 w 32"/>
                <a:gd name="T11" fmla="*/ 44 h 61"/>
                <a:gd name="T12" fmla="*/ 20 w 32"/>
                <a:gd name="T13" fmla="*/ 22 h 61"/>
                <a:gd name="T14" fmla="*/ 31 w 32"/>
                <a:gd name="T15" fmla="*/ 22 h 61"/>
                <a:gd name="T16" fmla="*/ 31 w 32"/>
                <a:gd name="T17" fmla="*/ 13 h 61"/>
                <a:gd name="T18" fmla="*/ 20 w 32"/>
                <a:gd name="T19" fmla="*/ 13 h 61"/>
                <a:gd name="T20" fmla="*/ 20 w 32"/>
                <a:gd name="T21" fmla="*/ 0 h 61"/>
                <a:gd name="T22" fmla="*/ 8 w 32"/>
                <a:gd name="T23" fmla="*/ 4 h 61"/>
                <a:gd name="T24" fmla="*/ 8 w 32"/>
                <a:gd name="T25" fmla="*/ 13 h 61"/>
                <a:gd name="T26" fmla="*/ 0 w 32"/>
                <a:gd name="T27" fmla="*/ 13 h 61"/>
                <a:gd name="T28" fmla="*/ 0 w 32"/>
                <a:gd name="T29" fmla="*/ 22 h 61"/>
                <a:gd name="T30" fmla="*/ 8 w 32"/>
                <a:gd name="T31" fmla="*/ 22 h 61"/>
                <a:gd name="T32" fmla="*/ 8 w 32"/>
                <a:gd name="T3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61">
                  <a:moveTo>
                    <a:pt x="8" y="46"/>
                  </a:moveTo>
                  <a:cubicBezTo>
                    <a:pt x="8" y="55"/>
                    <a:pt x="14" y="61"/>
                    <a:pt x="23" y="61"/>
                  </a:cubicBezTo>
                  <a:cubicBezTo>
                    <a:pt x="27" y="61"/>
                    <a:pt x="29" y="60"/>
                    <a:pt x="32" y="6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51"/>
                    <a:pt x="28" y="51"/>
                    <a:pt x="26" y="51"/>
                  </a:cubicBezTo>
                  <a:cubicBezTo>
                    <a:pt x="22" y="51"/>
                    <a:pt x="20" y="48"/>
                    <a:pt x="20" y="4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lnTo>
                    <a:pt x="8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FC21F-EEDD-4CC3-9912-1F263D2D0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838" y="4787900"/>
              <a:ext cx="14288" cy="11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F73E252-3F2A-491A-8A21-C1BB42D11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838" y="4808538"/>
              <a:ext cx="14288" cy="5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FF9C97A-CAA9-49FD-A000-8BE49081B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1" y="4787900"/>
              <a:ext cx="46038" cy="73025"/>
            </a:xfrm>
            <a:custGeom>
              <a:avLst/>
              <a:gdLst>
                <a:gd name="T0" fmla="*/ 9 w 29"/>
                <a:gd name="T1" fmla="*/ 30 h 46"/>
                <a:gd name="T2" fmla="*/ 9 w 29"/>
                <a:gd name="T3" fmla="*/ 30 h 46"/>
                <a:gd name="T4" fmla="*/ 19 w 29"/>
                <a:gd name="T5" fmla="*/ 46 h 46"/>
                <a:gd name="T6" fmla="*/ 29 w 29"/>
                <a:gd name="T7" fmla="*/ 46 h 46"/>
                <a:gd name="T8" fmla="*/ 16 w 29"/>
                <a:gd name="T9" fmla="*/ 28 h 46"/>
                <a:gd name="T10" fmla="*/ 28 w 29"/>
                <a:gd name="T11" fmla="*/ 13 h 46"/>
                <a:gd name="T12" fmla="*/ 18 w 29"/>
                <a:gd name="T13" fmla="*/ 13 h 46"/>
                <a:gd name="T14" fmla="*/ 9 w 29"/>
                <a:gd name="T15" fmla="*/ 26 h 46"/>
                <a:gd name="T16" fmla="*/ 9 w 29"/>
                <a:gd name="T17" fmla="*/ 26 h 46"/>
                <a:gd name="T18" fmla="*/ 9 w 29"/>
                <a:gd name="T19" fmla="*/ 0 h 46"/>
                <a:gd name="T20" fmla="*/ 0 w 29"/>
                <a:gd name="T21" fmla="*/ 0 h 46"/>
                <a:gd name="T22" fmla="*/ 0 w 29"/>
                <a:gd name="T23" fmla="*/ 46 h 46"/>
                <a:gd name="T24" fmla="*/ 9 w 29"/>
                <a:gd name="T25" fmla="*/ 46 h 46"/>
                <a:gd name="T26" fmla="*/ 9 w 29"/>
                <a:gd name="T27" fmla="*/ 3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46">
                  <a:moveTo>
                    <a:pt x="9" y="30"/>
                  </a:moveTo>
                  <a:lnTo>
                    <a:pt x="9" y="30"/>
                  </a:lnTo>
                  <a:lnTo>
                    <a:pt x="19" y="46"/>
                  </a:lnTo>
                  <a:lnTo>
                    <a:pt x="29" y="46"/>
                  </a:lnTo>
                  <a:lnTo>
                    <a:pt x="16" y="28"/>
                  </a:lnTo>
                  <a:lnTo>
                    <a:pt x="28" y="13"/>
                  </a:lnTo>
                  <a:lnTo>
                    <a:pt x="18" y="13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9" y="46"/>
                  </a:lnTo>
                  <a:lnTo>
                    <a:pt x="9" y="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36545FA1-D83D-4333-9052-56C8DF351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51" y="4806950"/>
              <a:ext cx="36513" cy="55563"/>
            </a:xfrm>
            <a:custGeom>
              <a:avLst/>
              <a:gdLst>
                <a:gd name="T0" fmla="*/ 12 w 33"/>
                <a:gd name="T1" fmla="*/ 14 h 49"/>
                <a:gd name="T2" fmla="*/ 19 w 33"/>
                <a:gd name="T3" fmla="*/ 9 h 49"/>
                <a:gd name="T4" fmla="*/ 30 w 33"/>
                <a:gd name="T5" fmla="*/ 11 h 49"/>
                <a:gd name="T6" fmla="*/ 31 w 33"/>
                <a:gd name="T7" fmla="*/ 2 h 49"/>
                <a:gd name="T8" fmla="*/ 18 w 33"/>
                <a:gd name="T9" fmla="*/ 0 h 49"/>
                <a:gd name="T10" fmla="*/ 0 w 33"/>
                <a:gd name="T11" fmla="*/ 15 h 49"/>
                <a:gd name="T12" fmla="*/ 21 w 33"/>
                <a:gd name="T13" fmla="*/ 34 h 49"/>
                <a:gd name="T14" fmla="*/ 13 w 33"/>
                <a:gd name="T15" fmla="*/ 40 h 49"/>
                <a:gd name="T16" fmla="*/ 1 w 33"/>
                <a:gd name="T17" fmla="*/ 37 h 49"/>
                <a:gd name="T18" fmla="*/ 0 w 33"/>
                <a:gd name="T19" fmla="*/ 47 h 49"/>
                <a:gd name="T20" fmla="*/ 14 w 33"/>
                <a:gd name="T21" fmla="*/ 49 h 49"/>
                <a:gd name="T22" fmla="*/ 33 w 33"/>
                <a:gd name="T23" fmla="*/ 34 h 49"/>
                <a:gd name="T24" fmla="*/ 12 w 33"/>
                <a:gd name="T25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49">
                  <a:moveTo>
                    <a:pt x="12" y="14"/>
                  </a:moveTo>
                  <a:cubicBezTo>
                    <a:pt x="12" y="10"/>
                    <a:pt x="16" y="9"/>
                    <a:pt x="19" y="9"/>
                  </a:cubicBezTo>
                  <a:cubicBezTo>
                    <a:pt x="24" y="9"/>
                    <a:pt x="26" y="10"/>
                    <a:pt x="30" y="1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7" y="1"/>
                    <a:pt x="23" y="0"/>
                    <a:pt x="18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31"/>
                    <a:pt x="21" y="25"/>
                    <a:pt x="21" y="34"/>
                  </a:cubicBezTo>
                  <a:cubicBezTo>
                    <a:pt x="21" y="39"/>
                    <a:pt x="16" y="40"/>
                    <a:pt x="13" y="40"/>
                  </a:cubicBezTo>
                  <a:cubicBezTo>
                    <a:pt x="9" y="40"/>
                    <a:pt x="5" y="39"/>
                    <a:pt x="1" y="3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" y="48"/>
                    <a:pt x="9" y="49"/>
                    <a:pt x="14" y="49"/>
                  </a:cubicBezTo>
                  <a:cubicBezTo>
                    <a:pt x="24" y="49"/>
                    <a:pt x="33" y="44"/>
                    <a:pt x="33" y="34"/>
                  </a:cubicBezTo>
                  <a:cubicBezTo>
                    <a:pt x="33" y="17"/>
                    <a:pt x="12" y="22"/>
                    <a:pt x="12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A073307-77B3-46E8-90E7-4B8A08DDCA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351" y="4791075"/>
              <a:ext cx="60325" cy="69850"/>
            </a:xfrm>
            <a:custGeom>
              <a:avLst/>
              <a:gdLst>
                <a:gd name="T0" fmla="*/ 54 w 54"/>
                <a:gd name="T1" fmla="*/ 31 h 63"/>
                <a:gd name="T2" fmla="*/ 18 w 54"/>
                <a:gd name="T3" fmla="*/ 0 h 63"/>
                <a:gd name="T4" fmla="*/ 0 w 54"/>
                <a:gd name="T5" fmla="*/ 0 h 63"/>
                <a:gd name="T6" fmla="*/ 0 w 54"/>
                <a:gd name="T7" fmla="*/ 63 h 63"/>
                <a:gd name="T8" fmla="*/ 18 w 54"/>
                <a:gd name="T9" fmla="*/ 63 h 63"/>
                <a:gd name="T10" fmla="*/ 54 w 54"/>
                <a:gd name="T11" fmla="*/ 31 h 63"/>
                <a:gd name="T12" fmla="*/ 20 w 54"/>
                <a:gd name="T13" fmla="*/ 53 h 63"/>
                <a:gd name="T14" fmla="*/ 13 w 54"/>
                <a:gd name="T15" fmla="*/ 53 h 63"/>
                <a:gd name="T16" fmla="*/ 13 w 54"/>
                <a:gd name="T17" fmla="*/ 10 h 63"/>
                <a:gd name="T18" fmla="*/ 20 w 54"/>
                <a:gd name="T19" fmla="*/ 10 h 63"/>
                <a:gd name="T20" fmla="*/ 41 w 54"/>
                <a:gd name="T21" fmla="*/ 31 h 63"/>
                <a:gd name="T22" fmla="*/ 20 w 54"/>
                <a:gd name="T23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63">
                  <a:moveTo>
                    <a:pt x="54" y="31"/>
                  </a:moveTo>
                  <a:cubicBezTo>
                    <a:pt x="54" y="6"/>
                    <a:pt x="37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37" y="63"/>
                    <a:pt x="54" y="56"/>
                    <a:pt x="54" y="31"/>
                  </a:cubicBezTo>
                  <a:moveTo>
                    <a:pt x="20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0" y="10"/>
                    <a:pt x="41" y="18"/>
                    <a:pt x="41" y="31"/>
                  </a:cubicBezTo>
                  <a:cubicBezTo>
                    <a:pt x="41" y="45"/>
                    <a:pt x="30" y="53"/>
                    <a:pt x="20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33CF6EE-AC44-4483-B781-2C5DCECE3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13" y="4808538"/>
              <a:ext cx="52388" cy="52388"/>
            </a:xfrm>
            <a:custGeom>
              <a:avLst/>
              <a:gdLst>
                <a:gd name="T0" fmla="*/ 33 w 33"/>
                <a:gd name="T1" fmla="*/ 0 h 33"/>
                <a:gd name="T2" fmla="*/ 25 w 33"/>
                <a:gd name="T3" fmla="*/ 0 h 33"/>
                <a:gd name="T4" fmla="*/ 17 w 33"/>
                <a:gd name="T5" fmla="*/ 24 h 33"/>
                <a:gd name="T6" fmla="*/ 17 w 33"/>
                <a:gd name="T7" fmla="*/ 24 h 33"/>
                <a:gd name="T8" fmla="*/ 9 w 33"/>
                <a:gd name="T9" fmla="*/ 0 h 33"/>
                <a:gd name="T10" fmla="*/ 0 w 33"/>
                <a:gd name="T11" fmla="*/ 0 h 33"/>
                <a:gd name="T12" fmla="*/ 12 w 33"/>
                <a:gd name="T13" fmla="*/ 33 h 33"/>
                <a:gd name="T14" fmla="*/ 21 w 33"/>
                <a:gd name="T15" fmla="*/ 33 h 33"/>
                <a:gd name="T16" fmla="*/ 33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33" y="0"/>
                  </a:moveTo>
                  <a:lnTo>
                    <a:pt x="25" y="0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9" y="0"/>
                  </a:lnTo>
                  <a:lnTo>
                    <a:pt x="0" y="0"/>
                  </a:lnTo>
                  <a:lnTo>
                    <a:pt x="12" y="33"/>
                  </a:lnTo>
                  <a:lnTo>
                    <a:pt x="21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E8F2A31-7236-4F04-9E80-AD1696053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76" y="4806950"/>
              <a:ext cx="39688" cy="55563"/>
            </a:xfrm>
            <a:custGeom>
              <a:avLst/>
              <a:gdLst>
                <a:gd name="T0" fmla="*/ 23 w 35"/>
                <a:gd name="T1" fmla="*/ 49 h 49"/>
                <a:gd name="T2" fmla="*/ 35 w 35"/>
                <a:gd name="T3" fmla="*/ 47 h 49"/>
                <a:gd name="T4" fmla="*/ 34 w 35"/>
                <a:gd name="T5" fmla="*/ 37 h 49"/>
                <a:gd name="T6" fmla="*/ 25 w 35"/>
                <a:gd name="T7" fmla="*/ 39 h 49"/>
                <a:gd name="T8" fmla="*/ 13 w 35"/>
                <a:gd name="T9" fmla="*/ 24 h 49"/>
                <a:gd name="T10" fmla="*/ 25 w 35"/>
                <a:gd name="T11" fmla="*/ 10 h 49"/>
                <a:gd name="T12" fmla="*/ 33 w 35"/>
                <a:gd name="T13" fmla="*/ 11 h 49"/>
                <a:gd name="T14" fmla="*/ 34 w 35"/>
                <a:gd name="T15" fmla="*/ 2 h 49"/>
                <a:gd name="T16" fmla="*/ 22 w 35"/>
                <a:gd name="T17" fmla="*/ 0 h 49"/>
                <a:gd name="T18" fmla="*/ 0 w 35"/>
                <a:gd name="T19" fmla="*/ 24 h 49"/>
                <a:gd name="T20" fmla="*/ 23 w 35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9">
                  <a:moveTo>
                    <a:pt x="23" y="49"/>
                  </a:moveTo>
                  <a:cubicBezTo>
                    <a:pt x="28" y="49"/>
                    <a:pt x="31" y="48"/>
                    <a:pt x="35" y="4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8" y="39"/>
                    <a:pt x="25" y="39"/>
                  </a:cubicBezTo>
                  <a:cubicBezTo>
                    <a:pt x="17" y="39"/>
                    <a:pt x="13" y="33"/>
                    <a:pt x="13" y="24"/>
                  </a:cubicBezTo>
                  <a:cubicBezTo>
                    <a:pt x="13" y="16"/>
                    <a:pt x="17" y="10"/>
                    <a:pt x="25" y="10"/>
                  </a:cubicBezTo>
                  <a:cubicBezTo>
                    <a:pt x="28" y="10"/>
                    <a:pt x="31" y="10"/>
                    <a:pt x="33" y="1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1" y="1"/>
                    <a:pt x="27" y="0"/>
                    <a:pt x="22" y="0"/>
                  </a:cubicBezTo>
                  <a:cubicBezTo>
                    <a:pt x="8" y="0"/>
                    <a:pt x="0" y="11"/>
                    <a:pt x="0" y="24"/>
                  </a:cubicBezTo>
                  <a:cubicBezTo>
                    <a:pt x="0" y="38"/>
                    <a:pt x="8" y="49"/>
                    <a:pt x="23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0FF27A2-3B53-4E3A-9519-BBB1AD29D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3" y="4787900"/>
              <a:ext cx="12700" cy="11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2EEFDBE-A94D-416F-9314-29493386E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4713" y="4806950"/>
              <a:ext cx="47625" cy="55563"/>
            </a:xfrm>
            <a:custGeom>
              <a:avLst/>
              <a:gdLst>
                <a:gd name="T0" fmla="*/ 22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5 w 43"/>
                <a:gd name="T11" fmla="*/ 40 h 49"/>
                <a:gd name="T12" fmla="*/ 12 w 43"/>
                <a:gd name="T13" fmla="*/ 28 h 49"/>
                <a:gd name="T14" fmla="*/ 43 w 43"/>
                <a:gd name="T15" fmla="*/ 28 h 49"/>
                <a:gd name="T16" fmla="*/ 22 w 43"/>
                <a:gd name="T17" fmla="*/ 0 h 49"/>
                <a:gd name="T18" fmla="*/ 12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2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2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8"/>
                    <a:pt x="31" y="40"/>
                    <a:pt x="25" y="40"/>
                  </a:cubicBezTo>
                  <a:cubicBezTo>
                    <a:pt x="17" y="40"/>
                    <a:pt x="12" y="36"/>
                    <a:pt x="1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9" y="0"/>
                    <a:pt x="22" y="0"/>
                  </a:cubicBezTo>
                  <a:moveTo>
                    <a:pt x="12" y="20"/>
                  </a:moveTo>
                  <a:cubicBezTo>
                    <a:pt x="12" y="14"/>
                    <a:pt x="16" y="9"/>
                    <a:pt x="22" y="9"/>
                  </a:cubicBezTo>
                  <a:cubicBezTo>
                    <a:pt x="29" y="9"/>
                    <a:pt x="32" y="14"/>
                    <a:pt x="32" y="20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B08240E-B9B7-4272-A4C8-529FD8717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4806950"/>
              <a:ext cx="30163" cy="53975"/>
            </a:xfrm>
            <a:custGeom>
              <a:avLst/>
              <a:gdLst>
                <a:gd name="T0" fmla="*/ 22 w 28"/>
                <a:gd name="T1" fmla="*/ 12 h 48"/>
                <a:gd name="T2" fmla="*/ 28 w 28"/>
                <a:gd name="T3" fmla="*/ 13 h 48"/>
                <a:gd name="T4" fmla="*/ 28 w 28"/>
                <a:gd name="T5" fmla="*/ 1 h 48"/>
                <a:gd name="T6" fmla="*/ 24 w 28"/>
                <a:gd name="T7" fmla="*/ 0 h 48"/>
                <a:gd name="T8" fmla="*/ 11 w 28"/>
                <a:gd name="T9" fmla="*/ 12 h 48"/>
                <a:gd name="T10" fmla="*/ 11 w 28"/>
                <a:gd name="T11" fmla="*/ 12 h 48"/>
                <a:gd name="T12" fmla="*/ 11 w 28"/>
                <a:gd name="T13" fmla="*/ 1 h 48"/>
                <a:gd name="T14" fmla="*/ 0 w 28"/>
                <a:gd name="T15" fmla="*/ 1 h 48"/>
                <a:gd name="T16" fmla="*/ 0 w 28"/>
                <a:gd name="T17" fmla="*/ 48 h 48"/>
                <a:gd name="T18" fmla="*/ 12 w 28"/>
                <a:gd name="T19" fmla="*/ 48 h 48"/>
                <a:gd name="T20" fmla="*/ 12 w 28"/>
                <a:gd name="T21" fmla="*/ 31 h 48"/>
                <a:gd name="T22" fmla="*/ 22 w 28"/>
                <a:gd name="T23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8">
                  <a:moveTo>
                    <a:pt x="22" y="12"/>
                  </a:moveTo>
                  <a:cubicBezTo>
                    <a:pt x="24" y="12"/>
                    <a:pt x="26" y="12"/>
                    <a:pt x="28" y="1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7" y="0"/>
                    <a:pt x="12" y="8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24"/>
                    <a:pt x="12" y="12"/>
                    <a:pt x="22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A033DF77-9D9F-4577-9F39-7115B8E1EB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7613" y="4806950"/>
              <a:ext cx="46038" cy="55563"/>
            </a:xfrm>
            <a:custGeom>
              <a:avLst/>
              <a:gdLst>
                <a:gd name="T0" fmla="*/ 21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4 w 43"/>
                <a:gd name="T11" fmla="*/ 40 h 49"/>
                <a:gd name="T12" fmla="*/ 11 w 43"/>
                <a:gd name="T13" fmla="*/ 28 h 49"/>
                <a:gd name="T14" fmla="*/ 43 w 43"/>
                <a:gd name="T15" fmla="*/ 28 h 49"/>
                <a:gd name="T16" fmla="*/ 21 w 43"/>
                <a:gd name="T17" fmla="*/ 0 h 49"/>
                <a:gd name="T18" fmla="*/ 11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1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1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0" y="49"/>
                    <a:pt x="35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moveTo>
                    <a:pt x="11" y="20"/>
                  </a:moveTo>
                  <a:cubicBezTo>
                    <a:pt x="12" y="14"/>
                    <a:pt x="15" y="9"/>
                    <a:pt x="22" y="9"/>
                  </a:cubicBezTo>
                  <a:cubicBezTo>
                    <a:pt x="29" y="9"/>
                    <a:pt x="31" y="14"/>
                    <a:pt x="32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705759C-E06A-49A5-B3B6-7930060A3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3" y="4808538"/>
              <a:ext cx="12700" cy="5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28F2E459-5AFD-40FC-A8C9-C832BDA09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851" y="4810125"/>
              <a:ext cx="50800" cy="50800"/>
            </a:xfrm>
            <a:custGeom>
              <a:avLst/>
              <a:gdLst>
                <a:gd name="T0" fmla="*/ 32 w 32"/>
                <a:gd name="T1" fmla="*/ 14 h 32"/>
                <a:gd name="T2" fmla="*/ 19 w 32"/>
                <a:gd name="T3" fmla="*/ 14 h 32"/>
                <a:gd name="T4" fmla="*/ 19 w 32"/>
                <a:gd name="T5" fmla="*/ 0 h 32"/>
                <a:gd name="T6" fmla="*/ 14 w 32"/>
                <a:gd name="T7" fmla="*/ 0 h 32"/>
                <a:gd name="T8" fmla="*/ 14 w 32"/>
                <a:gd name="T9" fmla="*/ 14 h 32"/>
                <a:gd name="T10" fmla="*/ 0 w 32"/>
                <a:gd name="T11" fmla="*/ 14 h 32"/>
                <a:gd name="T12" fmla="*/ 0 w 32"/>
                <a:gd name="T13" fmla="*/ 18 h 32"/>
                <a:gd name="T14" fmla="*/ 14 w 32"/>
                <a:gd name="T15" fmla="*/ 18 h 32"/>
                <a:gd name="T16" fmla="*/ 14 w 32"/>
                <a:gd name="T17" fmla="*/ 32 h 32"/>
                <a:gd name="T18" fmla="*/ 19 w 32"/>
                <a:gd name="T19" fmla="*/ 32 h 32"/>
                <a:gd name="T20" fmla="*/ 19 w 32"/>
                <a:gd name="T21" fmla="*/ 18 h 32"/>
                <a:gd name="T22" fmla="*/ 32 w 32"/>
                <a:gd name="T23" fmla="*/ 18 h 32"/>
                <a:gd name="T24" fmla="*/ 32 w 32"/>
                <a:gd name="T25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2">
                  <a:moveTo>
                    <a:pt x="32" y="14"/>
                  </a:moveTo>
                  <a:lnTo>
                    <a:pt x="19" y="14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14" y="32"/>
                  </a:lnTo>
                  <a:lnTo>
                    <a:pt x="19" y="32"/>
                  </a:lnTo>
                  <a:lnTo>
                    <a:pt x="19" y="18"/>
                  </a:lnTo>
                  <a:lnTo>
                    <a:pt x="32" y="18"/>
                  </a:lnTo>
                  <a:lnTo>
                    <a:pt x="32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208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ildplatzhalter 9">
            <a:extLst>
              <a:ext uri="{FF2B5EF4-FFF2-40B4-BE49-F238E27FC236}">
                <a16:creationId xmlns:a16="http://schemas.microsoft.com/office/drawing/2014/main" id="{9E2BEA40-08C6-4819-B05E-16866CDC4D7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9113" y="0"/>
            <a:ext cx="6084887" cy="5143500"/>
          </a:xfrm>
          <a:blipFill>
            <a:blip r:embed="rId2"/>
            <a:stretch>
              <a:fillRect l="-34021" r="-31865" b="-32"/>
            </a:stretch>
          </a:blipFill>
          <a:effectLst/>
        </p:spPr>
        <p:txBody>
          <a:bodyPr lIns="72000"/>
          <a:lstStyle>
            <a:lvl1pPr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901B1FF2-15DB-4C42-BD66-BA343CDDA4AB}"/>
              </a:ext>
            </a:extLst>
          </p:cNvPr>
          <p:cNvSpPr/>
          <p:nvPr userDrawn="1"/>
        </p:nvSpPr>
        <p:spPr>
          <a:xfrm>
            <a:off x="1" y="0"/>
            <a:ext cx="3059111" cy="5143500"/>
          </a:xfrm>
          <a:prstGeom prst="rect">
            <a:avLst/>
          </a:prstGeom>
          <a:solidFill>
            <a:srgbClr val="00004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5754EA7F-196E-4845-9BBF-029996ED4B74}"/>
              </a:ext>
            </a:extLst>
          </p:cNvPr>
          <p:cNvSpPr/>
          <p:nvPr/>
        </p:nvSpPr>
        <p:spPr>
          <a:xfrm>
            <a:off x="1" y="0"/>
            <a:ext cx="3059111" cy="5143500"/>
          </a:xfrm>
          <a:prstGeom prst="rect">
            <a:avLst/>
          </a:prstGeom>
          <a:solidFill>
            <a:srgbClr val="00004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643515D8-50B7-4B15-A3AB-11472C92F6D3}"/>
              </a:ext>
            </a:extLst>
          </p:cNvPr>
          <p:cNvSpPr/>
          <p:nvPr/>
        </p:nvSpPr>
        <p:spPr>
          <a:xfrm>
            <a:off x="1" y="0"/>
            <a:ext cx="3059111" cy="5143500"/>
          </a:xfrm>
          <a:prstGeom prst="rect">
            <a:avLst/>
          </a:prstGeom>
          <a:solidFill>
            <a:srgbClr val="00004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FB985F2-CD0F-4234-BFEB-2CF97CC3EDC0}"/>
              </a:ext>
            </a:extLst>
          </p:cNvPr>
          <p:cNvSpPr/>
          <p:nvPr/>
        </p:nvSpPr>
        <p:spPr>
          <a:xfrm>
            <a:off x="1" y="0"/>
            <a:ext cx="3059111" cy="5143500"/>
          </a:xfrm>
          <a:prstGeom prst="rect">
            <a:avLst/>
          </a:prstGeom>
          <a:solidFill>
            <a:srgbClr val="00004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A9E37-245C-44AB-AF4F-23393953CD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6310" y="1359741"/>
            <a:ext cx="5755554" cy="2022298"/>
          </a:xfrm>
          <a:noFill/>
        </p:spPr>
        <p:txBody>
          <a:bodyPr lIns="0" rIns="0" anchor="b">
            <a:noAutofit/>
          </a:bodyPr>
          <a:lstStyle>
            <a:lvl1pPr algn="l">
              <a:lnSpc>
                <a:spcPts val="50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</a:t>
            </a:r>
            <a:br>
              <a:rPr lang="en-US" noProof="0" dirty="0"/>
            </a:br>
            <a:r>
              <a:rPr lang="en-US" noProof="0" dirty="0"/>
              <a:t>Arial, 46 pt.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397891-AF66-451B-860E-D92CA8BC08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6309" y="3476125"/>
            <a:ext cx="5755554" cy="1177370"/>
          </a:xfrm>
          <a:noFill/>
        </p:spPr>
        <p:txBody>
          <a:bodyPr lIns="0" rIns="0">
            <a:noAutofit/>
          </a:bodyPr>
          <a:lstStyle>
            <a:lvl1pPr marL="0" indent="0" algn="l">
              <a:lnSpc>
                <a:spcPts val="2600"/>
              </a:lnSpc>
              <a:buNone/>
              <a:defRPr sz="2200">
                <a:solidFill>
                  <a:schemeClr val="bg1"/>
                </a:solidFill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noProof="0" dirty="0"/>
              <a:t>Date, place</a:t>
            </a:r>
          </a:p>
        </p:txBody>
      </p: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FFFB5EC6-9E42-4D67-BEC7-F5EFD1E2825A}"/>
              </a:ext>
            </a:extLst>
          </p:cNvPr>
          <p:cNvGrpSpPr/>
          <p:nvPr/>
        </p:nvGrpSpPr>
        <p:grpSpPr>
          <a:xfrm>
            <a:off x="179388" y="4714875"/>
            <a:ext cx="1431925" cy="323850"/>
            <a:chOff x="179388" y="4714875"/>
            <a:chExt cx="1431925" cy="323850"/>
          </a:xfrm>
        </p:grpSpPr>
        <p:sp>
          <p:nvSpPr>
            <p:cNvPr id="134" name="AutoShape 3">
              <a:extLst>
                <a:ext uri="{FF2B5EF4-FFF2-40B4-BE49-F238E27FC236}">
                  <a16:creationId xmlns:a16="http://schemas.microsoft.com/office/drawing/2014/main" id="{04FCB09A-DDE4-4F1C-AB53-D85733B52DF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9388" y="4714875"/>
              <a:ext cx="14319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5">
              <a:extLst>
                <a:ext uri="{FF2B5EF4-FFF2-40B4-BE49-F238E27FC236}">
                  <a16:creationId xmlns:a16="http://schemas.microsoft.com/office/drawing/2014/main" id="{33C9F79B-70DB-4B9C-BC5A-1C7F232A15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413" y="4787900"/>
              <a:ext cx="354013" cy="177800"/>
            </a:xfrm>
            <a:custGeom>
              <a:avLst/>
              <a:gdLst>
                <a:gd name="T0" fmla="*/ 241 w 321"/>
                <a:gd name="T1" fmla="*/ 0 h 160"/>
                <a:gd name="T2" fmla="*/ 146 w 321"/>
                <a:gd name="T3" fmla="*/ 0 h 160"/>
                <a:gd name="T4" fmla="*/ 146 w 321"/>
                <a:gd name="T5" fmla="*/ 66 h 160"/>
                <a:gd name="T6" fmla="*/ 80 w 321"/>
                <a:gd name="T7" fmla="*/ 66 h 160"/>
                <a:gd name="T8" fmla="*/ 80 w 321"/>
                <a:gd name="T9" fmla="*/ 94 h 160"/>
                <a:gd name="T10" fmla="*/ 146 w 321"/>
                <a:gd name="T11" fmla="*/ 94 h 160"/>
                <a:gd name="T12" fmla="*/ 146 w 321"/>
                <a:gd name="T13" fmla="*/ 132 h 160"/>
                <a:gd name="T14" fmla="*/ 80 w 321"/>
                <a:gd name="T15" fmla="*/ 132 h 160"/>
                <a:gd name="T16" fmla="*/ 28 w 321"/>
                <a:gd name="T17" fmla="*/ 80 h 160"/>
                <a:gd name="T18" fmla="*/ 80 w 321"/>
                <a:gd name="T19" fmla="*/ 28 h 160"/>
                <a:gd name="T20" fmla="*/ 113 w 321"/>
                <a:gd name="T21" fmla="*/ 28 h 160"/>
                <a:gd name="T22" fmla="*/ 113 w 321"/>
                <a:gd name="T23" fmla="*/ 0 h 160"/>
                <a:gd name="T24" fmla="*/ 80 w 321"/>
                <a:gd name="T25" fmla="*/ 0 h 160"/>
                <a:gd name="T26" fmla="*/ 0 w 321"/>
                <a:gd name="T27" fmla="*/ 80 h 160"/>
                <a:gd name="T28" fmla="*/ 80 w 321"/>
                <a:gd name="T29" fmla="*/ 160 h 160"/>
                <a:gd name="T30" fmla="*/ 241 w 321"/>
                <a:gd name="T31" fmla="*/ 160 h 160"/>
                <a:gd name="T32" fmla="*/ 321 w 321"/>
                <a:gd name="T33" fmla="*/ 80 h 160"/>
                <a:gd name="T34" fmla="*/ 241 w 321"/>
                <a:gd name="T35" fmla="*/ 0 h 160"/>
                <a:gd name="T36" fmla="*/ 241 w 321"/>
                <a:gd name="T37" fmla="*/ 132 h 160"/>
                <a:gd name="T38" fmla="*/ 175 w 321"/>
                <a:gd name="T39" fmla="*/ 132 h 160"/>
                <a:gd name="T40" fmla="*/ 175 w 321"/>
                <a:gd name="T41" fmla="*/ 94 h 160"/>
                <a:gd name="T42" fmla="*/ 241 w 321"/>
                <a:gd name="T43" fmla="*/ 94 h 160"/>
                <a:gd name="T44" fmla="*/ 241 w 321"/>
                <a:gd name="T45" fmla="*/ 66 h 160"/>
                <a:gd name="T46" fmla="*/ 175 w 321"/>
                <a:gd name="T47" fmla="*/ 66 h 160"/>
                <a:gd name="T48" fmla="*/ 175 w 321"/>
                <a:gd name="T49" fmla="*/ 28 h 160"/>
                <a:gd name="T50" fmla="*/ 241 w 321"/>
                <a:gd name="T51" fmla="*/ 28 h 160"/>
                <a:gd name="T52" fmla="*/ 292 w 321"/>
                <a:gd name="T53" fmla="*/ 80 h 160"/>
                <a:gd name="T54" fmla="*/ 241 w 321"/>
                <a:gd name="T55" fmla="*/ 1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1" h="160">
                  <a:moveTo>
                    <a:pt x="241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132"/>
                    <a:pt x="146" y="132"/>
                    <a:pt x="14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52" y="132"/>
                    <a:pt x="28" y="108"/>
                    <a:pt x="28" y="80"/>
                  </a:cubicBezTo>
                  <a:cubicBezTo>
                    <a:pt x="28" y="51"/>
                    <a:pt x="52" y="28"/>
                    <a:pt x="80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5"/>
                    <a:pt x="0" y="80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85" y="160"/>
                    <a:pt x="321" y="124"/>
                    <a:pt x="321" y="80"/>
                  </a:cubicBezTo>
                  <a:cubicBezTo>
                    <a:pt x="321" y="35"/>
                    <a:pt x="285" y="0"/>
                    <a:pt x="241" y="0"/>
                  </a:cubicBezTo>
                  <a:moveTo>
                    <a:pt x="241" y="132"/>
                  </a:moveTo>
                  <a:cubicBezTo>
                    <a:pt x="175" y="132"/>
                    <a:pt x="175" y="132"/>
                    <a:pt x="175" y="132"/>
                  </a:cubicBezTo>
                  <a:cubicBezTo>
                    <a:pt x="175" y="94"/>
                    <a:pt x="175" y="94"/>
                    <a:pt x="175" y="94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69" y="28"/>
                    <a:pt x="292" y="51"/>
                    <a:pt x="292" y="80"/>
                  </a:cubicBezTo>
                  <a:cubicBezTo>
                    <a:pt x="292" y="108"/>
                    <a:pt x="269" y="132"/>
                    <a:pt x="241" y="13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6">
              <a:extLst>
                <a:ext uri="{FF2B5EF4-FFF2-40B4-BE49-F238E27FC236}">
                  <a16:creationId xmlns:a16="http://schemas.microsoft.com/office/drawing/2014/main" id="{3AC34B92-8F17-49DF-9BD6-0995252BC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638" y="4892675"/>
              <a:ext cx="9525" cy="9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7">
              <a:extLst>
                <a:ext uri="{FF2B5EF4-FFF2-40B4-BE49-F238E27FC236}">
                  <a16:creationId xmlns:a16="http://schemas.microsoft.com/office/drawing/2014/main" id="{7AD1E951-11FF-445C-A808-00DD37D8A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413" y="4892675"/>
              <a:ext cx="9525" cy="9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2A29A75C-72FD-47AB-A8F6-C07D1BA54C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938" y="4910138"/>
              <a:ext cx="42863" cy="50800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2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8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8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8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2" y="45"/>
                  </a:cubicBezTo>
                  <a:cubicBezTo>
                    <a:pt x="29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8" y="33"/>
                    <a:pt x="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4" y="0"/>
                    <a:pt x="20" y="0"/>
                  </a:cubicBezTo>
                  <a:moveTo>
                    <a:pt x="8" y="19"/>
                  </a:moveTo>
                  <a:cubicBezTo>
                    <a:pt x="9" y="13"/>
                    <a:pt x="12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9">
              <a:extLst>
                <a:ext uri="{FF2B5EF4-FFF2-40B4-BE49-F238E27FC236}">
                  <a16:creationId xmlns:a16="http://schemas.microsoft.com/office/drawing/2014/main" id="{49FCCEE6-4FF8-4A38-99B4-BA99E02D6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226" y="4911725"/>
              <a:ext cx="7938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00282376-0127-4F2B-B2A1-DBCF6DF2C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451" y="4894263"/>
              <a:ext cx="49213" cy="66675"/>
            </a:xfrm>
            <a:custGeom>
              <a:avLst/>
              <a:gdLst>
                <a:gd name="T0" fmla="*/ 31 w 44"/>
                <a:gd name="T1" fmla="*/ 53 h 60"/>
                <a:gd name="T2" fmla="*/ 9 w 44"/>
                <a:gd name="T3" fmla="*/ 30 h 60"/>
                <a:gd name="T4" fmla="*/ 32 w 44"/>
                <a:gd name="T5" fmla="*/ 7 h 60"/>
                <a:gd name="T6" fmla="*/ 44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1 w 44"/>
                <a:gd name="T15" fmla="*/ 60 h 60"/>
                <a:gd name="T16" fmla="*/ 44 w 44"/>
                <a:gd name="T17" fmla="*/ 58 h 60"/>
                <a:gd name="T18" fmla="*/ 44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9" y="53"/>
                    <a:pt x="9" y="44"/>
                    <a:pt x="9" y="30"/>
                  </a:cubicBezTo>
                  <a:cubicBezTo>
                    <a:pt x="9" y="17"/>
                    <a:pt x="18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0" y="0"/>
                    <a:pt x="36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3" y="60"/>
                    <a:pt x="31" y="60"/>
                  </a:cubicBezTo>
                  <a:cubicBezTo>
                    <a:pt x="35" y="60"/>
                    <a:pt x="40" y="60"/>
                    <a:pt x="44" y="5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1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B1751697-3554-48C6-B583-500FD7E79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013" y="4910138"/>
              <a:ext cx="44450" cy="71438"/>
            </a:xfrm>
            <a:custGeom>
              <a:avLst/>
              <a:gdLst>
                <a:gd name="T0" fmla="*/ 33 w 40"/>
                <a:gd name="T1" fmla="*/ 8 h 63"/>
                <a:gd name="T2" fmla="*/ 33 w 40"/>
                <a:gd name="T3" fmla="*/ 8 h 63"/>
                <a:gd name="T4" fmla="*/ 19 w 40"/>
                <a:gd name="T5" fmla="*/ 0 h 63"/>
                <a:gd name="T6" fmla="*/ 0 w 40"/>
                <a:gd name="T7" fmla="*/ 23 h 63"/>
                <a:gd name="T8" fmla="*/ 18 w 40"/>
                <a:gd name="T9" fmla="*/ 44 h 63"/>
                <a:gd name="T10" fmla="*/ 32 w 40"/>
                <a:gd name="T11" fmla="*/ 38 h 63"/>
                <a:gd name="T12" fmla="*/ 32 w 40"/>
                <a:gd name="T13" fmla="*/ 38 h 63"/>
                <a:gd name="T14" fmla="*/ 32 w 40"/>
                <a:gd name="T15" fmla="*/ 42 h 63"/>
                <a:gd name="T16" fmla="*/ 19 w 40"/>
                <a:gd name="T17" fmla="*/ 57 h 63"/>
                <a:gd name="T18" fmla="*/ 4 w 40"/>
                <a:gd name="T19" fmla="*/ 53 h 63"/>
                <a:gd name="T20" fmla="*/ 3 w 40"/>
                <a:gd name="T21" fmla="*/ 60 h 63"/>
                <a:gd name="T22" fmla="*/ 18 w 40"/>
                <a:gd name="T23" fmla="*/ 63 h 63"/>
                <a:gd name="T24" fmla="*/ 40 w 40"/>
                <a:gd name="T25" fmla="*/ 42 h 63"/>
                <a:gd name="T26" fmla="*/ 40 w 40"/>
                <a:gd name="T27" fmla="*/ 1 h 63"/>
                <a:gd name="T28" fmla="*/ 33 w 40"/>
                <a:gd name="T29" fmla="*/ 1 h 63"/>
                <a:gd name="T30" fmla="*/ 33 w 40"/>
                <a:gd name="T31" fmla="*/ 8 h 63"/>
                <a:gd name="T32" fmla="*/ 20 w 40"/>
                <a:gd name="T33" fmla="*/ 38 h 63"/>
                <a:gd name="T34" fmla="*/ 8 w 40"/>
                <a:gd name="T35" fmla="*/ 23 h 63"/>
                <a:gd name="T36" fmla="*/ 20 w 40"/>
                <a:gd name="T37" fmla="*/ 7 h 63"/>
                <a:gd name="T38" fmla="*/ 32 w 40"/>
                <a:gd name="T39" fmla="*/ 23 h 63"/>
                <a:gd name="T40" fmla="*/ 20 w 40"/>
                <a:gd name="T41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33" y="8"/>
                  </a:moveTo>
                  <a:cubicBezTo>
                    <a:pt x="33" y="8"/>
                    <a:pt x="33" y="8"/>
                    <a:pt x="33" y="8"/>
                  </a:cubicBezTo>
                  <a:cubicBezTo>
                    <a:pt x="30" y="3"/>
                    <a:pt x="26" y="0"/>
                    <a:pt x="19" y="0"/>
                  </a:cubicBezTo>
                  <a:cubicBezTo>
                    <a:pt x="6" y="0"/>
                    <a:pt x="0" y="12"/>
                    <a:pt x="0" y="23"/>
                  </a:cubicBezTo>
                  <a:cubicBezTo>
                    <a:pt x="0" y="34"/>
                    <a:pt x="6" y="44"/>
                    <a:pt x="18" y="44"/>
                  </a:cubicBezTo>
                  <a:cubicBezTo>
                    <a:pt x="23" y="44"/>
                    <a:pt x="29" y="42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51"/>
                    <a:pt x="27" y="57"/>
                    <a:pt x="19" y="57"/>
                  </a:cubicBezTo>
                  <a:cubicBezTo>
                    <a:pt x="13" y="57"/>
                    <a:pt x="10" y="55"/>
                    <a:pt x="4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10" y="62"/>
                    <a:pt x="14" y="63"/>
                    <a:pt x="18" y="63"/>
                  </a:cubicBezTo>
                  <a:cubicBezTo>
                    <a:pt x="34" y="63"/>
                    <a:pt x="40" y="55"/>
                    <a:pt x="40" y="4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3" y="8"/>
                  </a:lnTo>
                  <a:close/>
                  <a:moveTo>
                    <a:pt x="20" y="38"/>
                  </a:moveTo>
                  <a:cubicBezTo>
                    <a:pt x="12" y="38"/>
                    <a:pt x="8" y="31"/>
                    <a:pt x="8" y="23"/>
                  </a:cubicBezTo>
                  <a:cubicBezTo>
                    <a:pt x="8" y="15"/>
                    <a:pt x="12" y="7"/>
                    <a:pt x="20" y="7"/>
                  </a:cubicBezTo>
                  <a:cubicBezTo>
                    <a:pt x="28" y="7"/>
                    <a:pt x="32" y="14"/>
                    <a:pt x="32" y="23"/>
                  </a:cubicBezTo>
                  <a:cubicBezTo>
                    <a:pt x="32" y="31"/>
                    <a:pt x="27" y="38"/>
                    <a:pt x="20" y="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8AFB4E52-9840-423C-B012-7F13884D39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738" y="4910138"/>
              <a:ext cx="39688" cy="50800"/>
            </a:xfrm>
            <a:custGeom>
              <a:avLst/>
              <a:gdLst>
                <a:gd name="T0" fmla="*/ 36 w 36"/>
                <a:gd name="T1" fmla="*/ 18 h 45"/>
                <a:gd name="T2" fmla="*/ 19 w 36"/>
                <a:gd name="T3" fmla="*/ 0 h 45"/>
                <a:gd name="T4" fmla="*/ 4 w 36"/>
                <a:gd name="T5" fmla="*/ 4 h 45"/>
                <a:gd name="T6" fmla="*/ 5 w 36"/>
                <a:gd name="T7" fmla="*/ 11 h 45"/>
                <a:gd name="T8" fmla="*/ 17 w 36"/>
                <a:gd name="T9" fmla="*/ 7 h 45"/>
                <a:gd name="T10" fmla="*/ 28 w 36"/>
                <a:gd name="T11" fmla="*/ 18 h 45"/>
                <a:gd name="T12" fmla="*/ 20 w 36"/>
                <a:gd name="T13" fmla="*/ 18 h 45"/>
                <a:gd name="T14" fmla="*/ 0 w 36"/>
                <a:gd name="T15" fmla="*/ 32 h 45"/>
                <a:gd name="T16" fmla="*/ 15 w 36"/>
                <a:gd name="T17" fmla="*/ 45 h 45"/>
                <a:gd name="T18" fmla="*/ 29 w 36"/>
                <a:gd name="T19" fmla="*/ 39 h 45"/>
                <a:gd name="T20" fmla="*/ 29 w 36"/>
                <a:gd name="T21" fmla="*/ 39 h 45"/>
                <a:gd name="T22" fmla="*/ 29 w 36"/>
                <a:gd name="T23" fmla="*/ 44 h 45"/>
                <a:gd name="T24" fmla="*/ 36 w 36"/>
                <a:gd name="T25" fmla="*/ 44 h 45"/>
                <a:gd name="T26" fmla="*/ 36 w 36"/>
                <a:gd name="T27" fmla="*/ 36 h 45"/>
                <a:gd name="T28" fmla="*/ 36 w 36"/>
                <a:gd name="T29" fmla="*/ 18 h 45"/>
                <a:gd name="T30" fmla="*/ 28 w 36"/>
                <a:gd name="T31" fmla="*/ 28 h 45"/>
                <a:gd name="T32" fmla="*/ 16 w 36"/>
                <a:gd name="T33" fmla="*/ 39 h 45"/>
                <a:gd name="T34" fmla="*/ 8 w 36"/>
                <a:gd name="T35" fmla="*/ 32 h 45"/>
                <a:gd name="T36" fmla="*/ 23 w 36"/>
                <a:gd name="T37" fmla="*/ 24 h 45"/>
                <a:gd name="T38" fmla="*/ 28 w 36"/>
                <a:gd name="T39" fmla="*/ 24 h 45"/>
                <a:gd name="T40" fmla="*/ 28 w 36"/>
                <a:gd name="T41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45">
                  <a:moveTo>
                    <a:pt x="36" y="18"/>
                  </a:moveTo>
                  <a:cubicBezTo>
                    <a:pt x="36" y="6"/>
                    <a:pt x="31" y="0"/>
                    <a:pt x="19" y="0"/>
                  </a:cubicBezTo>
                  <a:cubicBezTo>
                    <a:pt x="13" y="0"/>
                    <a:pt x="8" y="2"/>
                    <a:pt x="4" y="4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13" y="7"/>
                    <a:pt x="17" y="7"/>
                  </a:cubicBezTo>
                  <a:cubicBezTo>
                    <a:pt x="25" y="7"/>
                    <a:pt x="28" y="11"/>
                    <a:pt x="28" y="18"/>
                  </a:cubicBezTo>
                  <a:cubicBezTo>
                    <a:pt x="25" y="18"/>
                    <a:pt x="23" y="18"/>
                    <a:pt x="20" y="18"/>
                  </a:cubicBezTo>
                  <a:cubicBezTo>
                    <a:pt x="11" y="18"/>
                    <a:pt x="0" y="21"/>
                    <a:pt x="0" y="32"/>
                  </a:cubicBezTo>
                  <a:cubicBezTo>
                    <a:pt x="0" y="41"/>
                    <a:pt x="6" y="45"/>
                    <a:pt x="15" y="45"/>
                  </a:cubicBezTo>
                  <a:cubicBezTo>
                    <a:pt x="23" y="45"/>
                    <a:pt x="27" y="41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1"/>
                    <a:pt x="36" y="36"/>
                  </a:cubicBezTo>
                  <a:lnTo>
                    <a:pt x="36" y="18"/>
                  </a:lnTo>
                  <a:close/>
                  <a:moveTo>
                    <a:pt x="28" y="28"/>
                  </a:moveTo>
                  <a:cubicBezTo>
                    <a:pt x="28" y="34"/>
                    <a:pt x="24" y="39"/>
                    <a:pt x="16" y="39"/>
                  </a:cubicBezTo>
                  <a:cubicBezTo>
                    <a:pt x="12" y="39"/>
                    <a:pt x="8" y="36"/>
                    <a:pt x="8" y="32"/>
                  </a:cubicBezTo>
                  <a:cubicBezTo>
                    <a:pt x="8" y="24"/>
                    <a:pt x="19" y="24"/>
                    <a:pt x="23" y="24"/>
                  </a:cubicBezTo>
                  <a:cubicBezTo>
                    <a:pt x="25" y="24"/>
                    <a:pt x="26" y="24"/>
                    <a:pt x="28" y="24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61D46AB1-C32D-4379-AED5-AC52F7252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76" y="4910138"/>
              <a:ext cx="26988" cy="49213"/>
            </a:xfrm>
            <a:custGeom>
              <a:avLst/>
              <a:gdLst>
                <a:gd name="T0" fmla="*/ 7 w 24"/>
                <a:gd name="T1" fmla="*/ 8 h 44"/>
                <a:gd name="T2" fmla="*/ 7 w 24"/>
                <a:gd name="T3" fmla="*/ 8 h 44"/>
                <a:gd name="T4" fmla="*/ 7 w 24"/>
                <a:gd name="T5" fmla="*/ 1 h 44"/>
                <a:gd name="T6" fmla="*/ 0 w 24"/>
                <a:gd name="T7" fmla="*/ 1 h 44"/>
                <a:gd name="T8" fmla="*/ 0 w 24"/>
                <a:gd name="T9" fmla="*/ 44 h 44"/>
                <a:gd name="T10" fmla="*/ 7 w 24"/>
                <a:gd name="T11" fmla="*/ 44 h 44"/>
                <a:gd name="T12" fmla="*/ 7 w 24"/>
                <a:gd name="T13" fmla="*/ 25 h 44"/>
                <a:gd name="T14" fmla="*/ 19 w 24"/>
                <a:gd name="T15" fmla="*/ 7 h 44"/>
                <a:gd name="T16" fmla="*/ 24 w 24"/>
                <a:gd name="T17" fmla="*/ 8 h 44"/>
                <a:gd name="T18" fmla="*/ 24 w 24"/>
                <a:gd name="T19" fmla="*/ 1 h 44"/>
                <a:gd name="T20" fmla="*/ 18 w 24"/>
                <a:gd name="T21" fmla="*/ 0 h 44"/>
                <a:gd name="T22" fmla="*/ 7 w 24"/>
                <a:gd name="T23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44"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12" y="7"/>
                    <a:pt x="19" y="7"/>
                  </a:cubicBezTo>
                  <a:cubicBezTo>
                    <a:pt x="20" y="7"/>
                    <a:pt x="22" y="8"/>
                    <a:pt x="24" y="8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1"/>
                    <a:pt x="21" y="0"/>
                    <a:pt x="18" y="0"/>
                  </a:cubicBezTo>
                  <a:cubicBezTo>
                    <a:pt x="14" y="0"/>
                    <a:pt x="9" y="4"/>
                    <a:pt x="7" y="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8BD3304A-4C9D-4EE3-8FD3-26C27C0EA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4910138"/>
              <a:ext cx="42863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1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70E9F92B-B736-470C-ADE4-1B5208A56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776" y="4899025"/>
              <a:ext cx="33338" cy="61913"/>
            </a:xfrm>
            <a:custGeom>
              <a:avLst/>
              <a:gdLst>
                <a:gd name="T0" fmla="*/ 18 w 30"/>
                <a:gd name="T1" fmla="*/ 42 h 56"/>
                <a:gd name="T2" fmla="*/ 18 w 30"/>
                <a:gd name="T3" fmla="*/ 19 h 56"/>
                <a:gd name="T4" fmla="*/ 29 w 30"/>
                <a:gd name="T5" fmla="*/ 19 h 56"/>
                <a:gd name="T6" fmla="*/ 29 w 30"/>
                <a:gd name="T7" fmla="*/ 12 h 56"/>
                <a:gd name="T8" fmla="*/ 18 w 30"/>
                <a:gd name="T9" fmla="*/ 12 h 56"/>
                <a:gd name="T10" fmla="*/ 18 w 30"/>
                <a:gd name="T11" fmla="*/ 0 h 56"/>
                <a:gd name="T12" fmla="*/ 10 w 30"/>
                <a:gd name="T13" fmla="*/ 3 h 56"/>
                <a:gd name="T14" fmla="*/ 10 w 30"/>
                <a:gd name="T15" fmla="*/ 12 h 56"/>
                <a:gd name="T16" fmla="*/ 0 w 30"/>
                <a:gd name="T17" fmla="*/ 12 h 56"/>
                <a:gd name="T18" fmla="*/ 0 w 30"/>
                <a:gd name="T19" fmla="*/ 19 h 56"/>
                <a:gd name="T20" fmla="*/ 10 w 30"/>
                <a:gd name="T21" fmla="*/ 19 h 56"/>
                <a:gd name="T22" fmla="*/ 10 w 30"/>
                <a:gd name="T23" fmla="*/ 44 h 56"/>
                <a:gd name="T24" fmla="*/ 23 w 30"/>
                <a:gd name="T25" fmla="*/ 56 h 56"/>
                <a:gd name="T26" fmla="*/ 30 w 30"/>
                <a:gd name="T27" fmla="*/ 55 h 56"/>
                <a:gd name="T28" fmla="*/ 30 w 30"/>
                <a:gd name="T29" fmla="*/ 48 h 56"/>
                <a:gd name="T30" fmla="*/ 24 w 30"/>
                <a:gd name="T31" fmla="*/ 50 h 56"/>
                <a:gd name="T32" fmla="*/ 18 w 30"/>
                <a:gd name="T33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56">
                  <a:moveTo>
                    <a:pt x="18" y="42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52"/>
                    <a:pt x="15" y="56"/>
                    <a:pt x="23" y="56"/>
                  </a:cubicBezTo>
                  <a:cubicBezTo>
                    <a:pt x="25" y="56"/>
                    <a:pt x="28" y="56"/>
                    <a:pt x="30" y="55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8" y="49"/>
                    <a:pt x="27" y="50"/>
                    <a:pt x="24" y="50"/>
                  </a:cubicBezTo>
                  <a:cubicBezTo>
                    <a:pt x="21" y="50"/>
                    <a:pt x="18" y="47"/>
                    <a:pt x="18" y="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11A073D6-BA05-4FB2-9B3B-83B022A10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1763" y="4910138"/>
              <a:ext cx="41275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17">
              <a:extLst>
                <a:ext uri="{FF2B5EF4-FFF2-40B4-BE49-F238E27FC236}">
                  <a16:creationId xmlns:a16="http://schemas.microsoft.com/office/drawing/2014/main" id="{355C92BA-6BC3-4994-94F8-3AF97B0F7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413" y="4911725"/>
              <a:ext cx="7938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A7CA7F69-22CD-4B66-961D-18E72F817F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9051" y="4892675"/>
              <a:ext cx="46038" cy="68263"/>
            </a:xfrm>
            <a:custGeom>
              <a:avLst/>
              <a:gdLst>
                <a:gd name="T0" fmla="*/ 33 w 41"/>
                <a:gd name="T1" fmla="*/ 24 h 62"/>
                <a:gd name="T2" fmla="*/ 32 w 41"/>
                <a:gd name="T3" fmla="*/ 24 h 62"/>
                <a:gd name="T4" fmla="*/ 18 w 41"/>
                <a:gd name="T5" fmla="*/ 17 h 62"/>
                <a:gd name="T6" fmla="*/ 0 w 41"/>
                <a:gd name="T7" fmla="*/ 39 h 62"/>
                <a:gd name="T8" fmla="*/ 18 w 41"/>
                <a:gd name="T9" fmla="*/ 62 h 62"/>
                <a:gd name="T10" fmla="*/ 33 w 41"/>
                <a:gd name="T11" fmla="*/ 55 h 62"/>
                <a:gd name="T12" fmla="*/ 33 w 41"/>
                <a:gd name="T13" fmla="*/ 55 h 62"/>
                <a:gd name="T14" fmla="*/ 33 w 41"/>
                <a:gd name="T15" fmla="*/ 61 h 62"/>
                <a:gd name="T16" fmla="*/ 41 w 41"/>
                <a:gd name="T17" fmla="*/ 61 h 62"/>
                <a:gd name="T18" fmla="*/ 41 w 41"/>
                <a:gd name="T19" fmla="*/ 0 h 62"/>
                <a:gd name="T20" fmla="*/ 33 w 41"/>
                <a:gd name="T21" fmla="*/ 0 h 62"/>
                <a:gd name="T22" fmla="*/ 33 w 41"/>
                <a:gd name="T23" fmla="*/ 24 h 62"/>
                <a:gd name="T24" fmla="*/ 20 w 41"/>
                <a:gd name="T25" fmla="*/ 56 h 62"/>
                <a:gd name="T26" fmla="*/ 8 w 41"/>
                <a:gd name="T27" fmla="*/ 40 h 62"/>
                <a:gd name="T28" fmla="*/ 20 w 41"/>
                <a:gd name="T29" fmla="*/ 24 h 62"/>
                <a:gd name="T30" fmla="*/ 33 w 41"/>
                <a:gd name="T31" fmla="*/ 40 h 62"/>
                <a:gd name="T32" fmla="*/ 20 w 41"/>
                <a:gd name="T33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62">
                  <a:moveTo>
                    <a:pt x="33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0" y="20"/>
                    <a:pt x="26" y="17"/>
                    <a:pt x="18" y="17"/>
                  </a:cubicBezTo>
                  <a:cubicBezTo>
                    <a:pt x="6" y="17"/>
                    <a:pt x="0" y="28"/>
                    <a:pt x="0" y="39"/>
                  </a:cubicBezTo>
                  <a:cubicBezTo>
                    <a:pt x="0" y="51"/>
                    <a:pt x="5" y="62"/>
                    <a:pt x="18" y="62"/>
                  </a:cubicBezTo>
                  <a:cubicBezTo>
                    <a:pt x="26" y="62"/>
                    <a:pt x="31" y="58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4"/>
                  </a:lnTo>
                  <a:close/>
                  <a:moveTo>
                    <a:pt x="20" y="56"/>
                  </a:moveTo>
                  <a:cubicBezTo>
                    <a:pt x="12" y="56"/>
                    <a:pt x="8" y="46"/>
                    <a:pt x="8" y="40"/>
                  </a:cubicBezTo>
                  <a:cubicBezTo>
                    <a:pt x="8" y="32"/>
                    <a:pt x="11" y="24"/>
                    <a:pt x="20" y="24"/>
                  </a:cubicBezTo>
                  <a:cubicBezTo>
                    <a:pt x="29" y="24"/>
                    <a:pt x="33" y="32"/>
                    <a:pt x="33" y="40"/>
                  </a:cubicBezTo>
                  <a:cubicBezTo>
                    <a:pt x="33" y="47"/>
                    <a:pt x="29" y="56"/>
                    <a:pt x="20" y="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CBADD1EC-9986-416A-9354-9C9703A6B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4887913"/>
              <a:ext cx="33338" cy="71438"/>
            </a:xfrm>
            <a:custGeom>
              <a:avLst/>
              <a:gdLst>
                <a:gd name="T0" fmla="*/ 10 w 30"/>
                <a:gd name="T1" fmla="*/ 18 h 64"/>
                <a:gd name="T2" fmla="*/ 10 w 30"/>
                <a:gd name="T3" fmla="*/ 21 h 64"/>
                <a:gd name="T4" fmla="*/ 0 w 30"/>
                <a:gd name="T5" fmla="*/ 21 h 64"/>
                <a:gd name="T6" fmla="*/ 0 w 30"/>
                <a:gd name="T7" fmla="*/ 28 h 64"/>
                <a:gd name="T8" fmla="*/ 10 w 30"/>
                <a:gd name="T9" fmla="*/ 28 h 64"/>
                <a:gd name="T10" fmla="*/ 10 w 30"/>
                <a:gd name="T11" fmla="*/ 64 h 64"/>
                <a:gd name="T12" fmla="*/ 18 w 30"/>
                <a:gd name="T13" fmla="*/ 64 h 64"/>
                <a:gd name="T14" fmla="*/ 18 w 30"/>
                <a:gd name="T15" fmla="*/ 28 h 64"/>
                <a:gd name="T16" fmla="*/ 29 w 30"/>
                <a:gd name="T17" fmla="*/ 28 h 64"/>
                <a:gd name="T18" fmla="*/ 29 w 30"/>
                <a:gd name="T19" fmla="*/ 21 h 64"/>
                <a:gd name="T20" fmla="*/ 18 w 30"/>
                <a:gd name="T21" fmla="*/ 21 h 64"/>
                <a:gd name="T22" fmla="*/ 18 w 30"/>
                <a:gd name="T23" fmla="*/ 17 h 64"/>
                <a:gd name="T24" fmla="*/ 26 w 30"/>
                <a:gd name="T25" fmla="*/ 7 h 64"/>
                <a:gd name="T26" fmla="*/ 29 w 30"/>
                <a:gd name="T27" fmla="*/ 7 h 64"/>
                <a:gd name="T28" fmla="*/ 30 w 30"/>
                <a:gd name="T29" fmla="*/ 1 h 64"/>
                <a:gd name="T30" fmla="*/ 24 w 30"/>
                <a:gd name="T31" fmla="*/ 0 h 64"/>
                <a:gd name="T32" fmla="*/ 10 w 30"/>
                <a:gd name="T33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64">
                  <a:moveTo>
                    <a:pt x="10" y="18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1"/>
                    <a:pt x="19" y="7"/>
                    <a:pt x="26" y="7"/>
                  </a:cubicBezTo>
                  <a:cubicBezTo>
                    <a:pt x="27" y="7"/>
                    <a:pt x="28" y="7"/>
                    <a:pt x="29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6" y="0"/>
                    <a:pt x="24" y="0"/>
                  </a:cubicBezTo>
                  <a:cubicBezTo>
                    <a:pt x="13" y="0"/>
                    <a:pt x="10" y="7"/>
                    <a:pt x="10" y="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CFCC2ABC-D4FC-41D6-B736-57FAD1F35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338" y="4910138"/>
              <a:ext cx="42863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7 w 38"/>
                <a:gd name="T5" fmla="*/ 8 h 44"/>
                <a:gd name="T6" fmla="*/ 7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7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1">
              <a:extLst>
                <a:ext uri="{FF2B5EF4-FFF2-40B4-BE49-F238E27FC236}">
                  <a16:creationId xmlns:a16="http://schemas.microsoft.com/office/drawing/2014/main" id="{DA55749E-317E-44B3-B72D-A7FE6E3D80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7013" y="4910138"/>
              <a:ext cx="41275" cy="50800"/>
            </a:xfrm>
            <a:custGeom>
              <a:avLst/>
              <a:gdLst>
                <a:gd name="T0" fmla="*/ 8 w 38"/>
                <a:gd name="T1" fmla="*/ 25 h 45"/>
                <a:gd name="T2" fmla="*/ 38 w 38"/>
                <a:gd name="T3" fmla="*/ 25 h 45"/>
                <a:gd name="T4" fmla="*/ 20 w 38"/>
                <a:gd name="T5" fmla="*/ 0 h 45"/>
                <a:gd name="T6" fmla="*/ 0 w 38"/>
                <a:gd name="T7" fmla="*/ 22 h 45"/>
                <a:gd name="T8" fmla="*/ 22 w 38"/>
                <a:gd name="T9" fmla="*/ 45 h 45"/>
                <a:gd name="T10" fmla="*/ 35 w 38"/>
                <a:gd name="T11" fmla="*/ 43 h 45"/>
                <a:gd name="T12" fmla="*/ 35 w 38"/>
                <a:gd name="T13" fmla="*/ 35 h 45"/>
                <a:gd name="T14" fmla="*/ 22 w 38"/>
                <a:gd name="T15" fmla="*/ 39 h 45"/>
                <a:gd name="T16" fmla="*/ 8 w 38"/>
                <a:gd name="T17" fmla="*/ 25 h 45"/>
                <a:gd name="T18" fmla="*/ 19 w 38"/>
                <a:gd name="T19" fmla="*/ 7 h 45"/>
                <a:gd name="T20" fmla="*/ 30 w 38"/>
                <a:gd name="T21" fmla="*/ 19 h 45"/>
                <a:gd name="T22" fmla="*/ 8 w 38"/>
                <a:gd name="T23" fmla="*/ 19 h 45"/>
                <a:gd name="T24" fmla="*/ 19 w 38"/>
                <a:gd name="T25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45">
                  <a:moveTo>
                    <a:pt x="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11"/>
                    <a:pt x="34" y="0"/>
                    <a:pt x="20" y="0"/>
                  </a:cubicBez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6" y="45"/>
                    <a:pt x="22" y="45"/>
                  </a:cubicBezTo>
                  <a:cubicBezTo>
                    <a:pt x="29" y="45"/>
                    <a:pt x="32" y="44"/>
                    <a:pt x="35" y="4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3" y="36"/>
                    <a:pt x="27" y="39"/>
                    <a:pt x="22" y="39"/>
                  </a:cubicBezTo>
                  <a:cubicBezTo>
                    <a:pt x="15" y="39"/>
                    <a:pt x="8" y="33"/>
                    <a:pt x="8" y="25"/>
                  </a:cubicBezTo>
                  <a:moveTo>
                    <a:pt x="19" y="7"/>
                  </a:moveTo>
                  <a:cubicBezTo>
                    <a:pt x="26" y="7"/>
                    <a:pt x="30" y="12"/>
                    <a:pt x="30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3"/>
                    <a:pt x="12" y="7"/>
                    <a:pt x="19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7C99DA24-8FA1-4398-ADB9-6637690B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151" y="4910138"/>
              <a:ext cx="34925" cy="50800"/>
            </a:xfrm>
            <a:custGeom>
              <a:avLst/>
              <a:gdLst>
                <a:gd name="T0" fmla="*/ 22 w 31"/>
                <a:gd name="T1" fmla="*/ 39 h 45"/>
                <a:gd name="T2" fmla="*/ 8 w 31"/>
                <a:gd name="T3" fmla="*/ 23 h 45"/>
                <a:gd name="T4" fmla="*/ 22 w 31"/>
                <a:gd name="T5" fmla="*/ 7 h 45"/>
                <a:gd name="T6" fmla="*/ 30 w 31"/>
                <a:gd name="T7" fmla="*/ 9 h 45"/>
                <a:gd name="T8" fmla="*/ 31 w 31"/>
                <a:gd name="T9" fmla="*/ 2 h 45"/>
                <a:gd name="T10" fmla="*/ 22 w 31"/>
                <a:gd name="T11" fmla="*/ 0 h 45"/>
                <a:gd name="T12" fmla="*/ 0 w 31"/>
                <a:gd name="T13" fmla="*/ 23 h 45"/>
                <a:gd name="T14" fmla="*/ 22 w 31"/>
                <a:gd name="T15" fmla="*/ 45 h 45"/>
                <a:gd name="T16" fmla="*/ 31 w 31"/>
                <a:gd name="T17" fmla="*/ 44 h 45"/>
                <a:gd name="T18" fmla="*/ 31 w 31"/>
                <a:gd name="T19" fmla="*/ 36 h 45"/>
                <a:gd name="T20" fmla="*/ 22 w 31"/>
                <a:gd name="T21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2" y="39"/>
                  </a:moveTo>
                  <a:cubicBezTo>
                    <a:pt x="12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24" y="7"/>
                    <a:pt x="27" y="7"/>
                    <a:pt x="30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1"/>
                    <a:pt x="25" y="0"/>
                    <a:pt x="22" y="0"/>
                  </a:cubicBezTo>
                  <a:cubicBezTo>
                    <a:pt x="8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24" y="45"/>
                    <a:pt x="28" y="45"/>
                    <a:pt x="31" y="44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8" y="38"/>
                    <a:pt x="25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311C9EF2-6852-4483-BB50-C1F92572CB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6201" y="4910138"/>
              <a:ext cx="42863" cy="50800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3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9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9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9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3" y="45"/>
                  </a:cubicBezTo>
                  <a:cubicBezTo>
                    <a:pt x="30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9" y="33"/>
                    <a:pt x="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5" y="0"/>
                    <a:pt x="20" y="0"/>
                  </a:cubicBezTo>
                  <a:moveTo>
                    <a:pt x="9" y="19"/>
                  </a:moveTo>
                  <a:cubicBezTo>
                    <a:pt x="9" y="13"/>
                    <a:pt x="13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E08D698F-3366-4192-B662-7968A55A8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626" y="4894263"/>
              <a:ext cx="47625" cy="66675"/>
            </a:xfrm>
            <a:custGeom>
              <a:avLst/>
              <a:gdLst>
                <a:gd name="T0" fmla="*/ 31 w 44"/>
                <a:gd name="T1" fmla="*/ 53 h 60"/>
                <a:gd name="T2" fmla="*/ 8 w 44"/>
                <a:gd name="T3" fmla="*/ 30 h 60"/>
                <a:gd name="T4" fmla="*/ 31 w 44"/>
                <a:gd name="T5" fmla="*/ 7 h 60"/>
                <a:gd name="T6" fmla="*/ 43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0 w 44"/>
                <a:gd name="T15" fmla="*/ 60 h 60"/>
                <a:gd name="T16" fmla="*/ 44 w 44"/>
                <a:gd name="T17" fmla="*/ 58 h 60"/>
                <a:gd name="T18" fmla="*/ 43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8" y="53"/>
                    <a:pt x="8" y="44"/>
                    <a:pt x="8" y="30"/>
                  </a:cubicBezTo>
                  <a:cubicBezTo>
                    <a:pt x="8" y="17"/>
                    <a:pt x="17" y="7"/>
                    <a:pt x="31" y="7"/>
                  </a:cubicBezTo>
                  <a:cubicBezTo>
                    <a:pt x="35" y="7"/>
                    <a:pt x="39" y="8"/>
                    <a:pt x="43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39" y="0"/>
                    <a:pt x="35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2" y="60"/>
                    <a:pt x="30" y="60"/>
                  </a:cubicBezTo>
                  <a:cubicBezTo>
                    <a:pt x="34" y="60"/>
                    <a:pt x="39" y="60"/>
                    <a:pt x="44" y="5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A81C0C03-E627-493E-B77F-7DF2D478C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601" y="4910138"/>
              <a:ext cx="49213" cy="50800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9 h 45"/>
                <a:gd name="T12" fmla="*/ 8 w 44"/>
                <a:gd name="T13" fmla="*/ 23 h 45"/>
                <a:gd name="T14" fmla="*/ 22 w 44"/>
                <a:gd name="T15" fmla="*/ 7 h 45"/>
                <a:gd name="T16" fmla="*/ 35 w 44"/>
                <a:gd name="T17" fmla="*/ 23 h 45"/>
                <a:gd name="T18" fmla="*/ 22 w 44"/>
                <a:gd name="T19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9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35" y="45"/>
                    <a:pt x="44" y="35"/>
                    <a:pt x="44" y="23"/>
                  </a:cubicBezTo>
                  <a:cubicBezTo>
                    <a:pt x="44" y="10"/>
                    <a:pt x="35" y="0"/>
                    <a:pt x="22" y="0"/>
                  </a:cubicBezTo>
                  <a:moveTo>
                    <a:pt x="22" y="39"/>
                  </a:moveTo>
                  <a:cubicBezTo>
                    <a:pt x="13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30" y="7"/>
                    <a:pt x="35" y="15"/>
                    <a:pt x="35" y="23"/>
                  </a:cubicBezTo>
                  <a:cubicBezTo>
                    <a:pt x="35" y="31"/>
                    <a:pt x="31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6">
              <a:extLst>
                <a:ext uri="{FF2B5EF4-FFF2-40B4-BE49-F238E27FC236}">
                  <a16:creationId xmlns:a16="http://schemas.microsoft.com/office/drawing/2014/main" id="{4DEF9DFD-3E60-4F0A-856B-8DE7E2E22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388" y="4806950"/>
              <a:ext cx="46038" cy="53975"/>
            </a:xfrm>
            <a:custGeom>
              <a:avLst/>
              <a:gdLst>
                <a:gd name="T0" fmla="*/ 26 w 42"/>
                <a:gd name="T1" fmla="*/ 0 h 48"/>
                <a:gd name="T2" fmla="*/ 11 w 42"/>
                <a:gd name="T3" fmla="*/ 8 h 48"/>
                <a:gd name="T4" fmla="*/ 11 w 42"/>
                <a:gd name="T5" fmla="*/ 8 h 48"/>
                <a:gd name="T6" fmla="*/ 11 w 42"/>
                <a:gd name="T7" fmla="*/ 1 h 48"/>
                <a:gd name="T8" fmla="*/ 0 w 42"/>
                <a:gd name="T9" fmla="*/ 1 h 48"/>
                <a:gd name="T10" fmla="*/ 0 w 42"/>
                <a:gd name="T11" fmla="*/ 48 h 48"/>
                <a:gd name="T12" fmla="*/ 12 w 42"/>
                <a:gd name="T13" fmla="*/ 48 h 48"/>
                <a:gd name="T14" fmla="*/ 12 w 42"/>
                <a:gd name="T15" fmla="*/ 25 h 48"/>
                <a:gd name="T16" fmla="*/ 22 w 42"/>
                <a:gd name="T17" fmla="*/ 10 h 48"/>
                <a:gd name="T18" fmla="*/ 30 w 42"/>
                <a:gd name="T19" fmla="*/ 23 h 48"/>
                <a:gd name="T20" fmla="*/ 30 w 42"/>
                <a:gd name="T21" fmla="*/ 48 h 48"/>
                <a:gd name="T22" fmla="*/ 42 w 42"/>
                <a:gd name="T23" fmla="*/ 48 h 48"/>
                <a:gd name="T24" fmla="*/ 42 w 42"/>
                <a:gd name="T25" fmla="*/ 18 h 48"/>
                <a:gd name="T26" fmla="*/ 26 w 42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8">
                  <a:moveTo>
                    <a:pt x="26" y="0"/>
                  </a:moveTo>
                  <a:cubicBezTo>
                    <a:pt x="20" y="0"/>
                    <a:pt x="15" y="2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19"/>
                    <a:pt x="13" y="10"/>
                    <a:pt x="22" y="10"/>
                  </a:cubicBezTo>
                  <a:cubicBezTo>
                    <a:pt x="30" y="10"/>
                    <a:pt x="30" y="17"/>
                    <a:pt x="30" y="23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8"/>
                    <a:pt x="37" y="0"/>
                    <a:pt x="2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AE54E348-2CA8-42C2-AAC6-4227E4A19C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876" y="4806950"/>
              <a:ext cx="46038" cy="55563"/>
            </a:xfrm>
            <a:custGeom>
              <a:avLst/>
              <a:gdLst>
                <a:gd name="T0" fmla="*/ 24 w 43"/>
                <a:gd name="T1" fmla="*/ 49 h 49"/>
                <a:gd name="T2" fmla="*/ 40 w 43"/>
                <a:gd name="T3" fmla="*/ 45 h 49"/>
                <a:gd name="T4" fmla="*/ 40 w 43"/>
                <a:gd name="T5" fmla="*/ 35 h 49"/>
                <a:gd name="T6" fmla="*/ 25 w 43"/>
                <a:gd name="T7" fmla="*/ 40 h 49"/>
                <a:gd name="T8" fmla="*/ 11 w 43"/>
                <a:gd name="T9" fmla="*/ 28 h 49"/>
                <a:gd name="T10" fmla="*/ 43 w 43"/>
                <a:gd name="T11" fmla="*/ 28 h 49"/>
                <a:gd name="T12" fmla="*/ 21 w 43"/>
                <a:gd name="T13" fmla="*/ 0 h 49"/>
                <a:gd name="T14" fmla="*/ 0 w 43"/>
                <a:gd name="T15" fmla="*/ 25 h 49"/>
                <a:gd name="T16" fmla="*/ 24 w 43"/>
                <a:gd name="T17" fmla="*/ 49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4" y="49"/>
                  </a:move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moveTo>
                    <a:pt x="22" y="9"/>
                  </a:moveTo>
                  <a:cubicBezTo>
                    <a:pt x="29" y="9"/>
                    <a:pt x="31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B6EF7D1A-CFA6-4B01-9A28-689757E56C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0651" y="4806950"/>
              <a:ext cx="47625" cy="55563"/>
            </a:xfrm>
            <a:custGeom>
              <a:avLst/>
              <a:gdLst>
                <a:gd name="T0" fmla="*/ 40 w 43"/>
                <a:gd name="T1" fmla="*/ 45 h 49"/>
                <a:gd name="T2" fmla="*/ 40 w 43"/>
                <a:gd name="T3" fmla="*/ 35 h 49"/>
                <a:gd name="T4" fmla="*/ 25 w 43"/>
                <a:gd name="T5" fmla="*/ 40 h 49"/>
                <a:gd name="T6" fmla="*/ 11 w 43"/>
                <a:gd name="T7" fmla="*/ 28 h 49"/>
                <a:gd name="T8" fmla="*/ 43 w 43"/>
                <a:gd name="T9" fmla="*/ 28 h 49"/>
                <a:gd name="T10" fmla="*/ 21 w 43"/>
                <a:gd name="T11" fmla="*/ 0 h 49"/>
                <a:gd name="T12" fmla="*/ 0 w 43"/>
                <a:gd name="T13" fmla="*/ 25 h 49"/>
                <a:gd name="T14" fmla="*/ 24 w 43"/>
                <a:gd name="T15" fmla="*/ 49 h 49"/>
                <a:gd name="T16" fmla="*/ 40 w 43"/>
                <a:gd name="T17" fmla="*/ 45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40" y="4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moveTo>
                    <a:pt x="22" y="9"/>
                  </a:moveTo>
                  <a:cubicBezTo>
                    <a:pt x="29" y="9"/>
                    <a:pt x="32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9EAE5987-1F80-47CA-99BC-F2AFA53E9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451" y="4789488"/>
              <a:ext cx="60325" cy="73025"/>
            </a:xfrm>
            <a:custGeom>
              <a:avLst/>
              <a:gdLst>
                <a:gd name="T0" fmla="*/ 34 w 54"/>
                <a:gd name="T1" fmla="*/ 65 h 65"/>
                <a:gd name="T2" fmla="*/ 54 w 54"/>
                <a:gd name="T3" fmla="*/ 61 h 65"/>
                <a:gd name="T4" fmla="*/ 54 w 54"/>
                <a:gd name="T5" fmla="*/ 28 h 65"/>
                <a:gd name="T6" fmla="*/ 29 w 54"/>
                <a:gd name="T7" fmla="*/ 28 h 65"/>
                <a:gd name="T8" fmla="*/ 29 w 54"/>
                <a:gd name="T9" fmla="*/ 38 h 65"/>
                <a:gd name="T10" fmla="*/ 42 w 54"/>
                <a:gd name="T11" fmla="*/ 38 h 65"/>
                <a:gd name="T12" fmla="*/ 42 w 54"/>
                <a:gd name="T13" fmla="*/ 54 h 65"/>
                <a:gd name="T14" fmla="*/ 34 w 54"/>
                <a:gd name="T15" fmla="*/ 55 h 65"/>
                <a:gd name="T16" fmla="*/ 13 w 54"/>
                <a:gd name="T17" fmla="*/ 32 h 65"/>
                <a:gd name="T18" fmla="*/ 36 w 54"/>
                <a:gd name="T19" fmla="*/ 10 h 65"/>
                <a:gd name="T20" fmla="*/ 52 w 54"/>
                <a:gd name="T21" fmla="*/ 13 h 65"/>
                <a:gd name="T22" fmla="*/ 53 w 54"/>
                <a:gd name="T23" fmla="*/ 3 h 65"/>
                <a:gd name="T24" fmla="*/ 34 w 54"/>
                <a:gd name="T25" fmla="*/ 0 h 65"/>
                <a:gd name="T26" fmla="*/ 0 w 54"/>
                <a:gd name="T27" fmla="*/ 33 h 65"/>
                <a:gd name="T28" fmla="*/ 34 w 54"/>
                <a:gd name="T2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65">
                  <a:moveTo>
                    <a:pt x="34" y="65"/>
                  </a:moveTo>
                  <a:cubicBezTo>
                    <a:pt x="41" y="65"/>
                    <a:pt x="48" y="63"/>
                    <a:pt x="54" y="6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0" y="54"/>
                    <a:pt x="38" y="55"/>
                    <a:pt x="34" y="55"/>
                  </a:cubicBezTo>
                  <a:cubicBezTo>
                    <a:pt x="21" y="55"/>
                    <a:pt x="13" y="45"/>
                    <a:pt x="13" y="32"/>
                  </a:cubicBezTo>
                  <a:cubicBezTo>
                    <a:pt x="13" y="20"/>
                    <a:pt x="21" y="10"/>
                    <a:pt x="36" y="10"/>
                  </a:cubicBezTo>
                  <a:cubicBezTo>
                    <a:pt x="41" y="10"/>
                    <a:pt x="47" y="11"/>
                    <a:pt x="52" y="1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7" y="1"/>
                    <a:pt x="42" y="0"/>
                    <a:pt x="34" y="0"/>
                  </a:cubicBezTo>
                  <a:cubicBezTo>
                    <a:pt x="13" y="0"/>
                    <a:pt x="0" y="12"/>
                    <a:pt x="0" y="33"/>
                  </a:cubicBezTo>
                  <a:cubicBezTo>
                    <a:pt x="0" y="54"/>
                    <a:pt x="14" y="65"/>
                    <a:pt x="34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0">
              <a:extLst>
                <a:ext uri="{FF2B5EF4-FFF2-40B4-BE49-F238E27FC236}">
                  <a16:creationId xmlns:a16="http://schemas.microsoft.com/office/drawing/2014/main" id="{6A3B6BD0-7589-4B2D-BA00-F8FB5192A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526" y="4806950"/>
              <a:ext cx="47625" cy="55563"/>
            </a:xfrm>
            <a:custGeom>
              <a:avLst/>
              <a:gdLst>
                <a:gd name="T0" fmla="*/ 39 w 43"/>
                <a:gd name="T1" fmla="*/ 35 h 49"/>
                <a:gd name="T2" fmla="*/ 24 w 43"/>
                <a:gd name="T3" fmla="*/ 40 h 49"/>
                <a:gd name="T4" fmla="*/ 11 w 43"/>
                <a:gd name="T5" fmla="*/ 28 h 49"/>
                <a:gd name="T6" fmla="*/ 43 w 43"/>
                <a:gd name="T7" fmla="*/ 28 h 49"/>
                <a:gd name="T8" fmla="*/ 21 w 43"/>
                <a:gd name="T9" fmla="*/ 0 h 49"/>
                <a:gd name="T10" fmla="*/ 0 w 43"/>
                <a:gd name="T11" fmla="*/ 25 h 49"/>
                <a:gd name="T12" fmla="*/ 24 w 43"/>
                <a:gd name="T13" fmla="*/ 49 h 49"/>
                <a:gd name="T14" fmla="*/ 39 w 43"/>
                <a:gd name="T15" fmla="*/ 45 h 49"/>
                <a:gd name="T16" fmla="*/ 39 w 43"/>
                <a:gd name="T17" fmla="*/ 35 h 49"/>
                <a:gd name="T18" fmla="*/ 22 w 43"/>
                <a:gd name="T19" fmla="*/ 9 h 49"/>
                <a:gd name="T20" fmla="*/ 31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39" y="35"/>
                  </a:move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8" y="49"/>
                    <a:pt x="24" y="49"/>
                  </a:cubicBezTo>
                  <a:cubicBezTo>
                    <a:pt x="30" y="49"/>
                    <a:pt x="35" y="47"/>
                    <a:pt x="39" y="45"/>
                  </a:cubicBezTo>
                  <a:lnTo>
                    <a:pt x="39" y="35"/>
                  </a:lnTo>
                  <a:close/>
                  <a:moveTo>
                    <a:pt x="22" y="9"/>
                  </a:moveTo>
                  <a:cubicBezTo>
                    <a:pt x="28" y="9"/>
                    <a:pt x="31" y="14"/>
                    <a:pt x="3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A369C2F0-4CF1-4B7A-AA18-EDBB25BF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363" y="4794250"/>
              <a:ext cx="34925" cy="68263"/>
            </a:xfrm>
            <a:custGeom>
              <a:avLst/>
              <a:gdLst>
                <a:gd name="T0" fmla="*/ 8 w 32"/>
                <a:gd name="T1" fmla="*/ 46 h 61"/>
                <a:gd name="T2" fmla="*/ 23 w 32"/>
                <a:gd name="T3" fmla="*/ 61 h 61"/>
                <a:gd name="T4" fmla="*/ 32 w 32"/>
                <a:gd name="T5" fmla="*/ 60 h 61"/>
                <a:gd name="T6" fmla="*/ 32 w 32"/>
                <a:gd name="T7" fmla="*/ 50 h 61"/>
                <a:gd name="T8" fmla="*/ 26 w 32"/>
                <a:gd name="T9" fmla="*/ 51 h 61"/>
                <a:gd name="T10" fmla="*/ 20 w 32"/>
                <a:gd name="T11" fmla="*/ 44 h 61"/>
                <a:gd name="T12" fmla="*/ 20 w 32"/>
                <a:gd name="T13" fmla="*/ 22 h 61"/>
                <a:gd name="T14" fmla="*/ 31 w 32"/>
                <a:gd name="T15" fmla="*/ 22 h 61"/>
                <a:gd name="T16" fmla="*/ 31 w 32"/>
                <a:gd name="T17" fmla="*/ 13 h 61"/>
                <a:gd name="T18" fmla="*/ 20 w 32"/>
                <a:gd name="T19" fmla="*/ 13 h 61"/>
                <a:gd name="T20" fmla="*/ 20 w 32"/>
                <a:gd name="T21" fmla="*/ 0 h 61"/>
                <a:gd name="T22" fmla="*/ 8 w 32"/>
                <a:gd name="T23" fmla="*/ 4 h 61"/>
                <a:gd name="T24" fmla="*/ 8 w 32"/>
                <a:gd name="T25" fmla="*/ 13 h 61"/>
                <a:gd name="T26" fmla="*/ 0 w 32"/>
                <a:gd name="T27" fmla="*/ 13 h 61"/>
                <a:gd name="T28" fmla="*/ 0 w 32"/>
                <a:gd name="T29" fmla="*/ 22 h 61"/>
                <a:gd name="T30" fmla="*/ 8 w 32"/>
                <a:gd name="T31" fmla="*/ 22 h 61"/>
                <a:gd name="T32" fmla="*/ 8 w 32"/>
                <a:gd name="T3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61">
                  <a:moveTo>
                    <a:pt x="8" y="46"/>
                  </a:moveTo>
                  <a:cubicBezTo>
                    <a:pt x="8" y="55"/>
                    <a:pt x="14" y="61"/>
                    <a:pt x="23" y="61"/>
                  </a:cubicBezTo>
                  <a:cubicBezTo>
                    <a:pt x="27" y="61"/>
                    <a:pt x="29" y="60"/>
                    <a:pt x="32" y="6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51"/>
                    <a:pt x="28" y="51"/>
                    <a:pt x="26" y="51"/>
                  </a:cubicBezTo>
                  <a:cubicBezTo>
                    <a:pt x="22" y="51"/>
                    <a:pt x="20" y="48"/>
                    <a:pt x="20" y="4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lnTo>
                    <a:pt x="8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32">
              <a:extLst>
                <a:ext uri="{FF2B5EF4-FFF2-40B4-BE49-F238E27FC236}">
                  <a16:creationId xmlns:a16="http://schemas.microsoft.com/office/drawing/2014/main" id="{525056BE-5CF3-4579-9A8F-7446247B3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838" y="4787900"/>
              <a:ext cx="14288" cy="11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33">
              <a:extLst>
                <a:ext uri="{FF2B5EF4-FFF2-40B4-BE49-F238E27FC236}">
                  <a16:creationId xmlns:a16="http://schemas.microsoft.com/office/drawing/2014/main" id="{E81591AD-330B-49FB-B71A-6BEC99A13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838" y="4808538"/>
              <a:ext cx="14288" cy="5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4">
              <a:extLst>
                <a:ext uri="{FF2B5EF4-FFF2-40B4-BE49-F238E27FC236}">
                  <a16:creationId xmlns:a16="http://schemas.microsoft.com/office/drawing/2014/main" id="{D18650C3-1F01-45BA-9A43-3E4BA8E05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1" y="4787900"/>
              <a:ext cx="46038" cy="73025"/>
            </a:xfrm>
            <a:custGeom>
              <a:avLst/>
              <a:gdLst>
                <a:gd name="T0" fmla="*/ 9 w 29"/>
                <a:gd name="T1" fmla="*/ 30 h 46"/>
                <a:gd name="T2" fmla="*/ 9 w 29"/>
                <a:gd name="T3" fmla="*/ 30 h 46"/>
                <a:gd name="T4" fmla="*/ 19 w 29"/>
                <a:gd name="T5" fmla="*/ 46 h 46"/>
                <a:gd name="T6" fmla="*/ 29 w 29"/>
                <a:gd name="T7" fmla="*/ 46 h 46"/>
                <a:gd name="T8" fmla="*/ 16 w 29"/>
                <a:gd name="T9" fmla="*/ 28 h 46"/>
                <a:gd name="T10" fmla="*/ 28 w 29"/>
                <a:gd name="T11" fmla="*/ 13 h 46"/>
                <a:gd name="T12" fmla="*/ 18 w 29"/>
                <a:gd name="T13" fmla="*/ 13 h 46"/>
                <a:gd name="T14" fmla="*/ 9 w 29"/>
                <a:gd name="T15" fmla="*/ 26 h 46"/>
                <a:gd name="T16" fmla="*/ 9 w 29"/>
                <a:gd name="T17" fmla="*/ 26 h 46"/>
                <a:gd name="T18" fmla="*/ 9 w 29"/>
                <a:gd name="T19" fmla="*/ 0 h 46"/>
                <a:gd name="T20" fmla="*/ 0 w 29"/>
                <a:gd name="T21" fmla="*/ 0 h 46"/>
                <a:gd name="T22" fmla="*/ 0 w 29"/>
                <a:gd name="T23" fmla="*/ 46 h 46"/>
                <a:gd name="T24" fmla="*/ 9 w 29"/>
                <a:gd name="T25" fmla="*/ 46 h 46"/>
                <a:gd name="T26" fmla="*/ 9 w 29"/>
                <a:gd name="T27" fmla="*/ 3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46">
                  <a:moveTo>
                    <a:pt x="9" y="30"/>
                  </a:moveTo>
                  <a:lnTo>
                    <a:pt x="9" y="30"/>
                  </a:lnTo>
                  <a:lnTo>
                    <a:pt x="19" y="46"/>
                  </a:lnTo>
                  <a:lnTo>
                    <a:pt x="29" y="46"/>
                  </a:lnTo>
                  <a:lnTo>
                    <a:pt x="16" y="28"/>
                  </a:lnTo>
                  <a:lnTo>
                    <a:pt x="28" y="13"/>
                  </a:lnTo>
                  <a:lnTo>
                    <a:pt x="18" y="13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9" y="46"/>
                  </a:lnTo>
                  <a:lnTo>
                    <a:pt x="9" y="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31A63828-4DD5-4033-B107-F8E9605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51" y="4806950"/>
              <a:ext cx="36513" cy="55563"/>
            </a:xfrm>
            <a:custGeom>
              <a:avLst/>
              <a:gdLst>
                <a:gd name="T0" fmla="*/ 12 w 33"/>
                <a:gd name="T1" fmla="*/ 14 h 49"/>
                <a:gd name="T2" fmla="*/ 19 w 33"/>
                <a:gd name="T3" fmla="*/ 9 h 49"/>
                <a:gd name="T4" fmla="*/ 30 w 33"/>
                <a:gd name="T5" fmla="*/ 11 h 49"/>
                <a:gd name="T6" fmla="*/ 31 w 33"/>
                <a:gd name="T7" fmla="*/ 2 h 49"/>
                <a:gd name="T8" fmla="*/ 18 w 33"/>
                <a:gd name="T9" fmla="*/ 0 h 49"/>
                <a:gd name="T10" fmla="*/ 0 w 33"/>
                <a:gd name="T11" fmla="*/ 15 h 49"/>
                <a:gd name="T12" fmla="*/ 21 w 33"/>
                <a:gd name="T13" fmla="*/ 34 h 49"/>
                <a:gd name="T14" fmla="*/ 13 w 33"/>
                <a:gd name="T15" fmla="*/ 40 h 49"/>
                <a:gd name="T16" fmla="*/ 1 w 33"/>
                <a:gd name="T17" fmla="*/ 37 h 49"/>
                <a:gd name="T18" fmla="*/ 0 w 33"/>
                <a:gd name="T19" fmla="*/ 47 h 49"/>
                <a:gd name="T20" fmla="*/ 14 w 33"/>
                <a:gd name="T21" fmla="*/ 49 h 49"/>
                <a:gd name="T22" fmla="*/ 33 w 33"/>
                <a:gd name="T23" fmla="*/ 34 h 49"/>
                <a:gd name="T24" fmla="*/ 12 w 33"/>
                <a:gd name="T25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49">
                  <a:moveTo>
                    <a:pt x="12" y="14"/>
                  </a:moveTo>
                  <a:cubicBezTo>
                    <a:pt x="12" y="10"/>
                    <a:pt x="16" y="9"/>
                    <a:pt x="19" y="9"/>
                  </a:cubicBezTo>
                  <a:cubicBezTo>
                    <a:pt x="24" y="9"/>
                    <a:pt x="26" y="10"/>
                    <a:pt x="30" y="1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7" y="1"/>
                    <a:pt x="23" y="0"/>
                    <a:pt x="18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31"/>
                    <a:pt x="21" y="25"/>
                    <a:pt x="21" y="34"/>
                  </a:cubicBezTo>
                  <a:cubicBezTo>
                    <a:pt x="21" y="39"/>
                    <a:pt x="16" y="40"/>
                    <a:pt x="13" y="40"/>
                  </a:cubicBezTo>
                  <a:cubicBezTo>
                    <a:pt x="9" y="40"/>
                    <a:pt x="5" y="39"/>
                    <a:pt x="1" y="3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" y="48"/>
                    <a:pt x="9" y="49"/>
                    <a:pt x="14" y="49"/>
                  </a:cubicBezTo>
                  <a:cubicBezTo>
                    <a:pt x="24" y="49"/>
                    <a:pt x="33" y="44"/>
                    <a:pt x="33" y="34"/>
                  </a:cubicBezTo>
                  <a:cubicBezTo>
                    <a:pt x="33" y="17"/>
                    <a:pt x="12" y="22"/>
                    <a:pt x="12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F2E9703A-1D6A-4BA4-8F39-54CAEE66DB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351" y="4791075"/>
              <a:ext cx="60325" cy="69850"/>
            </a:xfrm>
            <a:custGeom>
              <a:avLst/>
              <a:gdLst>
                <a:gd name="T0" fmla="*/ 54 w 54"/>
                <a:gd name="T1" fmla="*/ 31 h 63"/>
                <a:gd name="T2" fmla="*/ 18 w 54"/>
                <a:gd name="T3" fmla="*/ 0 h 63"/>
                <a:gd name="T4" fmla="*/ 0 w 54"/>
                <a:gd name="T5" fmla="*/ 0 h 63"/>
                <a:gd name="T6" fmla="*/ 0 w 54"/>
                <a:gd name="T7" fmla="*/ 63 h 63"/>
                <a:gd name="T8" fmla="*/ 18 w 54"/>
                <a:gd name="T9" fmla="*/ 63 h 63"/>
                <a:gd name="T10" fmla="*/ 54 w 54"/>
                <a:gd name="T11" fmla="*/ 31 h 63"/>
                <a:gd name="T12" fmla="*/ 20 w 54"/>
                <a:gd name="T13" fmla="*/ 53 h 63"/>
                <a:gd name="T14" fmla="*/ 13 w 54"/>
                <a:gd name="T15" fmla="*/ 53 h 63"/>
                <a:gd name="T16" fmla="*/ 13 w 54"/>
                <a:gd name="T17" fmla="*/ 10 h 63"/>
                <a:gd name="T18" fmla="*/ 20 w 54"/>
                <a:gd name="T19" fmla="*/ 10 h 63"/>
                <a:gd name="T20" fmla="*/ 41 w 54"/>
                <a:gd name="T21" fmla="*/ 31 h 63"/>
                <a:gd name="T22" fmla="*/ 20 w 54"/>
                <a:gd name="T23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63">
                  <a:moveTo>
                    <a:pt x="54" y="31"/>
                  </a:moveTo>
                  <a:cubicBezTo>
                    <a:pt x="54" y="6"/>
                    <a:pt x="37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37" y="63"/>
                    <a:pt x="54" y="56"/>
                    <a:pt x="54" y="31"/>
                  </a:cubicBezTo>
                  <a:moveTo>
                    <a:pt x="20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0" y="10"/>
                    <a:pt x="41" y="18"/>
                    <a:pt x="41" y="31"/>
                  </a:cubicBezTo>
                  <a:cubicBezTo>
                    <a:pt x="41" y="45"/>
                    <a:pt x="30" y="53"/>
                    <a:pt x="20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7">
              <a:extLst>
                <a:ext uri="{FF2B5EF4-FFF2-40B4-BE49-F238E27FC236}">
                  <a16:creationId xmlns:a16="http://schemas.microsoft.com/office/drawing/2014/main" id="{7646FF05-8E4F-4BEB-8FC0-A9106218E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13" y="4808538"/>
              <a:ext cx="52388" cy="52388"/>
            </a:xfrm>
            <a:custGeom>
              <a:avLst/>
              <a:gdLst>
                <a:gd name="T0" fmla="*/ 33 w 33"/>
                <a:gd name="T1" fmla="*/ 0 h 33"/>
                <a:gd name="T2" fmla="*/ 25 w 33"/>
                <a:gd name="T3" fmla="*/ 0 h 33"/>
                <a:gd name="T4" fmla="*/ 17 w 33"/>
                <a:gd name="T5" fmla="*/ 24 h 33"/>
                <a:gd name="T6" fmla="*/ 17 w 33"/>
                <a:gd name="T7" fmla="*/ 24 h 33"/>
                <a:gd name="T8" fmla="*/ 9 w 33"/>
                <a:gd name="T9" fmla="*/ 0 h 33"/>
                <a:gd name="T10" fmla="*/ 0 w 33"/>
                <a:gd name="T11" fmla="*/ 0 h 33"/>
                <a:gd name="T12" fmla="*/ 12 w 33"/>
                <a:gd name="T13" fmla="*/ 33 h 33"/>
                <a:gd name="T14" fmla="*/ 21 w 33"/>
                <a:gd name="T15" fmla="*/ 33 h 33"/>
                <a:gd name="T16" fmla="*/ 33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33" y="0"/>
                  </a:moveTo>
                  <a:lnTo>
                    <a:pt x="25" y="0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9" y="0"/>
                  </a:lnTo>
                  <a:lnTo>
                    <a:pt x="0" y="0"/>
                  </a:lnTo>
                  <a:lnTo>
                    <a:pt x="12" y="33"/>
                  </a:lnTo>
                  <a:lnTo>
                    <a:pt x="21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8">
              <a:extLst>
                <a:ext uri="{FF2B5EF4-FFF2-40B4-BE49-F238E27FC236}">
                  <a16:creationId xmlns:a16="http://schemas.microsoft.com/office/drawing/2014/main" id="{3B3A7199-987D-40E3-B775-4DE3BA039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76" y="4806950"/>
              <a:ext cx="39688" cy="55563"/>
            </a:xfrm>
            <a:custGeom>
              <a:avLst/>
              <a:gdLst>
                <a:gd name="T0" fmla="*/ 23 w 35"/>
                <a:gd name="T1" fmla="*/ 49 h 49"/>
                <a:gd name="T2" fmla="*/ 35 w 35"/>
                <a:gd name="T3" fmla="*/ 47 h 49"/>
                <a:gd name="T4" fmla="*/ 34 w 35"/>
                <a:gd name="T5" fmla="*/ 37 h 49"/>
                <a:gd name="T6" fmla="*/ 25 w 35"/>
                <a:gd name="T7" fmla="*/ 39 h 49"/>
                <a:gd name="T8" fmla="*/ 13 w 35"/>
                <a:gd name="T9" fmla="*/ 24 h 49"/>
                <a:gd name="T10" fmla="*/ 25 w 35"/>
                <a:gd name="T11" fmla="*/ 10 h 49"/>
                <a:gd name="T12" fmla="*/ 33 w 35"/>
                <a:gd name="T13" fmla="*/ 11 h 49"/>
                <a:gd name="T14" fmla="*/ 34 w 35"/>
                <a:gd name="T15" fmla="*/ 2 h 49"/>
                <a:gd name="T16" fmla="*/ 22 w 35"/>
                <a:gd name="T17" fmla="*/ 0 h 49"/>
                <a:gd name="T18" fmla="*/ 0 w 35"/>
                <a:gd name="T19" fmla="*/ 24 h 49"/>
                <a:gd name="T20" fmla="*/ 23 w 35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9">
                  <a:moveTo>
                    <a:pt x="23" y="49"/>
                  </a:moveTo>
                  <a:cubicBezTo>
                    <a:pt x="28" y="49"/>
                    <a:pt x="31" y="48"/>
                    <a:pt x="35" y="4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8" y="39"/>
                    <a:pt x="25" y="39"/>
                  </a:cubicBezTo>
                  <a:cubicBezTo>
                    <a:pt x="17" y="39"/>
                    <a:pt x="13" y="33"/>
                    <a:pt x="13" y="24"/>
                  </a:cubicBezTo>
                  <a:cubicBezTo>
                    <a:pt x="13" y="16"/>
                    <a:pt x="17" y="10"/>
                    <a:pt x="25" y="10"/>
                  </a:cubicBezTo>
                  <a:cubicBezTo>
                    <a:pt x="28" y="10"/>
                    <a:pt x="31" y="10"/>
                    <a:pt x="33" y="1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1" y="1"/>
                    <a:pt x="27" y="0"/>
                    <a:pt x="22" y="0"/>
                  </a:cubicBezTo>
                  <a:cubicBezTo>
                    <a:pt x="8" y="0"/>
                    <a:pt x="0" y="11"/>
                    <a:pt x="0" y="24"/>
                  </a:cubicBezTo>
                  <a:cubicBezTo>
                    <a:pt x="0" y="38"/>
                    <a:pt x="8" y="49"/>
                    <a:pt x="23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39">
              <a:extLst>
                <a:ext uri="{FF2B5EF4-FFF2-40B4-BE49-F238E27FC236}">
                  <a16:creationId xmlns:a16="http://schemas.microsoft.com/office/drawing/2014/main" id="{77C18E7A-ADF6-4DC4-84C4-7B0F85F45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3" y="4787900"/>
              <a:ext cx="12700" cy="11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40">
              <a:extLst>
                <a:ext uri="{FF2B5EF4-FFF2-40B4-BE49-F238E27FC236}">
                  <a16:creationId xmlns:a16="http://schemas.microsoft.com/office/drawing/2014/main" id="{61F2AC66-2ACE-473C-8034-41F4917772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4713" y="4806950"/>
              <a:ext cx="47625" cy="55563"/>
            </a:xfrm>
            <a:custGeom>
              <a:avLst/>
              <a:gdLst>
                <a:gd name="T0" fmla="*/ 22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5 w 43"/>
                <a:gd name="T11" fmla="*/ 40 h 49"/>
                <a:gd name="T12" fmla="*/ 12 w 43"/>
                <a:gd name="T13" fmla="*/ 28 h 49"/>
                <a:gd name="T14" fmla="*/ 43 w 43"/>
                <a:gd name="T15" fmla="*/ 28 h 49"/>
                <a:gd name="T16" fmla="*/ 22 w 43"/>
                <a:gd name="T17" fmla="*/ 0 h 49"/>
                <a:gd name="T18" fmla="*/ 12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2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2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8"/>
                    <a:pt x="31" y="40"/>
                    <a:pt x="25" y="40"/>
                  </a:cubicBezTo>
                  <a:cubicBezTo>
                    <a:pt x="17" y="40"/>
                    <a:pt x="12" y="36"/>
                    <a:pt x="1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9" y="0"/>
                    <a:pt x="22" y="0"/>
                  </a:cubicBezTo>
                  <a:moveTo>
                    <a:pt x="12" y="20"/>
                  </a:moveTo>
                  <a:cubicBezTo>
                    <a:pt x="12" y="14"/>
                    <a:pt x="16" y="9"/>
                    <a:pt x="22" y="9"/>
                  </a:cubicBezTo>
                  <a:cubicBezTo>
                    <a:pt x="29" y="9"/>
                    <a:pt x="32" y="14"/>
                    <a:pt x="32" y="20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41">
              <a:extLst>
                <a:ext uri="{FF2B5EF4-FFF2-40B4-BE49-F238E27FC236}">
                  <a16:creationId xmlns:a16="http://schemas.microsoft.com/office/drawing/2014/main" id="{EA0812ED-CDD5-4E7D-9B44-DC62FE60E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4806950"/>
              <a:ext cx="30163" cy="53975"/>
            </a:xfrm>
            <a:custGeom>
              <a:avLst/>
              <a:gdLst>
                <a:gd name="T0" fmla="*/ 22 w 28"/>
                <a:gd name="T1" fmla="*/ 12 h 48"/>
                <a:gd name="T2" fmla="*/ 28 w 28"/>
                <a:gd name="T3" fmla="*/ 13 h 48"/>
                <a:gd name="T4" fmla="*/ 28 w 28"/>
                <a:gd name="T5" fmla="*/ 1 h 48"/>
                <a:gd name="T6" fmla="*/ 24 w 28"/>
                <a:gd name="T7" fmla="*/ 0 h 48"/>
                <a:gd name="T8" fmla="*/ 11 w 28"/>
                <a:gd name="T9" fmla="*/ 12 h 48"/>
                <a:gd name="T10" fmla="*/ 11 w 28"/>
                <a:gd name="T11" fmla="*/ 12 h 48"/>
                <a:gd name="T12" fmla="*/ 11 w 28"/>
                <a:gd name="T13" fmla="*/ 1 h 48"/>
                <a:gd name="T14" fmla="*/ 0 w 28"/>
                <a:gd name="T15" fmla="*/ 1 h 48"/>
                <a:gd name="T16" fmla="*/ 0 w 28"/>
                <a:gd name="T17" fmla="*/ 48 h 48"/>
                <a:gd name="T18" fmla="*/ 12 w 28"/>
                <a:gd name="T19" fmla="*/ 48 h 48"/>
                <a:gd name="T20" fmla="*/ 12 w 28"/>
                <a:gd name="T21" fmla="*/ 31 h 48"/>
                <a:gd name="T22" fmla="*/ 22 w 28"/>
                <a:gd name="T23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8">
                  <a:moveTo>
                    <a:pt x="22" y="12"/>
                  </a:moveTo>
                  <a:cubicBezTo>
                    <a:pt x="24" y="12"/>
                    <a:pt x="26" y="12"/>
                    <a:pt x="28" y="1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7" y="0"/>
                    <a:pt x="12" y="8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24"/>
                    <a:pt x="12" y="12"/>
                    <a:pt x="22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2">
              <a:extLst>
                <a:ext uri="{FF2B5EF4-FFF2-40B4-BE49-F238E27FC236}">
                  <a16:creationId xmlns:a16="http://schemas.microsoft.com/office/drawing/2014/main" id="{E57605DB-D17B-4B59-8BCF-D9AABFFBC7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7613" y="4806950"/>
              <a:ext cx="46038" cy="55563"/>
            </a:xfrm>
            <a:custGeom>
              <a:avLst/>
              <a:gdLst>
                <a:gd name="T0" fmla="*/ 21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4 w 43"/>
                <a:gd name="T11" fmla="*/ 40 h 49"/>
                <a:gd name="T12" fmla="*/ 11 w 43"/>
                <a:gd name="T13" fmla="*/ 28 h 49"/>
                <a:gd name="T14" fmla="*/ 43 w 43"/>
                <a:gd name="T15" fmla="*/ 28 h 49"/>
                <a:gd name="T16" fmla="*/ 21 w 43"/>
                <a:gd name="T17" fmla="*/ 0 h 49"/>
                <a:gd name="T18" fmla="*/ 11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1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1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0" y="49"/>
                    <a:pt x="35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moveTo>
                    <a:pt x="11" y="20"/>
                  </a:moveTo>
                  <a:cubicBezTo>
                    <a:pt x="12" y="14"/>
                    <a:pt x="15" y="9"/>
                    <a:pt x="22" y="9"/>
                  </a:cubicBezTo>
                  <a:cubicBezTo>
                    <a:pt x="29" y="9"/>
                    <a:pt x="31" y="14"/>
                    <a:pt x="32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43">
              <a:extLst>
                <a:ext uri="{FF2B5EF4-FFF2-40B4-BE49-F238E27FC236}">
                  <a16:creationId xmlns:a16="http://schemas.microsoft.com/office/drawing/2014/main" id="{0AB7A652-C5E5-4DB3-9E47-BB5DE7BD8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3" y="4808538"/>
              <a:ext cx="12700" cy="5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4">
              <a:extLst>
                <a:ext uri="{FF2B5EF4-FFF2-40B4-BE49-F238E27FC236}">
                  <a16:creationId xmlns:a16="http://schemas.microsoft.com/office/drawing/2014/main" id="{D2AE62A8-6FDA-4394-9E38-F604C1CBF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851" y="4810125"/>
              <a:ext cx="50800" cy="50800"/>
            </a:xfrm>
            <a:custGeom>
              <a:avLst/>
              <a:gdLst>
                <a:gd name="T0" fmla="*/ 32 w 32"/>
                <a:gd name="T1" fmla="*/ 14 h 32"/>
                <a:gd name="T2" fmla="*/ 19 w 32"/>
                <a:gd name="T3" fmla="*/ 14 h 32"/>
                <a:gd name="T4" fmla="*/ 19 w 32"/>
                <a:gd name="T5" fmla="*/ 0 h 32"/>
                <a:gd name="T6" fmla="*/ 14 w 32"/>
                <a:gd name="T7" fmla="*/ 0 h 32"/>
                <a:gd name="T8" fmla="*/ 14 w 32"/>
                <a:gd name="T9" fmla="*/ 14 h 32"/>
                <a:gd name="T10" fmla="*/ 0 w 32"/>
                <a:gd name="T11" fmla="*/ 14 h 32"/>
                <a:gd name="T12" fmla="*/ 0 w 32"/>
                <a:gd name="T13" fmla="*/ 18 h 32"/>
                <a:gd name="T14" fmla="*/ 14 w 32"/>
                <a:gd name="T15" fmla="*/ 18 h 32"/>
                <a:gd name="T16" fmla="*/ 14 w 32"/>
                <a:gd name="T17" fmla="*/ 32 h 32"/>
                <a:gd name="T18" fmla="*/ 19 w 32"/>
                <a:gd name="T19" fmla="*/ 32 h 32"/>
                <a:gd name="T20" fmla="*/ 19 w 32"/>
                <a:gd name="T21" fmla="*/ 18 h 32"/>
                <a:gd name="T22" fmla="*/ 32 w 32"/>
                <a:gd name="T23" fmla="*/ 18 h 32"/>
                <a:gd name="T24" fmla="*/ 32 w 32"/>
                <a:gd name="T25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2">
                  <a:moveTo>
                    <a:pt x="32" y="14"/>
                  </a:moveTo>
                  <a:lnTo>
                    <a:pt x="19" y="14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14" y="32"/>
                  </a:lnTo>
                  <a:lnTo>
                    <a:pt x="19" y="32"/>
                  </a:lnTo>
                  <a:lnTo>
                    <a:pt x="19" y="18"/>
                  </a:lnTo>
                  <a:lnTo>
                    <a:pt x="32" y="18"/>
                  </a:lnTo>
                  <a:lnTo>
                    <a:pt x="32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2352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ildplatzhalter 9">
            <a:extLst>
              <a:ext uri="{FF2B5EF4-FFF2-40B4-BE49-F238E27FC236}">
                <a16:creationId xmlns:a16="http://schemas.microsoft.com/office/drawing/2014/main" id="{F68EE8E0-4CB1-4FB6-98CF-73271C6968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0" y="0"/>
            <a:ext cx="4572000" cy="5143500"/>
          </a:xfrm>
          <a:blipFill>
            <a:blip r:embed="rId2"/>
            <a:stretch>
              <a:fillRect l="-60833" r="-59944" b="-32"/>
            </a:stretch>
          </a:blipFill>
          <a:effectLst/>
        </p:spPr>
        <p:txBody>
          <a:bodyPr lIns="72000"/>
          <a:lstStyle>
            <a:lvl1pPr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D9C739B-36E6-4E6F-A90A-308BC82BBFA4}"/>
              </a:ext>
            </a:extLst>
          </p:cNvPr>
          <p:cNvSpPr/>
          <p:nvPr userDrawn="1"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rgbClr val="00004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E717CDEA-9E7F-4ADF-85EE-3F8F022F4D57}"/>
              </a:ext>
            </a:extLst>
          </p:cNvPr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rgbClr val="00004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B7C06CE-791D-4FD4-990B-A0CC88E79EBF}"/>
              </a:ext>
            </a:extLst>
          </p:cNvPr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rgbClr val="00004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FB985F2-CD0F-4234-BFEB-2CF97CC3EDC0}"/>
              </a:ext>
            </a:extLst>
          </p:cNvPr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rgbClr val="00004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A9E37-245C-44AB-AF4F-23393953CD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6310" y="1359741"/>
            <a:ext cx="5755554" cy="2022298"/>
          </a:xfrm>
          <a:noFill/>
        </p:spPr>
        <p:txBody>
          <a:bodyPr lIns="0" rIns="0" anchor="b">
            <a:noAutofit/>
          </a:bodyPr>
          <a:lstStyle>
            <a:lvl1pPr algn="l">
              <a:lnSpc>
                <a:spcPts val="50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</a:t>
            </a:r>
            <a:br>
              <a:rPr lang="en-US" noProof="0" dirty="0"/>
            </a:br>
            <a:r>
              <a:rPr lang="en-US" noProof="0" dirty="0"/>
              <a:t>Arial, 46 pt.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397891-AF66-451B-860E-D92CA8BC08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6309" y="3476125"/>
            <a:ext cx="5755554" cy="1177370"/>
          </a:xfrm>
          <a:noFill/>
        </p:spPr>
        <p:txBody>
          <a:bodyPr lIns="0" rIns="0">
            <a:noAutofit/>
          </a:bodyPr>
          <a:lstStyle>
            <a:lvl1pPr marL="0" indent="0" algn="l">
              <a:lnSpc>
                <a:spcPts val="2600"/>
              </a:lnSpc>
              <a:buNone/>
              <a:defRPr sz="2200">
                <a:solidFill>
                  <a:schemeClr val="bg1"/>
                </a:solidFill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noProof="0" dirty="0"/>
              <a:t>Date, place</a:t>
            </a:r>
          </a:p>
        </p:txBody>
      </p: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95BC62F-BF12-4F69-8788-B3DCCF1C9DDE}"/>
              </a:ext>
            </a:extLst>
          </p:cNvPr>
          <p:cNvGrpSpPr/>
          <p:nvPr/>
        </p:nvGrpSpPr>
        <p:grpSpPr>
          <a:xfrm>
            <a:off x="179388" y="4714875"/>
            <a:ext cx="1431925" cy="323850"/>
            <a:chOff x="179388" y="4714875"/>
            <a:chExt cx="1431925" cy="323850"/>
          </a:xfrm>
        </p:grpSpPr>
        <p:sp>
          <p:nvSpPr>
            <p:cNvPr id="134" name="AutoShape 3">
              <a:extLst>
                <a:ext uri="{FF2B5EF4-FFF2-40B4-BE49-F238E27FC236}">
                  <a16:creationId xmlns:a16="http://schemas.microsoft.com/office/drawing/2014/main" id="{9A5C4D00-B074-484F-86A9-1570C4E8CAD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9388" y="4714875"/>
              <a:ext cx="14319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5">
              <a:extLst>
                <a:ext uri="{FF2B5EF4-FFF2-40B4-BE49-F238E27FC236}">
                  <a16:creationId xmlns:a16="http://schemas.microsoft.com/office/drawing/2014/main" id="{3730C13A-0525-4987-BB8C-D6726F47A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413" y="4787900"/>
              <a:ext cx="354013" cy="177800"/>
            </a:xfrm>
            <a:custGeom>
              <a:avLst/>
              <a:gdLst>
                <a:gd name="T0" fmla="*/ 241 w 321"/>
                <a:gd name="T1" fmla="*/ 0 h 160"/>
                <a:gd name="T2" fmla="*/ 146 w 321"/>
                <a:gd name="T3" fmla="*/ 0 h 160"/>
                <a:gd name="T4" fmla="*/ 146 w 321"/>
                <a:gd name="T5" fmla="*/ 66 h 160"/>
                <a:gd name="T6" fmla="*/ 80 w 321"/>
                <a:gd name="T7" fmla="*/ 66 h 160"/>
                <a:gd name="T8" fmla="*/ 80 w 321"/>
                <a:gd name="T9" fmla="*/ 94 h 160"/>
                <a:gd name="T10" fmla="*/ 146 w 321"/>
                <a:gd name="T11" fmla="*/ 94 h 160"/>
                <a:gd name="T12" fmla="*/ 146 w 321"/>
                <a:gd name="T13" fmla="*/ 132 h 160"/>
                <a:gd name="T14" fmla="*/ 80 w 321"/>
                <a:gd name="T15" fmla="*/ 132 h 160"/>
                <a:gd name="T16" fmla="*/ 28 w 321"/>
                <a:gd name="T17" fmla="*/ 80 h 160"/>
                <a:gd name="T18" fmla="*/ 80 w 321"/>
                <a:gd name="T19" fmla="*/ 28 h 160"/>
                <a:gd name="T20" fmla="*/ 113 w 321"/>
                <a:gd name="T21" fmla="*/ 28 h 160"/>
                <a:gd name="T22" fmla="*/ 113 w 321"/>
                <a:gd name="T23" fmla="*/ 0 h 160"/>
                <a:gd name="T24" fmla="*/ 80 w 321"/>
                <a:gd name="T25" fmla="*/ 0 h 160"/>
                <a:gd name="T26" fmla="*/ 0 w 321"/>
                <a:gd name="T27" fmla="*/ 80 h 160"/>
                <a:gd name="T28" fmla="*/ 80 w 321"/>
                <a:gd name="T29" fmla="*/ 160 h 160"/>
                <a:gd name="T30" fmla="*/ 241 w 321"/>
                <a:gd name="T31" fmla="*/ 160 h 160"/>
                <a:gd name="T32" fmla="*/ 321 w 321"/>
                <a:gd name="T33" fmla="*/ 80 h 160"/>
                <a:gd name="T34" fmla="*/ 241 w 321"/>
                <a:gd name="T35" fmla="*/ 0 h 160"/>
                <a:gd name="T36" fmla="*/ 241 w 321"/>
                <a:gd name="T37" fmla="*/ 132 h 160"/>
                <a:gd name="T38" fmla="*/ 175 w 321"/>
                <a:gd name="T39" fmla="*/ 132 h 160"/>
                <a:gd name="T40" fmla="*/ 175 w 321"/>
                <a:gd name="T41" fmla="*/ 94 h 160"/>
                <a:gd name="T42" fmla="*/ 241 w 321"/>
                <a:gd name="T43" fmla="*/ 94 h 160"/>
                <a:gd name="T44" fmla="*/ 241 w 321"/>
                <a:gd name="T45" fmla="*/ 66 h 160"/>
                <a:gd name="T46" fmla="*/ 175 w 321"/>
                <a:gd name="T47" fmla="*/ 66 h 160"/>
                <a:gd name="T48" fmla="*/ 175 w 321"/>
                <a:gd name="T49" fmla="*/ 28 h 160"/>
                <a:gd name="T50" fmla="*/ 241 w 321"/>
                <a:gd name="T51" fmla="*/ 28 h 160"/>
                <a:gd name="T52" fmla="*/ 292 w 321"/>
                <a:gd name="T53" fmla="*/ 80 h 160"/>
                <a:gd name="T54" fmla="*/ 241 w 321"/>
                <a:gd name="T55" fmla="*/ 1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1" h="160">
                  <a:moveTo>
                    <a:pt x="241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132"/>
                    <a:pt x="146" y="132"/>
                    <a:pt x="14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52" y="132"/>
                    <a:pt x="28" y="108"/>
                    <a:pt x="28" y="80"/>
                  </a:cubicBezTo>
                  <a:cubicBezTo>
                    <a:pt x="28" y="51"/>
                    <a:pt x="52" y="28"/>
                    <a:pt x="80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5"/>
                    <a:pt x="0" y="80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85" y="160"/>
                    <a:pt x="321" y="124"/>
                    <a:pt x="321" y="80"/>
                  </a:cubicBezTo>
                  <a:cubicBezTo>
                    <a:pt x="321" y="35"/>
                    <a:pt x="285" y="0"/>
                    <a:pt x="241" y="0"/>
                  </a:cubicBezTo>
                  <a:moveTo>
                    <a:pt x="241" y="132"/>
                  </a:moveTo>
                  <a:cubicBezTo>
                    <a:pt x="175" y="132"/>
                    <a:pt x="175" y="132"/>
                    <a:pt x="175" y="132"/>
                  </a:cubicBezTo>
                  <a:cubicBezTo>
                    <a:pt x="175" y="94"/>
                    <a:pt x="175" y="94"/>
                    <a:pt x="175" y="94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69" y="28"/>
                    <a:pt x="292" y="51"/>
                    <a:pt x="292" y="80"/>
                  </a:cubicBezTo>
                  <a:cubicBezTo>
                    <a:pt x="292" y="108"/>
                    <a:pt x="269" y="132"/>
                    <a:pt x="241" y="13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6">
              <a:extLst>
                <a:ext uri="{FF2B5EF4-FFF2-40B4-BE49-F238E27FC236}">
                  <a16:creationId xmlns:a16="http://schemas.microsoft.com/office/drawing/2014/main" id="{D5D5024E-D53F-49D7-8FE2-7761D1242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638" y="4892675"/>
              <a:ext cx="9525" cy="9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7">
              <a:extLst>
                <a:ext uri="{FF2B5EF4-FFF2-40B4-BE49-F238E27FC236}">
                  <a16:creationId xmlns:a16="http://schemas.microsoft.com/office/drawing/2014/main" id="{7B61A177-9CC8-41B8-A92A-77CE79E38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413" y="4892675"/>
              <a:ext cx="9525" cy="9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319986F6-531C-46FF-8084-A0B12274A2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938" y="4910138"/>
              <a:ext cx="42863" cy="50800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2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8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8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8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2" y="45"/>
                  </a:cubicBezTo>
                  <a:cubicBezTo>
                    <a:pt x="29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8" y="33"/>
                    <a:pt x="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4" y="0"/>
                    <a:pt x="20" y="0"/>
                  </a:cubicBezTo>
                  <a:moveTo>
                    <a:pt x="8" y="19"/>
                  </a:moveTo>
                  <a:cubicBezTo>
                    <a:pt x="9" y="13"/>
                    <a:pt x="12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9">
              <a:extLst>
                <a:ext uri="{FF2B5EF4-FFF2-40B4-BE49-F238E27FC236}">
                  <a16:creationId xmlns:a16="http://schemas.microsoft.com/office/drawing/2014/main" id="{E7019F8F-2071-43C1-ADC3-11E978B84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226" y="4911725"/>
              <a:ext cx="7938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4C53889C-E1E7-4764-A779-A7C45E37A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451" y="4894263"/>
              <a:ext cx="49213" cy="66675"/>
            </a:xfrm>
            <a:custGeom>
              <a:avLst/>
              <a:gdLst>
                <a:gd name="T0" fmla="*/ 31 w 44"/>
                <a:gd name="T1" fmla="*/ 53 h 60"/>
                <a:gd name="T2" fmla="*/ 9 w 44"/>
                <a:gd name="T3" fmla="*/ 30 h 60"/>
                <a:gd name="T4" fmla="*/ 32 w 44"/>
                <a:gd name="T5" fmla="*/ 7 h 60"/>
                <a:gd name="T6" fmla="*/ 44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1 w 44"/>
                <a:gd name="T15" fmla="*/ 60 h 60"/>
                <a:gd name="T16" fmla="*/ 44 w 44"/>
                <a:gd name="T17" fmla="*/ 58 h 60"/>
                <a:gd name="T18" fmla="*/ 44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9" y="53"/>
                    <a:pt x="9" y="44"/>
                    <a:pt x="9" y="30"/>
                  </a:cubicBezTo>
                  <a:cubicBezTo>
                    <a:pt x="9" y="17"/>
                    <a:pt x="18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0" y="0"/>
                    <a:pt x="36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3" y="60"/>
                    <a:pt x="31" y="60"/>
                  </a:cubicBezTo>
                  <a:cubicBezTo>
                    <a:pt x="35" y="60"/>
                    <a:pt x="40" y="60"/>
                    <a:pt x="44" y="5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1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10E4390C-AB75-4F95-86D2-5792CF083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013" y="4910138"/>
              <a:ext cx="44450" cy="71438"/>
            </a:xfrm>
            <a:custGeom>
              <a:avLst/>
              <a:gdLst>
                <a:gd name="T0" fmla="*/ 33 w 40"/>
                <a:gd name="T1" fmla="*/ 8 h 63"/>
                <a:gd name="T2" fmla="*/ 33 w 40"/>
                <a:gd name="T3" fmla="*/ 8 h 63"/>
                <a:gd name="T4" fmla="*/ 19 w 40"/>
                <a:gd name="T5" fmla="*/ 0 h 63"/>
                <a:gd name="T6" fmla="*/ 0 w 40"/>
                <a:gd name="T7" fmla="*/ 23 h 63"/>
                <a:gd name="T8" fmla="*/ 18 w 40"/>
                <a:gd name="T9" fmla="*/ 44 h 63"/>
                <a:gd name="T10" fmla="*/ 32 w 40"/>
                <a:gd name="T11" fmla="*/ 38 h 63"/>
                <a:gd name="T12" fmla="*/ 32 w 40"/>
                <a:gd name="T13" fmla="*/ 38 h 63"/>
                <a:gd name="T14" fmla="*/ 32 w 40"/>
                <a:gd name="T15" fmla="*/ 42 h 63"/>
                <a:gd name="T16" fmla="*/ 19 w 40"/>
                <a:gd name="T17" fmla="*/ 57 h 63"/>
                <a:gd name="T18" fmla="*/ 4 w 40"/>
                <a:gd name="T19" fmla="*/ 53 h 63"/>
                <a:gd name="T20" fmla="*/ 3 w 40"/>
                <a:gd name="T21" fmla="*/ 60 h 63"/>
                <a:gd name="T22" fmla="*/ 18 w 40"/>
                <a:gd name="T23" fmla="*/ 63 h 63"/>
                <a:gd name="T24" fmla="*/ 40 w 40"/>
                <a:gd name="T25" fmla="*/ 42 h 63"/>
                <a:gd name="T26" fmla="*/ 40 w 40"/>
                <a:gd name="T27" fmla="*/ 1 h 63"/>
                <a:gd name="T28" fmla="*/ 33 w 40"/>
                <a:gd name="T29" fmla="*/ 1 h 63"/>
                <a:gd name="T30" fmla="*/ 33 w 40"/>
                <a:gd name="T31" fmla="*/ 8 h 63"/>
                <a:gd name="T32" fmla="*/ 20 w 40"/>
                <a:gd name="T33" fmla="*/ 38 h 63"/>
                <a:gd name="T34" fmla="*/ 8 w 40"/>
                <a:gd name="T35" fmla="*/ 23 h 63"/>
                <a:gd name="T36" fmla="*/ 20 w 40"/>
                <a:gd name="T37" fmla="*/ 7 h 63"/>
                <a:gd name="T38" fmla="*/ 32 w 40"/>
                <a:gd name="T39" fmla="*/ 23 h 63"/>
                <a:gd name="T40" fmla="*/ 20 w 40"/>
                <a:gd name="T41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33" y="8"/>
                  </a:moveTo>
                  <a:cubicBezTo>
                    <a:pt x="33" y="8"/>
                    <a:pt x="33" y="8"/>
                    <a:pt x="33" y="8"/>
                  </a:cubicBezTo>
                  <a:cubicBezTo>
                    <a:pt x="30" y="3"/>
                    <a:pt x="26" y="0"/>
                    <a:pt x="19" y="0"/>
                  </a:cubicBezTo>
                  <a:cubicBezTo>
                    <a:pt x="6" y="0"/>
                    <a:pt x="0" y="12"/>
                    <a:pt x="0" y="23"/>
                  </a:cubicBezTo>
                  <a:cubicBezTo>
                    <a:pt x="0" y="34"/>
                    <a:pt x="6" y="44"/>
                    <a:pt x="18" y="44"/>
                  </a:cubicBezTo>
                  <a:cubicBezTo>
                    <a:pt x="23" y="44"/>
                    <a:pt x="29" y="42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51"/>
                    <a:pt x="27" y="57"/>
                    <a:pt x="19" y="57"/>
                  </a:cubicBezTo>
                  <a:cubicBezTo>
                    <a:pt x="13" y="57"/>
                    <a:pt x="10" y="55"/>
                    <a:pt x="4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10" y="62"/>
                    <a:pt x="14" y="63"/>
                    <a:pt x="18" y="63"/>
                  </a:cubicBezTo>
                  <a:cubicBezTo>
                    <a:pt x="34" y="63"/>
                    <a:pt x="40" y="55"/>
                    <a:pt x="40" y="4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3" y="8"/>
                  </a:lnTo>
                  <a:close/>
                  <a:moveTo>
                    <a:pt x="20" y="38"/>
                  </a:moveTo>
                  <a:cubicBezTo>
                    <a:pt x="12" y="38"/>
                    <a:pt x="8" y="31"/>
                    <a:pt x="8" y="23"/>
                  </a:cubicBezTo>
                  <a:cubicBezTo>
                    <a:pt x="8" y="15"/>
                    <a:pt x="12" y="7"/>
                    <a:pt x="20" y="7"/>
                  </a:cubicBezTo>
                  <a:cubicBezTo>
                    <a:pt x="28" y="7"/>
                    <a:pt x="32" y="14"/>
                    <a:pt x="32" y="23"/>
                  </a:cubicBezTo>
                  <a:cubicBezTo>
                    <a:pt x="32" y="31"/>
                    <a:pt x="27" y="38"/>
                    <a:pt x="20" y="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C90DAC34-5742-4CDA-8E73-2398E04C88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738" y="4910138"/>
              <a:ext cx="39688" cy="50800"/>
            </a:xfrm>
            <a:custGeom>
              <a:avLst/>
              <a:gdLst>
                <a:gd name="T0" fmla="*/ 36 w 36"/>
                <a:gd name="T1" fmla="*/ 18 h 45"/>
                <a:gd name="T2" fmla="*/ 19 w 36"/>
                <a:gd name="T3" fmla="*/ 0 h 45"/>
                <a:gd name="T4" fmla="*/ 4 w 36"/>
                <a:gd name="T5" fmla="*/ 4 h 45"/>
                <a:gd name="T6" fmla="*/ 5 w 36"/>
                <a:gd name="T7" fmla="*/ 11 h 45"/>
                <a:gd name="T8" fmla="*/ 17 w 36"/>
                <a:gd name="T9" fmla="*/ 7 h 45"/>
                <a:gd name="T10" fmla="*/ 28 w 36"/>
                <a:gd name="T11" fmla="*/ 18 h 45"/>
                <a:gd name="T12" fmla="*/ 20 w 36"/>
                <a:gd name="T13" fmla="*/ 18 h 45"/>
                <a:gd name="T14" fmla="*/ 0 w 36"/>
                <a:gd name="T15" fmla="*/ 32 h 45"/>
                <a:gd name="T16" fmla="*/ 15 w 36"/>
                <a:gd name="T17" fmla="*/ 45 h 45"/>
                <a:gd name="T18" fmla="*/ 29 w 36"/>
                <a:gd name="T19" fmla="*/ 39 h 45"/>
                <a:gd name="T20" fmla="*/ 29 w 36"/>
                <a:gd name="T21" fmla="*/ 39 h 45"/>
                <a:gd name="T22" fmla="*/ 29 w 36"/>
                <a:gd name="T23" fmla="*/ 44 h 45"/>
                <a:gd name="T24" fmla="*/ 36 w 36"/>
                <a:gd name="T25" fmla="*/ 44 h 45"/>
                <a:gd name="T26" fmla="*/ 36 w 36"/>
                <a:gd name="T27" fmla="*/ 36 h 45"/>
                <a:gd name="T28" fmla="*/ 36 w 36"/>
                <a:gd name="T29" fmla="*/ 18 h 45"/>
                <a:gd name="T30" fmla="*/ 28 w 36"/>
                <a:gd name="T31" fmla="*/ 28 h 45"/>
                <a:gd name="T32" fmla="*/ 16 w 36"/>
                <a:gd name="T33" fmla="*/ 39 h 45"/>
                <a:gd name="T34" fmla="*/ 8 w 36"/>
                <a:gd name="T35" fmla="*/ 32 h 45"/>
                <a:gd name="T36" fmla="*/ 23 w 36"/>
                <a:gd name="T37" fmla="*/ 24 h 45"/>
                <a:gd name="T38" fmla="*/ 28 w 36"/>
                <a:gd name="T39" fmla="*/ 24 h 45"/>
                <a:gd name="T40" fmla="*/ 28 w 36"/>
                <a:gd name="T41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45">
                  <a:moveTo>
                    <a:pt x="36" y="18"/>
                  </a:moveTo>
                  <a:cubicBezTo>
                    <a:pt x="36" y="6"/>
                    <a:pt x="31" y="0"/>
                    <a:pt x="19" y="0"/>
                  </a:cubicBezTo>
                  <a:cubicBezTo>
                    <a:pt x="13" y="0"/>
                    <a:pt x="8" y="2"/>
                    <a:pt x="4" y="4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13" y="7"/>
                    <a:pt x="17" y="7"/>
                  </a:cubicBezTo>
                  <a:cubicBezTo>
                    <a:pt x="25" y="7"/>
                    <a:pt x="28" y="11"/>
                    <a:pt x="28" y="18"/>
                  </a:cubicBezTo>
                  <a:cubicBezTo>
                    <a:pt x="25" y="18"/>
                    <a:pt x="23" y="18"/>
                    <a:pt x="20" y="18"/>
                  </a:cubicBezTo>
                  <a:cubicBezTo>
                    <a:pt x="11" y="18"/>
                    <a:pt x="0" y="21"/>
                    <a:pt x="0" y="32"/>
                  </a:cubicBezTo>
                  <a:cubicBezTo>
                    <a:pt x="0" y="41"/>
                    <a:pt x="6" y="45"/>
                    <a:pt x="15" y="45"/>
                  </a:cubicBezTo>
                  <a:cubicBezTo>
                    <a:pt x="23" y="45"/>
                    <a:pt x="27" y="41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1"/>
                    <a:pt x="36" y="36"/>
                  </a:cubicBezTo>
                  <a:lnTo>
                    <a:pt x="36" y="18"/>
                  </a:lnTo>
                  <a:close/>
                  <a:moveTo>
                    <a:pt x="28" y="28"/>
                  </a:moveTo>
                  <a:cubicBezTo>
                    <a:pt x="28" y="34"/>
                    <a:pt x="24" y="39"/>
                    <a:pt x="16" y="39"/>
                  </a:cubicBezTo>
                  <a:cubicBezTo>
                    <a:pt x="12" y="39"/>
                    <a:pt x="8" y="36"/>
                    <a:pt x="8" y="32"/>
                  </a:cubicBezTo>
                  <a:cubicBezTo>
                    <a:pt x="8" y="24"/>
                    <a:pt x="19" y="24"/>
                    <a:pt x="23" y="24"/>
                  </a:cubicBezTo>
                  <a:cubicBezTo>
                    <a:pt x="25" y="24"/>
                    <a:pt x="26" y="24"/>
                    <a:pt x="28" y="24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12CF7823-C6E3-42BA-8614-A52D187D2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76" y="4910138"/>
              <a:ext cx="26988" cy="49213"/>
            </a:xfrm>
            <a:custGeom>
              <a:avLst/>
              <a:gdLst>
                <a:gd name="T0" fmla="*/ 7 w 24"/>
                <a:gd name="T1" fmla="*/ 8 h 44"/>
                <a:gd name="T2" fmla="*/ 7 w 24"/>
                <a:gd name="T3" fmla="*/ 8 h 44"/>
                <a:gd name="T4" fmla="*/ 7 w 24"/>
                <a:gd name="T5" fmla="*/ 1 h 44"/>
                <a:gd name="T6" fmla="*/ 0 w 24"/>
                <a:gd name="T7" fmla="*/ 1 h 44"/>
                <a:gd name="T8" fmla="*/ 0 w 24"/>
                <a:gd name="T9" fmla="*/ 44 h 44"/>
                <a:gd name="T10" fmla="*/ 7 w 24"/>
                <a:gd name="T11" fmla="*/ 44 h 44"/>
                <a:gd name="T12" fmla="*/ 7 w 24"/>
                <a:gd name="T13" fmla="*/ 25 h 44"/>
                <a:gd name="T14" fmla="*/ 19 w 24"/>
                <a:gd name="T15" fmla="*/ 7 h 44"/>
                <a:gd name="T16" fmla="*/ 24 w 24"/>
                <a:gd name="T17" fmla="*/ 8 h 44"/>
                <a:gd name="T18" fmla="*/ 24 w 24"/>
                <a:gd name="T19" fmla="*/ 1 h 44"/>
                <a:gd name="T20" fmla="*/ 18 w 24"/>
                <a:gd name="T21" fmla="*/ 0 h 44"/>
                <a:gd name="T22" fmla="*/ 7 w 24"/>
                <a:gd name="T23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44"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12" y="7"/>
                    <a:pt x="19" y="7"/>
                  </a:cubicBezTo>
                  <a:cubicBezTo>
                    <a:pt x="20" y="7"/>
                    <a:pt x="22" y="8"/>
                    <a:pt x="24" y="8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1"/>
                    <a:pt x="21" y="0"/>
                    <a:pt x="18" y="0"/>
                  </a:cubicBezTo>
                  <a:cubicBezTo>
                    <a:pt x="14" y="0"/>
                    <a:pt x="9" y="4"/>
                    <a:pt x="7" y="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4EBC7FBE-63C8-4513-93D4-0CD07094C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4910138"/>
              <a:ext cx="42863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1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1F46B105-E3B8-4C06-AE36-9E2D29888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776" y="4899025"/>
              <a:ext cx="33338" cy="61913"/>
            </a:xfrm>
            <a:custGeom>
              <a:avLst/>
              <a:gdLst>
                <a:gd name="T0" fmla="*/ 18 w 30"/>
                <a:gd name="T1" fmla="*/ 42 h 56"/>
                <a:gd name="T2" fmla="*/ 18 w 30"/>
                <a:gd name="T3" fmla="*/ 19 h 56"/>
                <a:gd name="T4" fmla="*/ 29 w 30"/>
                <a:gd name="T5" fmla="*/ 19 h 56"/>
                <a:gd name="T6" fmla="*/ 29 w 30"/>
                <a:gd name="T7" fmla="*/ 12 h 56"/>
                <a:gd name="T8" fmla="*/ 18 w 30"/>
                <a:gd name="T9" fmla="*/ 12 h 56"/>
                <a:gd name="T10" fmla="*/ 18 w 30"/>
                <a:gd name="T11" fmla="*/ 0 h 56"/>
                <a:gd name="T12" fmla="*/ 10 w 30"/>
                <a:gd name="T13" fmla="*/ 3 h 56"/>
                <a:gd name="T14" fmla="*/ 10 w 30"/>
                <a:gd name="T15" fmla="*/ 12 h 56"/>
                <a:gd name="T16" fmla="*/ 0 w 30"/>
                <a:gd name="T17" fmla="*/ 12 h 56"/>
                <a:gd name="T18" fmla="*/ 0 w 30"/>
                <a:gd name="T19" fmla="*/ 19 h 56"/>
                <a:gd name="T20" fmla="*/ 10 w 30"/>
                <a:gd name="T21" fmla="*/ 19 h 56"/>
                <a:gd name="T22" fmla="*/ 10 w 30"/>
                <a:gd name="T23" fmla="*/ 44 h 56"/>
                <a:gd name="T24" fmla="*/ 23 w 30"/>
                <a:gd name="T25" fmla="*/ 56 h 56"/>
                <a:gd name="T26" fmla="*/ 30 w 30"/>
                <a:gd name="T27" fmla="*/ 55 h 56"/>
                <a:gd name="T28" fmla="*/ 30 w 30"/>
                <a:gd name="T29" fmla="*/ 48 h 56"/>
                <a:gd name="T30" fmla="*/ 24 w 30"/>
                <a:gd name="T31" fmla="*/ 50 h 56"/>
                <a:gd name="T32" fmla="*/ 18 w 30"/>
                <a:gd name="T33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56">
                  <a:moveTo>
                    <a:pt x="18" y="42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52"/>
                    <a:pt x="15" y="56"/>
                    <a:pt x="23" y="56"/>
                  </a:cubicBezTo>
                  <a:cubicBezTo>
                    <a:pt x="25" y="56"/>
                    <a:pt x="28" y="56"/>
                    <a:pt x="30" y="55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8" y="49"/>
                    <a:pt x="27" y="50"/>
                    <a:pt x="24" y="50"/>
                  </a:cubicBezTo>
                  <a:cubicBezTo>
                    <a:pt x="21" y="50"/>
                    <a:pt x="18" y="47"/>
                    <a:pt x="18" y="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A136B4B3-DC81-4CA9-B3D8-921999AF6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1763" y="4910138"/>
              <a:ext cx="41275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17">
              <a:extLst>
                <a:ext uri="{FF2B5EF4-FFF2-40B4-BE49-F238E27FC236}">
                  <a16:creationId xmlns:a16="http://schemas.microsoft.com/office/drawing/2014/main" id="{40D862F4-9705-4D30-AF28-336CB99F7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413" y="4911725"/>
              <a:ext cx="7938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6E224F3C-9292-4476-9E6D-3F046C9B8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9051" y="4892675"/>
              <a:ext cx="46038" cy="68263"/>
            </a:xfrm>
            <a:custGeom>
              <a:avLst/>
              <a:gdLst>
                <a:gd name="T0" fmla="*/ 33 w 41"/>
                <a:gd name="T1" fmla="*/ 24 h 62"/>
                <a:gd name="T2" fmla="*/ 32 w 41"/>
                <a:gd name="T3" fmla="*/ 24 h 62"/>
                <a:gd name="T4" fmla="*/ 18 w 41"/>
                <a:gd name="T5" fmla="*/ 17 h 62"/>
                <a:gd name="T6" fmla="*/ 0 w 41"/>
                <a:gd name="T7" fmla="*/ 39 h 62"/>
                <a:gd name="T8" fmla="*/ 18 w 41"/>
                <a:gd name="T9" fmla="*/ 62 h 62"/>
                <a:gd name="T10" fmla="*/ 33 w 41"/>
                <a:gd name="T11" fmla="*/ 55 h 62"/>
                <a:gd name="T12" fmla="*/ 33 w 41"/>
                <a:gd name="T13" fmla="*/ 55 h 62"/>
                <a:gd name="T14" fmla="*/ 33 w 41"/>
                <a:gd name="T15" fmla="*/ 61 h 62"/>
                <a:gd name="T16" fmla="*/ 41 w 41"/>
                <a:gd name="T17" fmla="*/ 61 h 62"/>
                <a:gd name="T18" fmla="*/ 41 w 41"/>
                <a:gd name="T19" fmla="*/ 0 h 62"/>
                <a:gd name="T20" fmla="*/ 33 w 41"/>
                <a:gd name="T21" fmla="*/ 0 h 62"/>
                <a:gd name="T22" fmla="*/ 33 w 41"/>
                <a:gd name="T23" fmla="*/ 24 h 62"/>
                <a:gd name="T24" fmla="*/ 20 w 41"/>
                <a:gd name="T25" fmla="*/ 56 h 62"/>
                <a:gd name="T26" fmla="*/ 8 w 41"/>
                <a:gd name="T27" fmla="*/ 40 h 62"/>
                <a:gd name="T28" fmla="*/ 20 w 41"/>
                <a:gd name="T29" fmla="*/ 24 h 62"/>
                <a:gd name="T30" fmla="*/ 33 w 41"/>
                <a:gd name="T31" fmla="*/ 40 h 62"/>
                <a:gd name="T32" fmla="*/ 20 w 41"/>
                <a:gd name="T33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62">
                  <a:moveTo>
                    <a:pt x="33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0" y="20"/>
                    <a:pt x="26" y="17"/>
                    <a:pt x="18" y="17"/>
                  </a:cubicBezTo>
                  <a:cubicBezTo>
                    <a:pt x="6" y="17"/>
                    <a:pt x="0" y="28"/>
                    <a:pt x="0" y="39"/>
                  </a:cubicBezTo>
                  <a:cubicBezTo>
                    <a:pt x="0" y="51"/>
                    <a:pt x="5" y="62"/>
                    <a:pt x="18" y="62"/>
                  </a:cubicBezTo>
                  <a:cubicBezTo>
                    <a:pt x="26" y="62"/>
                    <a:pt x="31" y="58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4"/>
                  </a:lnTo>
                  <a:close/>
                  <a:moveTo>
                    <a:pt x="20" y="56"/>
                  </a:moveTo>
                  <a:cubicBezTo>
                    <a:pt x="12" y="56"/>
                    <a:pt x="8" y="46"/>
                    <a:pt x="8" y="40"/>
                  </a:cubicBezTo>
                  <a:cubicBezTo>
                    <a:pt x="8" y="32"/>
                    <a:pt x="11" y="24"/>
                    <a:pt x="20" y="24"/>
                  </a:cubicBezTo>
                  <a:cubicBezTo>
                    <a:pt x="29" y="24"/>
                    <a:pt x="33" y="32"/>
                    <a:pt x="33" y="40"/>
                  </a:cubicBezTo>
                  <a:cubicBezTo>
                    <a:pt x="33" y="47"/>
                    <a:pt x="29" y="56"/>
                    <a:pt x="20" y="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1860C205-4E7C-40D4-9250-649193430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4887913"/>
              <a:ext cx="33338" cy="71438"/>
            </a:xfrm>
            <a:custGeom>
              <a:avLst/>
              <a:gdLst>
                <a:gd name="T0" fmla="*/ 10 w 30"/>
                <a:gd name="T1" fmla="*/ 18 h 64"/>
                <a:gd name="T2" fmla="*/ 10 w 30"/>
                <a:gd name="T3" fmla="*/ 21 h 64"/>
                <a:gd name="T4" fmla="*/ 0 w 30"/>
                <a:gd name="T5" fmla="*/ 21 h 64"/>
                <a:gd name="T6" fmla="*/ 0 w 30"/>
                <a:gd name="T7" fmla="*/ 28 h 64"/>
                <a:gd name="T8" fmla="*/ 10 w 30"/>
                <a:gd name="T9" fmla="*/ 28 h 64"/>
                <a:gd name="T10" fmla="*/ 10 w 30"/>
                <a:gd name="T11" fmla="*/ 64 h 64"/>
                <a:gd name="T12" fmla="*/ 18 w 30"/>
                <a:gd name="T13" fmla="*/ 64 h 64"/>
                <a:gd name="T14" fmla="*/ 18 w 30"/>
                <a:gd name="T15" fmla="*/ 28 h 64"/>
                <a:gd name="T16" fmla="*/ 29 w 30"/>
                <a:gd name="T17" fmla="*/ 28 h 64"/>
                <a:gd name="T18" fmla="*/ 29 w 30"/>
                <a:gd name="T19" fmla="*/ 21 h 64"/>
                <a:gd name="T20" fmla="*/ 18 w 30"/>
                <a:gd name="T21" fmla="*/ 21 h 64"/>
                <a:gd name="T22" fmla="*/ 18 w 30"/>
                <a:gd name="T23" fmla="*/ 17 h 64"/>
                <a:gd name="T24" fmla="*/ 26 w 30"/>
                <a:gd name="T25" fmla="*/ 7 h 64"/>
                <a:gd name="T26" fmla="*/ 29 w 30"/>
                <a:gd name="T27" fmla="*/ 7 h 64"/>
                <a:gd name="T28" fmla="*/ 30 w 30"/>
                <a:gd name="T29" fmla="*/ 1 h 64"/>
                <a:gd name="T30" fmla="*/ 24 w 30"/>
                <a:gd name="T31" fmla="*/ 0 h 64"/>
                <a:gd name="T32" fmla="*/ 10 w 30"/>
                <a:gd name="T33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64">
                  <a:moveTo>
                    <a:pt x="10" y="18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1"/>
                    <a:pt x="19" y="7"/>
                    <a:pt x="26" y="7"/>
                  </a:cubicBezTo>
                  <a:cubicBezTo>
                    <a:pt x="27" y="7"/>
                    <a:pt x="28" y="7"/>
                    <a:pt x="29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6" y="0"/>
                    <a:pt x="24" y="0"/>
                  </a:cubicBezTo>
                  <a:cubicBezTo>
                    <a:pt x="13" y="0"/>
                    <a:pt x="10" y="7"/>
                    <a:pt x="10" y="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5845EC57-0001-43E6-8DBC-E222C8CED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338" y="4910138"/>
              <a:ext cx="42863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7 w 38"/>
                <a:gd name="T5" fmla="*/ 8 h 44"/>
                <a:gd name="T6" fmla="*/ 7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7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1">
              <a:extLst>
                <a:ext uri="{FF2B5EF4-FFF2-40B4-BE49-F238E27FC236}">
                  <a16:creationId xmlns:a16="http://schemas.microsoft.com/office/drawing/2014/main" id="{A60C8981-B04D-4C85-86CB-CFC2434431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7013" y="4910138"/>
              <a:ext cx="41275" cy="50800"/>
            </a:xfrm>
            <a:custGeom>
              <a:avLst/>
              <a:gdLst>
                <a:gd name="T0" fmla="*/ 8 w 38"/>
                <a:gd name="T1" fmla="*/ 25 h 45"/>
                <a:gd name="T2" fmla="*/ 38 w 38"/>
                <a:gd name="T3" fmla="*/ 25 h 45"/>
                <a:gd name="T4" fmla="*/ 20 w 38"/>
                <a:gd name="T5" fmla="*/ 0 h 45"/>
                <a:gd name="T6" fmla="*/ 0 w 38"/>
                <a:gd name="T7" fmla="*/ 22 h 45"/>
                <a:gd name="T8" fmla="*/ 22 w 38"/>
                <a:gd name="T9" fmla="*/ 45 h 45"/>
                <a:gd name="T10" fmla="*/ 35 w 38"/>
                <a:gd name="T11" fmla="*/ 43 h 45"/>
                <a:gd name="T12" fmla="*/ 35 w 38"/>
                <a:gd name="T13" fmla="*/ 35 h 45"/>
                <a:gd name="T14" fmla="*/ 22 w 38"/>
                <a:gd name="T15" fmla="*/ 39 h 45"/>
                <a:gd name="T16" fmla="*/ 8 w 38"/>
                <a:gd name="T17" fmla="*/ 25 h 45"/>
                <a:gd name="T18" fmla="*/ 19 w 38"/>
                <a:gd name="T19" fmla="*/ 7 h 45"/>
                <a:gd name="T20" fmla="*/ 30 w 38"/>
                <a:gd name="T21" fmla="*/ 19 h 45"/>
                <a:gd name="T22" fmla="*/ 8 w 38"/>
                <a:gd name="T23" fmla="*/ 19 h 45"/>
                <a:gd name="T24" fmla="*/ 19 w 38"/>
                <a:gd name="T25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45">
                  <a:moveTo>
                    <a:pt x="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11"/>
                    <a:pt x="34" y="0"/>
                    <a:pt x="20" y="0"/>
                  </a:cubicBez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6" y="45"/>
                    <a:pt x="22" y="45"/>
                  </a:cubicBezTo>
                  <a:cubicBezTo>
                    <a:pt x="29" y="45"/>
                    <a:pt x="32" y="44"/>
                    <a:pt x="35" y="4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3" y="36"/>
                    <a:pt x="27" y="39"/>
                    <a:pt x="22" y="39"/>
                  </a:cubicBezTo>
                  <a:cubicBezTo>
                    <a:pt x="15" y="39"/>
                    <a:pt x="8" y="33"/>
                    <a:pt x="8" y="25"/>
                  </a:cubicBezTo>
                  <a:moveTo>
                    <a:pt x="19" y="7"/>
                  </a:moveTo>
                  <a:cubicBezTo>
                    <a:pt x="26" y="7"/>
                    <a:pt x="30" y="12"/>
                    <a:pt x="30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3"/>
                    <a:pt x="12" y="7"/>
                    <a:pt x="19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14C89CCA-818B-4758-9BAC-CD0FB1846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151" y="4910138"/>
              <a:ext cx="34925" cy="50800"/>
            </a:xfrm>
            <a:custGeom>
              <a:avLst/>
              <a:gdLst>
                <a:gd name="T0" fmla="*/ 22 w 31"/>
                <a:gd name="T1" fmla="*/ 39 h 45"/>
                <a:gd name="T2" fmla="*/ 8 w 31"/>
                <a:gd name="T3" fmla="*/ 23 h 45"/>
                <a:gd name="T4" fmla="*/ 22 w 31"/>
                <a:gd name="T5" fmla="*/ 7 h 45"/>
                <a:gd name="T6" fmla="*/ 30 w 31"/>
                <a:gd name="T7" fmla="*/ 9 h 45"/>
                <a:gd name="T8" fmla="*/ 31 w 31"/>
                <a:gd name="T9" fmla="*/ 2 h 45"/>
                <a:gd name="T10" fmla="*/ 22 w 31"/>
                <a:gd name="T11" fmla="*/ 0 h 45"/>
                <a:gd name="T12" fmla="*/ 0 w 31"/>
                <a:gd name="T13" fmla="*/ 23 h 45"/>
                <a:gd name="T14" fmla="*/ 22 w 31"/>
                <a:gd name="T15" fmla="*/ 45 h 45"/>
                <a:gd name="T16" fmla="*/ 31 w 31"/>
                <a:gd name="T17" fmla="*/ 44 h 45"/>
                <a:gd name="T18" fmla="*/ 31 w 31"/>
                <a:gd name="T19" fmla="*/ 36 h 45"/>
                <a:gd name="T20" fmla="*/ 22 w 31"/>
                <a:gd name="T21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2" y="39"/>
                  </a:moveTo>
                  <a:cubicBezTo>
                    <a:pt x="12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24" y="7"/>
                    <a:pt x="27" y="7"/>
                    <a:pt x="30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1"/>
                    <a:pt x="25" y="0"/>
                    <a:pt x="22" y="0"/>
                  </a:cubicBezTo>
                  <a:cubicBezTo>
                    <a:pt x="8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24" y="45"/>
                    <a:pt x="28" y="45"/>
                    <a:pt x="31" y="44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8" y="38"/>
                    <a:pt x="25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70E227F7-2EC9-4F39-BFF5-4EF519DD66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6201" y="4910138"/>
              <a:ext cx="42863" cy="50800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3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9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9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9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3" y="45"/>
                  </a:cubicBezTo>
                  <a:cubicBezTo>
                    <a:pt x="30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9" y="33"/>
                    <a:pt x="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5" y="0"/>
                    <a:pt x="20" y="0"/>
                  </a:cubicBezTo>
                  <a:moveTo>
                    <a:pt x="9" y="19"/>
                  </a:moveTo>
                  <a:cubicBezTo>
                    <a:pt x="9" y="13"/>
                    <a:pt x="13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1611CB14-62F8-4002-A8F5-451E5833D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626" y="4894263"/>
              <a:ext cx="47625" cy="66675"/>
            </a:xfrm>
            <a:custGeom>
              <a:avLst/>
              <a:gdLst>
                <a:gd name="T0" fmla="*/ 31 w 44"/>
                <a:gd name="T1" fmla="*/ 53 h 60"/>
                <a:gd name="T2" fmla="*/ 8 w 44"/>
                <a:gd name="T3" fmla="*/ 30 h 60"/>
                <a:gd name="T4" fmla="*/ 31 w 44"/>
                <a:gd name="T5" fmla="*/ 7 h 60"/>
                <a:gd name="T6" fmla="*/ 43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0 w 44"/>
                <a:gd name="T15" fmla="*/ 60 h 60"/>
                <a:gd name="T16" fmla="*/ 44 w 44"/>
                <a:gd name="T17" fmla="*/ 58 h 60"/>
                <a:gd name="T18" fmla="*/ 43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8" y="53"/>
                    <a:pt x="8" y="44"/>
                    <a:pt x="8" y="30"/>
                  </a:cubicBezTo>
                  <a:cubicBezTo>
                    <a:pt x="8" y="17"/>
                    <a:pt x="17" y="7"/>
                    <a:pt x="31" y="7"/>
                  </a:cubicBezTo>
                  <a:cubicBezTo>
                    <a:pt x="35" y="7"/>
                    <a:pt x="39" y="8"/>
                    <a:pt x="43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39" y="0"/>
                    <a:pt x="35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2" y="60"/>
                    <a:pt x="30" y="60"/>
                  </a:cubicBezTo>
                  <a:cubicBezTo>
                    <a:pt x="34" y="60"/>
                    <a:pt x="39" y="60"/>
                    <a:pt x="44" y="5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52"/>
                    <a:pt x="35" y="53"/>
                    <a:pt x="31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9395D2DB-347E-44BF-B126-D62F36E5A9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601" y="4910138"/>
              <a:ext cx="49213" cy="50800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9 h 45"/>
                <a:gd name="T12" fmla="*/ 8 w 44"/>
                <a:gd name="T13" fmla="*/ 23 h 45"/>
                <a:gd name="T14" fmla="*/ 22 w 44"/>
                <a:gd name="T15" fmla="*/ 7 h 45"/>
                <a:gd name="T16" fmla="*/ 35 w 44"/>
                <a:gd name="T17" fmla="*/ 23 h 45"/>
                <a:gd name="T18" fmla="*/ 22 w 44"/>
                <a:gd name="T19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9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35" y="45"/>
                    <a:pt x="44" y="35"/>
                    <a:pt x="44" y="23"/>
                  </a:cubicBezTo>
                  <a:cubicBezTo>
                    <a:pt x="44" y="10"/>
                    <a:pt x="35" y="0"/>
                    <a:pt x="22" y="0"/>
                  </a:cubicBezTo>
                  <a:moveTo>
                    <a:pt x="22" y="39"/>
                  </a:moveTo>
                  <a:cubicBezTo>
                    <a:pt x="13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30" y="7"/>
                    <a:pt x="35" y="15"/>
                    <a:pt x="35" y="23"/>
                  </a:cubicBezTo>
                  <a:cubicBezTo>
                    <a:pt x="35" y="31"/>
                    <a:pt x="31" y="39"/>
                    <a:pt x="22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6">
              <a:extLst>
                <a:ext uri="{FF2B5EF4-FFF2-40B4-BE49-F238E27FC236}">
                  <a16:creationId xmlns:a16="http://schemas.microsoft.com/office/drawing/2014/main" id="{797D8315-BF63-41D0-AF82-0C2140E98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388" y="4806950"/>
              <a:ext cx="46038" cy="53975"/>
            </a:xfrm>
            <a:custGeom>
              <a:avLst/>
              <a:gdLst>
                <a:gd name="T0" fmla="*/ 26 w 42"/>
                <a:gd name="T1" fmla="*/ 0 h 48"/>
                <a:gd name="T2" fmla="*/ 11 w 42"/>
                <a:gd name="T3" fmla="*/ 8 h 48"/>
                <a:gd name="T4" fmla="*/ 11 w 42"/>
                <a:gd name="T5" fmla="*/ 8 h 48"/>
                <a:gd name="T6" fmla="*/ 11 w 42"/>
                <a:gd name="T7" fmla="*/ 1 h 48"/>
                <a:gd name="T8" fmla="*/ 0 w 42"/>
                <a:gd name="T9" fmla="*/ 1 h 48"/>
                <a:gd name="T10" fmla="*/ 0 w 42"/>
                <a:gd name="T11" fmla="*/ 48 h 48"/>
                <a:gd name="T12" fmla="*/ 12 w 42"/>
                <a:gd name="T13" fmla="*/ 48 h 48"/>
                <a:gd name="T14" fmla="*/ 12 w 42"/>
                <a:gd name="T15" fmla="*/ 25 h 48"/>
                <a:gd name="T16" fmla="*/ 22 w 42"/>
                <a:gd name="T17" fmla="*/ 10 h 48"/>
                <a:gd name="T18" fmla="*/ 30 w 42"/>
                <a:gd name="T19" fmla="*/ 23 h 48"/>
                <a:gd name="T20" fmla="*/ 30 w 42"/>
                <a:gd name="T21" fmla="*/ 48 h 48"/>
                <a:gd name="T22" fmla="*/ 42 w 42"/>
                <a:gd name="T23" fmla="*/ 48 h 48"/>
                <a:gd name="T24" fmla="*/ 42 w 42"/>
                <a:gd name="T25" fmla="*/ 18 h 48"/>
                <a:gd name="T26" fmla="*/ 26 w 42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8">
                  <a:moveTo>
                    <a:pt x="26" y="0"/>
                  </a:moveTo>
                  <a:cubicBezTo>
                    <a:pt x="20" y="0"/>
                    <a:pt x="15" y="2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19"/>
                    <a:pt x="13" y="10"/>
                    <a:pt x="22" y="10"/>
                  </a:cubicBezTo>
                  <a:cubicBezTo>
                    <a:pt x="30" y="10"/>
                    <a:pt x="30" y="17"/>
                    <a:pt x="30" y="23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8"/>
                    <a:pt x="37" y="0"/>
                    <a:pt x="2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D83E928F-279A-4F86-BF7F-B7D263644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876" y="4806950"/>
              <a:ext cx="46038" cy="55563"/>
            </a:xfrm>
            <a:custGeom>
              <a:avLst/>
              <a:gdLst>
                <a:gd name="T0" fmla="*/ 24 w 43"/>
                <a:gd name="T1" fmla="*/ 49 h 49"/>
                <a:gd name="T2" fmla="*/ 40 w 43"/>
                <a:gd name="T3" fmla="*/ 45 h 49"/>
                <a:gd name="T4" fmla="*/ 40 w 43"/>
                <a:gd name="T5" fmla="*/ 35 h 49"/>
                <a:gd name="T6" fmla="*/ 25 w 43"/>
                <a:gd name="T7" fmla="*/ 40 h 49"/>
                <a:gd name="T8" fmla="*/ 11 w 43"/>
                <a:gd name="T9" fmla="*/ 28 h 49"/>
                <a:gd name="T10" fmla="*/ 43 w 43"/>
                <a:gd name="T11" fmla="*/ 28 h 49"/>
                <a:gd name="T12" fmla="*/ 21 w 43"/>
                <a:gd name="T13" fmla="*/ 0 h 49"/>
                <a:gd name="T14" fmla="*/ 0 w 43"/>
                <a:gd name="T15" fmla="*/ 25 h 49"/>
                <a:gd name="T16" fmla="*/ 24 w 43"/>
                <a:gd name="T17" fmla="*/ 49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4" y="49"/>
                  </a:move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moveTo>
                    <a:pt x="22" y="9"/>
                  </a:moveTo>
                  <a:cubicBezTo>
                    <a:pt x="29" y="9"/>
                    <a:pt x="31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55A8D26E-F099-4582-AE5E-1C424A155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0651" y="4806950"/>
              <a:ext cx="47625" cy="55563"/>
            </a:xfrm>
            <a:custGeom>
              <a:avLst/>
              <a:gdLst>
                <a:gd name="T0" fmla="*/ 40 w 43"/>
                <a:gd name="T1" fmla="*/ 45 h 49"/>
                <a:gd name="T2" fmla="*/ 40 w 43"/>
                <a:gd name="T3" fmla="*/ 35 h 49"/>
                <a:gd name="T4" fmla="*/ 25 w 43"/>
                <a:gd name="T5" fmla="*/ 40 h 49"/>
                <a:gd name="T6" fmla="*/ 11 w 43"/>
                <a:gd name="T7" fmla="*/ 28 h 49"/>
                <a:gd name="T8" fmla="*/ 43 w 43"/>
                <a:gd name="T9" fmla="*/ 28 h 49"/>
                <a:gd name="T10" fmla="*/ 21 w 43"/>
                <a:gd name="T11" fmla="*/ 0 h 49"/>
                <a:gd name="T12" fmla="*/ 0 w 43"/>
                <a:gd name="T13" fmla="*/ 25 h 49"/>
                <a:gd name="T14" fmla="*/ 24 w 43"/>
                <a:gd name="T15" fmla="*/ 49 h 49"/>
                <a:gd name="T16" fmla="*/ 40 w 43"/>
                <a:gd name="T17" fmla="*/ 45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40" y="4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moveTo>
                    <a:pt x="22" y="9"/>
                  </a:moveTo>
                  <a:cubicBezTo>
                    <a:pt x="29" y="9"/>
                    <a:pt x="32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CFA2BBEA-1C84-48D5-9892-87D7BE12F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451" y="4789488"/>
              <a:ext cx="60325" cy="73025"/>
            </a:xfrm>
            <a:custGeom>
              <a:avLst/>
              <a:gdLst>
                <a:gd name="T0" fmla="*/ 34 w 54"/>
                <a:gd name="T1" fmla="*/ 65 h 65"/>
                <a:gd name="T2" fmla="*/ 54 w 54"/>
                <a:gd name="T3" fmla="*/ 61 h 65"/>
                <a:gd name="T4" fmla="*/ 54 w 54"/>
                <a:gd name="T5" fmla="*/ 28 h 65"/>
                <a:gd name="T6" fmla="*/ 29 w 54"/>
                <a:gd name="T7" fmla="*/ 28 h 65"/>
                <a:gd name="T8" fmla="*/ 29 w 54"/>
                <a:gd name="T9" fmla="*/ 38 h 65"/>
                <a:gd name="T10" fmla="*/ 42 w 54"/>
                <a:gd name="T11" fmla="*/ 38 h 65"/>
                <a:gd name="T12" fmla="*/ 42 w 54"/>
                <a:gd name="T13" fmla="*/ 54 h 65"/>
                <a:gd name="T14" fmla="*/ 34 w 54"/>
                <a:gd name="T15" fmla="*/ 55 h 65"/>
                <a:gd name="T16" fmla="*/ 13 w 54"/>
                <a:gd name="T17" fmla="*/ 32 h 65"/>
                <a:gd name="T18" fmla="*/ 36 w 54"/>
                <a:gd name="T19" fmla="*/ 10 h 65"/>
                <a:gd name="T20" fmla="*/ 52 w 54"/>
                <a:gd name="T21" fmla="*/ 13 h 65"/>
                <a:gd name="T22" fmla="*/ 53 w 54"/>
                <a:gd name="T23" fmla="*/ 3 h 65"/>
                <a:gd name="T24" fmla="*/ 34 w 54"/>
                <a:gd name="T25" fmla="*/ 0 h 65"/>
                <a:gd name="T26" fmla="*/ 0 w 54"/>
                <a:gd name="T27" fmla="*/ 33 h 65"/>
                <a:gd name="T28" fmla="*/ 34 w 54"/>
                <a:gd name="T2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65">
                  <a:moveTo>
                    <a:pt x="34" y="65"/>
                  </a:moveTo>
                  <a:cubicBezTo>
                    <a:pt x="41" y="65"/>
                    <a:pt x="48" y="63"/>
                    <a:pt x="54" y="6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0" y="54"/>
                    <a:pt x="38" y="55"/>
                    <a:pt x="34" y="55"/>
                  </a:cubicBezTo>
                  <a:cubicBezTo>
                    <a:pt x="21" y="55"/>
                    <a:pt x="13" y="45"/>
                    <a:pt x="13" y="32"/>
                  </a:cubicBezTo>
                  <a:cubicBezTo>
                    <a:pt x="13" y="20"/>
                    <a:pt x="21" y="10"/>
                    <a:pt x="36" y="10"/>
                  </a:cubicBezTo>
                  <a:cubicBezTo>
                    <a:pt x="41" y="10"/>
                    <a:pt x="47" y="11"/>
                    <a:pt x="52" y="1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7" y="1"/>
                    <a:pt x="42" y="0"/>
                    <a:pt x="34" y="0"/>
                  </a:cubicBezTo>
                  <a:cubicBezTo>
                    <a:pt x="13" y="0"/>
                    <a:pt x="0" y="12"/>
                    <a:pt x="0" y="33"/>
                  </a:cubicBezTo>
                  <a:cubicBezTo>
                    <a:pt x="0" y="54"/>
                    <a:pt x="14" y="65"/>
                    <a:pt x="34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0">
              <a:extLst>
                <a:ext uri="{FF2B5EF4-FFF2-40B4-BE49-F238E27FC236}">
                  <a16:creationId xmlns:a16="http://schemas.microsoft.com/office/drawing/2014/main" id="{4636ED3D-72DD-4814-9CFB-38555F87F5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526" y="4806950"/>
              <a:ext cx="47625" cy="55563"/>
            </a:xfrm>
            <a:custGeom>
              <a:avLst/>
              <a:gdLst>
                <a:gd name="T0" fmla="*/ 39 w 43"/>
                <a:gd name="T1" fmla="*/ 35 h 49"/>
                <a:gd name="T2" fmla="*/ 24 w 43"/>
                <a:gd name="T3" fmla="*/ 40 h 49"/>
                <a:gd name="T4" fmla="*/ 11 w 43"/>
                <a:gd name="T5" fmla="*/ 28 h 49"/>
                <a:gd name="T6" fmla="*/ 43 w 43"/>
                <a:gd name="T7" fmla="*/ 28 h 49"/>
                <a:gd name="T8" fmla="*/ 21 w 43"/>
                <a:gd name="T9" fmla="*/ 0 h 49"/>
                <a:gd name="T10" fmla="*/ 0 w 43"/>
                <a:gd name="T11" fmla="*/ 25 h 49"/>
                <a:gd name="T12" fmla="*/ 24 w 43"/>
                <a:gd name="T13" fmla="*/ 49 h 49"/>
                <a:gd name="T14" fmla="*/ 39 w 43"/>
                <a:gd name="T15" fmla="*/ 45 h 49"/>
                <a:gd name="T16" fmla="*/ 39 w 43"/>
                <a:gd name="T17" fmla="*/ 35 h 49"/>
                <a:gd name="T18" fmla="*/ 22 w 43"/>
                <a:gd name="T19" fmla="*/ 9 h 49"/>
                <a:gd name="T20" fmla="*/ 31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39" y="35"/>
                  </a:move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8" y="49"/>
                    <a:pt x="24" y="49"/>
                  </a:cubicBezTo>
                  <a:cubicBezTo>
                    <a:pt x="30" y="49"/>
                    <a:pt x="35" y="47"/>
                    <a:pt x="39" y="45"/>
                  </a:cubicBezTo>
                  <a:lnTo>
                    <a:pt x="39" y="35"/>
                  </a:lnTo>
                  <a:close/>
                  <a:moveTo>
                    <a:pt x="22" y="9"/>
                  </a:moveTo>
                  <a:cubicBezTo>
                    <a:pt x="28" y="9"/>
                    <a:pt x="31" y="14"/>
                    <a:pt x="3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6D5A5312-5A90-44B7-A6F3-8EBD9CB98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363" y="4794250"/>
              <a:ext cx="34925" cy="68263"/>
            </a:xfrm>
            <a:custGeom>
              <a:avLst/>
              <a:gdLst>
                <a:gd name="T0" fmla="*/ 8 w 32"/>
                <a:gd name="T1" fmla="*/ 46 h 61"/>
                <a:gd name="T2" fmla="*/ 23 w 32"/>
                <a:gd name="T3" fmla="*/ 61 h 61"/>
                <a:gd name="T4" fmla="*/ 32 w 32"/>
                <a:gd name="T5" fmla="*/ 60 h 61"/>
                <a:gd name="T6" fmla="*/ 32 w 32"/>
                <a:gd name="T7" fmla="*/ 50 h 61"/>
                <a:gd name="T8" fmla="*/ 26 w 32"/>
                <a:gd name="T9" fmla="*/ 51 h 61"/>
                <a:gd name="T10" fmla="*/ 20 w 32"/>
                <a:gd name="T11" fmla="*/ 44 h 61"/>
                <a:gd name="T12" fmla="*/ 20 w 32"/>
                <a:gd name="T13" fmla="*/ 22 h 61"/>
                <a:gd name="T14" fmla="*/ 31 w 32"/>
                <a:gd name="T15" fmla="*/ 22 h 61"/>
                <a:gd name="T16" fmla="*/ 31 w 32"/>
                <a:gd name="T17" fmla="*/ 13 h 61"/>
                <a:gd name="T18" fmla="*/ 20 w 32"/>
                <a:gd name="T19" fmla="*/ 13 h 61"/>
                <a:gd name="T20" fmla="*/ 20 w 32"/>
                <a:gd name="T21" fmla="*/ 0 h 61"/>
                <a:gd name="T22" fmla="*/ 8 w 32"/>
                <a:gd name="T23" fmla="*/ 4 h 61"/>
                <a:gd name="T24" fmla="*/ 8 w 32"/>
                <a:gd name="T25" fmla="*/ 13 h 61"/>
                <a:gd name="T26" fmla="*/ 0 w 32"/>
                <a:gd name="T27" fmla="*/ 13 h 61"/>
                <a:gd name="T28" fmla="*/ 0 w 32"/>
                <a:gd name="T29" fmla="*/ 22 h 61"/>
                <a:gd name="T30" fmla="*/ 8 w 32"/>
                <a:gd name="T31" fmla="*/ 22 h 61"/>
                <a:gd name="T32" fmla="*/ 8 w 32"/>
                <a:gd name="T3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61">
                  <a:moveTo>
                    <a:pt x="8" y="46"/>
                  </a:moveTo>
                  <a:cubicBezTo>
                    <a:pt x="8" y="55"/>
                    <a:pt x="14" y="61"/>
                    <a:pt x="23" y="61"/>
                  </a:cubicBezTo>
                  <a:cubicBezTo>
                    <a:pt x="27" y="61"/>
                    <a:pt x="29" y="60"/>
                    <a:pt x="32" y="6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51"/>
                    <a:pt x="28" y="51"/>
                    <a:pt x="26" y="51"/>
                  </a:cubicBezTo>
                  <a:cubicBezTo>
                    <a:pt x="22" y="51"/>
                    <a:pt x="20" y="48"/>
                    <a:pt x="20" y="4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lnTo>
                    <a:pt x="8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32">
              <a:extLst>
                <a:ext uri="{FF2B5EF4-FFF2-40B4-BE49-F238E27FC236}">
                  <a16:creationId xmlns:a16="http://schemas.microsoft.com/office/drawing/2014/main" id="{3F3344B2-FC4E-4984-A0E4-C806485E7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838" y="4787900"/>
              <a:ext cx="14288" cy="11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33">
              <a:extLst>
                <a:ext uri="{FF2B5EF4-FFF2-40B4-BE49-F238E27FC236}">
                  <a16:creationId xmlns:a16="http://schemas.microsoft.com/office/drawing/2014/main" id="{F20BB38E-6B37-48D5-B101-D49B8FA58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838" y="4808538"/>
              <a:ext cx="14288" cy="5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4">
              <a:extLst>
                <a:ext uri="{FF2B5EF4-FFF2-40B4-BE49-F238E27FC236}">
                  <a16:creationId xmlns:a16="http://schemas.microsoft.com/office/drawing/2014/main" id="{028D8B6A-1C96-468C-80F1-E9562FC96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1" y="4787900"/>
              <a:ext cx="46038" cy="73025"/>
            </a:xfrm>
            <a:custGeom>
              <a:avLst/>
              <a:gdLst>
                <a:gd name="T0" fmla="*/ 9 w 29"/>
                <a:gd name="T1" fmla="*/ 30 h 46"/>
                <a:gd name="T2" fmla="*/ 9 w 29"/>
                <a:gd name="T3" fmla="*/ 30 h 46"/>
                <a:gd name="T4" fmla="*/ 19 w 29"/>
                <a:gd name="T5" fmla="*/ 46 h 46"/>
                <a:gd name="T6" fmla="*/ 29 w 29"/>
                <a:gd name="T7" fmla="*/ 46 h 46"/>
                <a:gd name="T8" fmla="*/ 16 w 29"/>
                <a:gd name="T9" fmla="*/ 28 h 46"/>
                <a:gd name="T10" fmla="*/ 28 w 29"/>
                <a:gd name="T11" fmla="*/ 13 h 46"/>
                <a:gd name="T12" fmla="*/ 18 w 29"/>
                <a:gd name="T13" fmla="*/ 13 h 46"/>
                <a:gd name="T14" fmla="*/ 9 w 29"/>
                <a:gd name="T15" fmla="*/ 26 h 46"/>
                <a:gd name="T16" fmla="*/ 9 w 29"/>
                <a:gd name="T17" fmla="*/ 26 h 46"/>
                <a:gd name="T18" fmla="*/ 9 w 29"/>
                <a:gd name="T19" fmla="*/ 0 h 46"/>
                <a:gd name="T20" fmla="*/ 0 w 29"/>
                <a:gd name="T21" fmla="*/ 0 h 46"/>
                <a:gd name="T22" fmla="*/ 0 w 29"/>
                <a:gd name="T23" fmla="*/ 46 h 46"/>
                <a:gd name="T24" fmla="*/ 9 w 29"/>
                <a:gd name="T25" fmla="*/ 46 h 46"/>
                <a:gd name="T26" fmla="*/ 9 w 29"/>
                <a:gd name="T27" fmla="*/ 3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46">
                  <a:moveTo>
                    <a:pt x="9" y="30"/>
                  </a:moveTo>
                  <a:lnTo>
                    <a:pt x="9" y="30"/>
                  </a:lnTo>
                  <a:lnTo>
                    <a:pt x="19" y="46"/>
                  </a:lnTo>
                  <a:lnTo>
                    <a:pt x="29" y="46"/>
                  </a:lnTo>
                  <a:lnTo>
                    <a:pt x="16" y="28"/>
                  </a:lnTo>
                  <a:lnTo>
                    <a:pt x="28" y="13"/>
                  </a:lnTo>
                  <a:lnTo>
                    <a:pt x="18" y="13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9" y="46"/>
                  </a:lnTo>
                  <a:lnTo>
                    <a:pt x="9" y="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A9113E40-A567-4744-8E5F-10CE58329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51" y="4806950"/>
              <a:ext cx="36513" cy="55563"/>
            </a:xfrm>
            <a:custGeom>
              <a:avLst/>
              <a:gdLst>
                <a:gd name="T0" fmla="*/ 12 w 33"/>
                <a:gd name="T1" fmla="*/ 14 h 49"/>
                <a:gd name="T2" fmla="*/ 19 w 33"/>
                <a:gd name="T3" fmla="*/ 9 h 49"/>
                <a:gd name="T4" fmla="*/ 30 w 33"/>
                <a:gd name="T5" fmla="*/ 11 h 49"/>
                <a:gd name="T6" fmla="*/ 31 w 33"/>
                <a:gd name="T7" fmla="*/ 2 h 49"/>
                <a:gd name="T8" fmla="*/ 18 w 33"/>
                <a:gd name="T9" fmla="*/ 0 h 49"/>
                <a:gd name="T10" fmla="*/ 0 w 33"/>
                <a:gd name="T11" fmla="*/ 15 h 49"/>
                <a:gd name="T12" fmla="*/ 21 w 33"/>
                <a:gd name="T13" fmla="*/ 34 h 49"/>
                <a:gd name="T14" fmla="*/ 13 w 33"/>
                <a:gd name="T15" fmla="*/ 40 h 49"/>
                <a:gd name="T16" fmla="*/ 1 w 33"/>
                <a:gd name="T17" fmla="*/ 37 h 49"/>
                <a:gd name="T18" fmla="*/ 0 w 33"/>
                <a:gd name="T19" fmla="*/ 47 h 49"/>
                <a:gd name="T20" fmla="*/ 14 w 33"/>
                <a:gd name="T21" fmla="*/ 49 h 49"/>
                <a:gd name="T22" fmla="*/ 33 w 33"/>
                <a:gd name="T23" fmla="*/ 34 h 49"/>
                <a:gd name="T24" fmla="*/ 12 w 33"/>
                <a:gd name="T25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49">
                  <a:moveTo>
                    <a:pt x="12" y="14"/>
                  </a:moveTo>
                  <a:cubicBezTo>
                    <a:pt x="12" y="10"/>
                    <a:pt x="16" y="9"/>
                    <a:pt x="19" y="9"/>
                  </a:cubicBezTo>
                  <a:cubicBezTo>
                    <a:pt x="24" y="9"/>
                    <a:pt x="26" y="10"/>
                    <a:pt x="30" y="1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7" y="1"/>
                    <a:pt x="23" y="0"/>
                    <a:pt x="18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31"/>
                    <a:pt x="21" y="25"/>
                    <a:pt x="21" y="34"/>
                  </a:cubicBezTo>
                  <a:cubicBezTo>
                    <a:pt x="21" y="39"/>
                    <a:pt x="16" y="40"/>
                    <a:pt x="13" y="40"/>
                  </a:cubicBezTo>
                  <a:cubicBezTo>
                    <a:pt x="9" y="40"/>
                    <a:pt x="5" y="39"/>
                    <a:pt x="1" y="3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" y="48"/>
                    <a:pt x="9" y="49"/>
                    <a:pt x="14" y="49"/>
                  </a:cubicBezTo>
                  <a:cubicBezTo>
                    <a:pt x="24" y="49"/>
                    <a:pt x="33" y="44"/>
                    <a:pt x="33" y="34"/>
                  </a:cubicBezTo>
                  <a:cubicBezTo>
                    <a:pt x="33" y="17"/>
                    <a:pt x="12" y="22"/>
                    <a:pt x="12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DAC1DC15-9B4F-4A68-867A-0662A3BC9A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351" y="4791075"/>
              <a:ext cx="60325" cy="69850"/>
            </a:xfrm>
            <a:custGeom>
              <a:avLst/>
              <a:gdLst>
                <a:gd name="T0" fmla="*/ 54 w 54"/>
                <a:gd name="T1" fmla="*/ 31 h 63"/>
                <a:gd name="T2" fmla="*/ 18 w 54"/>
                <a:gd name="T3" fmla="*/ 0 h 63"/>
                <a:gd name="T4" fmla="*/ 0 w 54"/>
                <a:gd name="T5" fmla="*/ 0 h 63"/>
                <a:gd name="T6" fmla="*/ 0 w 54"/>
                <a:gd name="T7" fmla="*/ 63 h 63"/>
                <a:gd name="T8" fmla="*/ 18 w 54"/>
                <a:gd name="T9" fmla="*/ 63 h 63"/>
                <a:gd name="T10" fmla="*/ 54 w 54"/>
                <a:gd name="T11" fmla="*/ 31 h 63"/>
                <a:gd name="T12" fmla="*/ 20 w 54"/>
                <a:gd name="T13" fmla="*/ 53 h 63"/>
                <a:gd name="T14" fmla="*/ 13 w 54"/>
                <a:gd name="T15" fmla="*/ 53 h 63"/>
                <a:gd name="T16" fmla="*/ 13 w 54"/>
                <a:gd name="T17" fmla="*/ 10 h 63"/>
                <a:gd name="T18" fmla="*/ 20 w 54"/>
                <a:gd name="T19" fmla="*/ 10 h 63"/>
                <a:gd name="T20" fmla="*/ 41 w 54"/>
                <a:gd name="T21" fmla="*/ 31 h 63"/>
                <a:gd name="T22" fmla="*/ 20 w 54"/>
                <a:gd name="T23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63">
                  <a:moveTo>
                    <a:pt x="54" y="31"/>
                  </a:moveTo>
                  <a:cubicBezTo>
                    <a:pt x="54" y="6"/>
                    <a:pt x="37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37" y="63"/>
                    <a:pt x="54" y="56"/>
                    <a:pt x="54" y="31"/>
                  </a:cubicBezTo>
                  <a:moveTo>
                    <a:pt x="20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0" y="10"/>
                    <a:pt x="41" y="18"/>
                    <a:pt x="41" y="31"/>
                  </a:cubicBezTo>
                  <a:cubicBezTo>
                    <a:pt x="41" y="45"/>
                    <a:pt x="30" y="53"/>
                    <a:pt x="20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7">
              <a:extLst>
                <a:ext uri="{FF2B5EF4-FFF2-40B4-BE49-F238E27FC236}">
                  <a16:creationId xmlns:a16="http://schemas.microsoft.com/office/drawing/2014/main" id="{DAB9536E-A917-4F01-9433-259A4CB2A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13" y="4808538"/>
              <a:ext cx="52388" cy="52388"/>
            </a:xfrm>
            <a:custGeom>
              <a:avLst/>
              <a:gdLst>
                <a:gd name="T0" fmla="*/ 33 w 33"/>
                <a:gd name="T1" fmla="*/ 0 h 33"/>
                <a:gd name="T2" fmla="*/ 25 w 33"/>
                <a:gd name="T3" fmla="*/ 0 h 33"/>
                <a:gd name="T4" fmla="*/ 17 w 33"/>
                <a:gd name="T5" fmla="*/ 24 h 33"/>
                <a:gd name="T6" fmla="*/ 17 w 33"/>
                <a:gd name="T7" fmla="*/ 24 h 33"/>
                <a:gd name="T8" fmla="*/ 9 w 33"/>
                <a:gd name="T9" fmla="*/ 0 h 33"/>
                <a:gd name="T10" fmla="*/ 0 w 33"/>
                <a:gd name="T11" fmla="*/ 0 h 33"/>
                <a:gd name="T12" fmla="*/ 12 w 33"/>
                <a:gd name="T13" fmla="*/ 33 h 33"/>
                <a:gd name="T14" fmla="*/ 21 w 33"/>
                <a:gd name="T15" fmla="*/ 33 h 33"/>
                <a:gd name="T16" fmla="*/ 33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33" y="0"/>
                  </a:moveTo>
                  <a:lnTo>
                    <a:pt x="25" y="0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9" y="0"/>
                  </a:lnTo>
                  <a:lnTo>
                    <a:pt x="0" y="0"/>
                  </a:lnTo>
                  <a:lnTo>
                    <a:pt x="12" y="33"/>
                  </a:lnTo>
                  <a:lnTo>
                    <a:pt x="21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8">
              <a:extLst>
                <a:ext uri="{FF2B5EF4-FFF2-40B4-BE49-F238E27FC236}">
                  <a16:creationId xmlns:a16="http://schemas.microsoft.com/office/drawing/2014/main" id="{E6FBF7AD-65F6-4CC3-8D15-99BAA876F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76" y="4806950"/>
              <a:ext cx="39688" cy="55563"/>
            </a:xfrm>
            <a:custGeom>
              <a:avLst/>
              <a:gdLst>
                <a:gd name="T0" fmla="*/ 23 w 35"/>
                <a:gd name="T1" fmla="*/ 49 h 49"/>
                <a:gd name="T2" fmla="*/ 35 w 35"/>
                <a:gd name="T3" fmla="*/ 47 h 49"/>
                <a:gd name="T4" fmla="*/ 34 w 35"/>
                <a:gd name="T5" fmla="*/ 37 h 49"/>
                <a:gd name="T6" fmla="*/ 25 w 35"/>
                <a:gd name="T7" fmla="*/ 39 h 49"/>
                <a:gd name="T8" fmla="*/ 13 w 35"/>
                <a:gd name="T9" fmla="*/ 24 h 49"/>
                <a:gd name="T10" fmla="*/ 25 w 35"/>
                <a:gd name="T11" fmla="*/ 10 h 49"/>
                <a:gd name="T12" fmla="*/ 33 w 35"/>
                <a:gd name="T13" fmla="*/ 11 h 49"/>
                <a:gd name="T14" fmla="*/ 34 w 35"/>
                <a:gd name="T15" fmla="*/ 2 h 49"/>
                <a:gd name="T16" fmla="*/ 22 w 35"/>
                <a:gd name="T17" fmla="*/ 0 h 49"/>
                <a:gd name="T18" fmla="*/ 0 w 35"/>
                <a:gd name="T19" fmla="*/ 24 h 49"/>
                <a:gd name="T20" fmla="*/ 23 w 35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9">
                  <a:moveTo>
                    <a:pt x="23" y="49"/>
                  </a:moveTo>
                  <a:cubicBezTo>
                    <a:pt x="28" y="49"/>
                    <a:pt x="31" y="48"/>
                    <a:pt x="35" y="4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8" y="39"/>
                    <a:pt x="25" y="39"/>
                  </a:cubicBezTo>
                  <a:cubicBezTo>
                    <a:pt x="17" y="39"/>
                    <a:pt x="13" y="33"/>
                    <a:pt x="13" y="24"/>
                  </a:cubicBezTo>
                  <a:cubicBezTo>
                    <a:pt x="13" y="16"/>
                    <a:pt x="17" y="10"/>
                    <a:pt x="25" y="10"/>
                  </a:cubicBezTo>
                  <a:cubicBezTo>
                    <a:pt x="28" y="10"/>
                    <a:pt x="31" y="10"/>
                    <a:pt x="33" y="1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1" y="1"/>
                    <a:pt x="27" y="0"/>
                    <a:pt x="22" y="0"/>
                  </a:cubicBezTo>
                  <a:cubicBezTo>
                    <a:pt x="8" y="0"/>
                    <a:pt x="0" y="11"/>
                    <a:pt x="0" y="24"/>
                  </a:cubicBezTo>
                  <a:cubicBezTo>
                    <a:pt x="0" y="38"/>
                    <a:pt x="8" y="49"/>
                    <a:pt x="23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39">
              <a:extLst>
                <a:ext uri="{FF2B5EF4-FFF2-40B4-BE49-F238E27FC236}">
                  <a16:creationId xmlns:a16="http://schemas.microsoft.com/office/drawing/2014/main" id="{44232382-55F7-490E-952D-B3114F2F3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3" y="4787900"/>
              <a:ext cx="12700" cy="11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40">
              <a:extLst>
                <a:ext uri="{FF2B5EF4-FFF2-40B4-BE49-F238E27FC236}">
                  <a16:creationId xmlns:a16="http://schemas.microsoft.com/office/drawing/2014/main" id="{2BCFE038-0E3F-4F35-8C87-B2E85E5B2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4713" y="4806950"/>
              <a:ext cx="47625" cy="55563"/>
            </a:xfrm>
            <a:custGeom>
              <a:avLst/>
              <a:gdLst>
                <a:gd name="T0" fmla="*/ 22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5 w 43"/>
                <a:gd name="T11" fmla="*/ 40 h 49"/>
                <a:gd name="T12" fmla="*/ 12 w 43"/>
                <a:gd name="T13" fmla="*/ 28 h 49"/>
                <a:gd name="T14" fmla="*/ 43 w 43"/>
                <a:gd name="T15" fmla="*/ 28 h 49"/>
                <a:gd name="T16" fmla="*/ 22 w 43"/>
                <a:gd name="T17" fmla="*/ 0 h 49"/>
                <a:gd name="T18" fmla="*/ 12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2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2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8"/>
                    <a:pt x="31" y="40"/>
                    <a:pt x="25" y="40"/>
                  </a:cubicBezTo>
                  <a:cubicBezTo>
                    <a:pt x="17" y="40"/>
                    <a:pt x="12" y="36"/>
                    <a:pt x="1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9" y="0"/>
                    <a:pt x="22" y="0"/>
                  </a:cubicBezTo>
                  <a:moveTo>
                    <a:pt x="12" y="20"/>
                  </a:moveTo>
                  <a:cubicBezTo>
                    <a:pt x="12" y="14"/>
                    <a:pt x="16" y="9"/>
                    <a:pt x="22" y="9"/>
                  </a:cubicBezTo>
                  <a:cubicBezTo>
                    <a:pt x="29" y="9"/>
                    <a:pt x="32" y="14"/>
                    <a:pt x="32" y="20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41">
              <a:extLst>
                <a:ext uri="{FF2B5EF4-FFF2-40B4-BE49-F238E27FC236}">
                  <a16:creationId xmlns:a16="http://schemas.microsoft.com/office/drawing/2014/main" id="{1CFFD997-287A-4AAF-9AF2-3667D30D0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4806950"/>
              <a:ext cx="30163" cy="53975"/>
            </a:xfrm>
            <a:custGeom>
              <a:avLst/>
              <a:gdLst>
                <a:gd name="T0" fmla="*/ 22 w 28"/>
                <a:gd name="T1" fmla="*/ 12 h 48"/>
                <a:gd name="T2" fmla="*/ 28 w 28"/>
                <a:gd name="T3" fmla="*/ 13 h 48"/>
                <a:gd name="T4" fmla="*/ 28 w 28"/>
                <a:gd name="T5" fmla="*/ 1 h 48"/>
                <a:gd name="T6" fmla="*/ 24 w 28"/>
                <a:gd name="T7" fmla="*/ 0 h 48"/>
                <a:gd name="T8" fmla="*/ 11 w 28"/>
                <a:gd name="T9" fmla="*/ 12 h 48"/>
                <a:gd name="T10" fmla="*/ 11 w 28"/>
                <a:gd name="T11" fmla="*/ 12 h 48"/>
                <a:gd name="T12" fmla="*/ 11 w 28"/>
                <a:gd name="T13" fmla="*/ 1 h 48"/>
                <a:gd name="T14" fmla="*/ 0 w 28"/>
                <a:gd name="T15" fmla="*/ 1 h 48"/>
                <a:gd name="T16" fmla="*/ 0 w 28"/>
                <a:gd name="T17" fmla="*/ 48 h 48"/>
                <a:gd name="T18" fmla="*/ 12 w 28"/>
                <a:gd name="T19" fmla="*/ 48 h 48"/>
                <a:gd name="T20" fmla="*/ 12 w 28"/>
                <a:gd name="T21" fmla="*/ 31 h 48"/>
                <a:gd name="T22" fmla="*/ 22 w 28"/>
                <a:gd name="T23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8">
                  <a:moveTo>
                    <a:pt x="22" y="12"/>
                  </a:moveTo>
                  <a:cubicBezTo>
                    <a:pt x="24" y="12"/>
                    <a:pt x="26" y="12"/>
                    <a:pt x="28" y="1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7" y="0"/>
                    <a:pt x="12" y="8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24"/>
                    <a:pt x="12" y="12"/>
                    <a:pt x="22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2">
              <a:extLst>
                <a:ext uri="{FF2B5EF4-FFF2-40B4-BE49-F238E27FC236}">
                  <a16:creationId xmlns:a16="http://schemas.microsoft.com/office/drawing/2014/main" id="{B483D0B0-4292-412C-80A6-97735401ED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7613" y="4806950"/>
              <a:ext cx="46038" cy="55563"/>
            </a:xfrm>
            <a:custGeom>
              <a:avLst/>
              <a:gdLst>
                <a:gd name="T0" fmla="*/ 21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4 w 43"/>
                <a:gd name="T11" fmla="*/ 40 h 49"/>
                <a:gd name="T12" fmla="*/ 11 w 43"/>
                <a:gd name="T13" fmla="*/ 28 h 49"/>
                <a:gd name="T14" fmla="*/ 43 w 43"/>
                <a:gd name="T15" fmla="*/ 28 h 49"/>
                <a:gd name="T16" fmla="*/ 21 w 43"/>
                <a:gd name="T17" fmla="*/ 0 h 49"/>
                <a:gd name="T18" fmla="*/ 11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1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1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0" y="49"/>
                    <a:pt x="35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moveTo>
                    <a:pt x="11" y="20"/>
                  </a:moveTo>
                  <a:cubicBezTo>
                    <a:pt x="12" y="14"/>
                    <a:pt x="15" y="9"/>
                    <a:pt x="22" y="9"/>
                  </a:cubicBezTo>
                  <a:cubicBezTo>
                    <a:pt x="29" y="9"/>
                    <a:pt x="31" y="14"/>
                    <a:pt x="32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43">
              <a:extLst>
                <a:ext uri="{FF2B5EF4-FFF2-40B4-BE49-F238E27FC236}">
                  <a16:creationId xmlns:a16="http://schemas.microsoft.com/office/drawing/2014/main" id="{8EC64D88-3FAC-4539-B407-6C9000052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3" y="4808538"/>
              <a:ext cx="12700" cy="5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4">
              <a:extLst>
                <a:ext uri="{FF2B5EF4-FFF2-40B4-BE49-F238E27FC236}">
                  <a16:creationId xmlns:a16="http://schemas.microsoft.com/office/drawing/2014/main" id="{B26E9E7B-7047-4E0E-8AC6-C2C6CFF2B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851" y="4810125"/>
              <a:ext cx="50800" cy="50800"/>
            </a:xfrm>
            <a:custGeom>
              <a:avLst/>
              <a:gdLst>
                <a:gd name="T0" fmla="*/ 32 w 32"/>
                <a:gd name="T1" fmla="*/ 14 h 32"/>
                <a:gd name="T2" fmla="*/ 19 w 32"/>
                <a:gd name="T3" fmla="*/ 14 h 32"/>
                <a:gd name="T4" fmla="*/ 19 w 32"/>
                <a:gd name="T5" fmla="*/ 0 h 32"/>
                <a:gd name="T6" fmla="*/ 14 w 32"/>
                <a:gd name="T7" fmla="*/ 0 h 32"/>
                <a:gd name="T8" fmla="*/ 14 w 32"/>
                <a:gd name="T9" fmla="*/ 14 h 32"/>
                <a:gd name="T10" fmla="*/ 0 w 32"/>
                <a:gd name="T11" fmla="*/ 14 h 32"/>
                <a:gd name="T12" fmla="*/ 0 w 32"/>
                <a:gd name="T13" fmla="*/ 18 h 32"/>
                <a:gd name="T14" fmla="*/ 14 w 32"/>
                <a:gd name="T15" fmla="*/ 18 h 32"/>
                <a:gd name="T16" fmla="*/ 14 w 32"/>
                <a:gd name="T17" fmla="*/ 32 h 32"/>
                <a:gd name="T18" fmla="*/ 19 w 32"/>
                <a:gd name="T19" fmla="*/ 32 h 32"/>
                <a:gd name="T20" fmla="*/ 19 w 32"/>
                <a:gd name="T21" fmla="*/ 18 h 32"/>
                <a:gd name="T22" fmla="*/ 32 w 32"/>
                <a:gd name="T23" fmla="*/ 18 h 32"/>
                <a:gd name="T24" fmla="*/ 32 w 32"/>
                <a:gd name="T25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2">
                  <a:moveTo>
                    <a:pt x="32" y="14"/>
                  </a:moveTo>
                  <a:lnTo>
                    <a:pt x="19" y="14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14" y="32"/>
                  </a:lnTo>
                  <a:lnTo>
                    <a:pt x="19" y="32"/>
                  </a:lnTo>
                  <a:lnTo>
                    <a:pt x="19" y="18"/>
                  </a:lnTo>
                  <a:lnTo>
                    <a:pt x="32" y="18"/>
                  </a:lnTo>
                  <a:lnTo>
                    <a:pt x="32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5478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rgbClr val="000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ildplatzhalter 9">
            <a:extLst>
              <a:ext uri="{FF2B5EF4-FFF2-40B4-BE49-F238E27FC236}">
                <a16:creationId xmlns:a16="http://schemas.microsoft.com/office/drawing/2014/main" id="{AB3CD51A-5C45-4AE5-B017-40B7253C01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0" y="0"/>
            <a:ext cx="4572000" cy="5143500"/>
          </a:xfrm>
          <a:blipFill>
            <a:blip r:embed="rId2"/>
            <a:stretch>
              <a:fillRect l="-60833" r="-59944" b="-32"/>
            </a:stretch>
          </a:blipFill>
          <a:effectLst/>
        </p:spPr>
        <p:txBody>
          <a:bodyPr lIns="7200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298" y="927900"/>
            <a:ext cx="4321176" cy="3743876"/>
          </a:xfrm>
        </p:spPr>
        <p:txBody>
          <a:bodyPr lIns="0" tIns="90000" rIns="90000" bIns="90000" anchor="t">
            <a:noAutofit/>
          </a:bodyPr>
          <a:lstStyle>
            <a:lvl1pPr>
              <a:lnSpc>
                <a:spcPts val="4500"/>
              </a:lnSpc>
              <a:spcBef>
                <a:spcPts val="400"/>
              </a:spcBef>
              <a:spcAft>
                <a:spcPts val="40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»Title, </a:t>
            </a:r>
            <a:br>
              <a:rPr lang="en-US" noProof="0" dirty="0"/>
            </a:br>
            <a:r>
              <a:rPr lang="en-US" noProof="0" dirty="0"/>
              <a:t>Arial 40 pt.</a:t>
            </a:r>
          </a:p>
        </p:txBody>
      </p:sp>
      <p:sp>
        <p:nvSpPr>
          <p:cNvPr id="61" name="Textplatzhalter 6">
            <a:extLst>
              <a:ext uri="{FF2B5EF4-FFF2-40B4-BE49-F238E27FC236}">
                <a16:creationId xmlns:a16="http://schemas.microsoft.com/office/drawing/2014/main" id="{F7F2E288-46AB-4F20-BBF0-C840EE14CE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561" y="169520"/>
            <a:ext cx="4321176" cy="668768"/>
          </a:xfrm>
          <a:noFill/>
        </p:spPr>
        <p:txBody>
          <a:bodyPr lIns="0" rIns="0">
            <a:noAutofit/>
          </a:bodyPr>
          <a:lstStyle>
            <a:lvl1pPr marL="288000" indent="-288000" algn="l">
              <a:lnSpc>
                <a:spcPts val="2000"/>
              </a:lnSpc>
              <a:buFont typeface="+mj-lt"/>
              <a:buNone/>
              <a:defRPr lang="en-US" sz="1600" b="1" kern="1200" noProof="0" dirty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Chapter, Arial 16 pt.</a:t>
            </a:r>
          </a:p>
          <a:p>
            <a:pPr lvl="0"/>
            <a:endParaRPr lang="en-US" noProof="0" dirty="0"/>
          </a:p>
        </p:txBody>
      </p:sp>
      <p:sp>
        <p:nvSpPr>
          <p:cNvPr id="103" name="Date Placeholder 3">
            <a:extLst>
              <a:ext uri="{FF2B5EF4-FFF2-40B4-BE49-F238E27FC236}">
                <a16:creationId xmlns:a16="http://schemas.microsoft.com/office/drawing/2014/main" id="{6DEEF8A8-1A5E-41C5-A2EB-43622A470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66760" y="4865346"/>
            <a:ext cx="54292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pPr algn="r"/>
            <a:fld id="{283894C8-2536-4626-9CFE-C24CAE9D214D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104" name="Footer Placeholder 4">
            <a:extLst>
              <a:ext uri="{FF2B5EF4-FFF2-40B4-BE49-F238E27FC236}">
                <a16:creationId xmlns:a16="http://schemas.microsoft.com/office/drawing/2014/main" id="{42D0A853-C66E-4204-BA71-8B3BD5C9C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83985" y="4865346"/>
            <a:ext cx="1825958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 department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5" name="Slide Number Placeholder 5">
            <a:extLst>
              <a:ext uri="{FF2B5EF4-FFF2-40B4-BE49-F238E27FC236}">
                <a16:creationId xmlns:a16="http://schemas.microsoft.com/office/drawing/2014/main" id="{1414C887-FB42-44CA-8231-49BEC74B8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6501" y="4865346"/>
            <a:ext cx="321201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EA146F29-519D-4C45-A00B-9A5AC736E7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36A61D2D-9C2F-4DC5-85C9-18855196A4AD}"/>
              </a:ext>
            </a:extLst>
          </p:cNvPr>
          <p:cNvSpPr/>
          <p:nvPr userDrawn="1"/>
        </p:nvSpPr>
        <p:spPr>
          <a:xfrm>
            <a:off x="0" y="4659313"/>
            <a:ext cx="1825958" cy="484187"/>
          </a:xfrm>
          <a:prstGeom prst="rect">
            <a:avLst/>
          </a:prstGeom>
          <a:solidFill>
            <a:srgbClr val="00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uppieren 146">
            <a:extLst>
              <a:ext uri="{FF2B5EF4-FFF2-40B4-BE49-F238E27FC236}">
                <a16:creationId xmlns:a16="http://schemas.microsoft.com/office/drawing/2014/main" id="{E3F27E80-36C9-48B3-AE8E-6046949EA151}"/>
              </a:ext>
            </a:extLst>
          </p:cNvPr>
          <p:cNvGrpSpPr/>
          <p:nvPr userDrawn="1"/>
        </p:nvGrpSpPr>
        <p:grpSpPr>
          <a:xfrm>
            <a:off x="179388" y="4714875"/>
            <a:ext cx="1431925" cy="323850"/>
            <a:chOff x="179388" y="4714875"/>
            <a:chExt cx="1431925" cy="323850"/>
          </a:xfrm>
        </p:grpSpPr>
        <p:sp>
          <p:nvSpPr>
            <p:cNvPr id="148" name="AutoShape 3">
              <a:extLst>
                <a:ext uri="{FF2B5EF4-FFF2-40B4-BE49-F238E27FC236}">
                  <a16:creationId xmlns:a16="http://schemas.microsoft.com/office/drawing/2014/main" id="{36381340-C09B-469F-BA6F-6D8F9D438BE1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179388" y="4714875"/>
              <a:ext cx="14319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">
              <a:extLst>
                <a:ext uri="{FF2B5EF4-FFF2-40B4-BE49-F238E27FC236}">
                  <a16:creationId xmlns:a16="http://schemas.microsoft.com/office/drawing/2014/main" id="{ABC98782-442B-477C-8C42-B82868A078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2413" y="4787900"/>
              <a:ext cx="354013" cy="177800"/>
            </a:xfrm>
            <a:custGeom>
              <a:avLst/>
              <a:gdLst>
                <a:gd name="T0" fmla="*/ 241 w 321"/>
                <a:gd name="T1" fmla="*/ 0 h 160"/>
                <a:gd name="T2" fmla="*/ 146 w 321"/>
                <a:gd name="T3" fmla="*/ 0 h 160"/>
                <a:gd name="T4" fmla="*/ 146 w 321"/>
                <a:gd name="T5" fmla="*/ 66 h 160"/>
                <a:gd name="T6" fmla="*/ 80 w 321"/>
                <a:gd name="T7" fmla="*/ 66 h 160"/>
                <a:gd name="T8" fmla="*/ 80 w 321"/>
                <a:gd name="T9" fmla="*/ 94 h 160"/>
                <a:gd name="T10" fmla="*/ 146 w 321"/>
                <a:gd name="T11" fmla="*/ 94 h 160"/>
                <a:gd name="T12" fmla="*/ 146 w 321"/>
                <a:gd name="T13" fmla="*/ 132 h 160"/>
                <a:gd name="T14" fmla="*/ 80 w 321"/>
                <a:gd name="T15" fmla="*/ 132 h 160"/>
                <a:gd name="T16" fmla="*/ 28 w 321"/>
                <a:gd name="T17" fmla="*/ 80 h 160"/>
                <a:gd name="T18" fmla="*/ 80 w 321"/>
                <a:gd name="T19" fmla="*/ 28 h 160"/>
                <a:gd name="T20" fmla="*/ 113 w 321"/>
                <a:gd name="T21" fmla="*/ 28 h 160"/>
                <a:gd name="T22" fmla="*/ 113 w 321"/>
                <a:gd name="T23" fmla="*/ 0 h 160"/>
                <a:gd name="T24" fmla="*/ 80 w 321"/>
                <a:gd name="T25" fmla="*/ 0 h 160"/>
                <a:gd name="T26" fmla="*/ 0 w 321"/>
                <a:gd name="T27" fmla="*/ 80 h 160"/>
                <a:gd name="T28" fmla="*/ 80 w 321"/>
                <a:gd name="T29" fmla="*/ 160 h 160"/>
                <a:gd name="T30" fmla="*/ 241 w 321"/>
                <a:gd name="T31" fmla="*/ 160 h 160"/>
                <a:gd name="T32" fmla="*/ 321 w 321"/>
                <a:gd name="T33" fmla="*/ 80 h 160"/>
                <a:gd name="T34" fmla="*/ 241 w 321"/>
                <a:gd name="T35" fmla="*/ 0 h 160"/>
                <a:gd name="T36" fmla="*/ 241 w 321"/>
                <a:gd name="T37" fmla="*/ 132 h 160"/>
                <a:gd name="T38" fmla="*/ 175 w 321"/>
                <a:gd name="T39" fmla="*/ 132 h 160"/>
                <a:gd name="T40" fmla="*/ 175 w 321"/>
                <a:gd name="T41" fmla="*/ 94 h 160"/>
                <a:gd name="T42" fmla="*/ 241 w 321"/>
                <a:gd name="T43" fmla="*/ 94 h 160"/>
                <a:gd name="T44" fmla="*/ 241 w 321"/>
                <a:gd name="T45" fmla="*/ 66 h 160"/>
                <a:gd name="T46" fmla="*/ 175 w 321"/>
                <a:gd name="T47" fmla="*/ 66 h 160"/>
                <a:gd name="T48" fmla="*/ 175 w 321"/>
                <a:gd name="T49" fmla="*/ 28 h 160"/>
                <a:gd name="T50" fmla="*/ 241 w 321"/>
                <a:gd name="T51" fmla="*/ 28 h 160"/>
                <a:gd name="T52" fmla="*/ 292 w 321"/>
                <a:gd name="T53" fmla="*/ 80 h 160"/>
                <a:gd name="T54" fmla="*/ 241 w 321"/>
                <a:gd name="T55" fmla="*/ 1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1" h="160">
                  <a:moveTo>
                    <a:pt x="241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132"/>
                    <a:pt x="146" y="132"/>
                    <a:pt x="14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52" y="132"/>
                    <a:pt x="28" y="108"/>
                    <a:pt x="28" y="80"/>
                  </a:cubicBezTo>
                  <a:cubicBezTo>
                    <a:pt x="28" y="51"/>
                    <a:pt x="52" y="28"/>
                    <a:pt x="80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5"/>
                    <a:pt x="0" y="80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85" y="160"/>
                    <a:pt x="321" y="124"/>
                    <a:pt x="321" y="80"/>
                  </a:cubicBezTo>
                  <a:cubicBezTo>
                    <a:pt x="321" y="35"/>
                    <a:pt x="285" y="0"/>
                    <a:pt x="241" y="0"/>
                  </a:cubicBezTo>
                  <a:moveTo>
                    <a:pt x="241" y="132"/>
                  </a:moveTo>
                  <a:cubicBezTo>
                    <a:pt x="175" y="132"/>
                    <a:pt x="175" y="132"/>
                    <a:pt x="175" y="132"/>
                  </a:cubicBezTo>
                  <a:cubicBezTo>
                    <a:pt x="175" y="94"/>
                    <a:pt x="175" y="94"/>
                    <a:pt x="175" y="94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69" y="28"/>
                    <a:pt x="292" y="51"/>
                    <a:pt x="292" y="80"/>
                  </a:cubicBezTo>
                  <a:cubicBezTo>
                    <a:pt x="292" y="108"/>
                    <a:pt x="269" y="132"/>
                    <a:pt x="241" y="13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Rectangle 6">
              <a:extLst>
                <a:ext uri="{FF2B5EF4-FFF2-40B4-BE49-F238E27FC236}">
                  <a16:creationId xmlns:a16="http://schemas.microsoft.com/office/drawing/2014/main" id="{B1DDC44F-77FB-46C0-831C-43FDD41683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9638" y="4892675"/>
              <a:ext cx="9525" cy="9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7">
              <a:extLst>
                <a:ext uri="{FF2B5EF4-FFF2-40B4-BE49-F238E27FC236}">
                  <a16:creationId xmlns:a16="http://schemas.microsoft.com/office/drawing/2014/main" id="{7624D168-58A5-427B-84A9-F298328304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8413" y="4892675"/>
              <a:ext cx="9525" cy="9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8">
              <a:extLst>
                <a:ext uri="{FF2B5EF4-FFF2-40B4-BE49-F238E27FC236}">
                  <a16:creationId xmlns:a16="http://schemas.microsoft.com/office/drawing/2014/main" id="{12B41BA6-D710-4A15-9E1A-F037F21D0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9938" y="4910138"/>
              <a:ext cx="42863" cy="50800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2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8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8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8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2" y="45"/>
                  </a:cubicBezTo>
                  <a:cubicBezTo>
                    <a:pt x="29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8" y="33"/>
                    <a:pt x="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4" y="0"/>
                    <a:pt x="20" y="0"/>
                  </a:cubicBezTo>
                  <a:moveTo>
                    <a:pt x="8" y="19"/>
                  </a:moveTo>
                  <a:cubicBezTo>
                    <a:pt x="9" y="13"/>
                    <a:pt x="12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9">
              <a:extLst>
                <a:ext uri="{FF2B5EF4-FFF2-40B4-BE49-F238E27FC236}">
                  <a16:creationId xmlns:a16="http://schemas.microsoft.com/office/drawing/2014/main" id="{AB2F1B93-D65A-4142-B1ED-5C9CD388FB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1226" y="4911725"/>
              <a:ext cx="7938" cy="47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0">
              <a:extLst>
                <a:ext uri="{FF2B5EF4-FFF2-40B4-BE49-F238E27FC236}">
                  <a16:creationId xmlns:a16="http://schemas.microsoft.com/office/drawing/2014/main" id="{5C8714B9-707A-49B9-ACCE-3AD02296D1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451" y="4894263"/>
              <a:ext cx="49213" cy="66675"/>
            </a:xfrm>
            <a:custGeom>
              <a:avLst/>
              <a:gdLst>
                <a:gd name="T0" fmla="*/ 31 w 44"/>
                <a:gd name="T1" fmla="*/ 53 h 60"/>
                <a:gd name="T2" fmla="*/ 9 w 44"/>
                <a:gd name="T3" fmla="*/ 30 h 60"/>
                <a:gd name="T4" fmla="*/ 32 w 44"/>
                <a:gd name="T5" fmla="*/ 7 h 60"/>
                <a:gd name="T6" fmla="*/ 44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1 w 44"/>
                <a:gd name="T15" fmla="*/ 60 h 60"/>
                <a:gd name="T16" fmla="*/ 44 w 44"/>
                <a:gd name="T17" fmla="*/ 58 h 60"/>
                <a:gd name="T18" fmla="*/ 44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9" y="53"/>
                    <a:pt x="9" y="44"/>
                    <a:pt x="9" y="30"/>
                  </a:cubicBezTo>
                  <a:cubicBezTo>
                    <a:pt x="9" y="17"/>
                    <a:pt x="18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0" y="0"/>
                    <a:pt x="36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3" y="60"/>
                    <a:pt x="31" y="60"/>
                  </a:cubicBezTo>
                  <a:cubicBezTo>
                    <a:pt x="35" y="60"/>
                    <a:pt x="40" y="60"/>
                    <a:pt x="44" y="5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1" y="52"/>
                    <a:pt x="35" y="53"/>
                    <a:pt x="31" y="5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1">
              <a:extLst>
                <a:ext uri="{FF2B5EF4-FFF2-40B4-BE49-F238E27FC236}">
                  <a16:creationId xmlns:a16="http://schemas.microsoft.com/office/drawing/2014/main" id="{3E41B5D2-4D6F-4165-9724-10099359BA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89013" y="4910138"/>
              <a:ext cx="44450" cy="71438"/>
            </a:xfrm>
            <a:custGeom>
              <a:avLst/>
              <a:gdLst>
                <a:gd name="T0" fmla="*/ 33 w 40"/>
                <a:gd name="T1" fmla="*/ 8 h 63"/>
                <a:gd name="T2" fmla="*/ 33 w 40"/>
                <a:gd name="T3" fmla="*/ 8 h 63"/>
                <a:gd name="T4" fmla="*/ 19 w 40"/>
                <a:gd name="T5" fmla="*/ 0 h 63"/>
                <a:gd name="T6" fmla="*/ 0 w 40"/>
                <a:gd name="T7" fmla="*/ 23 h 63"/>
                <a:gd name="T8" fmla="*/ 18 w 40"/>
                <a:gd name="T9" fmla="*/ 44 h 63"/>
                <a:gd name="T10" fmla="*/ 32 w 40"/>
                <a:gd name="T11" fmla="*/ 38 h 63"/>
                <a:gd name="T12" fmla="*/ 32 w 40"/>
                <a:gd name="T13" fmla="*/ 38 h 63"/>
                <a:gd name="T14" fmla="*/ 32 w 40"/>
                <a:gd name="T15" fmla="*/ 42 h 63"/>
                <a:gd name="T16" fmla="*/ 19 w 40"/>
                <a:gd name="T17" fmla="*/ 57 h 63"/>
                <a:gd name="T18" fmla="*/ 4 w 40"/>
                <a:gd name="T19" fmla="*/ 53 h 63"/>
                <a:gd name="T20" fmla="*/ 3 w 40"/>
                <a:gd name="T21" fmla="*/ 60 h 63"/>
                <a:gd name="T22" fmla="*/ 18 w 40"/>
                <a:gd name="T23" fmla="*/ 63 h 63"/>
                <a:gd name="T24" fmla="*/ 40 w 40"/>
                <a:gd name="T25" fmla="*/ 42 h 63"/>
                <a:gd name="T26" fmla="*/ 40 w 40"/>
                <a:gd name="T27" fmla="*/ 1 h 63"/>
                <a:gd name="T28" fmla="*/ 33 w 40"/>
                <a:gd name="T29" fmla="*/ 1 h 63"/>
                <a:gd name="T30" fmla="*/ 33 w 40"/>
                <a:gd name="T31" fmla="*/ 8 h 63"/>
                <a:gd name="T32" fmla="*/ 20 w 40"/>
                <a:gd name="T33" fmla="*/ 38 h 63"/>
                <a:gd name="T34" fmla="*/ 8 w 40"/>
                <a:gd name="T35" fmla="*/ 23 h 63"/>
                <a:gd name="T36" fmla="*/ 20 w 40"/>
                <a:gd name="T37" fmla="*/ 7 h 63"/>
                <a:gd name="T38" fmla="*/ 32 w 40"/>
                <a:gd name="T39" fmla="*/ 23 h 63"/>
                <a:gd name="T40" fmla="*/ 20 w 40"/>
                <a:gd name="T41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33" y="8"/>
                  </a:moveTo>
                  <a:cubicBezTo>
                    <a:pt x="33" y="8"/>
                    <a:pt x="33" y="8"/>
                    <a:pt x="33" y="8"/>
                  </a:cubicBezTo>
                  <a:cubicBezTo>
                    <a:pt x="30" y="3"/>
                    <a:pt x="26" y="0"/>
                    <a:pt x="19" y="0"/>
                  </a:cubicBezTo>
                  <a:cubicBezTo>
                    <a:pt x="6" y="0"/>
                    <a:pt x="0" y="12"/>
                    <a:pt x="0" y="23"/>
                  </a:cubicBezTo>
                  <a:cubicBezTo>
                    <a:pt x="0" y="34"/>
                    <a:pt x="6" y="44"/>
                    <a:pt x="18" y="44"/>
                  </a:cubicBezTo>
                  <a:cubicBezTo>
                    <a:pt x="23" y="44"/>
                    <a:pt x="29" y="42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51"/>
                    <a:pt x="27" y="57"/>
                    <a:pt x="19" y="57"/>
                  </a:cubicBezTo>
                  <a:cubicBezTo>
                    <a:pt x="13" y="57"/>
                    <a:pt x="10" y="55"/>
                    <a:pt x="4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10" y="62"/>
                    <a:pt x="14" y="63"/>
                    <a:pt x="18" y="63"/>
                  </a:cubicBezTo>
                  <a:cubicBezTo>
                    <a:pt x="34" y="63"/>
                    <a:pt x="40" y="55"/>
                    <a:pt x="40" y="4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3" y="8"/>
                  </a:lnTo>
                  <a:close/>
                  <a:moveTo>
                    <a:pt x="20" y="38"/>
                  </a:moveTo>
                  <a:cubicBezTo>
                    <a:pt x="12" y="38"/>
                    <a:pt x="8" y="31"/>
                    <a:pt x="8" y="23"/>
                  </a:cubicBezTo>
                  <a:cubicBezTo>
                    <a:pt x="8" y="15"/>
                    <a:pt x="12" y="7"/>
                    <a:pt x="20" y="7"/>
                  </a:cubicBezTo>
                  <a:cubicBezTo>
                    <a:pt x="28" y="7"/>
                    <a:pt x="32" y="14"/>
                    <a:pt x="32" y="23"/>
                  </a:cubicBezTo>
                  <a:cubicBezTo>
                    <a:pt x="32" y="31"/>
                    <a:pt x="27" y="38"/>
                    <a:pt x="20" y="3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">
              <a:extLst>
                <a:ext uri="{FF2B5EF4-FFF2-40B4-BE49-F238E27FC236}">
                  <a16:creationId xmlns:a16="http://schemas.microsoft.com/office/drawing/2014/main" id="{3A218FF9-842C-43D9-BC24-AD5C319A48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0738" y="4910138"/>
              <a:ext cx="39688" cy="50800"/>
            </a:xfrm>
            <a:custGeom>
              <a:avLst/>
              <a:gdLst>
                <a:gd name="T0" fmla="*/ 36 w 36"/>
                <a:gd name="T1" fmla="*/ 18 h 45"/>
                <a:gd name="T2" fmla="*/ 19 w 36"/>
                <a:gd name="T3" fmla="*/ 0 h 45"/>
                <a:gd name="T4" fmla="*/ 4 w 36"/>
                <a:gd name="T5" fmla="*/ 4 h 45"/>
                <a:gd name="T6" fmla="*/ 5 w 36"/>
                <a:gd name="T7" fmla="*/ 11 h 45"/>
                <a:gd name="T8" fmla="*/ 17 w 36"/>
                <a:gd name="T9" fmla="*/ 7 h 45"/>
                <a:gd name="T10" fmla="*/ 28 w 36"/>
                <a:gd name="T11" fmla="*/ 18 h 45"/>
                <a:gd name="T12" fmla="*/ 20 w 36"/>
                <a:gd name="T13" fmla="*/ 18 h 45"/>
                <a:gd name="T14" fmla="*/ 0 w 36"/>
                <a:gd name="T15" fmla="*/ 32 h 45"/>
                <a:gd name="T16" fmla="*/ 15 w 36"/>
                <a:gd name="T17" fmla="*/ 45 h 45"/>
                <a:gd name="T18" fmla="*/ 29 w 36"/>
                <a:gd name="T19" fmla="*/ 39 h 45"/>
                <a:gd name="T20" fmla="*/ 29 w 36"/>
                <a:gd name="T21" fmla="*/ 39 h 45"/>
                <a:gd name="T22" fmla="*/ 29 w 36"/>
                <a:gd name="T23" fmla="*/ 44 h 45"/>
                <a:gd name="T24" fmla="*/ 36 w 36"/>
                <a:gd name="T25" fmla="*/ 44 h 45"/>
                <a:gd name="T26" fmla="*/ 36 w 36"/>
                <a:gd name="T27" fmla="*/ 36 h 45"/>
                <a:gd name="T28" fmla="*/ 36 w 36"/>
                <a:gd name="T29" fmla="*/ 18 h 45"/>
                <a:gd name="T30" fmla="*/ 28 w 36"/>
                <a:gd name="T31" fmla="*/ 28 h 45"/>
                <a:gd name="T32" fmla="*/ 16 w 36"/>
                <a:gd name="T33" fmla="*/ 39 h 45"/>
                <a:gd name="T34" fmla="*/ 8 w 36"/>
                <a:gd name="T35" fmla="*/ 32 h 45"/>
                <a:gd name="T36" fmla="*/ 23 w 36"/>
                <a:gd name="T37" fmla="*/ 24 h 45"/>
                <a:gd name="T38" fmla="*/ 28 w 36"/>
                <a:gd name="T39" fmla="*/ 24 h 45"/>
                <a:gd name="T40" fmla="*/ 28 w 36"/>
                <a:gd name="T41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45">
                  <a:moveTo>
                    <a:pt x="36" y="18"/>
                  </a:moveTo>
                  <a:cubicBezTo>
                    <a:pt x="36" y="6"/>
                    <a:pt x="31" y="0"/>
                    <a:pt x="19" y="0"/>
                  </a:cubicBezTo>
                  <a:cubicBezTo>
                    <a:pt x="13" y="0"/>
                    <a:pt x="8" y="2"/>
                    <a:pt x="4" y="4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13" y="7"/>
                    <a:pt x="17" y="7"/>
                  </a:cubicBezTo>
                  <a:cubicBezTo>
                    <a:pt x="25" y="7"/>
                    <a:pt x="28" y="11"/>
                    <a:pt x="28" y="18"/>
                  </a:cubicBezTo>
                  <a:cubicBezTo>
                    <a:pt x="25" y="18"/>
                    <a:pt x="23" y="18"/>
                    <a:pt x="20" y="18"/>
                  </a:cubicBezTo>
                  <a:cubicBezTo>
                    <a:pt x="11" y="18"/>
                    <a:pt x="0" y="21"/>
                    <a:pt x="0" y="32"/>
                  </a:cubicBezTo>
                  <a:cubicBezTo>
                    <a:pt x="0" y="41"/>
                    <a:pt x="6" y="45"/>
                    <a:pt x="15" y="45"/>
                  </a:cubicBezTo>
                  <a:cubicBezTo>
                    <a:pt x="23" y="45"/>
                    <a:pt x="27" y="41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1"/>
                    <a:pt x="36" y="36"/>
                  </a:cubicBezTo>
                  <a:lnTo>
                    <a:pt x="36" y="18"/>
                  </a:lnTo>
                  <a:close/>
                  <a:moveTo>
                    <a:pt x="28" y="28"/>
                  </a:moveTo>
                  <a:cubicBezTo>
                    <a:pt x="28" y="34"/>
                    <a:pt x="24" y="39"/>
                    <a:pt x="16" y="39"/>
                  </a:cubicBezTo>
                  <a:cubicBezTo>
                    <a:pt x="12" y="39"/>
                    <a:pt x="8" y="36"/>
                    <a:pt x="8" y="32"/>
                  </a:cubicBezTo>
                  <a:cubicBezTo>
                    <a:pt x="8" y="24"/>
                    <a:pt x="19" y="24"/>
                    <a:pt x="23" y="24"/>
                  </a:cubicBezTo>
                  <a:cubicBezTo>
                    <a:pt x="25" y="24"/>
                    <a:pt x="26" y="24"/>
                    <a:pt x="28" y="24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">
              <a:extLst>
                <a:ext uri="{FF2B5EF4-FFF2-40B4-BE49-F238E27FC236}">
                  <a16:creationId xmlns:a16="http://schemas.microsoft.com/office/drawing/2014/main" id="{344AF771-FA66-4DBE-AC61-B72A9BAE48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9776" y="4910138"/>
              <a:ext cx="26988" cy="49213"/>
            </a:xfrm>
            <a:custGeom>
              <a:avLst/>
              <a:gdLst>
                <a:gd name="T0" fmla="*/ 7 w 24"/>
                <a:gd name="T1" fmla="*/ 8 h 44"/>
                <a:gd name="T2" fmla="*/ 7 w 24"/>
                <a:gd name="T3" fmla="*/ 8 h 44"/>
                <a:gd name="T4" fmla="*/ 7 w 24"/>
                <a:gd name="T5" fmla="*/ 1 h 44"/>
                <a:gd name="T6" fmla="*/ 0 w 24"/>
                <a:gd name="T7" fmla="*/ 1 h 44"/>
                <a:gd name="T8" fmla="*/ 0 w 24"/>
                <a:gd name="T9" fmla="*/ 44 h 44"/>
                <a:gd name="T10" fmla="*/ 7 w 24"/>
                <a:gd name="T11" fmla="*/ 44 h 44"/>
                <a:gd name="T12" fmla="*/ 7 w 24"/>
                <a:gd name="T13" fmla="*/ 25 h 44"/>
                <a:gd name="T14" fmla="*/ 19 w 24"/>
                <a:gd name="T15" fmla="*/ 7 h 44"/>
                <a:gd name="T16" fmla="*/ 24 w 24"/>
                <a:gd name="T17" fmla="*/ 8 h 44"/>
                <a:gd name="T18" fmla="*/ 24 w 24"/>
                <a:gd name="T19" fmla="*/ 1 h 44"/>
                <a:gd name="T20" fmla="*/ 18 w 24"/>
                <a:gd name="T21" fmla="*/ 0 h 44"/>
                <a:gd name="T22" fmla="*/ 7 w 24"/>
                <a:gd name="T23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44"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12" y="7"/>
                    <a:pt x="19" y="7"/>
                  </a:cubicBezTo>
                  <a:cubicBezTo>
                    <a:pt x="20" y="7"/>
                    <a:pt x="22" y="8"/>
                    <a:pt x="24" y="8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1"/>
                    <a:pt x="21" y="0"/>
                    <a:pt x="18" y="0"/>
                  </a:cubicBezTo>
                  <a:cubicBezTo>
                    <a:pt x="14" y="0"/>
                    <a:pt x="9" y="4"/>
                    <a:pt x="7" y="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">
              <a:extLst>
                <a:ext uri="{FF2B5EF4-FFF2-40B4-BE49-F238E27FC236}">
                  <a16:creationId xmlns:a16="http://schemas.microsoft.com/office/drawing/2014/main" id="{2094EBB4-F242-4DEA-8277-4A1AE8B813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5038" y="4910138"/>
              <a:ext cx="42863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1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5">
              <a:extLst>
                <a:ext uri="{FF2B5EF4-FFF2-40B4-BE49-F238E27FC236}">
                  <a16:creationId xmlns:a16="http://schemas.microsoft.com/office/drawing/2014/main" id="{CD87A899-3464-4AF3-ABBA-2EFA53B328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776" y="4899025"/>
              <a:ext cx="33338" cy="61913"/>
            </a:xfrm>
            <a:custGeom>
              <a:avLst/>
              <a:gdLst>
                <a:gd name="T0" fmla="*/ 18 w 30"/>
                <a:gd name="T1" fmla="*/ 42 h 56"/>
                <a:gd name="T2" fmla="*/ 18 w 30"/>
                <a:gd name="T3" fmla="*/ 19 h 56"/>
                <a:gd name="T4" fmla="*/ 29 w 30"/>
                <a:gd name="T5" fmla="*/ 19 h 56"/>
                <a:gd name="T6" fmla="*/ 29 w 30"/>
                <a:gd name="T7" fmla="*/ 12 h 56"/>
                <a:gd name="T8" fmla="*/ 18 w 30"/>
                <a:gd name="T9" fmla="*/ 12 h 56"/>
                <a:gd name="T10" fmla="*/ 18 w 30"/>
                <a:gd name="T11" fmla="*/ 0 h 56"/>
                <a:gd name="T12" fmla="*/ 10 w 30"/>
                <a:gd name="T13" fmla="*/ 3 h 56"/>
                <a:gd name="T14" fmla="*/ 10 w 30"/>
                <a:gd name="T15" fmla="*/ 12 h 56"/>
                <a:gd name="T16" fmla="*/ 0 w 30"/>
                <a:gd name="T17" fmla="*/ 12 h 56"/>
                <a:gd name="T18" fmla="*/ 0 w 30"/>
                <a:gd name="T19" fmla="*/ 19 h 56"/>
                <a:gd name="T20" fmla="*/ 10 w 30"/>
                <a:gd name="T21" fmla="*/ 19 h 56"/>
                <a:gd name="T22" fmla="*/ 10 w 30"/>
                <a:gd name="T23" fmla="*/ 44 h 56"/>
                <a:gd name="T24" fmla="*/ 23 w 30"/>
                <a:gd name="T25" fmla="*/ 56 h 56"/>
                <a:gd name="T26" fmla="*/ 30 w 30"/>
                <a:gd name="T27" fmla="*/ 55 h 56"/>
                <a:gd name="T28" fmla="*/ 30 w 30"/>
                <a:gd name="T29" fmla="*/ 48 h 56"/>
                <a:gd name="T30" fmla="*/ 24 w 30"/>
                <a:gd name="T31" fmla="*/ 50 h 56"/>
                <a:gd name="T32" fmla="*/ 18 w 30"/>
                <a:gd name="T33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56">
                  <a:moveTo>
                    <a:pt x="18" y="42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52"/>
                    <a:pt x="15" y="56"/>
                    <a:pt x="23" y="56"/>
                  </a:cubicBezTo>
                  <a:cubicBezTo>
                    <a:pt x="25" y="56"/>
                    <a:pt x="28" y="56"/>
                    <a:pt x="30" y="55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8" y="49"/>
                    <a:pt x="27" y="50"/>
                    <a:pt x="24" y="50"/>
                  </a:cubicBezTo>
                  <a:cubicBezTo>
                    <a:pt x="21" y="50"/>
                    <a:pt x="18" y="47"/>
                    <a:pt x="18" y="4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6">
              <a:extLst>
                <a:ext uri="{FF2B5EF4-FFF2-40B4-BE49-F238E27FC236}">
                  <a16:creationId xmlns:a16="http://schemas.microsoft.com/office/drawing/2014/main" id="{09E6588E-8F2B-46C8-A837-042456AD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1763" y="4910138"/>
              <a:ext cx="41275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17">
              <a:extLst>
                <a:ext uri="{FF2B5EF4-FFF2-40B4-BE49-F238E27FC236}">
                  <a16:creationId xmlns:a16="http://schemas.microsoft.com/office/drawing/2014/main" id="{84BD6A77-DBC7-4B2C-8C94-FBF4BD16F1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8413" y="4911725"/>
              <a:ext cx="7938" cy="47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8">
              <a:extLst>
                <a:ext uri="{FF2B5EF4-FFF2-40B4-BE49-F238E27FC236}">
                  <a16:creationId xmlns:a16="http://schemas.microsoft.com/office/drawing/2014/main" id="{53248ABA-7B2A-4FC0-8978-7456F67FCF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89051" y="4892675"/>
              <a:ext cx="46038" cy="68263"/>
            </a:xfrm>
            <a:custGeom>
              <a:avLst/>
              <a:gdLst>
                <a:gd name="T0" fmla="*/ 33 w 41"/>
                <a:gd name="T1" fmla="*/ 24 h 62"/>
                <a:gd name="T2" fmla="*/ 32 w 41"/>
                <a:gd name="T3" fmla="*/ 24 h 62"/>
                <a:gd name="T4" fmla="*/ 18 w 41"/>
                <a:gd name="T5" fmla="*/ 17 h 62"/>
                <a:gd name="T6" fmla="*/ 0 w 41"/>
                <a:gd name="T7" fmla="*/ 39 h 62"/>
                <a:gd name="T8" fmla="*/ 18 w 41"/>
                <a:gd name="T9" fmla="*/ 62 h 62"/>
                <a:gd name="T10" fmla="*/ 33 w 41"/>
                <a:gd name="T11" fmla="*/ 55 h 62"/>
                <a:gd name="T12" fmla="*/ 33 w 41"/>
                <a:gd name="T13" fmla="*/ 55 h 62"/>
                <a:gd name="T14" fmla="*/ 33 w 41"/>
                <a:gd name="T15" fmla="*/ 61 h 62"/>
                <a:gd name="T16" fmla="*/ 41 w 41"/>
                <a:gd name="T17" fmla="*/ 61 h 62"/>
                <a:gd name="T18" fmla="*/ 41 w 41"/>
                <a:gd name="T19" fmla="*/ 0 h 62"/>
                <a:gd name="T20" fmla="*/ 33 w 41"/>
                <a:gd name="T21" fmla="*/ 0 h 62"/>
                <a:gd name="T22" fmla="*/ 33 w 41"/>
                <a:gd name="T23" fmla="*/ 24 h 62"/>
                <a:gd name="T24" fmla="*/ 20 w 41"/>
                <a:gd name="T25" fmla="*/ 56 h 62"/>
                <a:gd name="T26" fmla="*/ 8 w 41"/>
                <a:gd name="T27" fmla="*/ 40 h 62"/>
                <a:gd name="T28" fmla="*/ 20 w 41"/>
                <a:gd name="T29" fmla="*/ 24 h 62"/>
                <a:gd name="T30" fmla="*/ 33 w 41"/>
                <a:gd name="T31" fmla="*/ 40 h 62"/>
                <a:gd name="T32" fmla="*/ 20 w 41"/>
                <a:gd name="T33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62">
                  <a:moveTo>
                    <a:pt x="33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0" y="20"/>
                    <a:pt x="26" y="17"/>
                    <a:pt x="18" y="17"/>
                  </a:cubicBezTo>
                  <a:cubicBezTo>
                    <a:pt x="6" y="17"/>
                    <a:pt x="0" y="28"/>
                    <a:pt x="0" y="39"/>
                  </a:cubicBezTo>
                  <a:cubicBezTo>
                    <a:pt x="0" y="51"/>
                    <a:pt x="5" y="62"/>
                    <a:pt x="18" y="62"/>
                  </a:cubicBezTo>
                  <a:cubicBezTo>
                    <a:pt x="26" y="62"/>
                    <a:pt x="31" y="58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4"/>
                  </a:lnTo>
                  <a:close/>
                  <a:moveTo>
                    <a:pt x="20" y="56"/>
                  </a:moveTo>
                  <a:cubicBezTo>
                    <a:pt x="12" y="56"/>
                    <a:pt x="8" y="46"/>
                    <a:pt x="8" y="40"/>
                  </a:cubicBezTo>
                  <a:cubicBezTo>
                    <a:pt x="8" y="32"/>
                    <a:pt x="11" y="24"/>
                    <a:pt x="20" y="24"/>
                  </a:cubicBezTo>
                  <a:cubicBezTo>
                    <a:pt x="29" y="24"/>
                    <a:pt x="33" y="32"/>
                    <a:pt x="33" y="40"/>
                  </a:cubicBezTo>
                  <a:cubicBezTo>
                    <a:pt x="33" y="47"/>
                    <a:pt x="29" y="56"/>
                    <a:pt x="20" y="5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9">
              <a:extLst>
                <a:ext uri="{FF2B5EF4-FFF2-40B4-BE49-F238E27FC236}">
                  <a16:creationId xmlns:a16="http://schemas.microsoft.com/office/drawing/2014/main" id="{766FFB80-7D4B-4B91-AE90-A9E266DA13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5551" y="4887913"/>
              <a:ext cx="33338" cy="71438"/>
            </a:xfrm>
            <a:custGeom>
              <a:avLst/>
              <a:gdLst>
                <a:gd name="T0" fmla="*/ 10 w 30"/>
                <a:gd name="T1" fmla="*/ 18 h 64"/>
                <a:gd name="T2" fmla="*/ 10 w 30"/>
                <a:gd name="T3" fmla="*/ 21 h 64"/>
                <a:gd name="T4" fmla="*/ 0 w 30"/>
                <a:gd name="T5" fmla="*/ 21 h 64"/>
                <a:gd name="T6" fmla="*/ 0 w 30"/>
                <a:gd name="T7" fmla="*/ 28 h 64"/>
                <a:gd name="T8" fmla="*/ 10 w 30"/>
                <a:gd name="T9" fmla="*/ 28 h 64"/>
                <a:gd name="T10" fmla="*/ 10 w 30"/>
                <a:gd name="T11" fmla="*/ 64 h 64"/>
                <a:gd name="T12" fmla="*/ 18 w 30"/>
                <a:gd name="T13" fmla="*/ 64 h 64"/>
                <a:gd name="T14" fmla="*/ 18 w 30"/>
                <a:gd name="T15" fmla="*/ 28 h 64"/>
                <a:gd name="T16" fmla="*/ 29 w 30"/>
                <a:gd name="T17" fmla="*/ 28 h 64"/>
                <a:gd name="T18" fmla="*/ 29 w 30"/>
                <a:gd name="T19" fmla="*/ 21 h 64"/>
                <a:gd name="T20" fmla="*/ 18 w 30"/>
                <a:gd name="T21" fmla="*/ 21 h 64"/>
                <a:gd name="T22" fmla="*/ 18 w 30"/>
                <a:gd name="T23" fmla="*/ 17 h 64"/>
                <a:gd name="T24" fmla="*/ 26 w 30"/>
                <a:gd name="T25" fmla="*/ 7 h 64"/>
                <a:gd name="T26" fmla="*/ 29 w 30"/>
                <a:gd name="T27" fmla="*/ 7 h 64"/>
                <a:gd name="T28" fmla="*/ 30 w 30"/>
                <a:gd name="T29" fmla="*/ 1 h 64"/>
                <a:gd name="T30" fmla="*/ 24 w 30"/>
                <a:gd name="T31" fmla="*/ 0 h 64"/>
                <a:gd name="T32" fmla="*/ 10 w 30"/>
                <a:gd name="T33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64">
                  <a:moveTo>
                    <a:pt x="10" y="18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1"/>
                    <a:pt x="19" y="7"/>
                    <a:pt x="26" y="7"/>
                  </a:cubicBezTo>
                  <a:cubicBezTo>
                    <a:pt x="27" y="7"/>
                    <a:pt x="28" y="7"/>
                    <a:pt x="29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6" y="0"/>
                    <a:pt x="24" y="0"/>
                  </a:cubicBezTo>
                  <a:cubicBezTo>
                    <a:pt x="13" y="0"/>
                    <a:pt x="10" y="7"/>
                    <a:pt x="10" y="1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0">
              <a:extLst>
                <a:ext uri="{FF2B5EF4-FFF2-40B4-BE49-F238E27FC236}">
                  <a16:creationId xmlns:a16="http://schemas.microsoft.com/office/drawing/2014/main" id="{7C301845-95B0-4FC1-A652-0DAF897087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338" y="4910138"/>
              <a:ext cx="42863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7 w 38"/>
                <a:gd name="T5" fmla="*/ 8 h 44"/>
                <a:gd name="T6" fmla="*/ 7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7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1">
              <a:extLst>
                <a:ext uri="{FF2B5EF4-FFF2-40B4-BE49-F238E27FC236}">
                  <a16:creationId xmlns:a16="http://schemas.microsoft.com/office/drawing/2014/main" id="{2C6204BB-B771-4C62-B591-BD273B3178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97013" y="4910138"/>
              <a:ext cx="41275" cy="50800"/>
            </a:xfrm>
            <a:custGeom>
              <a:avLst/>
              <a:gdLst>
                <a:gd name="T0" fmla="*/ 8 w 38"/>
                <a:gd name="T1" fmla="*/ 25 h 45"/>
                <a:gd name="T2" fmla="*/ 38 w 38"/>
                <a:gd name="T3" fmla="*/ 25 h 45"/>
                <a:gd name="T4" fmla="*/ 20 w 38"/>
                <a:gd name="T5" fmla="*/ 0 h 45"/>
                <a:gd name="T6" fmla="*/ 0 w 38"/>
                <a:gd name="T7" fmla="*/ 22 h 45"/>
                <a:gd name="T8" fmla="*/ 22 w 38"/>
                <a:gd name="T9" fmla="*/ 45 h 45"/>
                <a:gd name="T10" fmla="*/ 35 w 38"/>
                <a:gd name="T11" fmla="*/ 43 h 45"/>
                <a:gd name="T12" fmla="*/ 35 w 38"/>
                <a:gd name="T13" fmla="*/ 35 h 45"/>
                <a:gd name="T14" fmla="*/ 22 w 38"/>
                <a:gd name="T15" fmla="*/ 39 h 45"/>
                <a:gd name="T16" fmla="*/ 8 w 38"/>
                <a:gd name="T17" fmla="*/ 25 h 45"/>
                <a:gd name="T18" fmla="*/ 19 w 38"/>
                <a:gd name="T19" fmla="*/ 7 h 45"/>
                <a:gd name="T20" fmla="*/ 30 w 38"/>
                <a:gd name="T21" fmla="*/ 19 h 45"/>
                <a:gd name="T22" fmla="*/ 8 w 38"/>
                <a:gd name="T23" fmla="*/ 19 h 45"/>
                <a:gd name="T24" fmla="*/ 19 w 38"/>
                <a:gd name="T25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45">
                  <a:moveTo>
                    <a:pt x="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11"/>
                    <a:pt x="34" y="0"/>
                    <a:pt x="20" y="0"/>
                  </a:cubicBez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6" y="45"/>
                    <a:pt x="22" y="45"/>
                  </a:cubicBezTo>
                  <a:cubicBezTo>
                    <a:pt x="29" y="45"/>
                    <a:pt x="32" y="44"/>
                    <a:pt x="35" y="4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3" y="36"/>
                    <a:pt x="27" y="39"/>
                    <a:pt x="22" y="39"/>
                  </a:cubicBezTo>
                  <a:cubicBezTo>
                    <a:pt x="15" y="39"/>
                    <a:pt x="8" y="33"/>
                    <a:pt x="8" y="25"/>
                  </a:cubicBezTo>
                  <a:moveTo>
                    <a:pt x="19" y="7"/>
                  </a:moveTo>
                  <a:cubicBezTo>
                    <a:pt x="26" y="7"/>
                    <a:pt x="30" y="12"/>
                    <a:pt x="30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3"/>
                    <a:pt x="12" y="7"/>
                    <a:pt x="19" y="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2">
              <a:extLst>
                <a:ext uri="{FF2B5EF4-FFF2-40B4-BE49-F238E27FC236}">
                  <a16:creationId xmlns:a16="http://schemas.microsoft.com/office/drawing/2014/main" id="{8FB95337-3B24-4CF5-9DE9-A2A1628019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54151" y="4910138"/>
              <a:ext cx="34925" cy="50800"/>
            </a:xfrm>
            <a:custGeom>
              <a:avLst/>
              <a:gdLst>
                <a:gd name="T0" fmla="*/ 22 w 31"/>
                <a:gd name="T1" fmla="*/ 39 h 45"/>
                <a:gd name="T2" fmla="*/ 8 w 31"/>
                <a:gd name="T3" fmla="*/ 23 h 45"/>
                <a:gd name="T4" fmla="*/ 22 w 31"/>
                <a:gd name="T5" fmla="*/ 7 h 45"/>
                <a:gd name="T6" fmla="*/ 30 w 31"/>
                <a:gd name="T7" fmla="*/ 9 h 45"/>
                <a:gd name="T8" fmla="*/ 31 w 31"/>
                <a:gd name="T9" fmla="*/ 2 h 45"/>
                <a:gd name="T10" fmla="*/ 22 w 31"/>
                <a:gd name="T11" fmla="*/ 0 h 45"/>
                <a:gd name="T12" fmla="*/ 0 w 31"/>
                <a:gd name="T13" fmla="*/ 23 h 45"/>
                <a:gd name="T14" fmla="*/ 22 w 31"/>
                <a:gd name="T15" fmla="*/ 45 h 45"/>
                <a:gd name="T16" fmla="*/ 31 w 31"/>
                <a:gd name="T17" fmla="*/ 44 h 45"/>
                <a:gd name="T18" fmla="*/ 31 w 31"/>
                <a:gd name="T19" fmla="*/ 36 h 45"/>
                <a:gd name="T20" fmla="*/ 22 w 31"/>
                <a:gd name="T21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2" y="39"/>
                  </a:moveTo>
                  <a:cubicBezTo>
                    <a:pt x="12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24" y="7"/>
                    <a:pt x="27" y="7"/>
                    <a:pt x="30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1"/>
                    <a:pt x="25" y="0"/>
                    <a:pt x="22" y="0"/>
                  </a:cubicBezTo>
                  <a:cubicBezTo>
                    <a:pt x="8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24" y="45"/>
                    <a:pt x="28" y="45"/>
                    <a:pt x="31" y="44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8" y="38"/>
                    <a:pt x="25" y="39"/>
                    <a:pt x="22" y="3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3">
              <a:extLst>
                <a:ext uri="{FF2B5EF4-FFF2-40B4-BE49-F238E27FC236}">
                  <a16:creationId xmlns:a16="http://schemas.microsoft.com/office/drawing/2014/main" id="{DD79304A-3BAD-40E8-A03B-259E56A5CA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46201" y="4910138"/>
              <a:ext cx="42863" cy="50800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3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9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9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9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3" y="45"/>
                  </a:cubicBezTo>
                  <a:cubicBezTo>
                    <a:pt x="30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9" y="33"/>
                    <a:pt x="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5" y="0"/>
                    <a:pt x="20" y="0"/>
                  </a:cubicBezTo>
                  <a:moveTo>
                    <a:pt x="9" y="19"/>
                  </a:moveTo>
                  <a:cubicBezTo>
                    <a:pt x="9" y="13"/>
                    <a:pt x="13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4">
              <a:extLst>
                <a:ext uri="{FF2B5EF4-FFF2-40B4-BE49-F238E27FC236}">
                  <a16:creationId xmlns:a16="http://schemas.microsoft.com/office/drawing/2014/main" id="{CF0A9AEA-BB0E-46DD-A1F7-81A2C6A0C5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3626" y="4894263"/>
              <a:ext cx="47625" cy="66675"/>
            </a:xfrm>
            <a:custGeom>
              <a:avLst/>
              <a:gdLst>
                <a:gd name="T0" fmla="*/ 31 w 44"/>
                <a:gd name="T1" fmla="*/ 53 h 60"/>
                <a:gd name="T2" fmla="*/ 8 w 44"/>
                <a:gd name="T3" fmla="*/ 30 h 60"/>
                <a:gd name="T4" fmla="*/ 31 w 44"/>
                <a:gd name="T5" fmla="*/ 7 h 60"/>
                <a:gd name="T6" fmla="*/ 43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0 w 44"/>
                <a:gd name="T15" fmla="*/ 60 h 60"/>
                <a:gd name="T16" fmla="*/ 44 w 44"/>
                <a:gd name="T17" fmla="*/ 58 h 60"/>
                <a:gd name="T18" fmla="*/ 43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8" y="53"/>
                    <a:pt x="8" y="44"/>
                    <a:pt x="8" y="30"/>
                  </a:cubicBezTo>
                  <a:cubicBezTo>
                    <a:pt x="8" y="17"/>
                    <a:pt x="17" y="7"/>
                    <a:pt x="31" y="7"/>
                  </a:cubicBezTo>
                  <a:cubicBezTo>
                    <a:pt x="35" y="7"/>
                    <a:pt x="39" y="8"/>
                    <a:pt x="43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39" y="0"/>
                    <a:pt x="35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2" y="60"/>
                    <a:pt x="30" y="60"/>
                  </a:cubicBezTo>
                  <a:cubicBezTo>
                    <a:pt x="34" y="60"/>
                    <a:pt x="39" y="60"/>
                    <a:pt x="44" y="5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52"/>
                    <a:pt x="35" y="53"/>
                    <a:pt x="31" y="5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5">
              <a:extLst>
                <a:ext uri="{FF2B5EF4-FFF2-40B4-BE49-F238E27FC236}">
                  <a16:creationId xmlns:a16="http://schemas.microsoft.com/office/drawing/2014/main" id="{A4F0295E-DC7C-441C-94D9-CC35617CA8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7601" y="4910138"/>
              <a:ext cx="49213" cy="50800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9 h 45"/>
                <a:gd name="T12" fmla="*/ 8 w 44"/>
                <a:gd name="T13" fmla="*/ 23 h 45"/>
                <a:gd name="T14" fmla="*/ 22 w 44"/>
                <a:gd name="T15" fmla="*/ 7 h 45"/>
                <a:gd name="T16" fmla="*/ 35 w 44"/>
                <a:gd name="T17" fmla="*/ 23 h 45"/>
                <a:gd name="T18" fmla="*/ 22 w 44"/>
                <a:gd name="T19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9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35" y="45"/>
                    <a:pt x="44" y="35"/>
                    <a:pt x="44" y="23"/>
                  </a:cubicBezTo>
                  <a:cubicBezTo>
                    <a:pt x="44" y="10"/>
                    <a:pt x="35" y="0"/>
                    <a:pt x="22" y="0"/>
                  </a:cubicBezTo>
                  <a:moveTo>
                    <a:pt x="22" y="39"/>
                  </a:moveTo>
                  <a:cubicBezTo>
                    <a:pt x="13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30" y="7"/>
                    <a:pt x="35" y="15"/>
                    <a:pt x="35" y="23"/>
                  </a:cubicBezTo>
                  <a:cubicBezTo>
                    <a:pt x="35" y="31"/>
                    <a:pt x="31" y="39"/>
                    <a:pt x="22" y="3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6">
              <a:extLst>
                <a:ext uri="{FF2B5EF4-FFF2-40B4-BE49-F238E27FC236}">
                  <a16:creationId xmlns:a16="http://schemas.microsoft.com/office/drawing/2014/main" id="{2363D87B-4B47-4C4E-9EA0-BCB0957F71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49388" y="4806950"/>
              <a:ext cx="46038" cy="53975"/>
            </a:xfrm>
            <a:custGeom>
              <a:avLst/>
              <a:gdLst>
                <a:gd name="T0" fmla="*/ 26 w 42"/>
                <a:gd name="T1" fmla="*/ 0 h 48"/>
                <a:gd name="T2" fmla="*/ 11 w 42"/>
                <a:gd name="T3" fmla="*/ 8 h 48"/>
                <a:gd name="T4" fmla="*/ 11 w 42"/>
                <a:gd name="T5" fmla="*/ 8 h 48"/>
                <a:gd name="T6" fmla="*/ 11 w 42"/>
                <a:gd name="T7" fmla="*/ 1 h 48"/>
                <a:gd name="T8" fmla="*/ 0 w 42"/>
                <a:gd name="T9" fmla="*/ 1 h 48"/>
                <a:gd name="T10" fmla="*/ 0 w 42"/>
                <a:gd name="T11" fmla="*/ 48 h 48"/>
                <a:gd name="T12" fmla="*/ 12 w 42"/>
                <a:gd name="T13" fmla="*/ 48 h 48"/>
                <a:gd name="T14" fmla="*/ 12 w 42"/>
                <a:gd name="T15" fmla="*/ 25 h 48"/>
                <a:gd name="T16" fmla="*/ 22 w 42"/>
                <a:gd name="T17" fmla="*/ 10 h 48"/>
                <a:gd name="T18" fmla="*/ 30 w 42"/>
                <a:gd name="T19" fmla="*/ 23 h 48"/>
                <a:gd name="T20" fmla="*/ 30 w 42"/>
                <a:gd name="T21" fmla="*/ 48 h 48"/>
                <a:gd name="T22" fmla="*/ 42 w 42"/>
                <a:gd name="T23" fmla="*/ 48 h 48"/>
                <a:gd name="T24" fmla="*/ 42 w 42"/>
                <a:gd name="T25" fmla="*/ 18 h 48"/>
                <a:gd name="T26" fmla="*/ 26 w 42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8">
                  <a:moveTo>
                    <a:pt x="26" y="0"/>
                  </a:moveTo>
                  <a:cubicBezTo>
                    <a:pt x="20" y="0"/>
                    <a:pt x="15" y="2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19"/>
                    <a:pt x="13" y="10"/>
                    <a:pt x="22" y="10"/>
                  </a:cubicBezTo>
                  <a:cubicBezTo>
                    <a:pt x="30" y="10"/>
                    <a:pt x="30" y="17"/>
                    <a:pt x="30" y="23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8"/>
                    <a:pt x="37" y="0"/>
                    <a:pt x="2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7">
              <a:extLst>
                <a:ext uri="{FF2B5EF4-FFF2-40B4-BE49-F238E27FC236}">
                  <a16:creationId xmlns:a16="http://schemas.microsoft.com/office/drawing/2014/main" id="{E647EE11-A600-4E4C-B08A-D20DD69B93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7876" y="4806950"/>
              <a:ext cx="46038" cy="55563"/>
            </a:xfrm>
            <a:custGeom>
              <a:avLst/>
              <a:gdLst>
                <a:gd name="T0" fmla="*/ 24 w 43"/>
                <a:gd name="T1" fmla="*/ 49 h 49"/>
                <a:gd name="T2" fmla="*/ 40 w 43"/>
                <a:gd name="T3" fmla="*/ 45 h 49"/>
                <a:gd name="T4" fmla="*/ 40 w 43"/>
                <a:gd name="T5" fmla="*/ 35 h 49"/>
                <a:gd name="T6" fmla="*/ 25 w 43"/>
                <a:gd name="T7" fmla="*/ 40 h 49"/>
                <a:gd name="T8" fmla="*/ 11 w 43"/>
                <a:gd name="T9" fmla="*/ 28 h 49"/>
                <a:gd name="T10" fmla="*/ 43 w 43"/>
                <a:gd name="T11" fmla="*/ 28 h 49"/>
                <a:gd name="T12" fmla="*/ 21 w 43"/>
                <a:gd name="T13" fmla="*/ 0 h 49"/>
                <a:gd name="T14" fmla="*/ 0 w 43"/>
                <a:gd name="T15" fmla="*/ 25 h 49"/>
                <a:gd name="T16" fmla="*/ 24 w 43"/>
                <a:gd name="T17" fmla="*/ 49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4" y="49"/>
                  </a:move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moveTo>
                    <a:pt x="22" y="9"/>
                  </a:moveTo>
                  <a:cubicBezTo>
                    <a:pt x="29" y="9"/>
                    <a:pt x="31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8">
              <a:extLst>
                <a:ext uri="{FF2B5EF4-FFF2-40B4-BE49-F238E27FC236}">
                  <a16:creationId xmlns:a16="http://schemas.microsoft.com/office/drawing/2014/main" id="{D77DA8A2-14AD-4A8D-9390-D027F077B5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0651" y="4806950"/>
              <a:ext cx="47625" cy="55563"/>
            </a:xfrm>
            <a:custGeom>
              <a:avLst/>
              <a:gdLst>
                <a:gd name="T0" fmla="*/ 40 w 43"/>
                <a:gd name="T1" fmla="*/ 45 h 49"/>
                <a:gd name="T2" fmla="*/ 40 w 43"/>
                <a:gd name="T3" fmla="*/ 35 h 49"/>
                <a:gd name="T4" fmla="*/ 25 w 43"/>
                <a:gd name="T5" fmla="*/ 40 h 49"/>
                <a:gd name="T6" fmla="*/ 11 w 43"/>
                <a:gd name="T7" fmla="*/ 28 h 49"/>
                <a:gd name="T8" fmla="*/ 43 w 43"/>
                <a:gd name="T9" fmla="*/ 28 h 49"/>
                <a:gd name="T10" fmla="*/ 21 w 43"/>
                <a:gd name="T11" fmla="*/ 0 h 49"/>
                <a:gd name="T12" fmla="*/ 0 w 43"/>
                <a:gd name="T13" fmla="*/ 25 h 49"/>
                <a:gd name="T14" fmla="*/ 24 w 43"/>
                <a:gd name="T15" fmla="*/ 49 h 49"/>
                <a:gd name="T16" fmla="*/ 40 w 43"/>
                <a:gd name="T17" fmla="*/ 45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40" y="4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moveTo>
                    <a:pt x="22" y="9"/>
                  </a:moveTo>
                  <a:cubicBezTo>
                    <a:pt x="29" y="9"/>
                    <a:pt x="32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3D946528-E55B-488C-ABD9-6E338B24A5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451" y="4789488"/>
              <a:ext cx="60325" cy="73025"/>
            </a:xfrm>
            <a:custGeom>
              <a:avLst/>
              <a:gdLst>
                <a:gd name="T0" fmla="*/ 34 w 54"/>
                <a:gd name="T1" fmla="*/ 65 h 65"/>
                <a:gd name="T2" fmla="*/ 54 w 54"/>
                <a:gd name="T3" fmla="*/ 61 h 65"/>
                <a:gd name="T4" fmla="*/ 54 w 54"/>
                <a:gd name="T5" fmla="*/ 28 h 65"/>
                <a:gd name="T6" fmla="*/ 29 w 54"/>
                <a:gd name="T7" fmla="*/ 28 h 65"/>
                <a:gd name="T8" fmla="*/ 29 w 54"/>
                <a:gd name="T9" fmla="*/ 38 h 65"/>
                <a:gd name="T10" fmla="*/ 42 w 54"/>
                <a:gd name="T11" fmla="*/ 38 h 65"/>
                <a:gd name="T12" fmla="*/ 42 w 54"/>
                <a:gd name="T13" fmla="*/ 54 h 65"/>
                <a:gd name="T14" fmla="*/ 34 w 54"/>
                <a:gd name="T15" fmla="*/ 55 h 65"/>
                <a:gd name="T16" fmla="*/ 13 w 54"/>
                <a:gd name="T17" fmla="*/ 32 h 65"/>
                <a:gd name="T18" fmla="*/ 36 w 54"/>
                <a:gd name="T19" fmla="*/ 10 h 65"/>
                <a:gd name="T20" fmla="*/ 52 w 54"/>
                <a:gd name="T21" fmla="*/ 13 h 65"/>
                <a:gd name="T22" fmla="*/ 53 w 54"/>
                <a:gd name="T23" fmla="*/ 3 h 65"/>
                <a:gd name="T24" fmla="*/ 34 w 54"/>
                <a:gd name="T25" fmla="*/ 0 h 65"/>
                <a:gd name="T26" fmla="*/ 0 w 54"/>
                <a:gd name="T27" fmla="*/ 33 h 65"/>
                <a:gd name="T28" fmla="*/ 34 w 54"/>
                <a:gd name="T2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65">
                  <a:moveTo>
                    <a:pt x="34" y="65"/>
                  </a:moveTo>
                  <a:cubicBezTo>
                    <a:pt x="41" y="65"/>
                    <a:pt x="48" y="63"/>
                    <a:pt x="54" y="6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0" y="54"/>
                    <a:pt x="38" y="55"/>
                    <a:pt x="34" y="55"/>
                  </a:cubicBezTo>
                  <a:cubicBezTo>
                    <a:pt x="21" y="55"/>
                    <a:pt x="13" y="45"/>
                    <a:pt x="13" y="32"/>
                  </a:cubicBezTo>
                  <a:cubicBezTo>
                    <a:pt x="13" y="20"/>
                    <a:pt x="21" y="10"/>
                    <a:pt x="36" y="10"/>
                  </a:cubicBezTo>
                  <a:cubicBezTo>
                    <a:pt x="41" y="10"/>
                    <a:pt x="47" y="11"/>
                    <a:pt x="52" y="1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7" y="1"/>
                    <a:pt x="42" y="0"/>
                    <a:pt x="34" y="0"/>
                  </a:cubicBezTo>
                  <a:cubicBezTo>
                    <a:pt x="13" y="0"/>
                    <a:pt x="0" y="12"/>
                    <a:pt x="0" y="33"/>
                  </a:cubicBezTo>
                  <a:cubicBezTo>
                    <a:pt x="0" y="54"/>
                    <a:pt x="14" y="65"/>
                    <a:pt x="34" y="6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1D90059C-7E90-40E7-8DC5-AF65F13366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25526" y="4806950"/>
              <a:ext cx="47625" cy="55563"/>
            </a:xfrm>
            <a:custGeom>
              <a:avLst/>
              <a:gdLst>
                <a:gd name="T0" fmla="*/ 39 w 43"/>
                <a:gd name="T1" fmla="*/ 35 h 49"/>
                <a:gd name="T2" fmla="*/ 24 w 43"/>
                <a:gd name="T3" fmla="*/ 40 h 49"/>
                <a:gd name="T4" fmla="*/ 11 w 43"/>
                <a:gd name="T5" fmla="*/ 28 h 49"/>
                <a:gd name="T6" fmla="*/ 43 w 43"/>
                <a:gd name="T7" fmla="*/ 28 h 49"/>
                <a:gd name="T8" fmla="*/ 21 w 43"/>
                <a:gd name="T9" fmla="*/ 0 h 49"/>
                <a:gd name="T10" fmla="*/ 0 w 43"/>
                <a:gd name="T11" fmla="*/ 25 h 49"/>
                <a:gd name="T12" fmla="*/ 24 w 43"/>
                <a:gd name="T13" fmla="*/ 49 h 49"/>
                <a:gd name="T14" fmla="*/ 39 w 43"/>
                <a:gd name="T15" fmla="*/ 45 h 49"/>
                <a:gd name="T16" fmla="*/ 39 w 43"/>
                <a:gd name="T17" fmla="*/ 35 h 49"/>
                <a:gd name="T18" fmla="*/ 22 w 43"/>
                <a:gd name="T19" fmla="*/ 9 h 49"/>
                <a:gd name="T20" fmla="*/ 31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39" y="35"/>
                  </a:move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8" y="49"/>
                    <a:pt x="24" y="49"/>
                  </a:cubicBezTo>
                  <a:cubicBezTo>
                    <a:pt x="30" y="49"/>
                    <a:pt x="35" y="47"/>
                    <a:pt x="39" y="45"/>
                  </a:cubicBezTo>
                  <a:lnTo>
                    <a:pt x="39" y="35"/>
                  </a:lnTo>
                  <a:close/>
                  <a:moveTo>
                    <a:pt x="22" y="9"/>
                  </a:moveTo>
                  <a:cubicBezTo>
                    <a:pt x="28" y="9"/>
                    <a:pt x="31" y="14"/>
                    <a:pt x="3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ADF3EBCD-75E9-4EEA-B914-C3D06D397F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3363" y="4794250"/>
              <a:ext cx="34925" cy="68263"/>
            </a:xfrm>
            <a:custGeom>
              <a:avLst/>
              <a:gdLst>
                <a:gd name="T0" fmla="*/ 8 w 32"/>
                <a:gd name="T1" fmla="*/ 46 h 61"/>
                <a:gd name="T2" fmla="*/ 23 w 32"/>
                <a:gd name="T3" fmla="*/ 61 h 61"/>
                <a:gd name="T4" fmla="*/ 32 w 32"/>
                <a:gd name="T5" fmla="*/ 60 h 61"/>
                <a:gd name="T6" fmla="*/ 32 w 32"/>
                <a:gd name="T7" fmla="*/ 50 h 61"/>
                <a:gd name="T8" fmla="*/ 26 w 32"/>
                <a:gd name="T9" fmla="*/ 51 h 61"/>
                <a:gd name="T10" fmla="*/ 20 w 32"/>
                <a:gd name="T11" fmla="*/ 44 h 61"/>
                <a:gd name="T12" fmla="*/ 20 w 32"/>
                <a:gd name="T13" fmla="*/ 22 h 61"/>
                <a:gd name="T14" fmla="*/ 31 w 32"/>
                <a:gd name="T15" fmla="*/ 22 h 61"/>
                <a:gd name="T16" fmla="*/ 31 w 32"/>
                <a:gd name="T17" fmla="*/ 13 h 61"/>
                <a:gd name="T18" fmla="*/ 20 w 32"/>
                <a:gd name="T19" fmla="*/ 13 h 61"/>
                <a:gd name="T20" fmla="*/ 20 w 32"/>
                <a:gd name="T21" fmla="*/ 0 h 61"/>
                <a:gd name="T22" fmla="*/ 8 w 32"/>
                <a:gd name="T23" fmla="*/ 4 h 61"/>
                <a:gd name="T24" fmla="*/ 8 w 32"/>
                <a:gd name="T25" fmla="*/ 13 h 61"/>
                <a:gd name="T26" fmla="*/ 0 w 32"/>
                <a:gd name="T27" fmla="*/ 13 h 61"/>
                <a:gd name="T28" fmla="*/ 0 w 32"/>
                <a:gd name="T29" fmla="*/ 22 h 61"/>
                <a:gd name="T30" fmla="*/ 8 w 32"/>
                <a:gd name="T31" fmla="*/ 22 h 61"/>
                <a:gd name="T32" fmla="*/ 8 w 32"/>
                <a:gd name="T3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61">
                  <a:moveTo>
                    <a:pt x="8" y="46"/>
                  </a:moveTo>
                  <a:cubicBezTo>
                    <a:pt x="8" y="55"/>
                    <a:pt x="14" y="61"/>
                    <a:pt x="23" y="61"/>
                  </a:cubicBezTo>
                  <a:cubicBezTo>
                    <a:pt x="27" y="61"/>
                    <a:pt x="29" y="60"/>
                    <a:pt x="32" y="6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51"/>
                    <a:pt x="28" y="51"/>
                    <a:pt x="26" y="51"/>
                  </a:cubicBezTo>
                  <a:cubicBezTo>
                    <a:pt x="22" y="51"/>
                    <a:pt x="20" y="48"/>
                    <a:pt x="20" y="4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lnTo>
                    <a:pt x="8" y="4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32">
              <a:extLst>
                <a:ext uri="{FF2B5EF4-FFF2-40B4-BE49-F238E27FC236}">
                  <a16:creationId xmlns:a16="http://schemas.microsoft.com/office/drawing/2014/main" id="{D29A6032-AD0E-4554-A5B7-930B3C69C8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66838" y="4787900"/>
              <a:ext cx="14288" cy="11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33">
              <a:extLst>
                <a:ext uri="{FF2B5EF4-FFF2-40B4-BE49-F238E27FC236}">
                  <a16:creationId xmlns:a16="http://schemas.microsoft.com/office/drawing/2014/main" id="{0F3BFD9E-7CB4-4D06-A39F-E99976923B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66838" y="4808538"/>
              <a:ext cx="14288" cy="523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7D2E6417-D95B-47DA-B862-D9C5AB078A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7901" y="4787900"/>
              <a:ext cx="46038" cy="73025"/>
            </a:xfrm>
            <a:custGeom>
              <a:avLst/>
              <a:gdLst>
                <a:gd name="T0" fmla="*/ 9 w 29"/>
                <a:gd name="T1" fmla="*/ 30 h 46"/>
                <a:gd name="T2" fmla="*/ 9 w 29"/>
                <a:gd name="T3" fmla="*/ 30 h 46"/>
                <a:gd name="T4" fmla="*/ 19 w 29"/>
                <a:gd name="T5" fmla="*/ 46 h 46"/>
                <a:gd name="T6" fmla="*/ 29 w 29"/>
                <a:gd name="T7" fmla="*/ 46 h 46"/>
                <a:gd name="T8" fmla="*/ 16 w 29"/>
                <a:gd name="T9" fmla="*/ 28 h 46"/>
                <a:gd name="T10" fmla="*/ 28 w 29"/>
                <a:gd name="T11" fmla="*/ 13 h 46"/>
                <a:gd name="T12" fmla="*/ 18 w 29"/>
                <a:gd name="T13" fmla="*/ 13 h 46"/>
                <a:gd name="T14" fmla="*/ 9 w 29"/>
                <a:gd name="T15" fmla="*/ 26 h 46"/>
                <a:gd name="T16" fmla="*/ 9 w 29"/>
                <a:gd name="T17" fmla="*/ 26 h 46"/>
                <a:gd name="T18" fmla="*/ 9 w 29"/>
                <a:gd name="T19" fmla="*/ 0 h 46"/>
                <a:gd name="T20" fmla="*/ 0 w 29"/>
                <a:gd name="T21" fmla="*/ 0 h 46"/>
                <a:gd name="T22" fmla="*/ 0 w 29"/>
                <a:gd name="T23" fmla="*/ 46 h 46"/>
                <a:gd name="T24" fmla="*/ 9 w 29"/>
                <a:gd name="T25" fmla="*/ 46 h 46"/>
                <a:gd name="T26" fmla="*/ 9 w 29"/>
                <a:gd name="T27" fmla="*/ 3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46">
                  <a:moveTo>
                    <a:pt x="9" y="30"/>
                  </a:moveTo>
                  <a:lnTo>
                    <a:pt x="9" y="30"/>
                  </a:lnTo>
                  <a:lnTo>
                    <a:pt x="19" y="46"/>
                  </a:lnTo>
                  <a:lnTo>
                    <a:pt x="29" y="46"/>
                  </a:lnTo>
                  <a:lnTo>
                    <a:pt x="16" y="28"/>
                  </a:lnTo>
                  <a:lnTo>
                    <a:pt x="28" y="13"/>
                  </a:lnTo>
                  <a:lnTo>
                    <a:pt x="18" y="13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9" y="46"/>
                  </a:lnTo>
                  <a:lnTo>
                    <a:pt x="9" y="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4743F41E-C928-48BC-9CAE-E14D75BD13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851" y="4806950"/>
              <a:ext cx="36513" cy="55563"/>
            </a:xfrm>
            <a:custGeom>
              <a:avLst/>
              <a:gdLst>
                <a:gd name="T0" fmla="*/ 12 w 33"/>
                <a:gd name="T1" fmla="*/ 14 h 49"/>
                <a:gd name="T2" fmla="*/ 19 w 33"/>
                <a:gd name="T3" fmla="*/ 9 h 49"/>
                <a:gd name="T4" fmla="*/ 30 w 33"/>
                <a:gd name="T5" fmla="*/ 11 h 49"/>
                <a:gd name="T6" fmla="*/ 31 w 33"/>
                <a:gd name="T7" fmla="*/ 2 h 49"/>
                <a:gd name="T8" fmla="*/ 18 w 33"/>
                <a:gd name="T9" fmla="*/ 0 h 49"/>
                <a:gd name="T10" fmla="*/ 0 w 33"/>
                <a:gd name="T11" fmla="*/ 15 h 49"/>
                <a:gd name="T12" fmla="*/ 21 w 33"/>
                <a:gd name="T13" fmla="*/ 34 h 49"/>
                <a:gd name="T14" fmla="*/ 13 w 33"/>
                <a:gd name="T15" fmla="*/ 40 h 49"/>
                <a:gd name="T16" fmla="*/ 1 w 33"/>
                <a:gd name="T17" fmla="*/ 37 h 49"/>
                <a:gd name="T18" fmla="*/ 0 w 33"/>
                <a:gd name="T19" fmla="*/ 47 h 49"/>
                <a:gd name="T20" fmla="*/ 14 w 33"/>
                <a:gd name="T21" fmla="*/ 49 h 49"/>
                <a:gd name="T22" fmla="*/ 33 w 33"/>
                <a:gd name="T23" fmla="*/ 34 h 49"/>
                <a:gd name="T24" fmla="*/ 12 w 33"/>
                <a:gd name="T25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49">
                  <a:moveTo>
                    <a:pt x="12" y="14"/>
                  </a:moveTo>
                  <a:cubicBezTo>
                    <a:pt x="12" y="10"/>
                    <a:pt x="16" y="9"/>
                    <a:pt x="19" y="9"/>
                  </a:cubicBezTo>
                  <a:cubicBezTo>
                    <a:pt x="24" y="9"/>
                    <a:pt x="26" y="10"/>
                    <a:pt x="30" y="1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7" y="1"/>
                    <a:pt x="23" y="0"/>
                    <a:pt x="18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31"/>
                    <a:pt x="21" y="25"/>
                    <a:pt x="21" y="34"/>
                  </a:cubicBezTo>
                  <a:cubicBezTo>
                    <a:pt x="21" y="39"/>
                    <a:pt x="16" y="40"/>
                    <a:pt x="13" y="40"/>
                  </a:cubicBezTo>
                  <a:cubicBezTo>
                    <a:pt x="9" y="40"/>
                    <a:pt x="5" y="39"/>
                    <a:pt x="1" y="3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" y="48"/>
                    <a:pt x="9" y="49"/>
                    <a:pt x="14" y="49"/>
                  </a:cubicBezTo>
                  <a:cubicBezTo>
                    <a:pt x="24" y="49"/>
                    <a:pt x="33" y="44"/>
                    <a:pt x="33" y="34"/>
                  </a:cubicBezTo>
                  <a:cubicBezTo>
                    <a:pt x="33" y="17"/>
                    <a:pt x="12" y="22"/>
                    <a:pt x="12" y="1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34EEB139-136A-4A7A-807D-565E109F46F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9351" y="4791075"/>
              <a:ext cx="60325" cy="69850"/>
            </a:xfrm>
            <a:custGeom>
              <a:avLst/>
              <a:gdLst>
                <a:gd name="T0" fmla="*/ 54 w 54"/>
                <a:gd name="T1" fmla="*/ 31 h 63"/>
                <a:gd name="T2" fmla="*/ 18 w 54"/>
                <a:gd name="T3" fmla="*/ 0 h 63"/>
                <a:gd name="T4" fmla="*/ 0 w 54"/>
                <a:gd name="T5" fmla="*/ 0 h 63"/>
                <a:gd name="T6" fmla="*/ 0 w 54"/>
                <a:gd name="T7" fmla="*/ 63 h 63"/>
                <a:gd name="T8" fmla="*/ 18 w 54"/>
                <a:gd name="T9" fmla="*/ 63 h 63"/>
                <a:gd name="T10" fmla="*/ 54 w 54"/>
                <a:gd name="T11" fmla="*/ 31 h 63"/>
                <a:gd name="T12" fmla="*/ 20 w 54"/>
                <a:gd name="T13" fmla="*/ 53 h 63"/>
                <a:gd name="T14" fmla="*/ 13 w 54"/>
                <a:gd name="T15" fmla="*/ 53 h 63"/>
                <a:gd name="T16" fmla="*/ 13 w 54"/>
                <a:gd name="T17" fmla="*/ 10 h 63"/>
                <a:gd name="T18" fmla="*/ 20 w 54"/>
                <a:gd name="T19" fmla="*/ 10 h 63"/>
                <a:gd name="T20" fmla="*/ 41 w 54"/>
                <a:gd name="T21" fmla="*/ 31 h 63"/>
                <a:gd name="T22" fmla="*/ 20 w 54"/>
                <a:gd name="T23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63">
                  <a:moveTo>
                    <a:pt x="54" y="31"/>
                  </a:moveTo>
                  <a:cubicBezTo>
                    <a:pt x="54" y="6"/>
                    <a:pt x="37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37" y="63"/>
                    <a:pt x="54" y="56"/>
                    <a:pt x="54" y="31"/>
                  </a:cubicBezTo>
                  <a:moveTo>
                    <a:pt x="20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0" y="10"/>
                    <a:pt x="41" y="18"/>
                    <a:pt x="41" y="31"/>
                  </a:cubicBezTo>
                  <a:cubicBezTo>
                    <a:pt x="41" y="45"/>
                    <a:pt x="30" y="53"/>
                    <a:pt x="20" y="5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CA0CF78F-74E2-4227-B035-ED139B8E77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68413" y="4808538"/>
              <a:ext cx="52388" cy="52388"/>
            </a:xfrm>
            <a:custGeom>
              <a:avLst/>
              <a:gdLst>
                <a:gd name="T0" fmla="*/ 33 w 33"/>
                <a:gd name="T1" fmla="*/ 0 h 33"/>
                <a:gd name="T2" fmla="*/ 25 w 33"/>
                <a:gd name="T3" fmla="*/ 0 h 33"/>
                <a:gd name="T4" fmla="*/ 17 w 33"/>
                <a:gd name="T5" fmla="*/ 24 h 33"/>
                <a:gd name="T6" fmla="*/ 17 w 33"/>
                <a:gd name="T7" fmla="*/ 24 h 33"/>
                <a:gd name="T8" fmla="*/ 9 w 33"/>
                <a:gd name="T9" fmla="*/ 0 h 33"/>
                <a:gd name="T10" fmla="*/ 0 w 33"/>
                <a:gd name="T11" fmla="*/ 0 h 33"/>
                <a:gd name="T12" fmla="*/ 12 w 33"/>
                <a:gd name="T13" fmla="*/ 33 h 33"/>
                <a:gd name="T14" fmla="*/ 21 w 33"/>
                <a:gd name="T15" fmla="*/ 33 h 33"/>
                <a:gd name="T16" fmla="*/ 33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33" y="0"/>
                  </a:moveTo>
                  <a:lnTo>
                    <a:pt x="25" y="0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9" y="0"/>
                  </a:lnTo>
                  <a:lnTo>
                    <a:pt x="0" y="0"/>
                  </a:lnTo>
                  <a:lnTo>
                    <a:pt x="12" y="33"/>
                  </a:lnTo>
                  <a:lnTo>
                    <a:pt x="21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38F987BA-8424-4229-87B1-3842D7337D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0276" y="4806950"/>
              <a:ext cx="39688" cy="55563"/>
            </a:xfrm>
            <a:custGeom>
              <a:avLst/>
              <a:gdLst>
                <a:gd name="T0" fmla="*/ 23 w 35"/>
                <a:gd name="T1" fmla="*/ 49 h 49"/>
                <a:gd name="T2" fmla="*/ 35 w 35"/>
                <a:gd name="T3" fmla="*/ 47 h 49"/>
                <a:gd name="T4" fmla="*/ 34 w 35"/>
                <a:gd name="T5" fmla="*/ 37 h 49"/>
                <a:gd name="T6" fmla="*/ 25 w 35"/>
                <a:gd name="T7" fmla="*/ 39 h 49"/>
                <a:gd name="T8" fmla="*/ 13 w 35"/>
                <a:gd name="T9" fmla="*/ 24 h 49"/>
                <a:gd name="T10" fmla="*/ 25 w 35"/>
                <a:gd name="T11" fmla="*/ 10 h 49"/>
                <a:gd name="T12" fmla="*/ 33 w 35"/>
                <a:gd name="T13" fmla="*/ 11 h 49"/>
                <a:gd name="T14" fmla="*/ 34 w 35"/>
                <a:gd name="T15" fmla="*/ 2 h 49"/>
                <a:gd name="T16" fmla="*/ 22 w 35"/>
                <a:gd name="T17" fmla="*/ 0 h 49"/>
                <a:gd name="T18" fmla="*/ 0 w 35"/>
                <a:gd name="T19" fmla="*/ 24 h 49"/>
                <a:gd name="T20" fmla="*/ 23 w 35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9">
                  <a:moveTo>
                    <a:pt x="23" y="49"/>
                  </a:moveTo>
                  <a:cubicBezTo>
                    <a:pt x="28" y="49"/>
                    <a:pt x="31" y="48"/>
                    <a:pt x="35" y="4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8" y="39"/>
                    <a:pt x="25" y="39"/>
                  </a:cubicBezTo>
                  <a:cubicBezTo>
                    <a:pt x="17" y="39"/>
                    <a:pt x="13" y="33"/>
                    <a:pt x="13" y="24"/>
                  </a:cubicBezTo>
                  <a:cubicBezTo>
                    <a:pt x="13" y="16"/>
                    <a:pt x="17" y="10"/>
                    <a:pt x="25" y="10"/>
                  </a:cubicBezTo>
                  <a:cubicBezTo>
                    <a:pt x="28" y="10"/>
                    <a:pt x="31" y="10"/>
                    <a:pt x="33" y="1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1" y="1"/>
                    <a:pt x="27" y="0"/>
                    <a:pt x="22" y="0"/>
                  </a:cubicBezTo>
                  <a:cubicBezTo>
                    <a:pt x="8" y="0"/>
                    <a:pt x="0" y="11"/>
                    <a:pt x="0" y="24"/>
                  </a:cubicBezTo>
                  <a:cubicBezTo>
                    <a:pt x="0" y="38"/>
                    <a:pt x="8" y="49"/>
                    <a:pt x="23" y="4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Rectangle 39">
              <a:extLst>
                <a:ext uri="{FF2B5EF4-FFF2-40B4-BE49-F238E27FC236}">
                  <a16:creationId xmlns:a16="http://schemas.microsoft.com/office/drawing/2014/main" id="{E654B14C-6A9C-4579-80CE-89C90564F7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063" y="4787900"/>
              <a:ext cx="12700" cy="11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0">
              <a:extLst>
                <a:ext uri="{FF2B5EF4-FFF2-40B4-BE49-F238E27FC236}">
                  <a16:creationId xmlns:a16="http://schemas.microsoft.com/office/drawing/2014/main" id="{B0ADDED6-11BE-4527-82F3-A1946270A5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4713" y="4806950"/>
              <a:ext cx="47625" cy="55563"/>
            </a:xfrm>
            <a:custGeom>
              <a:avLst/>
              <a:gdLst>
                <a:gd name="T0" fmla="*/ 22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5 w 43"/>
                <a:gd name="T11" fmla="*/ 40 h 49"/>
                <a:gd name="T12" fmla="*/ 12 w 43"/>
                <a:gd name="T13" fmla="*/ 28 h 49"/>
                <a:gd name="T14" fmla="*/ 43 w 43"/>
                <a:gd name="T15" fmla="*/ 28 h 49"/>
                <a:gd name="T16" fmla="*/ 22 w 43"/>
                <a:gd name="T17" fmla="*/ 0 h 49"/>
                <a:gd name="T18" fmla="*/ 12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2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2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8"/>
                    <a:pt x="31" y="40"/>
                    <a:pt x="25" y="40"/>
                  </a:cubicBezTo>
                  <a:cubicBezTo>
                    <a:pt x="17" y="40"/>
                    <a:pt x="12" y="36"/>
                    <a:pt x="1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9" y="0"/>
                    <a:pt x="22" y="0"/>
                  </a:cubicBezTo>
                  <a:moveTo>
                    <a:pt x="12" y="20"/>
                  </a:moveTo>
                  <a:cubicBezTo>
                    <a:pt x="12" y="14"/>
                    <a:pt x="16" y="9"/>
                    <a:pt x="22" y="9"/>
                  </a:cubicBezTo>
                  <a:cubicBezTo>
                    <a:pt x="29" y="9"/>
                    <a:pt x="32" y="14"/>
                    <a:pt x="32" y="20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1">
              <a:extLst>
                <a:ext uri="{FF2B5EF4-FFF2-40B4-BE49-F238E27FC236}">
                  <a16:creationId xmlns:a16="http://schemas.microsoft.com/office/drawing/2014/main" id="{8840742C-C491-44E5-8B49-77412990B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28738" y="4806950"/>
              <a:ext cx="30163" cy="53975"/>
            </a:xfrm>
            <a:custGeom>
              <a:avLst/>
              <a:gdLst>
                <a:gd name="T0" fmla="*/ 22 w 28"/>
                <a:gd name="T1" fmla="*/ 12 h 48"/>
                <a:gd name="T2" fmla="*/ 28 w 28"/>
                <a:gd name="T3" fmla="*/ 13 h 48"/>
                <a:gd name="T4" fmla="*/ 28 w 28"/>
                <a:gd name="T5" fmla="*/ 1 h 48"/>
                <a:gd name="T6" fmla="*/ 24 w 28"/>
                <a:gd name="T7" fmla="*/ 0 h 48"/>
                <a:gd name="T8" fmla="*/ 11 w 28"/>
                <a:gd name="T9" fmla="*/ 12 h 48"/>
                <a:gd name="T10" fmla="*/ 11 w 28"/>
                <a:gd name="T11" fmla="*/ 12 h 48"/>
                <a:gd name="T12" fmla="*/ 11 w 28"/>
                <a:gd name="T13" fmla="*/ 1 h 48"/>
                <a:gd name="T14" fmla="*/ 0 w 28"/>
                <a:gd name="T15" fmla="*/ 1 h 48"/>
                <a:gd name="T16" fmla="*/ 0 w 28"/>
                <a:gd name="T17" fmla="*/ 48 h 48"/>
                <a:gd name="T18" fmla="*/ 12 w 28"/>
                <a:gd name="T19" fmla="*/ 48 h 48"/>
                <a:gd name="T20" fmla="*/ 12 w 28"/>
                <a:gd name="T21" fmla="*/ 31 h 48"/>
                <a:gd name="T22" fmla="*/ 22 w 28"/>
                <a:gd name="T23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8">
                  <a:moveTo>
                    <a:pt x="22" y="12"/>
                  </a:moveTo>
                  <a:cubicBezTo>
                    <a:pt x="24" y="12"/>
                    <a:pt x="26" y="12"/>
                    <a:pt x="28" y="1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7" y="0"/>
                    <a:pt x="12" y="8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24"/>
                    <a:pt x="12" y="12"/>
                    <a:pt x="22" y="1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2">
              <a:extLst>
                <a:ext uri="{FF2B5EF4-FFF2-40B4-BE49-F238E27FC236}">
                  <a16:creationId xmlns:a16="http://schemas.microsoft.com/office/drawing/2014/main" id="{2B638DBA-5275-4B69-B567-5467E6540F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17613" y="4806950"/>
              <a:ext cx="46038" cy="55563"/>
            </a:xfrm>
            <a:custGeom>
              <a:avLst/>
              <a:gdLst>
                <a:gd name="T0" fmla="*/ 21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4 w 43"/>
                <a:gd name="T11" fmla="*/ 40 h 49"/>
                <a:gd name="T12" fmla="*/ 11 w 43"/>
                <a:gd name="T13" fmla="*/ 28 h 49"/>
                <a:gd name="T14" fmla="*/ 43 w 43"/>
                <a:gd name="T15" fmla="*/ 28 h 49"/>
                <a:gd name="T16" fmla="*/ 21 w 43"/>
                <a:gd name="T17" fmla="*/ 0 h 49"/>
                <a:gd name="T18" fmla="*/ 11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1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1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0" y="49"/>
                    <a:pt x="35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moveTo>
                    <a:pt x="11" y="20"/>
                  </a:moveTo>
                  <a:cubicBezTo>
                    <a:pt x="12" y="14"/>
                    <a:pt x="15" y="9"/>
                    <a:pt x="22" y="9"/>
                  </a:cubicBezTo>
                  <a:cubicBezTo>
                    <a:pt x="29" y="9"/>
                    <a:pt x="31" y="14"/>
                    <a:pt x="32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43">
              <a:extLst>
                <a:ext uri="{FF2B5EF4-FFF2-40B4-BE49-F238E27FC236}">
                  <a16:creationId xmlns:a16="http://schemas.microsoft.com/office/drawing/2014/main" id="{CBF0B9F5-952D-4EED-82A5-E4B6AD752A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063" y="4808538"/>
              <a:ext cx="12700" cy="523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4">
              <a:extLst>
                <a:ext uri="{FF2B5EF4-FFF2-40B4-BE49-F238E27FC236}">
                  <a16:creationId xmlns:a16="http://schemas.microsoft.com/office/drawing/2014/main" id="{71F58C8B-15B9-49C5-A4EE-A41D16EE3F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5851" y="4810125"/>
              <a:ext cx="50800" cy="50800"/>
            </a:xfrm>
            <a:custGeom>
              <a:avLst/>
              <a:gdLst>
                <a:gd name="T0" fmla="*/ 32 w 32"/>
                <a:gd name="T1" fmla="*/ 14 h 32"/>
                <a:gd name="T2" fmla="*/ 19 w 32"/>
                <a:gd name="T3" fmla="*/ 14 h 32"/>
                <a:gd name="T4" fmla="*/ 19 w 32"/>
                <a:gd name="T5" fmla="*/ 0 h 32"/>
                <a:gd name="T6" fmla="*/ 14 w 32"/>
                <a:gd name="T7" fmla="*/ 0 h 32"/>
                <a:gd name="T8" fmla="*/ 14 w 32"/>
                <a:gd name="T9" fmla="*/ 14 h 32"/>
                <a:gd name="T10" fmla="*/ 0 w 32"/>
                <a:gd name="T11" fmla="*/ 14 h 32"/>
                <a:gd name="T12" fmla="*/ 0 w 32"/>
                <a:gd name="T13" fmla="*/ 18 h 32"/>
                <a:gd name="T14" fmla="*/ 14 w 32"/>
                <a:gd name="T15" fmla="*/ 18 h 32"/>
                <a:gd name="T16" fmla="*/ 14 w 32"/>
                <a:gd name="T17" fmla="*/ 32 h 32"/>
                <a:gd name="T18" fmla="*/ 19 w 32"/>
                <a:gd name="T19" fmla="*/ 32 h 32"/>
                <a:gd name="T20" fmla="*/ 19 w 32"/>
                <a:gd name="T21" fmla="*/ 18 h 32"/>
                <a:gd name="T22" fmla="*/ 32 w 32"/>
                <a:gd name="T23" fmla="*/ 18 h 32"/>
                <a:gd name="T24" fmla="*/ 32 w 32"/>
                <a:gd name="T25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2">
                  <a:moveTo>
                    <a:pt x="32" y="14"/>
                  </a:moveTo>
                  <a:lnTo>
                    <a:pt x="19" y="14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14" y="32"/>
                  </a:lnTo>
                  <a:lnTo>
                    <a:pt x="19" y="32"/>
                  </a:lnTo>
                  <a:lnTo>
                    <a:pt x="19" y="18"/>
                  </a:lnTo>
                  <a:lnTo>
                    <a:pt x="32" y="18"/>
                  </a:lnTo>
                  <a:lnTo>
                    <a:pt x="32" y="1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699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9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rgbClr val="000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ildplatzhalter 3">
            <a:extLst>
              <a:ext uri="{FF2B5EF4-FFF2-40B4-BE49-F238E27FC236}">
                <a16:creationId xmlns:a16="http://schemas.microsoft.com/office/drawing/2014/main" id="{DB794280-36C5-406E-8388-64A526B650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571750"/>
          </a:xfrm>
          <a:blipFill>
            <a:blip r:embed="rId2"/>
            <a:stretch>
              <a:fillRect t="-41022" b="-40648"/>
            </a:stretch>
          </a:blipFill>
        </p:spPr>
        <p:txBody>
          <a:bodyPr lIns="25200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790B3E96-9CAB-4D93-BC9A-3C2C86CA5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236" y="2571750"/>
            <a:ext cx="4237327" cy="648000"/>
          </a:xfrm>
        </p:spPr>
        <p:txBody>
          <a:bodyPr rIns="0">
            <a:noAutofit/>
          </a:bodyPr>
          <a:lstStyle>
            <a:lvl1pPr algn="l">
              <a:lnSpc>
                <a:spcPts val="2000"/>
              </a:lnSpc>
              <a:spcBef>
                <a:spcPts val="400"/>
              </a:spcBef>
              <a:spcAft>
                <a:spcPts val="400"/>
              </a:spcAft>
              <a:defRPr sz="1600" b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Chapter, Arial 16 pt.</a:t>
            </a:r>
          </a:p>
        </p:txBody>
      </p:sp>
      <p:sp>
        <p:nvSpPr>
          <p:cNvPr id="45" name="Textplatzhalter 6">
            <a:extLst>
              <a:ext uri="{FF2B5EF4-FFF2-40B4-BE49-F238E27FC236}">
                <a16:creationId xmlns:a16="http://schemas.microsoft.com/office/drawing/2014/main" id="{AEA69295-6F39-4504-B1F5-EAF3E35B8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3236" y="3326100"/>
            <a:ext cx="8625907" cy="1327213"/>
          </a:xfrm>
          <a:noFill/>
        </p:spPr>
        <p:txBody>
          <a:bodyPr lIns="0" rIns="0" anchor="t">
            <a:noAutofit/>
          </a:bodyPr>
          <a:lstStyle>
            <a:lvl1pPr marL="0" indent="0" algn="l">
              <a:lnSpc>
                <a:spcPts val="3000"/>
              </a:lnSpc>
              <a:buFont typeface="+mj-lt"/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»Title, Arial 24 pt. Lorem ipsum </a:t>
            </a:r>
            <a:br>
              <a:rPr lang="en-US" noProof="0" dirty="0"/>
            </a:br>
            <a:r>
              <a:rPr lang="en-US" noProof="0" dirty="0"/>
              <a:t>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consetetur</a:t>
            </a:r>
            <a:r>
              <a:rPr lang="en-US" noProof="0" dirty="0"/>
              <a:t> </a:t>
            </a:r>
            <a:r>
              <a:rPr lang="en-US" noProof="0" dirty="0" err="1"/>
              <a:t>sadipscing</a:t>
            </a:r>
            <a:r>
              <a:rPr lang="en-US" noProof="0" dirty="0"/>
              <a:t> </a:t>
            </a:r>
            <a:r>
              <a:rPr lang="en-US" noProof="0" dirty="0" err="1"/>
              <a:t>elitr</a:t>
            </a:r>
            <a:r>
              <a:rPr lang="en-US" noProof="0" dirty="0"/>
              <a:t>.«</a:t>
            </a:r>
          </a:p>
        </p:txBody>
      </p:sp>
      <p:sp>
        <p:nvSpPr>
          <p:cNvPr id="87" name="Date Placeholder 3">
            <a:extLst>
              <a:ext uri="{FF2B5EF4-FFF2-40B4-BE49-F238E27FC236}">
                <a16:creationId xmlns:a16="http://schemas.microsoft.com/office/drawing/2014/main" id="{1191B3B2-6E1C-4338-853D-E1049EADC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66760" y="4865346"/>
            <a:ext cx="54292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r"/>
            <a:fld id="{CF1D6A33-60E9-403B-96D0-A92C31583CBA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88" name="Footer Placeholder 4">
            <a:extLst>
              <a:ext uri="{FF2B5EF4-FFF2-40B4-BE49-F238E27FC236}">
                <a16:creationId xmlns:a16="http://schemas.microsoft.com/office/drawing/2014/main" id="{F005329C-BBA2-44CA-965D-928AF53F3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83985" y="4865346"/>
            <a:ext cx="1825958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title, department</a:t>
            </a:r>
            <a:endParaRPr lang="en-US" dirty="0"/>
          </a:p>
        </p:txBody>
      </p:sp>
      <p:sp>
        <p:nvSpPr>
          <p:cNvPr id="89" name="Slide Number Placeholder 5">
            <a:extLst>
              <a:ext uri="{FF2B5EF4-FFF2-40B4-BE49-F238E27FC236}">
                <a16:creationId xmlns:a16="http://schemas.microsoft.com/office/drawing/2014/main" id="{73B23562-C2C6-41C8-9700-7D4899A29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6501" y="4865346"/>
            <a:ext cx="32667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EA146F29-519D-4C45-A00B-9A5AC736E7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8AFDA0DC-081A-4FAC-8325-0C4E4049FE95}"/>
              </a:ext>
            </a:extLst>
          </p:cNvPr>
          <p:cNvSpPr/>
          <p:nvPr userDrawn="1"/>
        </p:nvSpPr>
        <p:spPr>
          <a:xfrm>
            <a:off x="0" y="4659313"/>
            <a:ext cx="1825958" cy="484187"/>
          </a:xfrm>
          <a:prstGeom prst="rect">
            <a:avLst/>
          </a:prstGeom>
          <a:solidFill>
            <a:srgbClr val="00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0F282551-90A8-4616-AC72-6D4A9468971B}"/>
              </a:ext>
            </a:extLst>
          </p:cNvPr>
          <p:cNvGrpSpPr/>
          <p:nvPr userDrawn="1"/>
        </p:nvGrpSpPr>
        <p:grpSpPr>
          <a:xfrm>
            <a:off x="179388" y="4714875"/>
            <a:ext cx="1431925" cy="323850"/>
            <a:chOff x="179388" y="4714875"/>
            <a:chExt cx="1431925" cy="323850"/>
          </a:xfrm>
        </p:grpSpPr>
        <p:sp>
          <p:nvSpPr>
            <p:cNvPr id="145" name="AutoShape 3">
              <a:extLst>
                <a:ext uri="{FF2B5EF4-FFF2-40B4-BE49-F238E27FC236}">
                  <a16:creationId xmlns:a16="http://schemas.microsoft.com/office/drawing/2014/main" id="{2DA9DE31-D98B-4810-B3F0-C2B839736533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179388" y="4714875"/>
              <a:ext cx="14319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27FCE954-3DE8-4805-8633-6022E5536C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2413" y="4787900"/>
              <a:ext cx="354013" cy="177800"/>
            </a:xfrm>
            <a:custGeom>
              <a:avLst/>
              <a:gdLst>
                <a:gd name="T0" fmla="*/ 241 w 321"/>
                <a:gd name="T1" fmla="*/ 0 h 160"/>
                <a:gd name="T2" fmla="*/ 146 w 321"/>
                <a:gd name="T3" fmla="*/ 0 h 160"/>
                <a:gd name="T4" fmla="*/ 146 w 321"/>
                <a:gd name="T5" fmla="*/ 66 h 160"/>
                <a:gd name="T6" fmla="*/ 80 w 321"/>
                <a:gd name="T7" fmla="*/ 66 h 160"/>
                <a:gd name="T8" fmla="*/ 80 w 321"/>
                <a:gd name="T9" fmla="*/ 94 h 160"/>
                <a:gd name="T10" fmla="*/ 146 w 321"/>
                <a:gd name="T11" fmla="*/ 94 h 160"/>
                <a:gd name="T12" fmla="*/ 146 w 321"/>
                <a:gd name="T13" fmla="*/ 132 h 160"/>
                <a:gd name="T14" fmla="*/ 80 w 321"/>
                <a:gd name="T15" fmla="*/ 132 h 160"/>
                <a:gd name="T16" fmla="*/ 28 w 321"/>
                <a:gd name="T17" fmla="*/ 80 h 160"/>
                <a:gd name="T18" fmla="*/ 80 w 321"/>
                <a:gd name="T19" fmla="*/ 28 h 160"/>
                <a:gd name="T20" fmla="*/ 113 w 321"/>
                <a:gd name="T21" fmla="*/ 28 h 160"/>
                <a:gd name="T22" fmla="*/ 113 w 321"/>
                <a:gd name="T23" fmla="*/ 0 h 160"/>
                <a:gd name="T24" fmla="*/ 80 w 321"/>
                <a:gd name="T25" fmla="*/ 0 h 160"/>
                <a:gd name="T26" fmla="*/ 0 w 321"/>
                <a:gd name="T27" fmla="*/ 80 h 160"/>
                <a:gd name="T28" fmla="*/ 80 w 321"/>
                <a:gd name="T29" fmla="*/ 160 h 160"/>
                <a:gd name="T30" fmla="*/ 241 w 321"/>
                <a:gd name="T31" fmla="*/ 160 h 160"/>
                <a:gd name="T32" fmla="*/ 321 w 321"/>
                <a:gd name="T33" fmla="*/ 80 h 160"/>
                <a:gd name="T34" fmla="*/ 241 w 321"/>
                <a:gd name="T35" fmla="*/ 0 h 160"/>
                <a:gd name="T36" fmla="*/ 241 w 321"/>
                <a:gd name="T37" fmla="*/ 132 h 160"/>
                <a:gd name="T38" fmla="*/ 175 w 321"/>
                <a:gd name="T39" fmla="*/ 132 h 160"/>
                <a:gd name="T40" fmla="*/ 175 w 321"/>
                <a:gd name="T41" fmla="*/ 94 h 160"/>
                <a:gd name="T42" fmla="*/ 241 w 321"/>
                <a:gd name="T43" fmla="*/ 94 h 160"/>
                <a:gd name="T44" fmla="*/ 241 w 321"/>
                <a:gd name="T45" fmla="*/ 66 h 160"/>
                <a:gd name="T46" fmla="*/ 175 w 321"/>
                <a:gd name="T47" fmla="*/ 66 h 160"/>
                <a:gd name="T48" fmla="*/ 175 w 321"/>
                <a:gd name="T49" fmla="*/ 28 h 160"/>
                <a:gd name="T50" fmla="*/ 241 w 321"/>
                <a:gd name="T51" fmla="*/ 28 h 160"/>
                <a:gd name="T52" fmla="*/ 292 w 321"/>
                <a:gd name="T53" fmla="*/ 80 h 160"/>
                <a:gd name="T54" fmla="*/ 241 w 321"/>
                <a:gd name="T55" fmla="*/ 1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1" h="160">
                  <a:moveTo>
                    <a:pt x="241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132"/>
                    <a:pt x="146" y="132"/>
                    <a:pt x="14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52" y="132"/>
                    <a:pt x="28" y="108"/>
                    <a:pt x="28" y="80"/>
                  </a:cubicBezTo>
                  <a:cubicBezTo>
                    <a:pt x="28" y="51"/>
                    <a:pt x="52" y="28"/>
                    <a:pt x="80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5"/>
                    <a:pt x="0" y="80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85" y="160"/>
                    <a:pt x="321" y="124"/>
                    <a:pt x="321" y="80"/>
                  </a:cubicBezTo>
                  <a:cubicBezTo>
                    <a:pt x="321" y="35"/>
                    <a:pt x="285" y="0"/>
                    <a:pt x="241" y="0"/>
                  </a:cubicBezTo>
                  <a:moveTo>
                    <a:pt x="241" y="132"/>
                  </a:moveTo>
                  <a:cubicBezTo>
                    <a:pt x="175" y="132"/>
                    <a:pt x="175" y="132"/>
                    <a:pt x="175" y="132"/>
                  </a:cubicBezTo>
                  <a:cubicBezTo>
                    <a:pt x="175" y="94"/>
                    <a:pt x="175" y="94"/>
                    <a:pt x="175" y="94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69" y="28"/>
                    <a:pt x="292" y="51"/>
                    <a:pt x="292" y="80"/>
                  </a:cubicBezTo>
                  <a:cubicBezTo>
                    <a:pt x="292" y="108"/>
                    <a:pt x="269" y="132"/>
                    <a:pt x="241" y="13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Rectangle 6">
              <a:extLst>
                <a:ext uri="{FF2B5EF4-FFF2-40B4-BE49-F238E27FC236}">
                  <a16:creationId xmlns:a16="http://schemas.microsoft.com/office/drawing/2014/main" id="{54324373-3EF8-473D-A872-432EB47531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9638" y="4892675"/>
              <a:ext cx="9525" cy="9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7">
              <a:extLst>
                <a:ext uri="{FF2B5EF4-FFF2-40B4-BE49-F238E27FC236}">
                  <a16:creationId xmlns:a16="http://schemas.microsoft.com/office/drawing/2014/main" id="{CADB9E14-CCBC-425E-BD76-F1D1418237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8413" y="4892675"/>
              <a:ext cx="9525" cy="9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">
              <a:extLst>
                <a:ext uri="{FF2B5EF4-FFF2-40B4-BE49-F238E27FC236}">
                  <a16:creationId xmlns:a16="http://schemas.microsoft.com/office/drawing/2014/main" id="{5E6436A9-E7F8-47F8-B523-0DA85B7EE2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9938" y="4910138"/>
              <a:ext cx="42863" cy="50800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2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8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8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8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2" y="45"/>
                  </a:cubicBezTo>
                  <a:cubicBezTo>
                    <a:pt x="29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8" y="33"/>
                    <a:pt x="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4" y="0"/>
                    <a:pt x="20" y="0"/>
                  </a:cubicBezTo>
                  <a:moveTo>
                    <a:pt x="8" y="19"/>
                  </a:moveTo>
                  <a:cubicBezTo>
                    <a:pt x="9" y="13"/>
                    <a:pt x="12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9">
              <a:extLst>
                <a:ext uri="{FF2B5EF4-FFF2-40B4-BE49-F238E27FC236}">
                  <a16:creationId xmlns:a16="http://schemas.microsoft.com/office/drawing/2014/main" id="{908DF2EC-FD48-4811-8034-629FAC947F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1226" y="4911725"/>
              <a:ext cx="7938" cy="47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0">
              <a:extLst>
                <a:ext uri="{FF2B5EF4-FFF2-40B4-BE49-F238E27FC236}">
                  <a16:creationId xmlns:a16="http://schemas.microsoft.com/office/drawing/2014/main" id="{5D8BD7D5-3D81-4382-AE47-D70D88487B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451" y="4894263"/>
              <a:ext cx="49213" cy="66675"/>
            </a:xfrm>
            <a:custGeom>
              <a:avLst/>
              <a:gdLst>
                <a:gd name="T0" fmla="*/ 31 w 44"/>
                <a:gd name="T1" fmla="*/ 53 h 60"/>
                <a:gd name="T2" fmla="*/ 9 w 44"/>
                <a:gd name="T3" fmla="*/ 30 h 60"/>
                <a:gd name="T4" fmla="*/ 32 w 44"/>
                <a:gd name="T5" fmla="*/ 7 h 60"/>
                <a:gd name="T6" fmla="*/ 44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1 w 44"/>
                <a:gd name="T15" fmla="*/ 60 h 60"/>
                <a:gd name="T16" fmla="*/ 44 w 44"/>
                <a:gd name="T17" fmla="*/ 58 h 60"/>
                <a:gd name="T18" fmla="*/ 44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9" y="53"/>
                    <a:pt x="9" y="44"/>
                    <a:pt x="9" y="30"/>
                  </a:cubicBezTo>
                  <a:cubicBezTo>
                    <a:pt x="9" y="17"/>
                    <a:pt x="18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0" y="0"/>
                    <a:pt x="36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3" y="60"/>
                    <a:pt x="31" y="60"/>
                  </a:cubicBezTo>
                  <a:cubicBezTo>
                    <a:pt x="35" y="60"/>
                    <a:pt x="40" y="60"/>
                    <a:pt x="44" y="5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1" y="52"/>
                    <a:pt x="35" y="53"/>
                    <a:pt x="31" y="5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2D61C6B3-766A-49FC-BB33-CDCF34CD71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89013" y="4910138"/>
              <a:ext cx="44450" cy="71438"/>
            </a:xfrm>
            <a:custGeom>
              <a:avLst/>
              <a:gdLst>
                <a:gd name="T0" fmla="*/ 33 w 40"/>
                <a:gd name="T1" fmla="*/ 8 h 63"/>
                <a:gd name="T2" fmla="*/ 33 w 40"/>
                <a:gd name="T3" fmla="*/ 8 h 63"/>
                <a:gd name="T4" fmla="*/ 19 w 40"/>
                <a:gd name="T5" fmla="*/ 0 h 63"/>
                <a:gd name="T6" fmla="*/ 0 w 40"/>
                <a:gd name="T7" fmla="*/ 23 h 63"/>
                <a:gd name="T8" fmla="*/ 18 w 40"/>
                <a:gd name="T9" fmla="*/ 44 h 63"/>
                <a:gd name="T10" fmla="*/ 32 w 40"/>
                <a:gd name="T11" fmla="*/ 38 h 63"/>
                <a:gd name="T12" fmla="*/ 32 w 40"/>
                <a:gd name="T13" fmla="*/ 38 h 63"/>
                <a:gd name="T14" fmla="*/ 32 w 40"/>
                <a:gd name="T15" fmla="*/ 42 h 63"/>
                <a:gd name="T16" fmla="*/ 19 w 40"/>
                <a:gd name="T17" fmla="*/ 57 h 63"/>
                <a:gd name="T18" fmla="*/ 4 w 40"/>
                <a:gd name="T19" fmla="*/ 53 h 63"/>
                <a:gd name="T20" fmla="*/ 3 w 40"/>
                <a:gd name="T21" fmla="*/ 60 h 63"/>
                <a:gd name="T22" fmla="*/ 18 w 40"/>
                <a:gd name="T23" fmla="*/ 63 h 63"/>
                <a:gd name="T24" fmla="*/ 40 w 40"/>
                <a:gd name="T25" fmla="*/ 42 h 63"/>
                <a:gd name="T26" fmla="*/ 40 w 40"/>
                <a:gd name="T27" fmla="*/ 1 h 63"/>
                <a:gd name="T28" fmla="*/ 33 w 40"/>
                <a:gd name="T29" fmla="*/ 1 h 63"/>
                <a:gd name="T30" fmla="*/ 33 w 40"/>
                <a:gd name="T31" fmla="*/ 8 h 63"/>
                <a:gd name="T32" fmla="*/ 20 w 40"/>
                <a:gd name="T33" fmla="*/ 38 h 63"/>
                <a:gd name="T34" fmla="*/ 8 w 40"/>
                <a:gd name="T35" fmla="*/ 23 h 63"/>
                <a:gd name="T36" fmla="*/ 20 w 40"/>
                <a:gd name="T37" fmla="*/ 7 h 63"/>
                <a:gd name="T38" fmla="*/ 32 w 40"/>
                <a:gd name="T39" fmla="*/ 23 h 63"/>
                <a:gd name="T40" fmla="*/ 20 w 40"/>
                <a:gd name="T41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33" y="8"/>
                  </a:moveTo>
                  <a:cubicBezTo>
                    <a:pt x="33" y="8"/>
                    <a:pt x="33" y="8"/>
                    <a:pt x="33" y="8"/>
                  </a:cubicBezTo>
                  <a:cubicBezTo>
                    <a:pt x="30" y="3"/>
                    <a:pt x="26" y="0"/>
                    <a:pt x="19" y="0"/>
                  </a:cubicBezTo>
                  <a:cubicBezTo>
                    <a:pt x="6" y="0"/>
                    <a:pt x="0" y="12"/>
                    <a:pt x="0" y="23"/>
                  </a:cubicBezTo>
                  <a:cubicBezTo>
                    <a:pt x="0" y="34"/>
                    <a:pt x="6" y="44"/>
                    <a:pt x="18" y="44"/>
                  </a:cubicBezTo>
                  <a:cubicBezTo>
                    <a:pt x="23" y="44"/>
                    <a:pt x="29" y="42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51"/>
                    <a:pt x="27" y="57"/>
                    <a:pt x="19" y="57"/>
                  </a:cubicBezTo>
                  <a:cubicBezTo>
                    <a:pt x="13" y="57"/>
                    <a:pt x="10" y="55"/>
                    <a:pt x="4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10" y="62"/>
                    <a:pt x="14" y="63"/>
                    <a:pt x="18" y="63"/>
                  </a:cubicBezTo>
                  <a:cubicBezTo>
                    <a:pt x="34" y="63"/>
                    <a:pt x="40" y="55"/>
                    <a:pt x="40" y="4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3" y="8"/>
                  </a:lnTo>
                  <a:close/>
                  <a:moveTo>
                    <a:pt x="20" y="38"/>
                  </a:moveTo>
                  <a:cubicBezTo>
                    <a:pt x="12" y="38"/>
                    <a:pt x="8" y="31"/>
                    <a:pt x="8" y="23"/>
                  </a:cubicBezTo>
                  <a:cubicBezTo>
                    <a:pt x="8" y="15"/>
                    <a:pt x="12" y="7"/>
                    <a:pt x="20" y="7"/>
                  </a:cubicBezTo>
                  <a:cubicBezTo>
                    <a:pt x="28" y="7"/>
                    <a:pt x="32" y="14"/>
                    <a:pt x="32" y="23"/>
                  </a:cubicBezTo>
                  <a:cubicBezTo>
                    <a:pt x="32" y="31"/>
                    <a:pt x="27" y="38"/>
                    <a:pt x="20" y="3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30FDC807-7974-4D2E-98DE-5E70C50787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0738" y="4910138"/>
              <a:ext cx="39688" cy="50800"/>
            </a:xfrm>
            <a:custGeom>
              <a:avLst/>
              <a:gdLst>
                <a:gd name="T0" fmla="*/ 36 w 36"/>
                <a:gd name="T1" fmla="*/ 18 h 45"/>
                <a:gd name="T2" fmla="*/ 19 w 36"/>
                <a:gd name="T3" fmla="*/ 0 h 45"/>
                <a:gd name="T4" fmla="*/ 4 w 36"/>
                <a:gd name="T5" fmla="*/ 4 h 45"/>
                <a:gd name="T6" fmla="*/ 5 w 36"/>
                <a:gd name="T7" fmla="*/ 11 h 45"/>
                <a:gd name="T8" fmla="*/ 17 w 36"/>
                <a:gd name="T9" fmla="*/ 7 h 45"/>
                <a:gd name="T10" fmla="*/ 28 w 36"/>
                <a:gd name="T11" fmla="*/ 18 h 45"/>
                <a:gd name="T12" fmla="*/ 20 w 36"/>
                <a:gd name="T13" fmla="*/ 18 h 45"/>
                <a:gd name="T14" fmla="*/ 0 w 36"/>
                <a:gd name="T15" fmla="*/ 32 h 45"/>
                <a:gd name="T16" fmla="*/ 15 w 36"/>
                <a:gd name="T17" fmla="*/ 45 h 45"/>
                <a:gd name="T18" fmla="*/ 29 w 36"/>
                <a:gd name="T19" fmla="*/ 39 h 45"/>
                <a:gd name="T20" fmla="*/ 29 w 36"/>
                <a:gd name="T21" fmla="*/ 39 h 45"/>
                <a:gd name="T22" fmla="*/ 29 w 36"/>
                <a:gd name="T23" fmla="*/ 44 h 45"/>
                <a:gd name="T24" fmla="*/ 36 w 36"/>
                <a:gd name="T25" fmla="*/ 44 h 45"/>
                <a:gd name="T26" fmla="*/ 36 w 36"/>
                <a:gd name="T27" fmla="*/ 36 h 45"/>
                <a:gd name="T28" fmla="*/ 36 w 36"/>
                <a:gd name="T29" fmla="*/ 18 h 45"/>
                <a:gd name="T30" fmla="*/ 28 w 36"/>
                <a:gd name="T31" fmla="*/ 28 h 45"/>
                <a:gd name="T32" fmla="*/ 16 w 36"/>
                <a:gd name="T33" fmla="*/ 39 h 45"/>
                <a:gd name="T34" fmla="*/ 8 w 36"/>
                <a:gd name="T35" fmla="*/ 32 h 45"/>
                <a:gd name="T36" fmla="*/ 23 w 36"/>
                <a:gd name="T37" fmla="*/ 24 h 45"/>
                <a:gd name="T38" fmla="*/ 28 w 36"/>
                <a:gd name="T39" fmla="*/ 24 h 45"/>
                <a:gd name="T40" fmla="*/ 28 w 36"/>
                <a:gd name="T41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45">
                  <a:moveTo>
                    <a:pt x="36" y="18"/>
                  </a:moveTo>
                  <a:cubicBezTo>
                    <a:pt x="36" y="6"/>
                    <a:pt x="31" y="0"/>
                    <a:pt x="19" y="0"/>
                  </a:cubicBezTo>
                  <a:cubicBezTo>
                    <a:pt x="13" y="0"/>
                    <a:pt x="8" y="2"/>
                    <a:pt x="4" y="4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13" y="7"/>
                    <a:pt x="17" y="7"/>
                  </a:cubicBezTo>
                  <a:cubicBezTo>
                    <a:pt x="25" y="7"/>
                    <a:pt x="28" y="11"/>
                    <a:pt x="28" y="18"/>
                  </a:cubicBezTo>
                  <a:cubicBezTo>
                    <a:pt x="25" y="18"/>
                    <a:pt x="23" y="18"/>
                    <a:pt x="20" y="18"/>
                  </a:cubicBezTo>
                  <a:cubicBezTo>
                    <a:pt x="11" y="18"/>
                    <a:pt x="0" y="21"/>
                    <a:pt x="0" y="32"/>
                  </a:cubicBezTo>
                  <a:cubicBezTo>
                    <a:pt x="0" y="41"/>
                    <a:pt x="6" y="45"/>
                    <a:pt x="15" y="45"/>
                  </a:cubicBezTo>
                  <a:cubicBezTo>
                    <a:pt x="23" y="45"/>
                    <a:pt x="27" y="41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1"/>
                    <a:pt x="36" y="36"/>
                  </a:cubicBezTo>
                  <a:lnTo>
                    <a:pt x="36" y="18"/>
                  </a:lnTo>
                  <a:close/>
                  <a:moveTo>
                    <a:pt x="28" y="28"/>
                  </a:moveTo>
                  <a:cubicBezTo>
                    <a:pt x="28" y="34"/>
                    <a:pt x="24" y="39"/>
                    <a:pt x="16" y="39"/>
                  </a:cubicBezTo>
                  <a:cubicBezTo>
                    <a:pt x="12" y="39"/>
                    <a:pt x="8" y="36"/>
                    <a:pt x="8" y="32"/>
                  </a:cubicBezTo>
                  <a:cubicBezTo>
                    <a:pt x="8" y="24"/>
                    <a:pt x="19" y="24"/>
                    <a:pt x="23" y="24"/>
                  </a:cubicBezTo>
                  <a:cubicBezTo>
                    <a:pt x="25" y="24"/>
                    <a:pt x="26" y="24"/>
                    <a:pt x="28" y="24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0A795BA1-45AE-4884-86D7-1C6429874E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9776" y="4910138"/>
              <a:ext cx="26988" cy="49213"/>
            </a:xfrm>
            <a:custGeom>
              <a:avLst/>
              <a:gdLst>
                <a:gd name="T0" fmla="*/ 7 w 24"/>
                <a:gd name="T1" fmla="*/ 8 h 44"/>
                <a:gd name="T2" fmla="*/ 7 w 24"/>
                <a:gd name="T3" fmla="*/ 8 h 44"/>
                <a:gd name="T4" fmla="*/ 7 w 24"/>
                <a:gd name="T5" fmla="*/ 1 h 44"/>
                <a:gd name="T6" fmla="*/ 0 w 24"/>
                <a:gd name="T7" fmla="*/ 1 h 44"/>
                <a:gd name="T8" fmla="*/ 0 w 24"/>
                <a:gd name="T9" fmla="*/ 44 h 44"/>
                <a:gd name="T10" fmla="*/ 7 w 24"/>
                <a:gd name="T11" fmla="*/ 44 h 44"/>
                <a:gd name="T12" fmla="*/ 7 w 24"/>
                <a:gd name="T13" fmla="*/ 25 h 44"/>
                <a:gd name="T14" fmla="*/ 19 w 24"/>
                <a:gd name="T15" fmla="*/ 7 h 44"/>
                <a:gd name="T16" fmla="*/ 24 w 24"/>
                <a:gd name="T17" fmla="*/ 8 h 44"/>
                <a:gd name="T18" fmla="*/ 24 w 24"/>
                <a:gd name="T19" fmla="*/ 1 h 44"/>
                <a:gd name="T20" fmla="*/ 18 w 24"/>
                <a:gd name="T21" fmla="*/ 0 h 44"/>
                <a:gd name="T22" fmla="*/ 7 w 24"/>
                <a:gd name="T23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44"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12" y="7"/>
                    <a:pt x="19" y="7"/>
                  </a:cubicBezTo>
                  <a:cubicBezTo>
                    <a:pt x="20" y="7"/>
                    <a:pt x="22" y="8"/>
                    <a:pt x="24" y="8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1"/>
                    <a:pt x="21" y="0"/>
                    <a:pt x="18" y="0"/>
                  </a:cubicBezTo>
                  <a:cubicBezTo>
                    <a:pt x="14" y="0"/>
                    <a:pt x="9" y="4"/>
                    <a:pt x="7" y="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6536AB8F-D466-4E26-AA69-D49127F84C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5038" y="4910138"/>
              <a:ext cx="42863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1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C8040896-8C0F-4794-A77E-E49BC0DD3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776" y="4899025"/>
              <a:ext cx="33338" cy="61913"/>
            </a:xfrm>
            <a:custGeom>
              <a:avLst/>
              <a:gdLst>
                <a:gd name="T0" fmla="*/ 18 w 30"/>
                <a:gd name="T1" fmla="*/ 42 h 56"/>
                <a:gd name="T2" fmla="*/ 18 w 30"/>
                <a:gd name="T3" fmla="*/ 19 h 56"/>
                <a:gd name="T4" fmla="*/ 29 w 30"/>
                <a:gd name="T5" fmla="*/ 19 h 56"/>
                <a:gd name="T6" fmla="*/ 29 w 30"/>
                <a:gd name="T7" fmla="*/ 12 h 56"/>
                <a:gd name="T8" fmla="*/ 18 w 30"/>
                <a:gd name="T9" fmla="*/ 12 h 56"/>
                <a:gd name="T10" fmla="*/ 18 w 30"/>
                <a:gd name="T11" fmla="*/ 0 h 56"/>
                <a:gd name="T12" fmla="*/ 10 w 30"/>
                <a:gd name="T13" fmla="*/ 3 h 56"/>
                <a:gd name="T14" fmla="*/ 10 w 30"/>
                <a:gd name="T15" fmla="*/ 12 h 56"/>
                <a:gd name="T16" fmla="*/ 0 w 30"/>
                <a:gd name="T17" fmla="*/ 12 h 56"/>
                <a:gd name="T18" fmla="*/ 0 w 30"/>
                <a:gd name="T19" fmla="*/ 19 h 56"/>
                <a:gd name="T20" fmla="*/ 10 w 30"/>
                <a:gd name="T21" fmla="*/ 19 h 56"/>
                <a:gd name="T22" fmla="*/ 10 w 30"/>
                <a:gd name="T23" fmla="*/ 44 h 56"/>
                <a:gd name="T24" fmla="*/ 23 w 30"/>
                <a:gd name="T25" fmla="*/ 56 h 56"/>
                <a:gd name="T26" fmla="*/ 30 w 30"/>
                <a:gd name="T27" fmla="*/ 55 h 56"/>
                <a:gd name="T28" fmla="*/ 30 w 30"/>
                <a:gd name="T29" fmla="*/ 48 h 56"/>
                <a:gd name="T30" fmla="*/ 24 w 30"/>
                <a:gd name="T31" fmla="*/ 50 h 56"/>
                <a:gd name="T32" fmla="*/ 18 w 30"/>
                <a:gd name="T33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56">
                  <a:moveTo>
                    <a:pt x="18" y="42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52"/>
                    <a:pt x="15" y="56"/>
                    <a:pt x="23" y="56"/>
                  </a:cubicBezTo>
                  <a:cubicBezTo>
                    <a:pt x="25" y="56"/>
                    <a:pt x="28" y="56"/>
                    <a:pt x="30" y="55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8" y="49"/>
                    <a:pt x="27" y="50"/>
                    <a:pt x="24" y="50"/>
                  </a:cubicBezTo>
                  <a:cubicBezTo>
                    <a:pt x="21" y="50"/>
                    <a:pt x="18" y="47"/>
                    <a:pt x="18" y="4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FF534E27-CF16-42CB-8052-0E4AD05FAE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1763" y="4910138"/>
              <a:ext cx="41275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17">
              <a:extLst>
                <a:ext uri="{FF2B5EF4-FFF2-40B4-BE49-F238E27FC236}">
                  <a16:creationId xmlns:a16="http://schemas.microsoft.com/office/drawing/2014/main" id="{64A1C1E6-CC6A-4A87-8CD9-07505F5AE2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8413" y="4911725"/>
              <a:ext cx="7938" cy="47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1A935065-EE51-4EDC-8BBD-B9AC5F1DBA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89051" y="4892675"/>
              <a:ext cx="46038" cy="68263"/>
            </a:xfrm>
            <a:custGeom>
              <a:avLst/>
              <a:gdLst>
                <a:gd name="T0" fmla="*/ 33 w 41"/>
                <a:gd name="T1" fmla="*/ 24 h 62"/>
                <a:gd name="T2" fmla="*/ 32 w 41"/>
                <a:gd name="T3" fmla="*/ 24 h 62"/>
                <a:gd name="T4" fmla="*/ 18 w 41"/>
                <a:gd name="T5" fmla="*/ 17 h 62"/>
                <a:gd name="T6" fmla="*/ 0 w 41"/>
                <a:gd name="T7" fmla="*/ 39 h 62"/>
                <a:gd name="T8" fmla="*/ 18 w 41"/>
                <a:gd name="T9" fmla="*/ 62 h 62"/>
                <a:gd name="T10" fmla="*/ 33 w 41"/>
                <a:gd name="T11" fmla="*/ 55 h 62"/>
                <a:gd name="T12" fmla="*/ 33 w 41"/>
                <a:gd name="T13" fmla="*/ 55 h 62"/>
                <a:gd name="T14" fmla="*/ 33 w 41"/>
                <a:gd name="T15" fmla="*/ 61 h 62"/>
                <a:gd name="T16" fmla="*/ 41 w 41"/>
                <a:gd name="T17" fmla="*/ 61 h 62"/>
                <a:gd name="T18" fmla="*/ 41 w 41"/>
                <a:gd name="T19" fmla="*/ 0 h 62"/>
                <a:gd name="T20" fmla="*/ 33 w 41"/>
                <a:gd name="T21" fmla="*/ 0 h 62"/>
                <a:gd name="T22" fmla="*/ 33 w 41"/>
                <a:gd name="T23" fmla="*/ 24 h 62"/>
                <a:gd name="T24" fmla="*/ 20 w 41"/>
                <a:gd name="T25" fmla="*/ 56 h 62"/>
                <a:gd name="T26" fmla="*/ 8 w 41"/>
                <a:gd name="T27" fmla="*/ 40 h 62"/>
                <a:gd name="T28" fmla="*/ 20 w 41"/>
                <a:gd name="T29" fmla="*/ 24 h 62"/>
                <a:gd name="T30" fmla="*/ 33 w 41"/>
                <a:gd name="T31" fmla="*/ 40 h 62"/>
                <a:gd name="T32" fmla="*/ 20 w 41"/>
                <a:gd name="T33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62">
                  <a:moveTo>
                    <a:pt x="33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0" y="20"/>
                    <a:pt x="26" y="17"/>
                    <a:pt x="18" y="17"/>
                  </a:cubicBezTo>
                  <a:cubicBezTo>
                    <a:pt x="6" y="17"/>
                    <a:pt x="0" y="28"/>
                    <a:pt x="0" y="39"/>
                  </a:cubicBezTo>
                  <a:cubicBezTo>
                    <a:pt x="0" y="51"/>
                    <a:pt x="5" y="62"/>
                    <a:pt x="18" y="62"/>
                  </a:cubicBezTo>
                  <a:cubicBezTo>
                    <a:pt x="26" y="62"/>
                    <a:pt x="31" y="58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4"/>
                  </a:lnTo>
                  <a:close/>
                  <a:moveTo>
                    <a:pt x="20" y="56"/>
                  </a:moveTo>
                  <a:cubicBezTo>
                    <a:pt x="12" y="56"/>
                    <a:pt x="8" y="46"/>
                    <a:pt x="8" y="40"/>
                  </a:cubicBezTo>
                  <a:cubicBezTo>
                    <a:pt x="8" y="32"/>
                    <a:pt x="11" y="24"/>
                    <a:pt x="20" y="24"/>
                  </a:cubicBezTo>
                  <a:cubicBezTo>
                    <a:pt x="29" y="24"/>
                    <a:pt x="33" y="32"/>
                    <a:pt x="33" y="40"/>
                  </a:cubicBezTo>
                  <a:cubicBezTo>
                    <a:pt x="33" y="47"/>
                    <a:pt x="29" y="56"/>
                    <a:pt x="20" y="5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894820C9-A793-453D-8B30-4E50C12B8E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5551" y="4887913"/>
              <a:ext cx="33338" cy="71438"/>
            </a:xfrm>
            <a:custGeom>
              <a:avLst/>
              <a:gdLst>
                <a:gd name="T0" fmla="*/ 10 w 30"/>
                <a:gd name="T1" fmla="*/ 18 h 64"/>
                <a:gd name="T2" fmla="*/ 10 w 30"/>
                <a:gd name="T3" fmla="*/ 21 h 64"/>
                <a:gd name="T4" fmla="*/ 0 w 30"/>
                <a:gd name="T5" fmla="*/ 21 h 64"/>
                <a:gd name="T6" fmla="*/ 0 w 30"/>
                <a:gd name="T7" fmla="*/ 28 h 64"/>
                <a:gd name="T8" fmla="*/ 10 w 30"/>
                <a:gd name="T9" fmla="*/ 28 h 64"/>
                <a:gd name="T10" fmla="*/ 10 w 30"/>
                <a:gd name="T11" fmla="*/ 64 h 64"/>
                <a:gd name="T12" fmla="*/ 18 w 30"/>
                <a:gd name="T13" fmla="*/ 64 h 64"/>
                <a:gd name="T14" fmla="*/ 18 w 30"/>
                <a:gd name="T15" fmla="*/ 28 h 64"/>
                <a:gd name="T16" fmla="*/ 29 w 30"/>
                <a:gd name="T17" fmla="*/ 28 h 64"/>
                <a:gd name="T18" fmla="*/ 29 w 30"/>
                <a:gd name="T19" fmla="*/ 21 h 64"/>
                <a:gd name="T20" fmla="*/ 18 w 30"/>
                <a:gd name="T21" fmla="*/ 21 h 64"/>
                <a:gd name="T22" fmla="*/ 18 w 30"/>
                <a:gd name="T23" fmla="*/ 17 h 64"/>
                <a:gd name="T24" fmla="*/ 26 w 30"/>
                <a:gd name="T25" fmla="*/ 7 h 64"/>
                <a:gd name="T26" fmla="*/ 29 w 30"/>
                <a:gd name="T27" fmla="*/ 7 h 64"/>
                <a:gd name="T28" fmla="*/ 30 w 30"/>
                <a:gd name="T29" fmla="*/ 1 h 64"/>
                <a:gd name="T30" fmla="*/ 24 w 30"/>
                <a:gd name="T31" fmla="*/ 0 h 64"/>
                <a:gd name="T32" fmla="*/ 10 w 30"/>
                <a:gd name="T33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64">
                  <a:moveTo>
                    <a:pt x="10" y="18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1"/>
                    <a:pt x="19" y="7"/>
                    <a:pt x="26" y="7"/>
                  </a:cubicBezTo>
                  <a:cubicBezTo>
                    <a:pt x="27" y="7"/>
                    <a:pt x="28" y="7"/>
                    <a:pt x="29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6" y="0"/>
                    <a:pt x="24" y="0"/>
                  </a:cubicBezTo>
                  <a:cubicBezTo>
                    <a:pt x="13" y="0"/>
                    <a:pt x="10" y="7"/>
                    <a:pt x="10" y="1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F0785112-052F-44BE-A8A5-5D1EF35621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338" y="4910138"/>
              <a:ext cx="42863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7 w 38"/>
                <a:gd name="T5" fmla="*/ 8 h 44"/>
                <a:gd name="T6" fmla="*/ 7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7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1">
              <a:extLst>
                <a:ext uri="{FF2B5EF4-FFF2-40B4-BE49-F238E27FC236}">
                  <a16:creationId xmlns:a16="http://schemas.microsoft.com/office/drawing/2014/main" id="{04C72F06-77B7-4F67-B936-C56EFDFDEF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97013" y="4910138"/>
              <a:ext cx="41275" cy="50800"/>
            </a:xfrm>
            <a:custGeom>
              <a:avLst/>
              <a:gdLst>
                <a:gd name="T0" fmla="*/ 8 w 38"/>
                <a:gd name="T1" fmla="*/ 25 h 45"/>
                <a:gd name="T2" fmla="*/ 38 w 38"/>
                <a:gd name="T3" fmla="*/ 25 h 45"/>
                <a:gd name="T4" fmla="*/ 20 w 38"/>
                <a:gd name="T5" fmla="*/ 0 h 45"/>
                <a:gd name="T6" fmla="*/ 0 w 38"/>
                <a:gd name="T7" fmla="*/ 22 h 45"/>
                <a:gd name="T8" fmla="*/ 22 w 38"/>
                <a:gd name="T9" fmla="*/ 45 h 45"/>
                <a:gd name="T10" fmla="*/ 35 w 38"/>
                <a:gd name="T11" fmla="*/ 43 h 45"/>
                <a:gd name="T12" fmla="*/ 35 w 38"/>
                <a:gd name="T13" fmla="*/ 35 h 45"/>
                <a:gd name="T14" fmla="*/ 22 w 38"/>
                <a:gd name="T15" fmla="*/ 39 h 45"/>
                <a:gd name="T16" fmla="*/ 8 w 38"/>
                <a:gd name="T17" fmla="*/ 25 h 45"/>
                <a:gd name="T18" fmla="*/ 19 w 38"/>
                <a:gd name="T19" fmla="*/ 7 h 45"/>
                <a:gd name="T20" fmla="*/ 30 w 38"/>
                <a:gd name="T21" fmla="*/ 19 h 45"/>
                <a:gd name="T22" fmla="*/ 8 w 38"/>
                <a:gd name="T23" fmla="*/ 19 h 45"/>
                <a:gd name="T24" fmla="*/ 19 w 38"/>
                <a:gd name="T25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45">
                  <a:moveTo>
                    <a:pt x="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11"/>
                    <a:pt x="34" y="0"/>
                    <a:pt x="20" y="0"/>
                  </a:cubicBez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6" y="45"/>
                    <a:pt x="22" y="45"/>
                  </a:cubicBezTo>
                  <a:cubicBezTo>
                    <a:pt x="29" y="45"/>
                    <a:pt x="32" y="44"/>
                    <a:pt x="35" y="4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3" y="36"/>
                    <a:pt x="27" y="39"/>
                    <a:pt x="22" y="39"/>
                  </a:cubicBezTo>
                  <a:cubicBezTo>
                    <a:pt x="15" y="39"/>
                    <a:pt x="8" y="33"/>
                    <a:pt x="8" y="25"/>
                  </a:cubicBezTo>
                  <a:moveTo>
                    <a:pt x="19" y="7"/>
                  </a:moveTo>
                  <a:cubicBezTo>
                    <a:pt x="26" y="7"/>
                    <a:pt x="30" y="12"/>
                    <a:pt x="30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3"/>
                    <a:pt x="12" y="7"/>
                    <a:pt x="19" y="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D2692FAB-0135-4F6B-9E3C-387B9A4822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54151" y="4910138"/>
              <a:ext cx="34925" cy="50800"/>
            </a:xfrm>
            <a:custGeom>
              <a:avLst/>
              <a:gdLst>
                <a:gd name="T0" fmla="*/ 22 w 31"/>
                <a:gd name="T1" fmla="*/ 39 h 45"/>
                <a:gd name="T2" fmla="*/ 8 w 31"/>
                <a:gd name="T3" fmla="*/ 23 h 45"/>
                <a:gd name="T4" fmla="*/ 22 w 31"/>
                <a:gd name="T5" fmla="*/ 7 h 45"/>
                <a:gd name="T6" fmla="*/ 30 w 31"/>
                <a:gd name="T7" fmla="*/ 9 h 45"/>
                <a:gd name="T8" fmla="*/ 31 w 31"/>
                <a:gd name="T9" fmla="*/ 2 h 45"/>
                <a:gd name="T10" fmla="*/ 22 w 31"/>
                <a:gd name="T11" fmla="*/ 0 h 45"/>
                <a:gd name="T12" fmla="*/ 0 w 31"/>
                <a:gd name="T13" fmla="*/ 23 h 45"/>
                <a:gd name="T14" fmla="*/ 22 w 31"/>
                <a:gd name="T15" fmla="*/ 45 h 45"/>
                <a:gd name="T16" fmla="*/ 31 w 31"/>
                <a:gd name="T17" fmla="*/ 44 h 45"/>
                <a:gd name="T18" fmla="*/ 31 w 31"/>
                <a:gd name="T19" fmla="*/ 36 h 45"/>
                <a:gd name="T20" fmla="*/ 22 w 31"/>
                <a:gd name="T21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2" y="39"/>
                  </a:moveTo>
                  <a:cubicBezTo>
                    <a:pt x="12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24" y="7"/>
                    <a:pt x="27" y="7"/>
                    <a:pt x="30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1"/>
                    <a:pt x="25" y="0"/>
                    <a:pt x="22" y="0"/>
                  </a:cubicBezTo>
                  <a:cubicBezTo>
                    <a:pt x="8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24" y="45"/>
                    <a:pt x="28" y="45"/>
                    <a:pt x="31" y="44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8" y="38"/>
                    <a:pt x="25" y="39"/>
                    <a:pt x="22" y="3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10B80921-16AB-465A-A332-780BAFA03E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46201" y="4910138"/>
              <a:ext cx="42863" cy="50800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3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9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9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9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3" y="45"/>
                  </a:cubicBezTo>
                  <a:cubicBezTo>
                    <a:pt x="30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9" y="33"/>
                    <a:pt x="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5" y="0"/>
                    <a:pt x="20" y="0"/>
                  </a:cubicBezTo>
                  <a:moveTo>
                    <a:pt x="9" y="19"/>
                  </a:moveTo>
                  <a:cubicBezTo>
                    <a:pt x="9" y="13"/>
                    <a:pt x="13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4">
              <a:extLst>
                <a:ext uri="{FF2B5EF4-FFF2-40B4-BE49-F238E27FC236}">
                  <a16:creationId xmlns:a16="http://schemas.microsoft.com/office/drawing/2014/main" id="{BFCF06E1-DE9B-492F-9749-8BB8E47058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3626" y="4894263"/>
              <a:ext cx="47625" cy="66675"/>
            </a:xfrm>
            <a:custGeom>
              <a:avLst/>
              <a:gdLst>
                <a:gd name="T0" fmla="*/ 31 w 44"/>
                <a:gd name="T1" fmla="*/ 53 h 60"/>
                <a:gd name="T2" fmla="*/ 8 w 44"/>
                <a:gd name="T3" fmla="*/ 30 h 60"/>
                <a:gd name="T4" fmla="*/ 31 w 44"/>
                <a:gd name="T5" fmla="*/ 7 h 60"/>
                <a:gd name="T6" fmla="*/ 43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0 w 44"/>
                <a:gd name="T15" fmla="*/ 60 h 60"/>
                <a:gd name="T16" fmla="*/ 44 w 44"/>
                <a:gd name="T17" fmla="*/ 58 h 60"/>
                <a:gd name="T18" fmla="*/ 43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8" y="53"/>
                    <a:pt x="8" y="44"/>
                    <a:pt x="8" y="30"/>
                  </a:cubicBezTo>
                  <a:cubicBezTo>
                    <a:pt x="8" y="17"/>
                    <a:pt x="17" y="7"/>
                    <a:pt x="31" y="7"/>
                  </a:cubicBezTo>
                  <a:cubicBezTo>
                    <a:pt x="35" y="7"/>
                    <a:pt x="39" y="8"/>
                    <a:pt x="43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39" y="0"/>
                    <a:pt x="35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2" y="60"/>
                    <a:pt x="30" y="60"/>
                  </a:cubicBezTo>
                  <a:cubicBezTo>
                    <a:pt x="34" y="60"/>
                    <a:pt x="39" y="60"/>
                    <a:pt x="44" y="5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52"/>
                    <a:pt x="35" y="53"/>
                    <a:pt x="31" y="5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155965F1-7A99-42B2-A654-0C0694CD21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7601" y="4910138"/>
              <a:ext cx="49213" cy="50800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9 h 45"/>
                <a:gd name="T12" fmla="*/ 8 w 44"/>
                <a:gd name="T13" fmla="*/ 23 h 45"/>
                <a:gd name="T14" fmla="*/ 22 w 44"/>
                <a:gd name="T15" fmla="*/ 7 h 45"/>
                <a:gd name="T16" fmla="*/ 35 w 44"/>
                <a:gd name="T17" fmla="*/ 23 h 45"/>
                <a:gd name="T18" fmla="*/ 22 w 44"/>
                <a:gd name="T19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9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35" y="45"/>
                    <a:pt x="44" y="35"/>
                    <a:pt x="44" y="23"/>
                  </a:cubicBezTo>
                  <a:cubicBezTo>
                    <a:pt x="44" y="10"/>
                    <a:pt x="35" y="0"/>
                    <a:pt x="22" y="0"/>
                  </a:cubicBezTo>
                  <a:moveTo>
                    <a:pt x="22" y="39"/>
                  </a:moveTo>
                  <a:cubicBezTo>
                    <a:pt x="13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30" y="7"/>
                    <a:pt x="35" y="15"/>
                    <a:pt x="35" y="23"/>
                  </a:cubicBezTo>
                  <a:cubicBezTo>
                    <a:pt x="35" y="31"/>
                    <a:pt x="31" y="39"/>
                    <a:pt x="22" y="3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59FFEB1D-0252-442A-AB4C-0A6A786F2D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49388" y="4806950"/>
              <a:ext cx="46038" cy="53975"/>
            </a:xfrm>
            <a:custGeom>
              <a:avLst/>
              <a:gdLst>
                <a:gd name="T0" fmla="*/ 26 w 42"/>
                <a:gd name="T1" fmla="*/ 0 h 48"/>
                <a:gd name="T2" fmla="*/ 11 w 42"/>
                <a:gd name="T3" fmla="*/ 8 h 48"/>
                <a:gd name="T4" fmla="*/ 11 w 42"/>
                <a:gd name="T5" fmla="*/ 8 h 48"/>
                <a:gd name="T6" fmla="*/ 11 w 42"/>
                <a:gd name="T7" fmla="*/ 1 h 48"/>
                <a:gd name="T8" fmla="*/ 0 w 42"/>
                <a:gd name="T9" fmla="*/ 1 h 48"/>
                <a:gd name="T10" fmla="*/ 0 w 42"/>
                <a:gd name="T11" fmla="*/ 48 h 48"/>
                <a:gd name="T12" fmla="*/ 12 w 42"/>
                <a:gd name="T13" fmla="*/ 48 h 48"/>
                <a:gd name="T14" fmla="*/ 12 w 42"/>
                <a:gd name="T15" fmla="*/ 25 h 48"/>
                <a:gd name="T16" fmla="*/ 22 w 42"/>
                <a:gd name="T17" fmla="*/ 10 h 48"/>
                <a:gd name="T18" fmla="*/ 30 w 42"/>
                <a:gd name="T19" fmla="*/ 23 h 48"/>
                <a:gd name="T20" fmla="*/ 30 w 42"/>
                <a:gd name="T21" fmla="*/ 48 h 48"/>
                <a:gd name="T22" fmla="*/ 42 w 42"/>
                <a:gd name="T23" fmla="*/ 48 h 48"/>
                <a:gd name="T24" fmla="*/ 42 w 42"/>
                <a:gd name="T25" fmla="*/ 18 h 48"/>
                <a:gd name="T26" fmla="*/ 26 w 42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8">
                  <a:moveTo>
                    <a:pt x="26" y="0"/>
                  </a:moveTo>
                  <a:cubicBezTo>
                    <a:pt x="20" y="0"/>
                    <a:pt x="15" y="2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19"/>
                    <a:pt x="13" y="10"/>
                    <a:pt x="22" y="10"/>
                  </a:cubicBezTo>
                  <a:cubicBezTo>
                    <a:pt x="30" y="10"/>
                    <a:pt x="30" y="17"/>
                    <a:pt x="30" y="23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8"/>
                    <a:pt x="37" y="0"/>
                    <a:pt x="2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7">
              <a:extLst>
                <a:ext uri="{FF2B5EF4-FFF2-40B4-BE49-F238E27FC236}">
                  <a16:creationId xmlns:a16="http://schemas.microsoft.com/office/drawing/2014/main" id="{E751860E-2E5C-4D33-AA4C-7BCF0B04D7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7876" y="4806950"/>
              <a:ext cx="46038" cy="55563"/>
            </a:xfrm>
            <a:custGeom>
              <a:avLst/>
              <a:gdLst>
                <a:gd name="T0" fmla="*/ 24 w 43"/>
                <a:gd name="T1" fmla="*/ 49 h 49"/>
                <a:gd name="T2" fmla="*/ 40 w 43"/>
                <a:gd name="T3" fmla="*/ 45 h 49"/>
                <a:gd name="T4" fmla="*/ 40 w 43"/>
                <a:gd name="T5" fmla="*/ 35 h 49"/>
                <a:gd name="T6" fmla="*/ 25 w 43"/>
                <a:gd name="T7" fmla="*/ 40 h 49"/>
                <a:gd name="T8" fmla="*/ 11 w 43"/>
                <a:gd name="T9" fmla="*/ 28 h 49"/>
                <a:gd name="T10" fmla="*/ 43 w 43"/>
                <a:gd name="T11" fmla="*/ 28 h 49"/>
                <a:gd name="T12" fmla="*/ 21 w 43"/>
                <a:gd name="T13" fmla="*/ 0 h 49"/>
                <a:gd name="T14" fmla="*/ 0 w 43"/>
                <a:gd name="T15" fmla="*/ 25 h 49"/>
                <a:gd name="T16" fmla="*/ 24 w 43"/>
                <a:gd name="T17" fmla="*/ 49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4" y="49"/>
                  </a:move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moveTo>
                    <a:pt x="22" y="9"/>
                  </a:moveTo>
                  <a:cubicBezTo>
                    <a:pt x="29" y="9"/>
                    <a:pt x="31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D846960C-DAF8-4E10-A242-E22DC95978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0651" y="4806950"/>
              <a:ext cx="47625" cy="55563"/>
            </a:xfrm>
            <a:custGeom>
              <a:avLst/>
              <a:gdLst>
                <a:gd name="T0" fmla="*/ 40 w 43"/>
                <a:gd name="T1" fmla="*/ 45 h 49"/>
                <a:gd name="T2" fmla="*/ 40 w 43"/>
                <a:gd name="T3" fmla="*/ 35 h 49"/>
                <a:gd name="T4" fmla="*/ 25 w 43"/>
                <a:gd name="T5" fmla="*/ 40 h 49"/>
                <a:gd name="T6" fmla="*/ 11 w 43"/>
                <a:gd name="T7" fmla="*/ 28 h 49"/>
                <a:gd name="T8" fmla="*/ 43 w 43"/>
                <a:gd name="T9" fmla="*/ 28 h 49"/>
                <a:gd name="T10" fmla="*/ 21 w 43"/>
                <a:gd name="T11" fmla="*/ 0 h 49"/>
                <a:gd name="T12" fmla="*/ 0 w 43"/>
                <a:gd name="T13" fmla="*/ 25 h 49"/>
                <a:gd name="T14" fmla="*/ 24 w 43"/>
                <a:gd name="T15" fmla="*/ 49 h 49"/>
                <a:gd name="T16" fmla="*/ 40 w 43"/>
                <a:gd name="T17" fmla="*/ 45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40" y="4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moveTo>
                    <a:pt x="22" y="9"/>
                  </a:moveTo>
                  <a:cubicBezTo>
                    <a:pt x="29" y="9"/>
                    <a:pt x="32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CD864DCE-F5FD-4EE3-9ABF-B0A285FD2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451" y="4789488"/>
              <a:ext cx="60325" cy="73025"/>
            </a:xfrm>
            <a:custGeom>
              <a:avLst/>
              <a:gdLst>
                <a:gd name="T0" fmla="*/ 34 w 54"/>
                <a:gd name="T1" fmla="*/ 65 h 65"/>
                <a:gd name="T2" fmla="*/ 54 w 54"/>
                <a:gd name="T3" fmla="*/ 61 h 65"/>
                <a:gd name="T4" fmla="*/ 54 w 54"/>
                <a:gd name="T5" fmla="*/ 28 h 65"/>
                <a:gd name="T6" fmla="*/ 29 w 54"/>
                <a:gd name="T7" fmla="*/ 28 h 65"/>
                <a:gd name="T8" fmla="*/ 29 w 54"/>
                <a:gd name="T9" fmla="*/ 38 h 65"/>
                <a:gd name="T10" fmla="*/ 42 w 54"/>
                <a:gd name="T11" fmla="*/ 38 h 65"/>
                <a:gd name="T12" fmla="*/ 42 w 54"/>
                <a:gd name="T13" fmla="*/ 54 h 65"/>
                <a:gd name="T14" fmla="*/ 34 w 54"/>
                <a:gd name="T15" fmla="*/ 55 h 65"/>
                <a:gd name="T16" fmla="*/ 13 w 54"/>
                <a:gd name="T17" fmla="*/ 32 h 65"/>
                <a:gd name="T18" fmla="*/ 36 w 54"/>
                <a:gd name="T19" fmla="*/ 10 h 65"/>
                <a:gd name="T20" fmla="*/ 52 w 54"/>
                <a:gd name="T21" fmla="*/ 13 h 65"/>
                <a:gd name="T22" fmla="*/ 53 w 54"/>
                <a:gd name="T23" fmla="*/ 3 h 65"/>
                <a:gd name="T24" fmla="*/ 34 w 54"/>
                <a:gd name="T25" fmla="*/ 0 h 65"/>
                <a:gd name="T26" fmla="*/ 0 w 54"/>
                <a:gd name="T27" fmla="*/ 33 h 65"/>
                <a:gd name="T28" fmla="*/ 34 w 54"/>
                <a:gd name="T2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65">
                  <a:moveTo>
                    <a:pt x="34" y="65"/>
                  </a:moveTo>
                  <a:cubicBezTo>
                    <a:pt x="41" y="65"/>
                    <a:pt x="48" y="63"/>
                    <a:pt x="54" y="6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0" y="54"/>
                    <a:pt x="38" y="55"/>
                    <a:pt x="34" y="55"/>
                  </a:cubicBezTo>
                  <a:cubicBezTo>
                    <a:pt x="21" y="55"/>
                    <a:pt x="13" y="45"/>
                    <a:pt x="13" y="32"/>
                  </a:cubicBezTo>
                  <a:cubicBezTo>
                    <a:pt x="13" y="20"/>
                    <a:pt x="21" y="10"/>
                    <a:pt x="36" y="10"/>
                  </a:cubicBezTo>
                  <a:cubicBezTo>
                    <a:pt x="41" y="10"/>
                    <a:pt x="47" y="11"/>
                    <a:pt x="52" y="1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7" y="1"/>
                    <a:pt x="42" y="0"/>
                    <a:pt x="34" y="0"/>
                  </a:cubicBezTo>
                  <a:cubicBezTo>
                    <a:pt x="13" y="0"/>
                    <a:pt x="0" y="12"/>
                    <a:pt x="0" y="33"/>
                  </a:cubicBezTo>
                  <a:cubicBezTo>
                    <a:pt x="0" y="54"/>
                    <a:pt x="14" y="65"/>
                    <a:pt x="34" y="6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0">
              <a:extLst>
                <a:ext uri="{FF2B5EF4-FFF2-40B4-BE49-F238E27FC236}">
                  <a16:creationId xmlns:a16="http://schemas.microsoft.com/office/drawing/2014/main" id="{E9304803-358A-4334-9A34-1A09B5E3BD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25526" y="4806950"/>
              <a:ext cx="47625" cy="55563"/>
            </a:xfrm>
            <a:custGeom>
              <a:avLst/>
              <a:gdLst>
                <a:gd name="T0" fmla="*/ 39 w 43"/>
                <a:gd name="T1" fmla="*/ 35 h 49"/>
                <a:gd name="T2" fmla="*/ 24 w 43"/>
                <a:gd name="T3" fmla="*/ 40 h 49"/>
                <a:gd name="T4" fmla="*/ 11 w 43"/>
                <a:gd name="T5" fmla="*/ 28 h 49"/>
                <a:gd name="T6" fmla="*/ 43 w 43"/>
                <a:gd name="T7" fmla="*/ 28 h 49"/>
                <a:gd name="T8" fmla="*/ 21 w 43"/>
                <a:gd name="T9" fmla="*/ 0 h 49"/>
                <a:gd name="T10" fmla="*/ 0 w 43"/>
                <a:gd name="T11" fmla="*/ 25 h 49"/>
                <a:gd name="T12" fmla="*/ 24 w 43"/>
                <a:gd name="T13" fmla="*/ 49 h 49"/>
                <a:gd name="T14" fmla="*/ 39 w 43"/>
                <a:gd name="T15" fmla="*/ 45 h 49"/>
                <a:gd name="T16" fmla="*/ 39 w 43"/>
                <a:gd name="T17" fmla="*/ 35 h 49"/>
                <a:gd name="T18" fmla="*/ 22 w 43"/>
                <a:gd name="T19" fmla="*/ 9 h 49"/>
                <a:gd name="T20" fmla="*/ 31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39" y="35"/>
                  </a:move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8" y="49"/>
                    <a:pt x="24" y="49"/>
                  </a:cubicBezTo>
                  <a:cubicBezTo>
                    <a:pt x="30" y="49"/>
                    <a:pt x="35" y="47"/>
                    <a:pt x="39" y="45"/>
                  </a:cubicBezTo>
                  <a:lnTo>
                    <a:pt x="39" y="35"/>
                  </a:lnTo>
                  <a:close/>
                  <a:moveTo>
                    <a:pt x="22" y="9"/>
                  </a:moveTo>
                  <a:cubicBezTo>
                    <a:pt x="28" y="9"/>
                    <a:pt x="31" y="14"/>
                    <a:pt x="3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0EA3AFCC-5D0E-4450-8B02-D53A6E4EDA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3363" y="4794250"/>
              <a:ext cx="34925" cy="68263"/>
            </a:xfrm>
            <a:custGeom>
              <a:avLst/>
              <a:gdLst>
                <a:gd name="T0" fmla="*/ 8 w 32"/>
                <a:gd name="T1" fmla="*/ 46 h 61"/>
                <a:gd name="T2" fmla="*/ 23 w 32"/>
                <a:gd name="T3" fmla="*/ 61 h 61"/>
                <a:gd name="T4" fmla="*/ 32 w 32"/>
                <a:gd name="T5" fmla="*/ 60 h 61"/>
                <a:gd name="T6" fmla="*/ 32 w 32"/>
                <a:gd name="T7" fmla="*/ 50 h 61"/>
                <a:gd name="T8" fmla="*/ 26 w 32"/>
                <a:gd name="T9" fmla="*/ 51 h 61"/>
                <a:gd name="T10" fmla="*/ 20 w 32"/>
                <a:gd name="T11" fmla="*/ 44 h 61"/>
                <a:gd name="T12" fmla="*/ 20 w 32"/>
                <a:gd name="T13" fmla="*/ 22 h 61"/>
                <a:gd name="T14" fmla="*/ 31 w 32"/>
                <a:gd name="T15" fmla="*/ 22 h 61"/>
                <a:gd name="T16" fmla="*/ 31 w 32"/>
                <a:gd name="T17" fmla="*/ 13 h 61"/>
                <a:gd name="T18" fmla="*/ 20 w 32"/>
                <a:gd name="T19" fmla="*/ 13 h 61"/>
                <a:gd name="T20" fmla="*/ 20 w 32"/>
                <a:gd name="T21" fmla="*/ 0 h 61"/>
                <a:gd name="T22" fmla="*/ 8 w 32"/>
                <a:gd name="T23" fmla="*/ 4 h 61"/>
                <a:gd name="T24" fmla="*/ 8 w 32"/>
                <a:gd name="T25" fmla="*/ 13 h 61"/>
                <a:gd name="T26" fmla="*/ 0 w 32"/>
                <a:gd name="T27" fmla="*/ 13 h 61"/>
                <a:gd name="T28" fmla="*/ 0 w 32"/>
                <a:gd name="T29" fmla="*/ 22 h 61"/>
                <a:gd name="T30" fmla="*/ 8 w 32"/>
                <a:gd name="T31" fmla="*/ 22 h 61"/>
                <a:gd name="T32" fmla="*/ 8 w 32"/>
                <a:gd name="T3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61">
                  <a:moveTo>
                    <a:pt x="8" y="46"/>
                  </a:moveTo>
                  <a:cubicBezTo>
                    <a:pt x="8" y="55"/>
                    <a:pt x="14" y="61"/>
                    <a:pt x="23" y="61"/>
                  </a:cubicBezTo>
                  <a:cubicBezTo>
                    <a:pt x="27" y="61"/>
                    <a:pt x="29" y="60"/>
                    <a:pt x="32" y="6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51"/>
                    <a:pt x="28" y="51"/>
                    <a:pt x="26" y="51"/>
                  </a:cubicBezTo>
                  <a:cubicBezTo>
                    <a:pt x="22" y="51"/>
                    <a:pt x="20" y="48"/>
                    <a:pt x="20" y="4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lnTo>
                    <a:pt x="8" y="4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32">
              <a:extLst>
                <a:ext uri="{FF2B5EF4-FFF2-40B4-BE49-F238E27FC236}">
                  <a16:creationId xmlns:a16="http://schemas.microsoft.com/office/drawing/2014/main" id="{43799ABE-1DCF-49B4-B8B0-A7315A7A99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66838" y="4787900"/>
              <a:ext cx="14288" cy="11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33">
              <a:extLst>
                <a:ext uri="{FF2B5EF4-FFF2-40B4-BE49-F238E27FC236}">
                  <a16:creationId xmlns:a16="http://schemas.microsoft.com/office/drawing/2014/main" id="{2EBD3839-B905-4AA1-9D3C-8B53782FA2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66838" y="4808538"/>
              <a:ext cx="14288" cy="523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3DB28868-18BD-4A57-95E7-7C62DCBEF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7901" y="4787900"/>
              <a:ext cx="46038" cy="73025"/>
            </a:xfrm>
            <a:custGeom>
              <a:avLst/>
              <a:gdLst>
                <a:gd name="T0" fmla="*/ 9 w 29"/>
                <a:gd name="T1" fmla="*/ 30 h 46"/>
                <a:gd name="T2" fmla="*/ 9 w 29"/>
                <a:gd name="T3" fmla="*/ 30 h 46"/>
                <a:gd name="T4" fmla="*/ 19 w 29"/>
                <a:gd name="T5" fmla="*/ 46 h 46"/>
                <a:gd name="T6" fmla="*/ 29 w 29"/>
                <a:gd name="T7" fmla="*/ 46 h 46"/>
                <a:gd name="T8" fmla="*/ 16 w 29"/>
                <a:gd name="T9" fmla="*/ 28 h 46"/>
                <a:gd name="T10" fmla="*/ 28 w 29"/>
                <a:gd name="T11" fmla="*/ 13 h 46"/>
                <a:gd name="T12" fmla="*/ 18 w 29"/>
                <a:gd name="T13" fmla="*/ 13 h 46"/>
                <a:gd name="T14" fmla="*/ 9 w 29"/>
                <a:gd name="T15" fmla="*/ 26 h 46"/>
                <a:gd name="T16" fmla="*/ 9 w 29"/>
                <a:gd name="T17" fmla="*/ 26 h 46"/>
                <a:gd name="T18" fmla="*/ 9 w 29"/>
                <a:gd name="T19" fmla="*/ 0 h 46"/>
                <a:gd name="T20" fmla="*/ 0 w 29"/>
                <a:gd name="T21" fmla="*/ 0 h 46"/>
                <a:gd name="T22" fmla="*/ 0 w 29"/>
                <a:gd name="T23" fmla="*/ 46 h 46"/>
                <a:gd name="T24" fmla="*/ 9 w 29"/>
                <a:gd name="T25" fmla="*/ 46 h 46"/>
                <a:gd name="T26" fmla="*/ 9 w 29"/>
                <a:gd name="T27" fmla="*/ 3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46">
                  <a:moveTo>
                    <a:pt x="9" y="30"/>
                  </a:moveTo>
                  <a:lnTo>
                    <a:pt x="9" y="30"/>
                  </a:lnTo>
                  <a:lnTo>
                    <a:pt x="19" y="46"/>
                  </a:lnTo>
                  <a:lnTo>
                    <a:pt x="29" y="46"/>
                  </a:lnTo>
                  <a:lnTo>
                    <a:pt x="16" y="28"/>
                  </a:lnTo>
                  <a:lnTo>
                    <a:pt x="28" y="13"/>
                  </a:lnTo>
                  <a:lnTo>
                    <a:pt x="18" y="13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9" y="46"/>
                  </a:lnTo>
                  <a:lnTo>
                    <a:pt x="9" y="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1AC27160-804E-467A-B90F-AEAE68BA5B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851" y="4806950"/>
              <a:ext cx="36513" cy="55563"/>
            </a:xfrm>
            <a:custGeom>
              <a:avLst/>
              <a:gdLst>
                <a:gd name="T0" fmla="*/ 12 w 33"/>
                <a:gd name="T1" fmla="*/ 14 h 49"/>
                <a:gd name="T2" fmla="*/ 19 w 33"/>
                <a:gd name="T3" fmla="*/ 9 h 49"/>
                <a:gd name="T4" fmla="*/ 30 w 33"/>
                <a:gd name="T5" fmla="*/ 11 h 49"/>
                <a:gd name="T6" fmla="*/ 31 w 33"/>
                <a:gd name="T7" fmla="*/ 2 h 49"/>
                <a:gd name="T8" fmla="*/ 18 w 33"/>
                <a:gd name="T9" fmla="*/ 0 h 49"/>
                <a:gd name="T10" fmla="*/ 0 w 33"/>
                <a:gd name="T11" fmla="*/ 15 h 49"/>
                <a:gd name="T12" fmla="*/ 21 w 33"/>
                <a:gd name="T13" fmla="*/ 34 h 49"/>
                <a:gd name="T14" fmla="*/ 13 w 33"/>
                <a:gd name="T15" fmla="*/ 40 h 49"/>
                <a:gd name="T16" fmla="*/ 1 w 33"/>
                <a:gd name="T17" fmla="*/ 37 h 49"/>
                <a:gd name="T18" fmla="*/ 0 w 33"/>
                <a:gd name="T19" fmla="*/ 47 h 49"/>
                <a:gd name="T20" fmla="*/ 14 w 33"/>
                <a:gd name="T21" fmla="*/ 49 h 49"/>
                <a:gd name="T22" fmla="*/ 33 w 33"/>
                <a:gd name="T23" fmla="*/ 34 h 49"/>
                <a:gd name="T24" fmla="*/ 12 w 33"/>
                <a:gd name="T25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49">
                  <a:moveTo>
                    <a:pt x="12" y="14"/>
                  </a:moveTo>
                  <a:cubicBezTo>
                    <a:pt x="12" y="10"/>
                    <a:pt x="16" y="9"/>
                    <a:pt x="19" y="9"/>
                  </a:cubicBezTo>
                  <a:cubicBezTo>
                    <a:pt x="24" y="9"/>
                    <a:pt x="26" y="10"/>
                    <a:pt x="30" y="1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7" y="1"/>
                    <a:pt x="23" y="0"/>
                    <a:pt x="18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31"/>
                    <a:pt x="21" y="25"/>
                    <a:pt x="21" y="34"/>
                  </a:cubicBezTo>
                  <a:cubicBezTo>
                    <a:pt x="21" y="39"/>
                    <a:pt x="16" y="40"/>
                    <a:pt x="13" y="40"/>
                  </a:cubicBezTo>
                  <a:cubicBezTo>
                    <a:pt x="9" y="40"/>
                    <a:pt x="5" y="39"/>
                    <a:pt x="1" y="3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" y="48"/>
                    <a:pt x="9" y="49"/>
                    <a:pt x="14" y="49"/>
                  </a:cubicBezTo>
                  <a:cubicBezTo>
                    <a:pt x="24" y="49"/>
                    <a:pt x="33" y="44"/>
                    <a:pt x="33" y="34"/>
                  </a:cubicBezTo>
                  <a:cubicBezTo>
                    <a:pt x="33" y="17"/>
                    <a:pt x="12" y="22"/>
                    <a:pt x="12" y="1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08D34EB0-3637-4C01-BD6D-A1673AAD198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9351" y="4791075"/>
              <a:ext cx="60325" cy="69850"/>
            </a:xfrm>
            <a:custGeom>
              <a:avLst/>
              <a:gdLst>
                <a:gd name="T0" fmla="*/ 54 w 54"/>
                <a:gd name="T1" fmla="*/ 31 h 63"/>
                <a:gd name="T2" fmla="*/ 18 w 54"/>
                <a:gd name="T3" fmla="*/ 0 h 63"/>
                <a:gd name="T4" fmla="*/ 0 w 54"/>
                <a:gd name="T5" fmla="*/ 0 h 63"/>
                <a:gd name="T6" fmla="*/ 0 w 54"/>
                <a:gd name="T7" fmla="*/ 63 h 63"/>
                <a:gd name="T8" fmla="*/ 18 w 54"/>
                <a:gd name="T9" fmla="*/ 63 h 63"/>
                <a:gd name="T10" fmla="*/ 54 w 54"/>
                <a:gd name="T11" fmla="*/ 31 h 63"/>
                <a:gd name="T12" fmla="*/ 20 w 54"/>
                <a:gd name="T13" fmla="*/ 53 h 63"/>
                <a:gd name="T14" fmla="*/ 13 w 54"/>
                <a:gd name="T15" fmla="*/ 53 h 63"/>
                <a:gd name="T16" fmla="*/ 13 w 54"/>
                <a:gd name="T17" fmla="*/ 10 h 63"/>
                <a:gd name="T18" fmla="*/ 20 w 54"/>
                <a:gd name="T19" fmla="*/ 10 h 63"/>
                <a:gd name="T20" fmla="*/ 41 w 54"/>
                <a:gd name="T21" fmla="*/ 31 h 63"/>
                <a:gd name="T22" fmla="*/ 20 w 54"/>
                <a:gd name="T23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63">
                  <a:moveTo>
                    <a:pt x="54" y="31"/>
                  </a:moveTo>
                  <a:cubicBezTo>
                    <a:pt x="54" y="6"/>
                    <a:pt x="37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37" y="63"/>
                    <a:pt x="54" y="56"/>
                    <a:pt x="54" y="31"/>
                  </a:cubicBezTo>
                  <a:moveTo>
                    <a:pt x="20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0" y="10"/>
                    <a:pt x="41" y="18"/>
                    <a:pt x="41" y="31"/>
                  </a:cubicBezTo>
                  <a:cubicBezTo>
                    <a:pt x="41" y="45"/>
                    <a:pt x="30" y="53"/>
                    <a:pt x="20" y="5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576947CC-9D5F-41B7-B204-15805EF4FC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68413" y="4808538"/>
              <a:ext cx="52388" cy="52388"/>
            </a:xfrm>
            <a:custGeom>
              <a:avLst/>
              <a:gdLst>
                <a:gd name="T0" fmla="*/ 33 w 33"/>
                <a:gd name="T1" fmla="*/ 0 h 33"/>
                <a:gd name="T2" fmla="*/ 25 w 33"/>
                <a:gd name="T3" fmla="*/ 0 h 33"/>
                <a:gd name="T4" fmla="*/ 17 w 33"/>
                <a:gd name="T5" fmla="*/ 24 h 33"/>
                <a:gd name="T6" fmla="*/ 17 w 33"/>
                <a:gd name="T7" fmla="*/ 24 h 33"/>
                <a:gd name="T8" fmla="*/ 9 w 33"/>
                <a:gd name="T9" fmla="*/ 0 h 33"/>
                <a:gd name="T10" fmla="*/ 0 w 33"/>
                <a:gd name="T11" fmla="*/ 0 h 33"/>
                <a:gd name="T12" fmla="*/ 12 w 33"/>
                <a:gd name="T13" fmla="*/ 33 h 33"/>
                <a:gd name="T14" fmla="*/ 21 w 33"/>
                <a:gd name="T15" fmla="*/ 33 h 33"/>
                <a:gd name="T16" fmla="*/ 33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33" y="0"/>
                  </a:moveTo>
                  <a:lnTo>
                    <a:pt x="25" y="0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9" y="0"/>
                  </a:lnTo>
                  <a:lnTo>
                    <a:pt x="0" y="0"/>
                  </a:lnTo>
                  <a:lnTo>
                    <a:pt x="12" y="33"/>
                  </a:lnTo>
                  <a:lnTo>
                    <a:pt x="21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007E5513-88F2-4B7C-B366-22FE87E7D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0276" y="4806950"/>
              <a:ext cx="39688" cy="55563"/>
            </a:xfrm>
            <a:custGeom>
              <a:avLst/>
              <a:gdLst>
                <a:gd name="T0" fmla="*/ 23 w 35"/>
                <a:gd name="T1" fmla="*/ 49 h 49"/>
                <a:gd name="T2" fmla="*/ 35 w 35"/>
                <a:gd name="T3" fmla="*/ 47 h 49"/>
                <a:gd name="T4" fmla="*/ 34 w 35"/>
                <a:gd name="T5" fmla="*/ 37 h 49"/>
                <a:gd name="T6" fmla="*/ 25 w 35"/>
                <a:gd name="T7" fmla="*/ 39 h 49"/>
                <a:gd name="T8" fmla="*/ 13 w 35"/>
                <a:gd name="T9" fmla="*/ 24 h 49"/>
                <a:gd name="T10" fmla="*/ 25 w 35"/>
                <a:gd name="T11" fmla="*/ 10 h 49"/>
                <a:gd name="T12" fmla="*/ 33 w 35"/>
                <a:gd name="T13" fmla="*/ 11 h 49"/>
                <a:gd name="T14" fmla="*/ 34 w 35"/>
                <a:gd name="T15" fmla="*/ 2 h 49"/>
                <a:gd name="T16" fmla="*/ 22 w 35"/>
                <a:gd name="T17" fmla="*/ 0 h 49"/>
                <a:gd name="T18" fmla="*/ 0 w 35"/>
                <a:gd name="T19" fmla="*/ 24 h 49"/>
                <a:gd name="T20" fmla="*/ 23 w 35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9">
                  <a:moveTo>
                    <a:pt x="23" y="49"/>
                  </a:moveTo>
                  <a:cubicBezTo>
                    <a:pt x="28" y="49"/>
                    <a:pt x="31" y="48"/>
                    <a:pt x="35" y="4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8" y="39"/>
                    <a:pt x="25" y="39"/>
                  </a:cubicBezTo>
                  <a:cubicBezTo>
                    <a:pt x="17" y="39"/>
                    <a:pt x="13" y="33"/>
                    <a:pt x="13" y="24"/>
                  </a:cubicBezTo>
                  <a:cubicBezTo>
                    <a:pt x="13" y="16"/>
                    <a:pt x="17" y="10"/>
                    <a:pt x="25" y="10"/>
                  </a:cubicBezTo>
                  <a:cubicBezTo>
                    <a:pt x="28" y="10"/>
                    <a:pt x="31" y="10"/>
                    <a:pt x="33" y="1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1" y="1"/>
                    <a:pt x="27" y="0"/>
                    <a:pt x="22" y="0"/>
                  </a:cubicBezTo>
                  <a:cubicBezTo>
                    <a:pt x="8" y="0"/>
                    <a:pt x="0" y="11"/>
                    <a:pt x="0" y="24"/>
                  </a:cubicBezTo>
                  <a:cubicBezTo>
                    <a:pt x="0" y="38"/>
                    <a:pt x="8" y="49"/>
                    <a:pt x="23" y="4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39">
              <a:extLst>
                <a:ext uri="{FF2B5EF4-FFF2-40B4-BE49-F238E27FC236}">
                  <a16:creationId xmlns:a16="http://schemas.microsoft.com/office/drawing/2014/main" id="{91D8B449-3E0A-4C35-B31E-323EC01C28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063" y="4787900"/>
              <a:ext cx="12700" cy="11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0">
              <a:extLst>
                <a:ext uri="{FF2B5EF4-FFF2-40B4-BE49-F238E27FC236}">
                  <a16:creationId xmlns:a16="http://schemas.microsoft.com/office/drawing/2014/main" id="{4CCBD7DD-E333-40D2-A674-724FA5515C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4713" y="4806950"/>
              <a:ext cx="47625" cy="55563"/>
            </a:xfrm>
            <a:custGeom>
              <a:avLst/>
              <a:gdLst>
                <a:gd name="T0" fmla="*/ 22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5 w 43"/>
                <a:gd name="T11" fmla="*/ 40 h 49"/>
                <a:gd name="T12" fmla="*/ 12 w 43"/>
                <a:gd name="T13" fmla="*/ 28 h 49"/>
                <a:gd name="T14" fmla="*/ 43 w 43"/>
                <a:gd name="T15" fmla="*/ 28 h 49"/>
                <a:gd name="T16" fmla="*/ 22 w 43"/>
                <a:gd name="T17" fmla="*/ 0 h 49"/>
                <a:gd name="T18" fmla="*/ 12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2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2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8"/>
                    <a:pt x="31" y="40"/>
                    <a:pt x="25" y="40"/>
                  </a:cubicBezTo>
                  <a:cubicBezTo>
                    <a:pt x="17" y="40"/>
                    <a:pt x="12" y="36"/>
                    <a:pt x="1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9" y="0"/>
                    <a:pt x="22" y="0"/>
                  </a:cubicBezTo>
                  <a:moveTo>
                    <a:pt x="12" y="20"/>
                  </a:moveTo>
                  <a:cubicBezTo>
                    <a:pt x="12" y="14"/>
                    <a:pt x="16" y="9"/>
                    <a:pt x="22" y="9"/>
                  </a:cubicBezTo>
                  <a:cubicBezTo>
                    <a:pt x="29" y="9"/>
                    <a:pt x="32" y="14"/>
                    <a:pt x="32" y="20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1">
              <a:extLst>
                <a:ext uri="{FF2B5EF4-FFF2-40B4-BE49-F238E27FC236}">
                  <a16:creationId xmlns:a16="http://schemas.microsoft.com/office/drawing/2014/main" id="{A09F839C-8606-4359-8042-3D5AF4D407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28738" y="4806950"/>
              <a:ext cx="30163" cy="53975"/>
            </a:xfrm>
            <a:custGeom>
              <a:avLst/>
              <a:gdLst>
                <a:gd name="T0" fmla="*/ 22 w 28"/>
                <a:gd name="T1" fmla="*/ 12 h 48"/>
                <a:gd name="T2" fmla="*/ 28 w 28"/>
                <a:gd name="T3" fmla="*/ 13 h 48"/>
                <a:gd name="T4" fmla="*/ 28 w 28"/>
                <a:gd name="T5" fmla="*/ 1 h 48"/>
                <a:gd name="T6" fmla="*/ 24 w 28"/>
                <a:gd name="T7" fmla="*/ 0 h 48"/>
                <a:gd name="T8" fmla="*/ 11 w 28"/>
                <a:gd name="T9" fmla="*/ 12 h 48"/>
                <a:gd name="T10" fmla="*/ 11 w 28"/>
                <a:gd name="T11" fmla="*/ 12 h 48"/>
                <a:gd name="T12" fmla="*/ 11 w 28"/>
                <a:gd name="T13" fmla="*/ 1 h 48"/>
                <a:gd name="T14" fmla="*/ 0 w 28"/>
                <a:gd name="T15" fmla="*/ 1 h 48"/>
                <a:gd name="T16" fmla="*/ 0 w 28"/>
                <a:gd name="T17" fmla="*/ 48 h 48"/>
                <a:gd name="T18" fmla="*/ 12 w 28"/>
                <a:gd name="T19" fmla="*/ 48 h 48"/>
                <a:gd name="T20" fmla="*/ 12 w 28"/>
                <a:gd name="T21" fmla="*/ 31 h 48"/>
                <a:gd name="T22" fmla="*/ 22 w 28"/>
                <a:gd name="T23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8">
                  <a:moveTo>
                    <a:pt x="22" y="12"/>
                  </a:moveTo>
                  <a:cubicBezTo>
                    <a:pt x="24" y="12"/>
                    <a:pt x="26" y="12"/>
                    <a:pt x="28" y="1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7" y="0"/>
                    <a:pt x="12" y="8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24"/>
                    <a:pt x="12" y="12"/>
                    <a:pt x="22" y="1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2">
              <a:extLst>
                <a:ext uri="{FF2B5EF4-FFF2-40B4-BE49-F238E27FC236}">
                  <a16:creationId xmlns:a16="http://schemas.microsoft.com/office/drawing/2014/main" id="{5D3CFD11-C851-4234-AF30-062869C161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17613" y="4806950"/>
              <a:ext cx="46038" cy="55563"/>
            </a:xfrm>
            <a:custGeom>
              <a:avLst/>
              <a:gdLst>
                <a:gd name="T0" fmla="*/ 21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4 w 43"/>
                <a:gd name="T11" fmla="*/ 40 h 49"/>
                <a:gd name="T12" fmla="*/ 11 w 43"/>
                <a:gd name="T13" fmla="*/ 28 h 49"/>
                <a:gd name="T14" fmla="*/ 43 w 43"/>
                <a:gd name="T15" fmla="*/ 28 h 49"/>
                <a:gd name="T16" fmla="*/ 21 w 43"/>
                <a:gd name="T17" fmla="*/ 0 h 49"/>
                <a:gd name="T18" fmla="*/ 11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1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1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0" y="49"/>
                    <a:pt x="35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moveTo>
                    <a:pt x="11" y="20"/>
                  </a:moveTo>
                  <a:cubicBezTo>
                    <a:pt x="12" y="14"/>
                    <a:pt x="15" y="9"/>
                    <a:pt x="22" y="9"/>
                  </a:cubicBezTo>
                  <a:cubicBezTo>
                    <a:pt x="29" y="9"/>
                    <a:pt x="31" y="14"/>
                    <a:pt x="32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43">
              <a:extLst>
                <a:ext uri="{FF2B5EF4-FFF2-40B4-BE49-F238E27FC236}">
                  <a16:creationId xmlns:a16="http://schemas.microsoft.com/office/drawing/2014/main" id="{F6E139B8-351F-4C73-A260-BE2DA6BDE3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063" y="4808538"/>
              <a:ext cx="12700" cy="523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4">
              <a:extLst>
                <a:ext uri="{FF2B5EF4-FFF2-40B4-BE49-F238E27FC236}">
                  <a16:creationId xmlns:a16="http://schemas.microsoft.com/office/drawing/2014/main" id="{BBE1DF74-F6CD-4BF3-9F86-CB253F918B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5851" y="4810125"/>
              <a:ext cx="50800" cy="50800"/>
            </a:xfrm>
            <a:custGeom>
              <a:avLst/>
              <a:gdLst>
                <a:gd name="T0" fmla="*/ 32 w 32"/>
                <a:gd name="T1" fmla="*/ 14 h 32"/>
                <a:gd name="T2" fmla="*/ 19 w 32"/>
                <a:gd name="T3" fmla="*/ 14 h 32"/>
                <a:gd name="T4" fmla="*/ 19 w 32"/>
                <a:gd name="T5" fmla="*/ 0 h 32"/>
                <a:gd name="T6" fmla="*/ 14 w 32"/>
                <a:gd name="T7" fmla="*/ 0 h 32"/>
                <a:gd name="T8" fmla="*/ 14 w 32"/>
                <a:gd name="T9" fmla="*/ 14 h 32"/>
                <a:gd name="T10" fmla="*/ 0 w 32"/>
                <a:gd name="T11" fmla="*/ 14 h 32"/>
                <a:gd name="T12" fmla="*/ 0 w 32"/>
                <a:gd name="T13" fmla="*/ 18 h 32"/>
                <a:gd name="T14" fmla="*/ 14 w 32"/>
                <a:gd name="T15" fmla="*/ 18 h 32"/>
                <a:gd name="T16" fmla="*/ 14 w 32"/>
                <a:gd name="T17" fmla="*/ 32 h 32"/>
                <a:gd name="T18" fmla="*/ 19 w 32"/>
                <a:gd name="T19" fmla="*/ 32 h 32"/>
                <a:gd name="T20" fmla="*/ 19 w 32"/>
                <a:gd name="T21" fmla="*/ 18 h 32"/>
                <a:gd name="T22" fmla="*/ 32 w 32"/>
                <a:gd name="T23" fmla="*/ 18 h 32"/>
                <a:gd name="T24" fmla="*/ 32 w 32"/>
                <a:gd name="T25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2">
                  <a:moveTo>
                    <a:pt x="32" y="14"/>
                  </a:moveTo>
                  <a:lnTo>
                    <a:pt x="19" y="14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14" y="32"/>
                  </a:lnTo>
                  <a:lnTo>
                    <a:pt x="19" y="32"/>
                  </a:lnTo>
                  <a:lnTo>
                    <a:pt x="19" y="18"/>
                  </a:lnTo>
                  <a:lnTo>
                    <a:pt x="32" y="18"/>
                  </a:lnTo>
                  <a:lnTo>
                    <a:pt x="32" y="1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8473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790B3E96-9CAB-4D93-BC9A-3C2C86CA5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825" y="2571750"/>
            <a:ext cx="4249738" cy="648000"/>
          </a:xfrm>
        </p:spPr>
        <p:txBody>
          <a:bodyPr rIns="0">
            <a:noAutofit/>
          </a:bodyPr>
          <a:lstStyle>
            <a:lvl1pPr algn="l">
              <a:lnSpc>
                <a:spcPts val="2000"/>
              </a:lnSpc>
              <a:spcBef>
                <a:spcPts val="400"/>
              </a:spcBef>
              <a:spcAft>
                <a:spcPts val="400"/>
              </a:spcAft>
              <a:defRPr sz="1600" b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Chapter, Arial 16 pt.</a:t>
            </a:r>
          </a:p>
        </p:txBody>
      </p:sp>
      <p:sp>
        <p:nvSpPr>
          <p:cNvPr id="45" name="Textplatzhalter 6">
            <a:extLst>
              <a:ext uri="{FF2B5EF4-FFF2-40B4-BE49-F238E27FC236}">
                <a16:creationId xmlns:a16="http://schemas.microsoft.com/office/drawing/2014/main" id="{AEA69295-6F39-4504-B1F5-EAF3E35B8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3326100"/>
            <a:ext cx="8642350" cy="1327213"/>
          </a:xfrm>
          <a:noFill/>
        </p:spPr>
        <p:txBody>
          <a:bodyPr lIns="0" rIns="0" anchor="t">
            <a:noAutofit/>
          </a:bodyPr>
          <a:lstStyle>
            <a:lvl1pPr marL="0" indent="0" algn="l">
              <a:lnSpc>
                <a:spcPts val="3000"/>
              </a:lnSpc>
              <a:buFont typeface="+mj-lt"/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»Title, Arial 24 pt. Lorem ipsum </a:t>
            </a:r>
            <a:br>
              <a:rPr lang="en-US" noProof="0" dirty="0"/>
            </a:br>
            <a:r>
              <a:rPr lang="en-US" noProof="0" dirty="0"/>
              <a:t>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consetetur</a:t>
            </a:r>
            <a:r>
              <a:rPr lang="en-US" noProof="0" dirty="0"/>
              <a:t> </a:t>
            </a:r>
            <a:r>
              <a:rPr lang="en-US" noProof="0" dirty="0" err="1"/>
              <a:t>sadipscing</a:t>
            </a:r>
            <a:r>
              <a:rPr lang="en-US" noProof="0" dirty="0"/>
              <a:t> </a:t>
            </a:r>
            <a:r>
              <a:rPr lang="en-US" noProof="0" dirty="0" err="1"/>
              <a:t>elitr</a:t>
            </a:r>
            <a:r>
              <a:rPr lang="en-US" noProof="0" dirty="0"/>
              <a:t>.«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594C810-C314-434F-AF83-2FD007799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66760" y="4865346"/>
            <a:ext cx="54292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r"/>
            <a:fld id="{6B27E663-D14E-4238-A2D2-790501A550CA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DEFE7EF-8A2D-4A02-8E97-4F30396B3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83985" y="4865346"/>
            <a:ext cx="1825958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Presentation title, department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A69C53-E7FF-41A0-8FD7-49CECF66A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6501" y="4865346"/>
            <a:ext cx="32667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EA146F29-519D-4C45-A00B-9A5AC736E7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C3CB2DF7-A9C8-4CB9-B5ED-D0ED1F1200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571750"/>
          </a:xfrm>
          <a:blipFill>
            <a:blip r:embed="rId2"/>
            <a:stretch>
              <a:fillRect t="-41022" b="-40648"/>
            </a:stretch>
          </a:blipFill>
        </p:spPr>
        <p:txBody>
          <a:bodyPr lIns="25200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4992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bg>
      <p:bgPr>
        <a:solidFill>
          <a:srgbClr val="000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platzhalter 6">
            <a:extLst>
              <a:ext uri="{FF2B5EF4-FFF2-40B4-BE49-F238E27FC236}">
                <a16:creationId xmlns:a16="http://schemas.microsoft.com/office/drawing/2014/main" id="{AEA69295-6F39-4504-B1F5-EAF3E35B8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3236" y="3326100"/>
            <a:ext cx="8629939" cy="1327213"/>
          </a:xfrm>
          <a:noFill/>
        </p:spPr>
        <p:txBody>
          <a:bodyPr lIns="0" rIns="0" anchor="t">
            <a:noAutofit/>
          </a:bodyPr>
          <a:lstStyle>
            <a:lvl1pPr marL="0" indent="0" algn="l">
              <a:lnSpc>
                <a:spcPts val="3000"/>
              </a:lnSpc>
              <a:buFont typeface="+mj-lt"/>
              <a:buNone/>
              <a:defRPr sz="2400" b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»Big Statement/Quote, Arial 24 pt.«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0690919-1DD4-4EEF-8447-6B734FEED98A}"/>
              </a:ext>
            </a:extLst>
          </p:cNvPr>
          <p:cNvSpPr/>
          <p:nvPr userDrawn="1"/>
        </p:nvSpPr>
        <p:spPr>
          <a:xfrm>
            <a:off x="0" y="4659313"/>
            <a:ext cx="9144000" cy="484187"/>
          </a:xfrm>
          <a:prstGeom prst="rect">
            <a:avLst/>
          </a:prstGeom>
          <a:solidFill>
            <a:srgbClr val="00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CD7F1F7-4C2A-4D32-9914-E1E094EAA232}"/>
              </a:ext>
            </a:extLst>
          </p:cNvPr>
          <p:cNvGrpSpPr/>
          <p:nvPr userDrawn="1"/>
        </p:nvGrpSpPr>
        <p:grpSpPr>
          <a:xfrm>
            <a:off x="179388" y="4714875"/>
            <a:ext cx="1431925" cy="323850"/>
            <a:chOff x="179388" y="4714875"/>
            <a:chExt cx="1431925" cy="323850"/>
          </a:xfrm>
        </p:grpSpPr>
        <p:sp>
          <p:nvSpPr>
            <p:cNvPr id="223" name="AutoShape 3">
              <a:extLst>
                <a:ext uri="{FF2B5EF4-FFF2-40B4-BE49-F238E27FC236}">
                  <a16:creationId xmlns:a16="http://schemas.microsoft.com/office/drawing/2014/main" id="{97DF3BB3-1E33-4DA2-BEF1-1C62916280D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179388" y="4714875"/>
              <a:ext cx="14319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5">
              <a:extLst>
                <a:ext uri="{FF2B5EF4-FFF2-40B4-BE49-F238E27FC236}">
                  <a16:creationId xmlns:a16="http://schemas.microsoft.com/office/drawing/2014/main" id="{943C30A9-3910-46D9-BA5E-61419E9EB2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2413" y="4787900"/>
              <a:ext cx="354013" cy="177800"/>
            </a:xfrm>
            <a:custGeom>
              <a:avLst/>
              <a:gdLst>
                <a:gd name="T0" fmla="*/ 241 w 321"/>
                <a:gd name="T1" fmla="*/ 0 h 160"/>
                <a:gd name="T2" fmla="*/ 146 w 321"/>
                <a:gd name="T3" fmla="*/ 0 h 160"/>
                <a:gd name="T4" fmla="*/ 146 w 321"/>
                <a:gd name="T5" fmla="*/ 66 h 160"/>
                <a:gd name="T6" fmla="*/ 80 w 321"/>
                <a:gd name="T7" fmla="*/ 66 h 160"/>
                <a:gd name="T8" fmla="*/ 80 w 321"/>
                <a:gd name="T9" fmla="*/ 94 h 160"/>
                <a:gd name="T10" fmla="*/ 146 w 321"/>
                <a:gd name="T11" fmla="*/ 94 h 160"/>
                <a:gd name="T12" fmla="*/ 146 w 321"/>
                <a:gd name="T13" fmla="*/ 132 h 160"/>
                <a:gd name="T14" fmla="*/ 80 w 321"/>
                <a:gd name="T15" fmla="*/ 132 h 160"/>
                <a:gd name="T16" fmla="*/ 28 w 321"/>
                <a:gd name="T17" fmla="*/ 80 h 160"/>
                <a:gd name="T18" fmla="*/ 80 w 321"/>
                <a:gd name="T19" fmla="*/ 28 h 160"/>
                <a:gd name="T20" fmla="*/ 113 w 321"/>
                <a:gd name="T21" fmla="*/ 28 h 160"/>
                <a:gd name="T22" fmla="*/ 113 w 321"/>
                <a:gd name="T23" fmla="*/ 0 h 160"/>
                <a:gd name="T24" fmla="*/ 80 w 321"/>
                <a:gd name="T25" fmla="*/ 0 h 160"/>
                <a:gd name="T26" fmla="*/ 0 w 321"/>
                <a:gd name="T27" fmla="*/ 80 h 160"/>
                <a:gd name="T28" fmla="*/ 80 w 321"/>
                <a:gd name="T29" fmla="*/ 160 h 160"/>
                <a:gd name="T30" fmla="*/ 241 w 321"/>
                <a:gd name="T31" fmla="*/ 160 h 160"/>
                <a:gd name="T32" fmla="*/ 321 w 321"/>
                <a:gd name="T33" fmla="*/ 80 h 160"/>
                <a:gd name="T34" fmla="*/ 241 w 321"/>
                <a:gd name="T35" fmla="*/ 0 h 160"/>
                <a:gd name="T36" fmla="*/ 241 w 321"/>
                <a:gd name="T37" fmla="*/ 132 h 160"/>
                <a:gd name="T38" fmla="*/ 175 w 321"/>
                <a:gd name="T39" fmla="*/ 132 h 160"/>
                <a:gd name="T40" fmla="*/ 175 w 321"/>
                <a:gd name="T41" fmla="*/ 94 h 160"/>
                <a:gd name="T42" fmla="*/ 241 w 321"/>
                <a:gd name="T43" fmla="*/ 94 h 160"/>
                <a:gd name="T44" fmla="*/ 241 w 321"/>
                <a:gd name="T45" fmla="*/ 66 h 160"/>
                <a:gd name="T46" fmla="*/ 175 w 321"/>
                <a:gd name="T47" fmla="*/ 66 h 160"/>
                <a:gd name="T48" fmla="*/ 175 w 321"/>
                <a:gd name="T49" fmla="*/ 28 h 160"/>
                <a:gd name="T50" fmla="*/ 241 w 321"/>
                <a:gd name="T51" fmla="*/ 28 h 160"/>
                <a:gd name="T52" fmla="*/ 292 w 321"/>
                <a:gd name="T53" fmla="*/ 80 h 160"/>
                <a:gd name="T54" fmla="*/ 241 w 321"/>
                <a:gd name="T55" fmla="*/ 1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1" h="160">
                  <a:moveTo>
                    <a:pt x="241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132"/>
                    <a:pt x="146" y="132"/>
                    <a:pt x="14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52" y="132"/>
                    <a:pt x="28" y="108"/>
                    <a:pt x="28" y="80"/>
                  </a:cubicBezTo>
                  <a:cubicBezTo>
                    <a:pt x="28" y="51"/>
                    <a:pt x="52" y="28"/>
                    <a:pt x="80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5"/>
                    <a:pt x="0" y="80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85" y="160"/>
                    <a:pt x="321" y="124"/>
                    <a:pt x="321" y="80"/>
                  </a:cubicBezTo>
                  <a:cubicBezTo>
                    <a:pt x="321" y="35"/>
                    <a:pt x="285" y="0"/>
                    <a:pt x="241" y="0"/>
                  </a:cubicBezTo>
                  <a:moveTo>
                    <a:pt x="241" y="132"/>
                  </a:moveTo>
                  <a:cubicBezTo>
                    <a:pt x="175" y="132"/>
                    <a:pt x="175" y="132"/>
                    <a:pt x="175" y="132"/>
                  </a:cubicBezTo>
                  <a:cubicBezTo>
                    <a:pt x="175" y="94"/>
                    <a:pt x="175" y="94"/>
                    <a:pt x="175" y="94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69" y="28"/>
                    <a:pt x="292" y="51"/>
                    <a:pt x="292" y="80"/>
                  </a:cubicBezTo>
                  <a:cubicBezTo>
                    <a:pt x="292" y="108"/>
                    <a:pt x="269" y="132"/>
                    <a:pt x="241" y="13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Rectangle 6">
              <a:extLst>
                <a:ext uri="{FF2B5EF4-FFF2-40B4-BE49-F238E27FC236}">
                  <a16:creationId xmlns:a16="http://schemas.microsoft.com/office/drawing/2014/main" id="{3D264DC7-DC97-4F77-B965-BBD8BA7C31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9638" y="4892675"/>
              <a:ext cx="9525" cy="9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7">
              <a:extLst>
                <a:ext uri="{FF2B5EF4-FFF2-40B4-BE49-F238E27FC236}">
                  <a16:creationId xmlns:a16="http://schemas.microsoft.com/office/drawing/2014/main" id="{700B476F-13E4-4C47-98A6-C826C00B54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8413" y="4892675"/>
              <a:ext cx="9525" cy="9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8">
              <a:extLst>
                <a:ext uri="{FF2B5EF4-FFF2-40B4-BE49-F238E27FC236}">
                  <a16:creationId xmlns:a16="http://schemas.microsoft.com/office/drawing/2014/main" id="{37A68005-8426-456A-BF0E-024BDDE017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9938" y="4910138"/>
              <a:ext cx="42863" cy="50800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2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8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8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8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2" y="45"/>
                  </a:cubicBezTo>
                  <a:cubicBezTo>
                    <a:pt x="29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8" y="33"/>
                    <a:pt x="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4" y="0"/>
                    <a:pt x="20" y="0"/>
                  </a:cubicBezTo>
                  <a:moveTo>
                    <a:pt x="8" y="19"/>
                  </a:moveTo>
                  <a:cubicBezTo>
                    <a:pt x="9" y="13"/>
                    <a:pt x="12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Rectangle 9">
              <a:extLst>
                <a:ext uri="{FF2B5EF4-FFF2-40B4-BE49-F238E27FC236}">
                  <a16:creationId xmlns:a16="http://schemas.microsoft.com/office/drawing/2014/main" id="{62279CD5-0B47-4E6A-A495-19086841C3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1226" y="4911725"/>
              <a:ext cx="7938" cy="47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0">
              <a:extLst>
                <a:ext uri="{FF2B5EF4-FFF2-40B4-BE49-F238E27FC236}">
                  <a16:creationId xmlns:a16="http://schemas.microsoft.com/office/drawing/2014/main" id="{5CFEB684-1EC1-4F9E-BD00-5D7E7975D3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451" y="4894263"/>
              <a:ext cx="49213" cy="66675"/>
            </a:xfrm>
            <a:custGeom>
              <a:avLst/>
              <a:gdLst>
                <a:gd name="T0" fmla="*/ 31 w 44"/>
                <a:gd name="T1" fmla="*/ 53 h 60"/>
                <a:gd name="T2" fmla="*/ 9 w 44"/>
                <a:gd name="T3" fmla="*/ 30 h 60"/>
                <a:gd name="T4" fmla="*/ 32 w 44"/>
                <a:gd name="T5" fmla="*/ 7 h 60"/>
                <a:gd name="T6" fmla="*/ 44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1 w 44"/>
                <a:gd name="T15" fmla="*/ 60 h 60"/>
                <a:gd name="T16" fmla="*/ 44 w 44"/>
                <a:gd name="T17" fmla="*/ 58 h 60"/>
                <a:gd name="T18" fmla="*/ 44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9" y="53"/>
                    <a:pt x="9" y="44"/>
                    <a:pt x="9" y="30"/>
                  </a:cubicBezTo>
                  <a:cubicBezTo>
                    <a:pt x="9" y="17"/>
                    <a:pt x="18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0" y="0"/>
                    <a:pt x="36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3" y="60"/>
                    <a:pt x="31" y="60"/>
                  </a:cubicBezTo>
                  <a:cubicBezTo>
                    <a:pt x="35" y="60"/>
                    <a:pt x="40" y="60"/>
                    <a:pt x="44" y="5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1" y="52"/>
                    <a:pt x="35" y="53"/>
                    <a:pt x="31" y="5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>
              <a:extLst>
                <a:ext uri="{FF2B5EF4-FFF2-40B4-BE49-F238E27FC236}">
                  <a16:creationId xmlns:a16="http://schemas.microsoft.com/office/drawing/2014/main" id="{7F027382-CBA7-452D-BF4B-A32DA35BDD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89013" y="4910138"/>
              <a:ext cx="44450" cy="71438"/>
            </a:xfrm>
            <a:custGeom>
              <a:avLst/>
              <a:gdLst>
                <a:gd name="T0" fmla="*/ 33 w 40"/>
                <a:gd name="T1" fmla="*/ 8 h 63"/>
                <a:gd name="T2" fmla="*/ 33 w 40"/>
                <a:gd name="T3" fmla="*/ 8 h 63"/>
                <a:gd name="T4" fmla="*/ 19 w 40"/>
                <a:gd name="T5" fmla="*/ 0 h 63"/>
                <a:gd name="T6" fmla="*/ 0 w 40"/>
                <a:gd name="T7" fmla="*/ 23 h 63"/>
                <a:gd name="T8" fmla="*/ 18 w 40"/>
                <a:gd name="T9" fmla="*/ 44 h 63"/>
                <a:gd name="T10" fmla="*/ 32 w 40"/>
                <a:gd name="T11" fmla="*/ 38 h 63"/>
                <a:gd name="T12" fmla="*/ 32 w 40"/>
                <a:gd name="T13" fmla="*/ 38 h 63"/>
                <a:gd name="T14" fmla="*/ 32 w 40"/>
                <a:gd name="T15" fmla="*/ 42 h 63"/>
                <a:gd name="T16" fmla="*/ 19 w 40"/>
                <a:gd name="T17" fmla="*/ 57 h 63"/>
                <a:gd name="T18" fmla="*/ 4 w 40"/>
                <a:gd name="T19" fmla="*/ 53 h 63"/>
                <a:gd name="T20" fmla="*/ 3 w 40"/>
                <a:gd name="T21" fmla="*/ 60 h 63"/>
                <a:gd name="T22" fmla="*/ 18 w 40"/>
                <a:gd name="T23" fmla="*/ 63 h 63"/>
                <a:gd name="T24" fmla="*/ 40 w 40"/>
                <a:gd name="T25" fmla="*/ 42 h 63"/>
                <a:gd name="T26" fmla="*/ 40 w 40"/>
                <a:gd name="T27" fmla="*/ 1 h 63"/>
                <a:gd name="T28" fmla="*/ 33 w 40"/>
                <a:gd name="T29" fmla="*/ 1 h 63"/>
                <a:gd name="T30" fmla="*/ 33 w 40"/>
                <a:gd name="T31" fmla="*/ 8 h 63"/>
                <a:gd name="T32" fmla="*/ 20 w 40"/>
                <a:gd name="T33" fmla="*/ 38 h 63"/>
                <a:gd name="T34" fmla="*/ 8 w 40"/>
                <a:gd name="T35" fmla="*/ 23 h 63"/>
                <a:gd name="T36" fmla="*/ 20 w 40"/>
                <a:gd name="T37" fmla="*/ 7 h 63"/>
                <a:gd name="T38" fmla="*/ 32 w 40"/>
                <a:gd name="T39" fmla="*/ 23 h 63"/>
                <a:gd name="T40" fmla="*/ 20 w 40"/>
                <a:gd name="T41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33" y="8"/>
                  </a:moveTo>
                  <a:cubicBezTo>
                    <a:pt x="33" y="8"/>
                    <a:pt x="33" y="8"/>
                    <a:pt x="33" y="8"/>
                  </a:cubicBezTo>
                  <a:cubicBezTo>
                    <a:pt x="30" y="3"/>
                    <a:pt x="26" y="0"/>
                    <a:pt x="19" y="0"/>
                  </a:cubicBezTo>
                  <a:cubicBezTo>
                    <a:pt x="6" y="0"/>
                    <a:pt x="0" y="12"/>
                    <a:pt x="0" y="23"/>
                  </a:cubicBezTo>
                  <a:cubicBezTo>
                    <a:pt x="0" y="34"/>
                    <a:pt x="6" y="44"/>
                    <a:pt x="18" y="44"/>
                  </a:cubicBezTo>
                  <a:cubicBezTo>
                    <a:pt x="23" y="44"/>
                    <a:pt x="29" y="42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51"/>
                    <a:pt x="27" y="57"/>
                    <a:pt x="19" y="57"/>
                  </a:cubicBezTo>
                  <a:cubicBezTo>
                    <a:pt x="13" y="57"/>
                    <a:pt x="10" y="55"/>
                    <a:pt x="4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10" y="62"/>
                    <a:pt x="14" y="63"/>
                    <a:pt x="18" y="63"/>
                  </a:cubicBezTo>
                  <a:cubicBezTo>
                    <a:pt x="34" y="63"/>
                    <a:pt x="40" y="55"/>
                    <a:pt x="40" y="4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3" y="8"/>
                  </a:lnTo>
                  <a:close/>
                  <a:moveTo>
                    <a:pt x="20" y="38"/>
                  </a:moveTo>
                  <a:cubicBezTo>
                    <a:pt x="12" y="38"/>
                    <a:pt x="8" y="31"/>
                    <a:pt x="8" y="23"/>
                  </a:cubicBezTo>
                  <a:cubicBezTo>
                    <a:pt x="8" y="15"/>
                    <a:pt x="12" y="7"/>
                    <a:pt x="20" y="7"/>
                  </a:cubicBezTo>
                  <a:cubicBezTo>
                    <a:pt x="28" y="7"/>
                    <a:pt x="32" y="14"/>
                    <a:pt x="32" y="23"/>
                  </a:cubicBezTo>
                  <a:cubicBezTo>
                    <a:pt x="32" y="31"/>
                    <a:pt x="27" y="38"/>
                    <a:pt x="20" y="3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2">
              <a:extLst>
                <a:ext uri="{FF2B5EF4-FFF2-40B4-BE49-F238E27FC236}">
                  <a16:creationId xmlns:a16="http://schemas.microsoft.com/office/drawing/2014/main" id="{0E2B8B6A-963A-4C2F-BE96-21909E113F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0738" y="4910138"/>
              <a:ext cx="39688" cy="50800"/>
            </a:xfrm>
            <a:custGeom>
              <a:avLst/>
              <a:gdLst>
                <a:gd name="T0" fmla="*/ 36 w 36"/>
                <a:gd name="T1" fmla="*/ 18 h 45"/>
                <a:gd name="T2" fmla="*/ 19 w 36"/>
                <a:gd name="T3" fmla="*/ 0 h 45"/>
                <a:gd name="T4" fmla="*/ 4 w 36"/>
                <a:gd name="T5" fmla="*/ 4 h 45"/>
                <a:gd name="T6" fmla="*/ 5 w 36"/>
                <a:gd name="T7" fmla="*/ 11 h 45"/>
                <a:gd name="T8" fmla="*/ 17 w 36"/>
                <a:gd name="T9" fmla="*/ 7 h 45"/>
                <a:gd name="T10" fmla="*/ 28 w 36"/>
                <a:gd name="T11" fmla="*/ 18 h 45"/>
                <a:gd name="T12" fmla="*/ 20 w 36"/>
                <a:gd name="T13" fmla="*/ 18 h 45"/>
                <a:gd name="T14" fmla="*/ 0 w 36"/>
                <a:gd name="T15" fmla="*/ 32 h 45"/>
                <a:gd name="T16" fmla="*/ 15 w 36"/>
                <a:gd name="T17" fmla="*/ 45 h 45"/>
                <a:gd name="T18" fmla="*/ 29 w 36"/>
                <a:gd name="T19" fmla="*/ 39 h 45"/>
                <a:gd name="T20" fmla="*/ 29 w 36"/>
                <a:gd name="T21" fmla="*/ 39 h 45"/>
                <a:gd name="T22" fmla="*/ 29 w 36"/>
                <a:gd name="T23" fmla="*/ 44 h 45"/>
                <a:gd name="T24" fmla="*/ 36 w 36"/>
                <a:gd name="T25" fmla="*/ 44 h 45"/>
                <a:gd name="T26" fmla="*/ 36 w 36"/>
                <a:gd name="T27" fmla="*/ 36 h 45"/>
                <a:gd name="T28" fmla="*/ 36 w 36"/>
                <a:gd name="T29" fmla="*/ 18 h 45"/>
                <a:gd name="T30" fmla="*/ 28 w 36"/>
                <a:gd name="T31" fmla="*/ 28 h 45"/>
                <a:gd name="T32" fmla="*/ 16 w 36"/>
                <a:gd name="T33" fmla="*/ 39 h 45"/>
                <a:gd name="T34" fmla="*/ 8 w 36"/>
                <a:gd name="T35" fmla="*/ 32 h 45"/>
                <a:gd name="T36" fmla="*/ 23 w 36"/>
                <a:gd name="T37" fmla="*/ 24 h 45"/>
                <a:gd name="T38" fmla="*/ 28 w 36"/>
                <a:gd name="T39" fmla="*/ 24 h 45"/>
                <a:gd name="T40" fmla="*/ 28 w 36"/>
                <a:gd name="T41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45">
                  <a:moveTo>
                    <a:pt x="36" y="18"/>
                  </a:moveTo>
                  <a:cubicBezTo>
                    <a:pt x="36" y="6"/>
                    <a:pt x="31" y="0"/>
                    <a:pt x="19" y="0"/>
                  </a:cubicBezTo>
                  <a:cubicBezTo>
                    <a:pt x="13" y="0"/>
                    <a:pt x="8" y="2"/>
                    <a:pt x="4" y="4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13" y="7"/>
                    <a:pt x="17" y="7"/>
                  </a:cubicBezTo>
                  <a:cubicBezTo>
                    <a:pt x="25" y="7"/>
                    <a:pt x="28" y="11"/>
                    <a:pt x="28" y="18"/>
                  </a:cubicBezTo>
                  <a:cubicBezTo>
                    <a:pt x="25" y="18"/>
                    <a:pt x="23" y="18"/>
                    <a:pt x="20" y="18"/>
                  </a:cubicBezTo>
                  <a:cubicBezTo>
                    <a:pt x="11" y="18"/>
                    <a:pt x="0" y="21"/>
                    <a:pt x="0" y="32"/>
                  </a:cubicBezTo>
                  <a:cubicBezTo>
                    <a:pt x="0" y="41"/>
                    <a:pt x="6" y="45"/>
                    <a:pt x="15" y="45"/>
                  </a:cubicBezTo>
                  <a:cubicBezTo>
                    <a:pt x="23" y="45"/>
                    <a:pt x="27" y="41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1"/>
                    <a:pt x="36" y="36"/>
                  </a:cubicBezTo>
                  <a:lnTo>
                    <a:pt x="36" y="18"/>
                  </a:lnTo>
                  <a:close/>
                  <a:moveTo>
                    <a:pt x="28" y="28"/>
                  </a:moveTo>
                  <a:cubicBezTo>
                    <a:pt x="28" y="34"/>
                    <a:pt x="24" y="39"/>
                    <a:pt x="16" y="39"/>
                  </a:cubicBezTo>
                  <a:cubicBezTo>
                    <a:pt x="12" y="39"/>
                    <a:pt x="8" y="36"/>
                    <a:pt x="8" y="32"/>
                  </a:cubicBezTo>
                  <a:cubicBezTo>
                    <a:pt x="8" y="24"/>
                    <a:pt x="19" y="24"/>
                    <a:pt x="23" y="24"/>
                  </a:cubicBezTo>
                  <a:cubicBezTo>
                    <a:pt x="25" y="24"/>
                    <a:pt x="26" y="24"/>
                    <a:pt x="28" y="24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3">
              <a:extLst>
                <a:ext uri="{FF2B5EF4-FFF2-40B4-BE49-F238E27FC236}">
                  <a16:creationId xmlns:a16="http://schemas.microsoft.com/office/drawing/2014/main" id="{A278674B-808B-4648-84B7-4BB3B084BB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9776" y="4910138"/>
              <a:ext cx="26988" cy="49213"/>
            </a:xfrm>
            <a:custGeom>
              <a:avLst/>
              <a:gdLst>
                <a:gd name="T0" fmla="*/ 7 w 24"/>
                <a:gd name="T1" fmla="*/ 8 h 44"/>
                <a:gd name="T2" fmla="*/ 7 w 24"/>
                <a:gd name="T3" fmla="*/ 8 h 44"/>
                <a:gd name="T4" fmla="*/ 7 w 24"/>
                <a:gd name="T5" fmla="*/ 1 h 44"/>
                <a:gd name="T6" fmla="*/ 0 w 24"/>
                <a:gd name="T7" fmla="*/ 1 h 44"/>
                <a:gd name="T8" fmla="*/ 0 w 24"/>
                <a:gd name="T9" fmla="*/ 44 h 44"/>
                <a:gd name="T10" fmla="*/ 7 w 24"/>
                <a:gd name="T11" fmla="*/ 44 h 44"/>
                <a:gd name="T12" fmla="*/ 7 w 24"/>
                <a:gd name="T13" fmla="*/ 25 h 44"/>
                <a:gd name="T14" fmla="*/ 19 w 24"/>
                <a:gd name="T15" fmla="*/ 7 h 44"/>
                <a:gd name="T16" fmla="*/ 24 w 24"/>
                <a:gd name="T17" fmla="*/ 8 h 44"/>
                <a:gd name="T18" fmla="*/ 24 w 24"/>
                <a:gd name="T19" fmla="*/ 1 h 44"/>
                <a:gd name="T20" fmla="*/ 18 w 24"/>
                <a:gd name="T21" fmla="*/ 0 h 44"/>
                <a:gd name="T22" fmla="*/ 7 w 24"/>
                <a:gd name="T23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44"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12" y="7"/>
                    <a:pt x="19" y="7"/>
                  </a:cubicBezTo>
                  <a:cubicBezTo>
                    <a:pt x="20" y="7"/>
                    <a:pt x="22" y="8"/>
                    <a:pt x="24" y="8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1"/>
                    <a:pt x="21" y="0"/>
                    <a:pt x="18" y="0"/>
                  </a:cubicBezTo>
                  <a:cubicBezTo>
                    <a:pt x="14" y="0"/>
                    <a:pt x="9" y="4"/>
                    <a:pt x="7" y="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4">
              <a:extLst>
                <a:ext uri="{FF2B5EF4-FFF2-40B4-BE49-F238E27FC236}">
                  <a16:creationId xmlns:a16="http://schemas.microsoft.com/office/drawing/2014/main" id="{7822E18C-D4EC-4CE3-99EA-8ADE839F9A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5038" y="4910138"/>
              <a:ext cx="42863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1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5">
              <a:extLst>
                <a:ext uri="{FF2B5EF4-FFF2-40B4-BE49-F238E27FC236}">
                  <a16:creationId xmlns:a16="http://schemas.microsoft.com/office/drawing/2014/main" id="{780BA73C-8259-42FC-801B-A4E4AFBB1C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776" y="4899025"/>
              <a:ext cx="33338" cy="61913"/>
            </a:xfrm>
            <a:custGeom>
              <a:avLst/>
              <a:gdLst>
                <a:gd name="T0" fmla="*/ 18 w 30"/>
                <a:gd name="T1" fmla="*/ 42 h 56"/>
                <a:gd name="T2" fmla="*/ 18 w 30"/>
                <a:gd name="T3" fmla="*/ 19 h 56"/>
                <a:gd name="T4" fmla="*/ 29 w 30"/>
                <a:gd name="T5" fmla="*/ 19 h 56"/>
                <a:gd name="T6" fmla="*/ 29 w 30"/>
                <a:gd name="T7" fmla="*/ 12 h 56"/>
                <a:gd name="T8" fmla="*/ 18 w 30"/>
                <a:gd name="T9" fmla="*/ 12 h 56"/>
                <a:gd name="T10" fmla="*/ 18 w 30"/>
                <a:gd name="T11" fmla="*/ 0 h 56"/>
                <a:gd name="T12" fmla="*/ 10 w 30"/>
                <a:gd name="T13" fmla="*/ 3 h 56"/>
                <a:gd name="T14" fmla="*/ 10 w 30"/>
                <a:gd name="T15" fmla="*/ 12 h 56"/>
                <a:gd name="T16" fmla="*/ 0 w 30"/>
                <a:gd name="T17" fmla="*/ 12 h 56"/>
                <a:gd name="T18" fmla="*/ 0 w 30"/>
                <a:gd name="T19" fmla="*/ 19 h 56"/>
                <a:gd name="T20" fmla="*/ 10 w 30"/>
                <a:gd name="T21" fmla="*/ 19 h 56"/>
                <a:gd name="T22" fmla="*/ 10 w 30"/>
                <a:gd name="T23" fmla="*/ 44 h 56"/>
                <a:gd name="T24" fmla="*/ 23 w 30"/>
                <a:gd name="T25" fmla="*/ 56 h 56"/>
                <a:gd name="T26" fmla="*/ 30 w 30"/>
                <a:gd name="T27" fmla="*/ 55 h 56"/>
                <a:gd name="T28" fmla="*/ 30 w 30"/>
                <a:gd name="T29" fmla="*/ 48 h 56"/>
                <a:gd name="T30" fmla="*/ 24 w 30"/>
                <a:gd name="T31" fmla="*/ 50 h 56"/>
                <a:gd name="T32" fmla="*/ 18 w 30"/>
                <a:gd name="T33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56">
                  <a:moveTo>
                    <a:pt x="18" y="42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52"/>
                    <a:pt x="15" y="56"/>
                    <a:pt x="23" y="56"/>
                  </a:cubicBezTo>
                  <a:cubicBezTo>
                    <a:pt x="25" y="56"/>
                    <a:pt x="28" y="56"/>
                    <a:pt x="30" y="55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8" y="49"/>
                    <a:pt x="27" y="50"/>
                    <a:pt x="24" y="50"/>
                  </a:cubicBezTo>
                  <a:cubicBezTo>
                    <a:pt x="21" y="50"/>
                    <a:pt x="18" y="47"/>
                    <a:pt x="18" y="4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6">
              <a:extLst>
                <a:ext uri="{FF2B5EF4-FFF2-40B4-BE49-F238E27FC236}">
                  <a16:creationId xmlns:a16="http://schemas.microsoft.com/office/drawing/2014/main" id="{1A56B45F-4BF7-44CD-96EF-AF7577C35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1763" y="4910138"/>
              <a:ext cx="41275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8 w 38"/>
                <a:gd name="T5" fmla="*/ 8 h 44"/>
                <a:gd name="T6" fmla="*/ 8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8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Rectangle 17">
              <a:extLst>
                <a:ext uri="{FF2B5EF4-FFF2-40B4-BE49-F238E27FC236}">
                  <a16:creationId xmlns:a16="http://schemas.microsoft.com/office/drawing/2014/main" id="{615D20D1-87FE-4B6B-AE0B-8F07C7756D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8413" y="4911725"/>
              <a:ext cx="7938" cy="47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8">
              <a:extLst>
                <a:ext uri="{FF2B5EF4-FFF2-40B4-BE49-F238E27FC236}">
                  <a16:creationId xmlns:a16="http://schemas.microsoft.com/office/drawing/2014/main" id="{FBAD3005-8DD5-4380-8AE2-109B0F8B3C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89051" y="4892675"/>
              <a:ext cx="46038" cy="68263"/>
            </a:xfrm>
            <a:custGeom>
              <a:avLst/>
              <a:gdLst>
                <a:gd name="T0" fmla="*/ 33 w 41"/>
                <a:gd name="T1" fmla="*/ 24 h 62"/>
                <a:gd name="T2" fmla="*/ 32 w 41"/>
                <a:gd name="T3" fmla="*/ 24 h 62"/>
                <a:gd name="T4" fmla="*/ 18 w 41"/>
                <a:gd name="T5" fmla="*/ 17 h 62"/>
                <a:gd name="T6" fmla="*/ 0 w 41"/>
                <a:gd name="T7" fmla="*/ 39 h 62"/>
                <a:gd name="T8" fmla="*/ 18 w 41"/>
                <a:gd name="T9" fmla="*/ 62 h 62"/>
                <a:gd name="T10" fmla="*/ 33 w 41"/>
                <a:gd name="T11" fmla="*/ 55 h 62"/>
                <a:gd name="T12" fmla="*/ 33 w 41"/>
                <a:gd name="T13" fmla="*/ 55 h 62"/>
                <a:gd name="T14" fmla="*/ 33 w 41"/>
                <a:gd name="T15" fmla="*/ 61 h 62"/>
                <a:gd name="T16" fmla="*/ 41 w 41"/>
                <a:gd name="T17" fmla="*/ 61 h 62"/>
                <a:gd name="T18" fmla="*/ 41 w 41"/>
                <a:gd name="T19" fmla="*/ 0 h 62"/>
                <a:gd name="T20" fmla="*/ 33 w 41"/>
                <a:gd name="T21" fmla="*/ 0 h 62"/>
                <a:gd name="T22" fmla="*/ 33 w 41"/>
                <a:gd name="T23" fmla="*/ 24 h 62"/>
                <a:gd name="T24" fmla="*/ 20 w 41"/>
                <a:gd name="T25" fmla="*/ 56 h 62"/>
                <a:gd name="T26" fmla="*/ 8 w 41"/>
                <a:gd name="T27" fmla="*/ 40 h 62"/>
                <a:gd name="T28" fmla="*/ 20 w 41"/>
                <a:gd name="T29" fmla="*/ 24 h 62"/>
                <a:gd name="T30" fmla="*/ 33 w 41"/>
                <a:gd name="T31" fmla="*/ 40 h 62"/>
                <a:gd name="T32" fmla="*/ 20 w 41"/>
                <a:gd name="T33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62">
                  <a:moveTo>
                    <a:pt x="33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0" y="20"/>
                    <a:pt x="26" y="17"/>
                    <a:pt x="18" y="17"/>
                  </a:cubicBezTo>
                  <a:cubicBezTo>
                    <a:pt x="6" y="17"/>
                    <a:pt x="0" y="28"/>
                    <a:pt x="0" y="39"/>
                  </a:cubicBezTo>
                  <a:cubicBezTo>
                    <a:pt x="0" y="51"/>
                    <a:pt x="5" y="62"/>
                    <a:pt x="18" y="62"/>
                  </a:cubicBezTo>
                  <a:cubicBezTo>
                    <a:pt x="26" y="62"/>
                    <a:pt x="31" y="58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4"/>
                  </a:lnTo>
                  <a:close/>
                  <a:moveTo>
                    <a:pt x="20" y="56"/>
                  </a:moveTo>
                  <a:cubicBezTo>
                    <a:pt x="12" y="56"/>
                    <a:pt x="8" y="46"/>
                    <a:pt x="8" y="40"/>
                  </a:cubicBezTo>
                  <a:cubicBezTo>
                    <a:pt x="8" y="32"/>
                    <a:pt x="11" y="24"/>
                    <a:pt x="20" y="24"/>
                  </a:cubicBezTo>
                  <a:cubicBezTo>
                    <a:pt x="29" y="24"/>
                    <a:pt x="33" y="32"/>
                    <a:pt x="33" y="40"/>
                  </a:cubicBezTo>
                  <a:cubicBezTo>
                    <a:pt x="33" y="47"/>
                    <a:pt x="29" y="56"/>
                    <a:pt x="20" y="5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9">
              <a:extLst>
                <a:ext uri="{FF2B5EF4-FFF2-40B4-BE49-F238E27FC236}">
                  <a16:creationId xmlns:a16="http://schemas.microsoft.com/office/drawing/2014/main" id="{9526F6C5-3112-48F3-AC21-F1364DD752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5551" y="4887913"/>
              <a:ext cx="33338" cy="71438"/>
            </a:xfrm>
            <a:custGeom>
              <a:avLst/>
              <a:gdLst>
                <a:gd name="T0" fmla="*/ 10 w 30"/>
                <a:gd name="T1" fmla="*/ 18 h 64"/>
                <a:gd name="T2" fmla="*/ 10 w 30"/>
                <a:gd name="T3" fmla="*/ 21 h 64"/>
                <a:gd name="T4" fmla="*/ 0 w 30"/>
                <a:gd name="T5" fmla="*/ 21 h 64"/>
                <a:gd name="T6" fmla="*/ 0 w 30"/>
                <a:gd name="T7" fmla="*/ 28 h 64"/>
                <a:gd name="T8" fmla="*/ 10 w 30"/>
                <a:gd name="T9" fmla="*/ 28 h 64"/>
                <a:gd name="T10" fmla="*/ 10 w 30"/>
                <a:gd name="T11" fmla="*/ 64 h 64"/>
                <a:gd name="T12" fmla="*/ 18 w 30"/>
                <a:gd name="T13" fmla="*/ 64 h 64"/>
                <a:gd name="T14" fmla="*/ 18 w 30"/>
                <a:gd name="T15" fmla="*/ 28 h 64"/>
                <a:gd name="T16" fmla="*/ 29 w 30"/>
                <a:gd name="T17" fmla="*/ 28 h 64"/>
                <a:gd name="T18" fmla="*/ 29 w 30"/>
                <a:gd name="T19" fmla="*/ 21 h 64"/>
                <a:gd name="T20" fmla="*/ 18 w 30"/>
                <a:gd name="T21" fmla="*/ 21 h 64"/>
                <a:gd name="T22" fmla="*/ 18 w 30"/>
                <a:gd name="T23" fmla="*/ 17 h 64"/>
                <a:gd name="T24" fmla="*/ 26 w 30"/>
                <a:gd name="T25" fmla="*/ 7 h 64"/>
                <a:gd name="T26" fmla="*/ 29 w 30"/>
                <a:gd name="T27" fmla="*/ 7 h 64"/>
                <a:gd name="T28" fmla="*/ 30 w 30"/>
                <a:gd name="T29" fmla="*/ 1 h 64"/>
                <a:gd name="T30" fmla="*/ 24 w 30"/>
                <a:gd name="T31" fmla="*/ 0 h 64"/>
                <a:gd name="T32" fmla="*/ 10 w 30"/>
                <a:gd name="T33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64">
                  <a:moveTo>
                    <a:pt x="10" y="18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1"/>
                    <a:pt x="19" y="7"/>
                    <a:pt x="26" y="7"/>
                  </a:cubicBezTo>
                  <a:cubicBezTo>
                    <a:pt x="27" y="7"/>
                    <a:pt x="28" y="7"/>
                    <a:pt x="29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6" y="0"/>
                    <a:pt x="24" y="0"/>
                  </a:cubicBezTo>
                  <a:cubicBezTo>
                    <a:pt x="13" y="0"/>
                    <a:pt x="10" y="7"/>
                    <a:pt x="10" y="1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0">
              <a:extLst>
                <a:ext uri="{FF2B5EF4-FFF2-40B4-BE49-F238E27FC236}">
                  <a16:creationId xmlns:a16="http://schemas.microsoft.com/office/drawing/2014/main" id="{683F297C-46D4-439E-9A06-35AD9B837C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338" y="4910138"/>
              <a:ext cx="42863" cy="49213"/>
            </a:xfrm>
            <a:custGeom>
              <a:avLst/>
              <a:gdLst>
                <a:gd name="T0" fmla="*/ 22 w 38"/>
                <a:gd name="T1" fmla="*/ 0 h 44"/>
                <a:gd name="T2" fmla="*/ 8 w 38"/>
                <a:gd name="T3" fmla="*/ 8 h 44"/>
                <a:gd name="T4" fmla="*/ 7 w 38"/>
                <a:gd name="T5" fmla="*/ 8 h 44"/>
                <a:gd name="T6" fmla="*/ 7 w 38"/>
                <a:gd name="T7" fmla="*/ 1 h 44"/>
                <a:gd name="T8" fmla="*/ 0 w 38"/>
                <a:gd name="T9" fmla="*/ 1 h 44"/>
                <a:gd name="T10" fmla="*/ 0 w 38"/>
                <a:gd name="T11" fmla="*/ 44 h 44"/>
                <a:gd name="T12" fmla="*/ 8 w 38"/>
                <a:gd name="T13" fmla="*/ 44 h 44"/>
                <a:gd name="T14" fmla="*/ 8 w 38"/>
                <a:gd name="T15" fmla="*/ 24 h 44"/>
                <a:gd name="T16" fmla="*/ 21 w 38"/>
                <a:gd name="T17" fmla="*/ 7 h 44"/>
                <a:gd name="T18" fmla="*/ 30 w 38"/>
                <a:gd name="T19" fmla="*/ 22 h 44"/>
                <a:gd name="T20" fmla="*/ 30 w 38"/>
                <a:gd name="T21" fmla="*/ 44 h 44"/>
                <a:gd name="T22" fmla="*/ 38 w 38"/>
                <a:gd name="T23" fmla="*/ 44 h 44"/>
                <a:gd name="T24" fmla="*/ 38 w 38"/>
                <a:gd name="T25" fmla="*/ 19 h 44"/>
                <a:gd name="T26" fmla="*/ 22 w 3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4">
                  <a:moveTo>
                    <a:pt x="22" y="0"/>
                  </a:moveTo>
                  <a:cubicBezTo>
                    <a:pt x="16" y="0"/>
                    <a:pt x="10" y="3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4"/>
                    <a:pt x="12" y="7"/>
                    <a:pt x="21" y="7"/>
                  </a:cubicBezTo>
                  <a:cubicBezTo>
                    <a:pt x="27" y="7"/>
                    <a:pt x="30" y="12"/>
                    <a:pt x="30" y="2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7"/>
                    <a:pt x="33" y="0"/>
                    <a:pt x="2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1">
              <a:extLst>
                <a:ext uri="{FF2B5EF4-FFF2-40B4-BE49-F238E27FC236}">
                  <a16:creationId xmlns:a16="http://schemas.microsoft.com/office/drawing/2014/main" id="{13E33E69-FB75-4322-BD13-2CD250676F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97013" y="4910138"/>
              <a:ext cx="41275" cy="50800"/>
            </a:xfrm>
            <a:custGeom>
              <a:avLst/>
              <a:gdLst>
                <a:gd name="T0" fmla="*/ 8 w 38"/>
                <a:gd name="T1" fmla="*/ 25 h 45"/>
                <a:gd name="T2" fmla="*/ 38 w 38"/>
                <a:gd name="T3" fmla="*/ 25 h 45"/>
                <a:gd name="T4" fmla="*/ 20 w 38"/>
                <a:gd name="T5" fmla="*/ 0 h 45"/>
                <a:gd name="T6" fmla="*/ 0 w 38"/>
                <a:gd name="T7" fmla="*/ 22 h 45"/>
                <a:gd name="T8" fmla="*/ 22 w 38"/>
                <a:gd name="T9" fmla="*/ 45 h 45"/>
                <a:gd name="T10" fmla="*/ 35 w 38"/>
                <a:gd name="T11" fmla="*/ 43 h 45"/>
                <a:gd name="T12" fmla="*/ 35 w 38"/>
                <a:gd name="T13" fmla="*/ 35 h 45"/>
                <a:gd name="T14" fmla="*/ 22 w 38"/>
                <a:gd name="T15" fmla="*/ 39 h 45"/>
                <a:gd name="T16" fmla="*/ 8 w 38"/>
                <a:gd name="T17" fmla="*/ 25 h 45"/>
                <a:gd name="T18" fmla="*/ 19 w 38"/>
                <a:gd name="T19" fmla="*/ 7 h 45"/>
                <a:gd name="T20" fmla="*/ 30 w 38"/>
                <a:gd name="T21" fmla="*/ 19 h 45"/>
                <a:gd name="T22" fmla="*/ 8 w 38"/>
                <a:gd name="T23" fmla="*/ 19 h 45"/>
                <a:gd name="T24" fmla="*/ 19 w 38"/>
                <a:gd name="T25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45">
                  <a:moveTo>
                    <a:pt x="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11"/>
                    <a:pt x="34" y="0"/>
                    <a:pt x="20" y="0"/>
                  </a:cubicBez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6" y="45"/>
                    <a:pt x="22" y="45"/>
                  </a:cubicBezTo>
                  <a:cubicBezTo>
                    <a:pt x="29" y="45"/>
                    <a:pt x="32" y="44"/>
                    <a:pt x="35" y="4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3" y="36"/>
                    <a:pt x="27" y="39"/>
                    <a:pt x="22" y="39"/>
                  </a:cubicBezTo>
                  <a:cubicBezTo>
                    <a:pt x="15" y="39"/>
                    <a:pt x="8" y="33"/>
                    <a:pt x="8" y="25"/>
                  </a:cubicBezTo>
                  <a:moveTo>
                    <a:pt x="19" y="7"/>
                  </a:moveTo>
                  <a:cubicBezTo>
                    <a:pt x="26" y="7"/>
                    <a:pt x="30" y="12"/>
                    <a:pt x="30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3"/>
                    <a:pt x="12" y="7"/>
                    <a:pt x="19" y="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2">
              <a:extLst>
                <a:ext uri="{FF2B5EF4-FFF2-40B4-BE49-F238E27FC236}">
                  <a16:creationId xmlns:a16="http://schemas.microsoft.com/office/drawing/2014/main" id="{78C682F2-0866-4197-BBCD-EC3AEE3BD9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54151" y="4910138"/>
              <a:ext cx="34925" cy="50800"/>
            </a:xfrm>
            <a:custGeom>
              <a:avLst/>
              <a:gdLst>
                <a:gd name="T0" fmla="*/ 22 w 31"/>
                <a:gd name="T1" fmla="*/ 39 h 45"/>
                <a:gd name="T2" fmla="*/ 8 w 31"/>
                <a:gd name="T3" fmla="*/ 23 h 45"/>
                <a:gd name="T4" fmla="*/ 22 w 31"/>
                <a:gd name="T5" fmla="*/ 7 h 45"/>
                <a:gd name="T6" fmla="*/ 30 w 31"/>
                <a:gd name="T7" fmla="*/ 9 h 45"/>
                <a:gd name="T8" fmla="*/ 31 w 31"/>
                <a:gd name="T9" fmla="*/ 2 h 45"/>
                <a:gd name="T10" fmla="*/ 22 w 31"/>
                <a:gd name="T11" fmla="*/ 0 h 45"/>
                <a:gd name="T12" fmla="*/ 0 w 31"/>
                <a:gd name="T13" fmla="*/ 23 h 45"/>
                <a:gd name="T14" fmla="*/ 22 w 31"/>
                <a:gd name="T15" fmla="*/ 45 h 45"/>
                <a:gd name="T16" fmla="*/ 31 w 31"/>
                <a:gd name="T17" fmla="*/ 44 h 45"/>
                <a:gd name="T18" fmla="*/ 31 w 31"/>
                <a:gd name="T19" fmla="*/ 36 h 45"/>
                <a:gd name="T20" fmla="*/ 22 w 31"/>
                <a:gd name="T21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2" y="39"/>
                  </a:moveTo>
                  <a:cubicBezTo>
                    <a:pt x="12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24" y="7"/>
                    <a:pt x="27" y="7"/>
                    <a:pt x="30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1"/>
                    <a:pt x="25" y="0"/>
                    <a:pt x="22" y="0"/>
                  </a:cubicBezTo>
                  <a:cubicBezTo>
                    <a:pt x="8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24" y="45"/>
                    <a:pt x="28" y="45"/>
                    <a:pt x="31" y="44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8" y="38"/>
                    <a:pt x="25" y="39"/>
                    <a:pt x="22" y="3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3">
              <a:extLst>
                <a:ext uri="{FF2B5EF4-FFF2-40B4-BE49-F238E27FC236}">
                  <a16:creationId xmlns:a16="http://schemas.microsoft.com/office/drawing/2014/main" id="{3D0C2794-450F-415B-BB1C-EEB4B78691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46201" y="4910138"/>
              <a:ext cx="42863" cy="50800"/>
            </a:xfrm>
            <a:custGeom>
              <a:avLst/>
              <a:gdLst>
                <a:gd name="T0" fmla="*/ 20 w 39"/>
                <a:gd name="T1" fmla="*/ 0 h 45"/>
                <a:gd name="T2" fmla="*/ 0 w 39"/>
                <a:gd name="T3" fmla="*/ 22 h 45"/>
                <a:gd name="T4" fmla="*/ 23 w 39"/>
                <a:gd name="T5" fmla="*/ 45 h 45"/>
                <a:gd name="T6" fmla="*/ 36 w 39"/>
                <a:gd name="T7" fmla="*/ 43 h 45"/>
                <a:gd name="T8" fmla="*/ 36 w 39"/>
                <a:gd name="T9" fmla="*/ 35 h 45"/>
                <a:gd name="T10" fmla="*/ 23 w 39"/>
                <a:gd name="T11" fmla="*/ 39 h 45"/>
                <a:gd name="T12" fmla="*/ 9 w 39"/>
                <a:gd name="T13" fmla="*/ 25 h 45"/>
                <a:gd name="T14" fmla="*/ 39 w 39"/>
                <a:gd name="T15" fmla="*/ 25 h 45"/>
                <a:gd name="T16" fmla="*/ 20 w 39"/>
                <a:gd name="T17" fmla="*/ 0 h 45"/>
                <a:gd name="T18" fmla="*/ 9 w 39"/>
                <a:gd name="T19" fmla="*/ 19 h 45"/>
                <a:gd name="T20" fmla="*/ 20 w 39"/>
                <a:gd name="T21" fmla="*/ 7 h 45"/>
                <a:gd name="T22" fmla="*/ 31 w 39"/>
                <a:gd name="T23" fmla="*/ 19 h 45"/>
                <a:gd name="T24" fmla="*/ 9 w 39"/>
                <a:gd name="T25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5">
                  <a:moveTo>
                    <a:pt x="20" y="0"/>
                  </a:moveTo>
                  <a:cubicBezTo>
                    <a:pt x="8" y="0"/>
                    <a:pt x="0" y="9"/>
                    <a:pt x="0" y="22"/>
                  </a:cubicBezTo>
                  <a:cubicBezTo>
                    <a:pt x="0" y="36"/>
                    <a:pt x="7" y="45"/>
                    <a:pt x="23" y="45"/>
                  </a:cubicBezTo>
                  <a:cubicBezTo>
                    <a:pt x="30" y="45"/>
                    <a:pt x="33" y="44"/>
                    <a:pt x="36" y="4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4" y="36"/>
                    <a:pt x="28" y="39"/>
                    <a:pt x="23" y="39"/>
                  </a:cubicBezTo>
                  <a:cubicBezTo>
                    <a:pt x="15" y="39"/>
                    <a:pt x="9" y="33"/>
                    <a:pt x="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11"/>
                    <a:pt x="35" y="0"/>
                    <a:pt x="20" y="0"/>
                  </a:cubicBezTo>
                  <a:moveTo>
                    <a:pt x="9" y="19"/>
                  </a:moveTo>
                  <a:cubicBezTo>
                    <a:pt x="9" y="13"/>
                    <a:pt x="13" y="7"/>
                    <a:pt x="20" y="7"/>
                  </a:cubicBezTo>
                  <a:cubicBezTo>
                    <a:pt x="27" y="7"/>
                    <a:pt x="31" y="12"/>
                    <a:pt x="31" y="19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">
              <a:extLst>
                <a:ext uri="{FF2B5EF4-FFF2-40B4-BE49-F238E27FC236}">
                  <a16:creationId xmlns:a16="http://schemas.microsoft.com/office/drawing/2014/main" id="{0ADC7665-832F-438C-80B9-3E1BD516B1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3626" y="4894263"/>
              <a:ext cx="47625" cy="66675"/>
            </a:xfrm>
            <a:custGeom>
              <a:avLst/>
              <a:gdLst>
                <a:gd name="T0" fmla="*/ 31 w 44"/>
                <a:gd name="T1" fmla="*/ 53 h 60"/>
                <a:gd name="T2" fmla="*/ 8 w 44"/>
                <a:gd name="T3" fmla="*/ 30 h 60"/>
                <a:gd name="T4" fmla="*/ 31 w 44"/>
                <a:gd name="T5" fmla="*/ 7 h 60"/>
                <a:gd name="T6" fmla="*/ 43 w 44"/>
                <a:gd name="T7" fmla="*/ 10 h 60"/>
                <a:gd name="T8" fmla="*/ 44 w 44"/>
                <a:gd name="T9" fmla="*/ 2 h 60"/>
                <a:gd name="T10" fmla="*/ 31 w 44"/>
                <a:gd name="T11" fmla="*/ 0 h 60"/>
                <a:gd name="T12" fmla="*/ 0 w 44"/>
                <a:gd name="T13" fmla="*/ 30 h 60"/>
                <a:gd name="T14" fmla="*/ 30 w 44"/>
                <a:gd name="T15" fmla="*/ 60 h 60"/>
                <a:gd name="T16" fmla="*/ 44 w 44"/>
                <a:gd name="T17" fmla="*/ 58 h 60"/>
                <a:gd name="T18" fmla="*/ 43 w 44"/>
                <a:gd name="T19" fmla="*/ 50 h 60"/>
                <a:gd name="T20" fmla="*/ 31 w 44"/>
                <a:gd name="T21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31" y="53"/>
                  </a:moveTo>
                  <a:cubicBezTo>
                    <a:pt x="18" y="53"/>
                    <a:pt x="8" y="44"/>
                    <a:pt x="8" y="30"/>
                  </a:cubicBezTo>
                  <a:cubicBezTo>
                    <a:pt x="8" y="17"/>
                    <a:pt x="17" y="7"/>
                    <a:pt x="31" y="7"/>
                  </a:cubicBezTo>
                  <a:cubicBezTo>
                    <a:pt x="35" y="7"/>
                    <a:pt x="39" y="8"/>
                    <a:pt x="43" y="1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39" y="0"/>
                    <a:pt x="35" y="0"/>
                    <a:pt x="31" y="0"/>
                  </a:cubicBezTo>
                  <a:cubicBezTo>
                    <a:pt x="13" y="0"/>
                    <a:pt x="0" y="12"/>
                    <a:pt x="0" y="30"/>
                  </a:cubicBezTo>
                  <a:cubicBezTo>
                    <a:pt x="0" y="48"/>
                    <a:pt x="12" y="60"/>
                    <a:pt x="30" y="60"/>
                  </a:cubicBezTo>
                  <a:cubicBezTo>
                    <a:pt x="34" y="60"/>
                    <a:pt x="39" y="60"/>
                    <a:pt x="44" y="5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52"/>
                    <a:pt x="35" y="53"/>
                    <a:pt x="31" y="5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5">
              <a:extLst>
                <a:ext uri="{FF2B5EF4-FFF2-40B4-BE49-F238E27FC236}">
                  <a16:creationId xmlns:a16="http://schemas.microsoft.com/office/drawing/2014/main" id="{E110C792-4DBE-4A62-9031-4DCD54F5EB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7601" y="4910138"/>
              <a:ext cx="49213" cy="50800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9 h 45"/>
                <a:gd name="T12" fmla="*/ 8 w 44"/>
                <a:gd name="T13" fmla="*/ 23 h 45"/>
                <a:gd name="T14" fmla="*/ 22 w 44"/>
                <a:gd name="T15" fmla="*/ 7 h 45"/>
                <a:gd name="T16" fmla="*/ 35 w 44"/>
                <a:gd name="T17" fmla="*/ 23 h 45"/>
                <a:gd name="T18" fmla="*/ 22 w 44"/>
                <a:gd name="T19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9" y="0"/>
                    <a:pt x="0" y="10"/>
                    <a:pt x="0" y="23"/>
                  </a:cubicBezTo>
                  <a:cubicBezTo>
                    <a:pt x="0" y="35"/>
                    <a:pt x="9" y="45"/>
                    <a:pt x="22" y="45"/>
                  </a:cubicBezTo>
                  <a:cubicBezTo>
                    <a:pt x="35" y="45"/>
                    <a:pt x="44" y="35"/>
                    <a:pt x="44" y="23"/>
                  </a:cubicBezTo>
                  <a:cubicBezTo>
                    <a:pt x="44" y="10"/>
                    <a:pt x="35" y="0"/>
                    <a:pt x="22" y="0"/>
                  </a:cubicBezTo>
                  <a:moveTo>
                    <a:pt x="22" y="39"/>
                  </a:moveTo>
                  <a:cubicBezTo>
                    <a:pt x="13" y="39"/>
                    <a:pt x="8" y="31"/>
                    <a:pt x="8" y="23"/>
                  </a:cubicBezTo>
                  <a:cubicBezTo>
                    <a:pt x="8" y="15"/>
                    <a:pt x="13" y="7"/>
                    <a:pt x="22" y="7"/>
                  </a:cubicBezTo>
                  <a:cubicBezTo>
                    <a:pt x="30" y="7"/>
                    <a:pt x="35" y="15"/>
                    <a:pt x="35" y="23"/>
                  </a:cubicBezTo>
                  <a:cubicBezTo>
                    <a:pt x="35" y="31"/>
                    <a:pt x="31" y="39"/>
                    <a:pt x="22" y="3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6">
              <a:extLst>
                <a:ext uri="{FF2B5EF4-FFF2-40B4-BE49-F238E27FC236}">
                  <a16:creationId xmlns:a16="http://schemas.microsoft.com/office/drawing/2014/main" id="{55AD1E08-8429-4CA7-A032-D211C088AC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49388" y="4806950"/>
              <a:ext cx="46038" cy="53975"/>
            </a:xfrm>
            <a:custGeom>
              <a:avLst/>
              <a:gdLst>
                <a:gd name="T0" fmla="*/ 26 w 42"/>
                <a:gd name="T1" fmla="*/ 0 h 48"/>
                <a:gd name="T2" fmla="*/ 11 w 42"/>
                <a:gd name="T3" fmla="*/ 8 h 48"/>
                <a:gd name="T4" fmla="*/ 11 w 42"/>
                <a:gd name="T5" fmla="*/ 8 h 48"/>
                <a:gd name="T6" fmla="*/ 11 w 42"/>
                <a:gd name="T7" fmla="*/ 1 h 48"/>
                <a:gd name="T8" fmla="*/ 0 w 42"/>
                <a:gd name="T9" fmla="*/ 1 h 48"/>
                <a:gd name="T10" fmla="*/ 0 w 42"/>
                <a:gd name="T11" fmla="*/ 48 h 48"/>
                <a:gd name="T12" fmla="*/ 12 w 42"/>
                <a:gd name="T13" fmla="*/ 48 h 48"/>
                <a:gd name="T14" fmla="*/ 12 w 42"/>
                <a:gd name="T15" fmla="*/ 25 h 48"/>
                <a:gd name="T16" fmla="*/ 22 w 42"/>
                <a:gd name="T17" fmla="*/ 10 h 48"/>
                <a:gd name="T18" fmla="*/ 30 w 42"/>
                <a:gd name="T19" fmla="*/ 23 h 48"/>
                <a:gd name="T20" fmla="*/ 30 w 42"/>
                <a:gd name="T21" fmla="*/ 48 h 48"/>
                <a:gd name="T22" fmla="*/ 42 w 42"/>
                <a:gd name="T23" fmla="*/ 48 h 48"/>
                <a:gd name="T24" fmla="*/ 42 w 42"/>
                <a:gd name="T25" fmla="*/ 18 h 48"/>
                <a:gd name="T26" fmla="*/ 26 w 42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48">
                  <a:moveTo>
                    <a:pt x="26" y="0"/>
                  </a:moveTo>
                  <a:cubicBezTo>
                    <a:pt x="20" y="0"/>
                    <a:pt x="15" y="2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19"/>
                    <a:pt x="13" y="10"/>
                    <a:pt x="22" y="10"/>
                  </a:cubicBezTo>
                  <a:cubicBezTo>
                    <a:pt x="30" y="10"/>
                    <a:pt x="30" y="17"/>
                    <a:pt x="30" y="23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8"/>
                    <a:pt x="37" y="0"/>
                    <a:pt x="2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7">
              <a:extLst>
                <a:ext uri="{FF2B5EF4-FFF2-40B4-BE49-F238E27FC236}">
                  <a16:creationId xmlns:a16="http://schemas.microsoft.com/office/drawing/2014/main" id="{AC8DFE2A-483D-4306-B847-3F260FB5F9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7876" y="4806950"/>
              <a:ext cx="46038" cy="55563"/>
            </a:xfrm>
            <a:custGeom>
              <a:avLst/>
              <a:gdLst>
                <a:gd name="T0" fmla="*/ 24 w 43"/>
                <a:gd name="T1" fmla="*/ 49 h 49"/>
                <a:gd name="T2" fmla="*/ 40 w 43"/>
                <a:gd name="T3" fmla="*/ 45 h 49"/>
                <a:gd name="T4" fmla="*/ 40 w 43"/>
                <a:gd name="T5" fmla="*/ 35 h 49"/>
                <a:gd name="T6" fmla="*/ 25 w 43"/>
                <a:gd name="T7" fmla="*/ 40 h 49"/>
                <a:gd name="T8" fmla="*/ 11 w 43"/>
                <a:gd name="T9" fmla="*/ 28 h 49"/>
                <a:gd name="T10" fmla="*/ 43 w 43"/>
                <a:gd name="T11" fmla="*/ 28 h 49"/>
                <a:gd name="T12" fmla="*/ 21 w 43"/>
                <a:gd name="T13" fmla="*/ 0 h 49"/>
                <a:gd name="T14" fmla="*/ 0 w 43"/>
                <a:gd name="T15" fmla="*/ 25 h 49"/>
                <a:gd name="T16" fmla="*/ 24 w 43"/>
                <a:gd name="T17" fmla="*/ 49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4" y="49"/>
                  </a:move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moveTo>
                    <a:pt x="22" y="9"/>
                  </a:moveTo>
                  <a:cubicBezTo>
                    <a:pt x="29" y="9"/>
                    <a:pt x="31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8">
              <a:extLst>
                <a:ext uri="{FF2B5EF4-FFF2-40B4-BE49-F238E27FC236}">
                  <a16:creationId xmlns:a16="http://schemas.microsoft.com/office/drawing/2014/main" id="{26E8C19E-37C6-46E8-8FD4-B86469195D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0651" y="4806950"/>
              <a:ext cx="47625" cy="55563"/>
            </a:xfrm>
            <a:custGeom>
              <a:avLst/>
              <a:gdLst>
                <a:gd name="T0" fmla="*/ 40 w 43"/>
                <a:gd name="T1" fmla="*/ 45 h 49"/>
                <a:gd name="T2" fmla="*/ 40 w 43"/>
                <a:gd name="T3" fmla="*/ 35 h 49"/>
                <a:gd name="T4" fmla="*/ 25 w 43"/>
                <a:gd name="T5" fmla="*/ 40 h 49"/>
                <a:gd name="T6" fmla="*/ 11 w 43"/>
                <a:gd name="T7" fmla="*/ 28 h 49"/>
                <a:gd name="T8" fmla="*/ 43 w 43"/>
                <a:gd name="T9" fmla="*/ 28 h 49"/>
                <a:gd name="T10" fmla="*/ 21 w 43"/>
                <a:gd name="T11" fmla="*/ 0 h 49"/>
                <a:gd name="T12" fmla="*/ 0 w 43"/>
                <a:gd name="T13" fmla="*/ 25 h 49"/>
                <a:gd name="T14" fmla="*/ 24 w 43"/>
                <a:gd name="T15" fmla="*/ 49 h 49"/>
                <a:gd name="T16" fmla="*/ 40 w 43"/>
                <a:gd name="T17" fmla="*/ 45 h 49"/>
                <a:gd name="T18" fmla="*/ 22 w 43"/>
                <a:gd name="T19" fmla="*/ 9 h 49"/>
                <a:gd name="T20" fmla="*/ 32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40" y="4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5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moveTo>
                    <a:pt x="22" y="9"/>
                  </a:moveTo>
                  <a:cubicBezTo>
                    <a:pt x="29" y="9"/>
                    <a:pt x="32" y="14"/>
                    <a:pt x="3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9">
              <a:extLst>
                <a:ext uri="{FF2B5EF4-FFF2-40B4-BE49-F238E27FC236}">
                  <a16:creationId xmlns:a16="http://schemas.microsoft.com/office/drawing/2014/main" id="{0D75A2CB-2D6F-4882-B782-01C7B7E34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451" y="4789488"/>
              <a:ext cx="60325" cy="73025"/>
            </a:xfrm>
            <a:custGeom>
              <a:avLst/>
              <a:gdLst>
                <a:gd name="T0" fmla="*/ 34 w 54"/>
                <a:gd name="T1" fmla="*/ 65 h 65"/>
                <a:gd name="T2" fmla="*/ 54 w 54"/>
                <a:gd name="T3" fmla="*/ 61 h 65"/>
                <a:gd name="T4" fmla="*/ 54 w 54"/>
                <a:gd name="T5" fmla="*/ 28 h 65"/>
                <a:gd name="T6" fmla="*/ 29 w 54"/>
                <a:gd name="T7" fmla="*/ 28 h 65"/>
                <a:gd name="T8" fmla="*/ 29 w 54"/>
                <a:gd name="T9" fmla="*/ 38 h 65"/>
                <a:gd name="T10" fmla="*/ 42 w 54"/>
                <a:gd name="T11" fmla="*/ 38 h 65"/>
                <a:gd name="T12" fmla="*/ 42 w 54"/>
                <a:gd name="T13" fmla="*/ 54 h 65"/>
                <a:gd name="T14" fmla="*/ 34 w 54"/>
                <a:gd name="T15" fmla="*/ 55 h 65"/>
                <a:gd name="T16" fmla="*/ 13 w 54"/>
                <a:gd name="T17" fmla="*/ 32 h 65"/>
                <a:gd name="T18" fmla="*/ 36 w 54"/>
                <a:gd name="T19" fmla="*/ 10 h 65"/>
                <a:gd name="T20" fmla="*/ 52 w 54"/>
                <a:gd name="T21" fmla="*/ 13 h 65"/>
                <a:gd name="T22" fmla="*/ 53 w 54"/>
                <a:gd name="T23" fmla="*/ 3 h 65"/>
                <a:gd name="T24" fmla="*/ 34 w 54"/>
                <a:gd name="T25" fmla="*/ 0 h 65"/>
                <a:gd name="T26" fmla="*/ 0 w 54"/>
                <a:gd name="T27" fmla="*/ 33 h 65"/>
                <a:gd name="T28" fmla="*/ 34 w 54"/>
                <a:gd name="T2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65">
                  <a:moveTo>
                    <a:pt x="34" y="65"/>
                  </a:moveTo>
                  <a:cubicBezTo>
                    <a:pt x="41" y="65"/>
                    <a:pt x="48" y="63"/>
                    <a:pt x="54" y="6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0" y="54"/>
                    <a:pt x="38" y="55"/>
                    <a:pt x="34" y="55"/>
                  </a:cubicBezTo>
                  <a:cubicBezTo>
                    <a:pt x="21" y="55"/>
                    <a:pt x="13" y="45"/>
                    <a:pt x="13" y="32"/>
                  </a:cubicBezTo>
                  <a:cubicBezTo>
                    <a:pt x="13" y="20"/>
                    <a:pt x="21" y="10"/>
                    <a:pt x="36" y="10"/>
                  </a:cubicBezTo>
                  <a:cubicBezTo>
                    <a:pt x="41" y="10"/>
                    <a:pt x="47" y="11"/>
                    <a:pt x="52" y="1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7" y="1"/>
                    <a:pt x="42" y="0"/>
                    <a:pt x="34" y="0"/>
                  </a:cubicBezTo>
                  <a:cubicBezTo>
                    <a:pt x="13" y="0"/>
                    <a:pt x="0" y="12"/>
                    <a:pt x="0" y="33"/>
                  </a:cubicBezTo>
                  <a:cubicBezTo>
                    <a:pt x="0" y="54"/>
                    <a:pt x="14" y="65"/>
                    <a:pt x="34" y="6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0">
              <a:extLst>
                <a:ext uri="{FF2B5EF4-FFF2-40B4-BE49-F238E27FC236}">
                  <a16:creationId xmlns:a16="http://schemas.microsoft.com/office/drawing/2014/main" id="{2ED87C12-5229-4846-BF24-AF943CFFDE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25526" y="4806950"/>
              <a:ext cx="47625" cy="55563"/>
            </a:xfrm>
            <a:custGeom>
              <a:avLst/>
              <a:gdLst>
                <a:gd name="T0" fmla="*/ 39 w 43"/>
                <a:gd name="T1" fmla="*/ 35 h 49"/>
                <a:gd name="T2" fmla="*/ 24 w 43"/>
                <a:gd name="T3" fmla="*/ 40 h 49"/>
                <a:gd name="T4" fmla="*/ 11 w 43"/>
                <a:gd name="T5" fmla="*/ 28 h 49"/>
                <a:gd name="T6" fmla="*/ 43 w 43"/>
                <a:gd name="T7" fmla="*/ 28 h 49"/>
                <a:gd name="T8" fmla="*/ 21 w 43"/>
                <a:gd name="T9" fmla="*/ 0 h 49"/>
                <a:gd name="T10" fmla="*/ 0 w 43"/>
                <a:gd name="T11" fmla="*/ 25 h 49"/>
                <a:gd name="T12" fmla="*/ 24 w 43"/>
                <a:gd name="T13" fmla="*/ 49 h 49"/>
                <a:gd name="T14" fmla="*/ 39 w 43"/>
                <a:gd name="T15" fmla="*/ 45 h 49"/>
                <a:gd name="T16" fmla="*/ 39 w 43"/>
                <a:gd name="T17" fmla="*/ 35 h 49"/>
                <a:gd name="T18" fmla="*/ 22 w 43"/>
                <a:gd name="T19" fmla="*/ 9 h 49"/>
                <a:gd name="T20" fmla="*/ 31 w 43"/>
                <a:gd name="T21" fmla="*/ 20 h 49"/>
                <a:gd name="T22" fmla="*/ 11 w 43"/>
                <a:gd name="T23" fmla="*/ 20 h 49"/>
                <a:gd name="T24" fmla="*/ 22 w 43"/>
                <a:gd name="T2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39" y="35"/>
                  </a:move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8" y="49"/>
                    <a:pt x="24" y="49"/>
                  </a:cubicBezTo>
                  <a:cubicBezTo>
                    <a:pt x="30" y="49"/>
                    <a:pt x="35" y="47"/>
                    <a:pt x="39" y="45"/>
                  </a:cubicBezTo>
                  <a:lnTo>
                    <a:pt x="39" y="35"/>
                  </a:lnTo>
                  <a:close/>
                  <a:moveTo>
                    <a:pt x="22" y="9"/>
                  </a:moveTo>
                  <a:cubicBezTo>
                    <a:pt x="28" y="9"/>
                    <a:pt x="31" y="14"/>
                    <a:pt x="3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14"/>
                    <a:pt x="15" y="9"/>
                    <a:pt x="22" y="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AA8A69A2-1012-4534-8BD1-D3D94F0654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3363" y="4794250"/>
              <a:ext cx="34925" cy="68263"/>
            </a:xfrm>
            <a:custGeom>
              <a:avLst/>
              <a:gdLst>
                <a:gd name="T0" fmla="*/ 8 w 32"/>
                <a:gd name="T1" fmla="*/ 46 h 61"/>
                <a:gd name="T2" fmla="*/ 23 w 32"/>
                <a:gd name="T3" fmla="*/ 61 h 61"/>
                <a:gd name="T4" fmla="*/ 32 w 32"/>
                <a:gd name="T5" fmla="*/ 60 h 61"/>
                <a:gd name="T6" fmla="*/ 32 w 32"/>
                <a:gd name="T7" fmla="*/ 50 h 61"/>
                <a:gd name="T8" fmla="*/ 26 w 32"/>
                <a:gd name="T9" fmla="*/ 51 h 61"/>
                <a:gd name="T10" fmla="*/ 20 w 32"/>
                <a:gd name="T11" fmla="*/ 44 h 61"/>
                <a:gd name="T12" fmla="*/ 20 w 32"/>
                <a:gd name="T13" fmla="*/ 22 h 61"/>
                <a:gd name="T14" fmla="*/ 31 w 32"/>
                <a:gd name="T15" fmla="*/ 22 h 61"/>
                <a:gd name="T16" fmla="*/ 31 w 32"/>
                <a:gd name="T17" fmla="*/ 13 h 61"/>
                <a:gd name="T18" fmla="*/ 20 w 32"/>
                <a:gd name="T19" fmla="*/ 13 h 61"/>
                <a:gd name="T20" fmla="*/ 20 w 32"/>
                <a:gd name="T21" fmla="*/ 0 h 61"/>
                <a:gd name="T22" fmla="*/ 8 w 32"/>
                <a:gd name="T23" fmla="*/ 4 h 61"/>
                <a:gd name="T24" fmla="*/ 8 w 32"/>
                <a:gd name="T25" fmla="*/ 13 h 61"/>
                <a:gd name="T26" fmla="*/ 0 w 32"/>
                <a:gd name="T27" fmla="*/ 13 h 61"/>
                <a:gd name="T28" fmla="*/ 0 w 32"/>
                <a:gd name="T29" fmla="*/ 22 h 61"/>
                <a:gd name="T30" fmla="*/ 8 w 32"/>
                <a:gd name="T31" fmla="*/ 22 h 61"/>
                <a:gd name="T32" fmla="*/ 8 w 32"/>
                <a:gd name="T3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61">
                  <a:moveTo>
                    <a:pt x="8" y="46"/>
                  </a:moveTo>
                  <a:cubicBezTo>
                    <a:pt x="8" y="55"/>
                    <a:pt x="14" y="61"/>
                    <a:pt x="23" y="61"/>
                  </a:cubicBezTo>
                  <a:cubicBezTo>
                    <a:pt x="27" y="61"/>
                    <a:pt x="29" y="60"/>
                    <a:pt x="32" y="6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51"/>
                    <a:pt x="28" y="51"/>
                    <a:pt x="26" y="51"/>
                  </a:cubicBezTo>
                  <a:cubicBezTo>
                    <a:pt x="22" y="51"/>
                    <a:pt x="20" y="48"/>
                    <a:pt x="20" y="4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lnTo>
                    <a:pt x="8" y="4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32">
              <a:extLst>
                <a:ext uri="{FF2B5EF4-FFF2-40B4-BE49-F238E27FC236}">
                  <a16:creationId xmlns:a16="http://schemas.microsoft.com/office/drawing/2014/main" id="{ACB98E34-2105-4232-9350-50B00FAEFC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66838" y="4787900"/>
              <a:ext cx="14288" cy="11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33">
              <a:extLst>
                <a:ext uri="{FF2B5EF4-FFF2-40B4-BE49-F238E27FC236}">
                  <a16:creationId xmlns:a16="http://schemas.microsoft.com/office/drawing/2014/main" id="{FCFCA9CC-BFE5-4A90-AE57-4978C5E0B0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66838" y="4808538"/>
              <a:ext cx="14288" cy="523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34">
              <a:extLst>
                <a:ext uri="{FF2B5EF4-FFF2-40B4-BE49-F238E27FC236}">
                  <a16:creationId xmlns:a16="http://schemas.microsoft.com/office/drawing/2014/main" id="{130B3A2B-3F27-4092-9A6A-EA79802102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7901" y="4787900"/>
              <a:ext cx="46038" cy="73025"/>
            </a:xfrm>
            <a:custGeom>
              <a:avLst/>
              <a:gdLst>
                <a:gd name="T0" fmla="*/ 9 w 29"/>
                <a:gd name="T1" fmla="*/ 30 h 46"/>
                <a:gd name="T2" fmla="*/ 9 w 29"/>
                <a:gd name="T3" fmla="*/ 30 h 46"/>
                <a:gd name="T4" fmla="*/ 19 w 29"/>
                <a:gd name="T5" fmla="*/ 46 h 46"/>
                <a:gd name="T6" fmla="*/ 29 w 29"/>
                <a:gd name="T7" fmla="*/ 46 h 46"/>
                <a:gd name="T8" fmla="*/ 16 w 29"/>
                <a:gd name="T9" fmla="*/ 28 h 46"/>
                <a:gd name="T10" fmla="*/ 28 w 29"/>
                <a:gd name="T11" fmla="*/ 13 h 46"/>
                <a:gd name="T12" fmla="*/ 18 w 29"/>
                <a:gd name="T13" fmla="*/ 13 h 46"/>
                <a:gd name="T14" fmla="*/ 9 w 29"/>
                <a:gd name="T15" fmla="*/ 26 h 46"/>
                <a:gd name="T16" fmla="*/ 9 w 29"/>
                <a:gd name="T17" fmla="*/ 26 h 46"/>
                <a:gd name="T18" fmla="*/ 9 w 29"/>
                <a:gd name="T19" fmla="*/ 0 h 46"/>
                <a:gd name="T20" fmla="*/ 0 w 29"/>
                <a:gd name="T21" fmla="*/ 0 h 46"/>
                <a:gd name="T22" fmla="*/ 0 w 29"/>
                <a:gd name="T23" fmla="*/ 46 h 46"/>
                <a:gd name="T24" fmla="*/ 9 w 29"/>
                <a:gd name="T25" fmla="*/ 46 h 46"/>
                <a:gd name="T26" fmla="*/ 9 w 29"/>
                <a:gd name="T27" fmla="*/ 3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46">
                  <a:moveTo>
                    <a:pt x="9" y="30"/>
                  </a:moveTo>
                  <a:lnTo>
                    <a:pt x="9" y="30"/>
                  </a:lnTo>
                  <a:lnTo>
                    <a:pt x="19" y="46"/>
                  </a:lnTo>
                  <a:lnTo>
                    <a:pt x="29" y="46"/>
                  </a:lnTo>
                  <a:lnTo>
                    <a:pt x="16" y="28"/>
                  </a:lnTo>
                  <a:lnTo>
                    <a:pt x="28" y="13"/>
                  </a:lnTo>
                  <a:lnTo>
                    <a:pt x="18" y="13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9" y="46"/>
                  </a:lnTo>
                  <a:lnTo>
                    <a:pt x="9" y="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35">
              <a:extLst>
                <a:ext uri="{FF2B5EF4-FFF2-40B4-BE49-F238E27FC236}">
                  <a16:creationId xmlns:a16="http://schemas.microsoft.com/office/drawing/2014/main" id="{98C2C01B-FF23-437B-AA73-6CE022B420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851" y="4806950"/>
              <a:ext cx="36513" cy="55563"/>
            </a:xfrm>
            <a:custGeom>
              <a:avLst/>
              <a:gdLst>
                <a:gd name="T0" fmla="*/ 12 w 33"/>
                <a:gd name="T1" fmla="*/ 14 h 49"/>
                <a:gd name="T2" fmla="*/ 19 w 33"/>
                <a:gd name="T3" fmla="*/ 9 h 49"/>
                <a:gd name="T4" fmla="*/ 30 w 33"/>
                <a:gd name="T5" fmla="*/ 11 h 49"/>
                <a:gd name="T6" fmla="*/ 31 w 33"/>
                <a:gd name="T7" fmla="*/ 2 h 49"/>
                <a:gd name="T8" fmla="*/ 18 w 33"/>
                <a:gd name="T9" fmla="*/ 0 h 49"/>
                <a:gd name="T10" fmla="*/ 0 w 33"/>
                <a:gd name="T11" fmla="*/ 15 h 49"/>
                <a:gd name="T12" fmla="*/ 21 w 33"/>
                <a:gd name="T13" fmla="*/ 34 h 49"/>
                <a:gd name="T14" fmla="*/ 13 w 33"/>
                <a:gd name="T15" fmla="*/ 40 h 49"/>
                <a:gd name="T16" fmla="*/ 1 w 33"/>
                <a:gd name="T17" fmla="*/ 37 h 49"/>
                <a:gd name="T18" fmla="*/ 0 w 33"/>
                <a:gd name="T19" fmla="*/ 47 h 49"/>
                <a:gd name="T20" fmla="*/ 14 w 33"/>
                <a:gd name="T21" fmla="*/ 49 h 49"/>
                <a:gd name="T22" fmla="*/ 33 w 33"/>
                <a:gd name="T23" fmla="*/ 34 h 49"/>
                <a:gd name="T24" fmla="*/ 12 w 33"/>
                <a:gd name="T25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49">
                  <a:moveTo>
                    <a:pt x="12" y="14"/>
                  </a:moveTo>
                  <a:cubicBezTo>
                    <a:pt x="12" y="10"/>
                    <a:pt x="16" y="9"/>
                    <a:pt x="19" y="9"/>
                  </a:cubicBezTo>
                  <a:cubicBezTo>
                    <a:pt x="24" y="9"/>
                    <a:pt x="26" y="10"/>
                    <a:pt x="30" y="1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7" y="1"/>
                    <a:pt x="23" y="0"/>
                    <a:pt x="18" y="0"/>
                  </a:cubicBezTo>
                  <a:cubicBezTo>
                    <a:pt x="8" y="0"/>
                    <a:pt x="0" y="5"/>
                    <a:pt x="0" y="15"/>
                  </a:cubicBezTo>
                  <a:cubicBezTo>
                    <a:pt x="0" y="31"/>
                    <a:pt x="21" y="25"/>
                    <a:pt x="21" y="34"/>
                  </a:cubicBezTo>
                  <a:cubicBezTo>
                    <a:pt x="21" y="39"/>
                    <a:pt x="16" y="40"/>
                    <a:pt x="13" y="40"/>
                  </a:cubicBezTo>
                  <a:cubicBezTo>
                    <a:pt x="9" y="40"/>
                    <a:pt x="5" y="39"/>
                    <a:pt x="1" y="3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" y="48"/>
                    <a:pt x="9" y="49"/>
                    <a:pt x="14" y="49"/>
                  </a:cubicBezTo>
                  <a:cubicBezTo>
                    <a:pt x="24" y="49"/>
                    <a:pt x="33" y="44"/>
                    <a:pt x="33" y="34"/>
                  </a:cubicBezTo>
                  <a:cubicBezTo>
                    <a:pt x="33" y="17"/>
                    <a:pt x="12" y="22"/>
                    <a:pt x="12" y="1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36">
              <a:extLst>
                <a:ext uri="{FF2B5EF4-FFF2-40B4-BE49-F238E27FC236}">
                  <a16:creationId xmlns:a16="http://schemas.microsoft.com/office/drawing/2014/main" id="{5EF16B93-6C81-4F28-BD20-0A39633E93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9351" y="4791075"/>
              <a:ext cx="60325" cy="69850"/>
            </a:xfrm>
            <a:custGeom>
              <a:avLst/>
              <a:gdLst>
                <a:gd name="T0" fmla="*/ 54 w 54"/>
                <a:gd name="T1" fmla="*/ 31 h 63"/>
                <a:gd name="T2" fmla="*/ 18 w 54"/>
                <a:gd name="T3" fmla="*/ 0 h 63"/>
                <a:gd name="T4" fmla="*/ 0 w 54"/>
                <a:gd name="T5" fmla="*/ 0 h 63"/>
                <a:gd name="T6" fmla="*/ 0 w 54"/>
                <a:gd name="T7" fmla="*/ 63 h 63"/>
                <a:gd name="T8" fmla="*/ 18 w 54"/>
                <a:gd name="T9" fmla="*/ 63 h 63"/>
                <a:gd name="T10" fmla="*/ 54 w 54"/>
                <a:gd name="T11" fmla="*/ 31 h 63"/>
                <a:gd name="T12" fmla="*/ 20 w 54"/>
                <a:gd name="T13" fmla="*/ 53 h 63"/>
                <a:gd name="T14" fmla="*/ 13 w 54"/>
                <a:gd name="T15" fmla="*/ 53 h 63"/>
                <a:gd name="T16" fmla="*/ 13 w 54"/>
                <a:gd name="T17" fmla="*/ 10 h 63"/>
                <a:gd name="T18" fmla="*/ 20 w 54"/>
                <a:gd name="T19" fmla="*/ 10 h 63"/>
                <a:gd name="T20" fmla="*/ 41 w 54"/>
                <a:gd name="T21" fmla="*/ 31 h 63"/>
                <a:gd name="T22" fmla="*/ 20 w 54"/>
                <a:gd name="T23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63">
                  <a:moveTo>
                    <a:pt x="54" y="31"/>
                  </a:moveTo>
                  <a:cubicBezTo>
                    <a:pt x="54" y="6"/>
                    <a:pt x="37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37" y="63"/>
                    <a:pt x="54" y="56"/>
                    <a:pt x="54" y="31"/>
                  </a:cubicBezTo>
                  <a:moveTo>
                    <a:pt x="20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0" y="10"/>
                    <a:pt x="41" y="18"/>
                    <a:pt x="41" y="31"/>
                  </a:cubicBezTo>
                  <a:cubicBezTo>
                    <a:pt x="41" y="45"/>
                    <a:pt x="30" y="53"/>
                    <a:pt x="20" y="5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37">
              <a:extLst>
                <a:ext uri="{FF2B5EF4-FFF2-40B4-BE49-F238E27FC236}">
                  <a16:creationId xmlns:a16="http://schemas.microsoft.com/office/drawing/2014/main" id="{20CA20A2-A4BC-49F4-A413-F636904029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68413" y="4808538"/>
              <a:ext cx="52388" cy="52388"/>
            </a:xfrm>
            <a:custGeom>
              <a:avLst/>
              <a:gdLst>
                <a:gd name="T0" fmla="*/ 33 w 33"/>
                <a:gd name="T1" fmla="*/ 0 h 33"/>
                <a:gd name="T2" fmla="*/ 25 w 33"/>
                <a:gd name="T3" fmla="*/ 0 h 33"/>
                <a:gd name="T4" fmla="*/ 17 w 33"/>
                <a:gd name="T5" fmla="*/ 24 h 33"/>
                <a:gd name="T6" fmla="*/ 17 w 33"/>
                <a:gd name="T7" fmla="*/ 24 h 33"/>
                <a:gd name="T8" fmla="*/ 9 w 33"/>
                <a:gd name="T9" fmla="*/ 0 h 33"/>
                <a:gd name="T10" fmla="*/ 0 w 33"/>
                <a:gd name="T11" fmla="*/ 0 h 33"/>
                <a:gd name="T12" fmla="*/ 12 w 33"/>
                <a:gd name="T13" fmla="*/ 33 h 33"/>
                <a:gd name="T14" fmla="*/ 21 w 33"/>
                <a:gd name="T15" fmla="*/ 33 h 33"/>
                <a:gd name="T16" fmla="*/ 33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33" y="0"/>
                  </a:moveTo>
                  <a:lnTo>
                    <a:pt x="25" y="0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9" y="0"/>
                  </a:lnTo>
                  <a:lnTo>
                    <a:pt x="0" y="0"/>
                  </a:lnTo>
                  <a:lnTo>
                    <a:pt x="12" y="33"/>
                  </a:lnTo>
                  <a:lnTo>
                    <a:pt x="21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38">
              <a:extLst>
                <a:ext uri="{FF2B5EF4-FFF2-40B4-BE49-F238E27FC236}">
                  <a16:creationId xmlns:a16="http://schemas.microsoft.com/office/drawing/2014/main" id="{0715CEA6-A767-445F-8614-4CC4FADDF3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0276" y="4806950"/>
              <a:ext cx="39688" cy="55563"/>
            </a:xfrm>
            <a:custGeom>
              <a:avLst/>
              <a:gdLst>
                <a:gd name="T0" fmla="*/ 23 w 35"/>
                <a:gd name="T1" fmla="*/ 49 h 49"/>
                <a:gd name="T2" fmla="*/ 35 w 35"/>
                <a:gd name="T3" fmla="*/ 47 h 49"/>
                <a:gd name="T4" fmla="*/ 34 w 35"/>
                <a:gd name="T5" fmla="*/ 37 h 49"/>
                <a:gd name="T6" fmla="*/ 25 w 35"/>
                <a:gd name="T7" fmla="*/ 39 h 49"/>
                <a:gd name="T8" fmla="*/ 13 w 35"/>
                <a:gd name="T9" fmla="*/ 24 h 49"/>
                <a:gd name="T10" fmla="*/ 25 w 35"/>
                <a:gd name="T11" fmla="*/ 10 h 49"/>
                <a:gd name="T12" fmla="*/ 33 w 35"/>
                <a:gd name="T13" fmla="*/ 11 h 49"/>
                <a:gd name="T14" fmla="*/ 34 w 35"/>
                <a:gd name="T15" fmla="*/ 2 h 49"/>
                <a:gd name="T16" fmla="*/ 22 w 35"/>
                <a:gd name="T17" fmla="*/ 0 h 49"/>
                <a:gd name="T18" fmla="*/ 0 w 35"/>
                <a:gd name="T19" fmla="*/ 24 h 49"/>
                <a:gd name="T20" fmla="*/ 23 w 35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9">
                  <a:moveTo>
                    <a:pt x="23" y="49"/>
                  </a:moveTo>
                  <a:cubicBezTo>
                    <a:pt x="28" y="49"/>
                    <a:pt x="31" y="48"/>
                    <a:pt x="35" y="4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8" y="39"/>
                    <a:pt x="25" y="39"/>
                  </a:cubicBezTo>
                  <a:cubicBezTo>
                    <a:pt x="17" y="39"/>
                    <a:pt x="13" y="33"/>
                    <a:pt x="13" y="24"/>
                  </a:cubicBezTo>
                  <a:cubicBezTo>
                    <a:pt x="13" y="16"/>
                    <a:pt x="17" y="10"/>
                    <a:pt x="25" y="10"/>
                  </a:cubicBezTo>
                  <a:cubicBezTo>
                    <a:pt x="28" y="10"/>
                    <a:pt x="31" y="10"/>
                    <a:pt x="33" y="1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1" y="1"/>
                    <a:pt x="27" y="0"/>
                    <a:pt x="22" y="0"/>
                  </a:cubicBezTo>
                  <a:cubicBezTo>
                    <a:pt x="8" y="0"/>
                    <a:pt x="0" y="11"/>
                    <a:pt x="0" y="24"/>
                  </a:cubicBezTo>
                  <a:cubicBezTo>
                    <a:pt x="0" y="38"/>
                    <a:pt x="8" y="49"/>
                    <a:pt x="23" y="4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Rectangle 39">
              <a:extLst>
                <a:ext uri="{FF2B5EF4-FFF2-40B4-BE49-F238E27FC236}">
                  <a16:creationId xmlns:a16="http://schemas.microsoft.com/office/drawing/2014/main" id="{3D424839-6FD0-469F-A25B-ED87CC3C07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063" y="4787900"/>
              <a:ext cx="12700" cy="11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40">
              <a:extLst>
                <a:ext uri="{FF2B5EF4-FFF2-40B4-BE49-F238E27FC236}">
                  <a16:creationId xmlns:a16="http://schemas.microsoft.com/office/drawing/2014/main" id="{5DB090ED-2ED4-41EA-8EB5-994ABD18E6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4713" y="4806950"/>
              <a:ext cx="47625" cy="55563"/>
            </a:xfrm>
            <a:custGeom>
              <a:avLst/>
              <a:gdLst>
                <a:gd name="T0" fmla="*/ 22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5 w 43"/>
                <a:gd name="T11" fmla="*/ 40 h 49"/>
                <a:gd name="T12" fmla="*/ 12 w 43"/>
                <a:gd name="T13" fmla="*/ 28 h 49"/>
                <a:gd name="T14" fmla="*/ 43 w 43"/>
                <a:gd name="T15" fmla="*/ 28 h 49"/>
                <a:gd name="T16" fmla="*/ 22 w 43"/>
                <a:gd name="T17" fmla="*/ 0 h 49"/>
                <a:gd name="T18" fmla="*/ 12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2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2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1" y="49"/>
                    <a:pt x="36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8"/>
                    <a:pt x="31" y="40"/>
                    <a:pt x="25" y="40"/>
                  </a:cubicBezTo>
                  <a:cubicBezTo>
                    <a:pt x="17" y="40"/>
                    <a:pt x="12" y="36"/>
                    <a:pt x="1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9" y="0"/>
                    <a:pt x="22" y="0"/>
                  </a:cubicBezTo>
                  <a:moveTo>
                    <a:pt x="12" y="20"/>
                  </a:moveTo>
                  <a:cubicBezTo>
                    <a:pt x="12" y="14"/>
                    <a:pt x="16" y="9"/>
                    <a:pt x="22" y="9"/>
                  </a:cubicBezTo>
                  <a:cubicBezTo>
                    <a:pt x="29" y="9"/>
                    <a:pt x="32" y="14"/>
                    <a:pt x="32" y="20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41">
              <a:extLst>
                <a:ext uri="{FF2B5EF4-FFF2-40B4-BE49-F238E27FC236}">
                  <a16:creationId xmlns:a16="http://schemas.microsoft.com/office/drawing/2014/main" id="{DB6FE5CA-5190-4A3C-B65C-649327BBAA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28738" y="4806950"/>
              <a:ext cx="30163" cy="53975"/>
            </a:xfrm>
            <a:custGeom>
              <a:avLst/>
              <a:gdLst>
                <a:gd name="T0" fmla="*/ 22 w 28"/>
                <a:gd name="T1" fmla="*/ 12 h 48"/>
                <a:gd name="T2" fmla="*/ 28 w 28"/>
                <a:gd name="T3" fmla="*/ 13 h 48"/>
                <a:gd name="T4" fmla="*/ 28 w 28"/>
                <a:gd name="T5" fmla="*/ 1 h 48"/>
                <a:gd name="T6" fmla="*/ 24 w 28"/>
                <a:gd name="T7" fmla="*/ 0 h 48"/>
                <a:gd name="T8" fmla="*/ 11 w 28"/>
                <a:gd name="T9" fmla="*/ 12 h 48"/>
                <a:gd name="T10" fmla="*/ 11 w 28"/>
                <a:gd name="T11" fmla="*/ 12 h 48"/>
                <a:gd name="T12" fmla="*/ 11 w 28"/>
                <a:gd name="T13" fmla="*/ 1 h 48"/>
                <a:gd name="T14" fmla="*/ 0 w 28"/>
                <a:gd name="T15" fmla="*/ 1 h 48"/>
                <a:gd name="T16" fmla="*/ 0 w 28"/>
                <a:gd name="T17" fmla="*/ 48 h 48"/>
                <a:gd name="T18" fmla="*/ 12 w 28"/>
                <a:gd name="T19" fmla="*/ 48 h 48"/>
                <a:gd name="T20" fmla="*/ 12 w 28"/>
                <a:gd name="T21" fmla="*/ 31 h 48"/>
                <a:gd name="T22" fmla="*/ 22 w 28"/>
                <a:gd name="T23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8">
                  <a:moveTo>
                    <a:pt x="22" y="12"/>
                  </a:moveTo>
                  <a:cubicBezTo>
                    <a:pt x="24" y="12"/>
                    <a:pt x="26" y="12"/>
                    <a:pt x="28" y="1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17" y="0"/>
                    <a:pt x="12" y="8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24"/>
                    <a:pt x="12" y="12"/>
                    <a:pt x="22" y="1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42">
              <a:extLst>
                <a:ext uri="{FF2B5EF4-FFF2-40B4-BE49-F238E27FC236}">
                  <a16:creationId xmlns:a16="http://schemas.microsoft.com/office/drawing/2014/main" id="{D2B4CAA5-8FF4-4E92-92C5-38AC1269CD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17613" y="4806950"/>
              <a:ext cx="46038" cy="55563"/>
            </a:xfrm>
            <a:custGeom>
              <a:avLst/>
              <a:gdLst>
                <a:gd name="T0" fmla="*/ 21 w 43"/>
                <a:gd name="T1" fmla="*/ 0 h 49"/>
                <a:gd name="T2" fmla="*/ 0 w 43"/>
                <a:gd name="T3" fmla="*/ 25 h 49"/>
                <a:gd name="T4" fmla="*/ 24 w 43"/>
                <a:gd name="T5" fmla="*/ 49 h 49"/>
                <a:gd name="T6" fmla="*/ 40 w 43"/>
                <a:gd name="T7" fmla="*/ 45 h 49"/>
                <a:gd name="T8" fmla="*/ 40 w 43"/>
                <a:gd name="T9" fmla="*/ 35 h 49"/>
                <a:gd name="T10" fmla="*/ 24 w 43"/>
                <a:gd name="T11" fmla="*/ 40 h 49"/>
                <a:gd name="T12" fmla="*/ 11 w 43"/>
                <a:gd name="T13" fmla="*/ 28 h 49"/>
                <a:gd name="T14" fmla="*/ 43 w 43"/>
                <a:gd name="T15" fmla="*/ 28 h 49"/>
                <a:gd name="T16" fmla="*/ 21 w 43"/>
                <a:gd name="T17" fmla="*/ 0 h 49"/>
                <a:gd name="T18" fmla="*/ 11 w 43"/>
                <a:gd name="T19" fmla="*/ 20 h 49"/>
                <a:gd name="T20" fmla="*/ 22 w 43"/>
                <a:gd name="T21" fmla="*/ 9 h 49"/>
                <a:gd name="T22" fmla="*/ 32 w 43"/>
                <a:gd name="T23" fmla="*/ 20 h 49"/>
                <a:gd name="T24" fmla="*/ 11 w 43"/>
                <a:gd name="T25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9">
                  <a:moveTo>
                    <a:pt x="21" y="0"/>
                  </a:moveTo>
                  <a:cubicBezTo>
                    <a:pt x="7" y="0"/>
                    <a:pt x="0" y="11"/>
                    <a:pt x="0" y="25"/>
                  </a:cubicBezTo>
                  <a:cubicBezTo>
                    <a:pt x="0" y="40"/>
                    <a:pt x="9" y="49"/>
                    <a:pt x="24" y="49"/>
                  </a:cubicBezTo>
                  <a:cubicBezTo>
                    <a:pt x="30" y="49"/>
                    <a:pt x="35" y="47"/>
                    <a:pt x="40" y="4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5" y="38"/>
                    <a:pt x="30" y="40"/>
                    <a:pt x="24" y="40"/>
                  </a:cubicBezTo>
                  <a:cubicBezTo>
                    <a:pt x="17" y="40"/>
                    <a:pt x="12" y="36"/>
                    <a:pt x="1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2"/>
                    <a:pt x="38" y="0"/>
                    <a:pt x="21" y="0"/>
                  </a:cubicBezTo>
                  <a:moveTo>
                    <a:pt x="11" y="20"/>
                  </a:moveTo>
                  <a:cubicBezTo>
                    <a:pt x="12" y="14"/>
                    <a:pt x="15" y="9"/>
                    <a:pt x="22" y="9"/>
                  </a:cubicBezTo>
                  <a:cubicBezTo>
                    <a:pt x="29" y="9"/>
                    <a:pt x="31" y="14"/>
                    <a:pt x="32" y="20"/>
                  </a:cubicBezTo>
                  <a:lnTo>
                    <a:pt x="11" y="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Rectangle 43">
              <a:extLst>
                <a:ext uri="{FF2B5EF4-FFF2-40B4-BE49-F238E27FC236}">
                  <a16:creationId xmlns:a16="http://schemas.microsoft.com/office/drawing/2014/main" id="{AF7BC2D7-35DA-44C1-A9CF-DCA1745CBA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063" y="4808538"/>
              <a:ext cx="12700" cy="523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4">
              <a:extLst>
                <a:ext uri="{FF2B5EF4-FFF2-40B4-BE49-F238E27FC236}">
                  <a16:creationId xmlns:a16="http://schemas.microsoft.com/office/drawing/2014/main" id="{654F602F-27CA-4524-873C-369701FB8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5851" y="4810125"/>
              <a:ext cx="50800" cy="50800"/>
            </a:xfrm>
            <a:custGeom>
              <a:avLst/>
              <a:gdLst>
                <a:gd name="T0" fmla="*/ 32 w 32"/>
                <a:gd name="T1" fmla="*/ 14 h 32"/>
                <a:gd name="T2" fmla="*/ 19 w 32"/>
                <a:gd name="T3" fmla="*/ 14 h 32"/>
                <a:gd name="T4" fmla="*/ 19 w 32"/>
                <a:gd name="T5" fmla="*/ 0 h 32"/>
                <a:gd name="T6" fmla="*/ 14 w 32"/>
                <a:gd name="T7" fmla="*/ 0 h 32"/>
                <a:gd name="T8" fmla="*/ 14 w 32"/>
                <a:gd name="T9" fmla="*/ 14 h 32"/>
                <a:gd name="T10" fmla="*/ 0 w 32"/>
                <a:gd name="T11" fmla="*/ 14 h 32"/>
                <a:gd name="T12" fmla="*/ 0 w 32"/>
                <a:gd name="T13" fmla="*/ 18 h 32"/>
                <a:gd name="T14" fmla="*/ 14 w 32"/>
                <a:gd name="T15" fmla="*/ 18 h 32"/>
                <a:gd name="T16" fmla="*/ 14 w 32"/>
                <a:gd name="T17" fmla="*/ 32 h 32"/>
                <a:gd name="T18" fmla="*/ 19 w 32"/>
                <a:gd name="T19" fmla="*/ 32 h 32"/>
                <a:gd name="T20" fmla="*/ 19 w 32"/>
                <a:gd name="T21" fmla="*/ 18 h 32"/>
                <a:gd name="T22" fmla="*/ 32 w 32"/>
                <a:gd name="T23" fmla="*/ 18 h 32"/>
                <a:gd name="T24" fmla="*/ 32 w 32"/>
                <a:gd name="T25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2">
                  <a:moveTo>
                    <a:pt x="32" y="14"/>
                  </a:moveTo>
                  <a:lnTo>
                    <a:pt x="19" y="14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14" y="32"/>
                  </a:lnTo>
                  <a:lnTo>
                    <a:pt x="19" y="32"/>
                  </a:lnTo>
                  <a:lnTo>
                    <a:pt x="19" y="18"/>
                  </a:lnTo>
                  <a:lnTo>
                    <a:pt x="32" y="18"/>
                  </a:lnTo>
                  <a:lnTo>
                    <a:pt x="32" y="1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0847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900" y="178175"/>
            <a:ext cx="8638276" cy="1025150"/>
          </a:xfrm>
          <a:prstGeom prst="rect">
            <a:avLst/>
          </a:prstGeom>
        </p:spPr>
        <p:txBody>
          <a:bodyPr vert="horz" lIns="0" tIns="90000" rIns="90000" bIns="9000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900" y="1347788"/>
            <a:ext cx="8638275" cy="3315882"/>
          </a:xfrm>
          <a:prstGeom prst="rect">
            <a:avLst/>
          </a:prstGeom>
        </p:spPr>
        <p:txBody>
          <a:bodyPr vert="horz" lIns="180000" tIns="90000" rIns="91440" bIns="9000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6760" y="4865346"/>
            <a:ext cx="54292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r"/>
            <a:fld id="{657C2405-03FC-43D1-95F2-DB00864AED94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4887" y="4865346"/>
            <a:ext cx="1825055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dirty="0"/>
              <a:t>Presentation title,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6501" y="4865346"/>
            <a:ext cx="326674" cy="1440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EA146F29-519D-4C45-A00B-9A5AC736E7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43A8F33-0F9A-453D-950C-2947157758FD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433" y="4714877"/>
            <a:ext cx="1431551" cy="324000"/>
          </a:xfrm>
          <a:prstGeom prst="rect">
            <a:avLst/>
          </a:prstGeom>
        </p:spPr>
      </p:pic>
      <p:sp>
        <p:nvSpPr>
          <p:cNvPr id="10" name="Confidential">
            <a:extLst>
              <a:ext uri="{FF2B5EF4-FFF2-40B4-BE49-F238E27FC236}">
                <a16:creationId xmlns:a16="http://schemas.microsoft.com/office/drawing/2014/main" id="{A88343E5-71AC-4930-93EF-157BF20EF465}"/>
              </a:ext>
            </a:extLst>
          </p:cNvPr>
          <p:cNvSpPr txBox="1"/>
          <p:nvPr/>
        </p:nvSpPr>
        <p:spPr>
          <a:xfrm>
            <a:off x="3162300" y="4865346"/>
            <a:ext cx="1338263" cy="144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indent="0" algn="ctr">
              <a:spcBef>
                <a:spcPts val="400"/>
              </a:spcBef>
              <a:spcAft>
                <a:spcPts val="200"/>
              </a:spcAft>
              <a:buFont typeface="Symbol" panose="05050102010706020507" pitchFamily="18" charset="2"/>
              <a:buNone/>
            </a:pPr>
            <a:endParaRPr lang="en-US" sz="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  <p:sldLayoutId id="2147483907" r:id="rId19"/>
    <p:sldLayoutId id="2147483908" r:id="rId20"/>
  </p:sldLayoutIdLst>
  <p:hf hdr="0"/>
  <p:txStyles>
    <p:titleStyle>
      <a:lvl1pPr algn="l" defTabSz="685800" rtl="0" eaLnBrk="1" latinLnBrk="0" hangingPunct="1">
        <a:lnSpc>
          <a:spcPts val="32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ts val="2000"/>
        </a:lnSpc>
        <a:spcBef>
          <a:spcPts val="0"/>
        </a:spcBef>
        <a:spcAft>
          <a:spcPts val="400"/>
        </a:spcAft>
        <a:buClr>
          <a:srgbClr val="00D4FF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ts val="2000"/>
        </a:lnSpc>
        <a:spcBef>
          <a:spcPts val="0"/>
        </a:spcBef>
        <a:spcAft>
          <a:spcPts val="200"/>
        </a:spcAft>
        <a:buClr>
          <a:srgbClr val="00D4FF"/>
        </a:buClr>
        <a:buFont typeface="Arial" panose="020B0604020202020204" pitchFamily="34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ts val="2000"/>
        </a:lnSpc>
        <a:spcBef>
          <a:spcPts val="0"/>
        </a:spcBef>
        <a:buClr>
          <a:srgbClr val="00D4FF"/>
        </a:buClr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ts val="2000"/>
        </a:lnSpc>
        <a:spcBef>
          <a:spcPts val="0"/>
        </a:spcBef>
        <a:buClr>
          <a:srgbClr val="00D4FF"/>
        </a:buClr>
        <a:buFont typeface="Arial" panose="020B0604020202020204" pitchFamily="34" charset="0"/>
        <a:buChar char="●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ts val="2000"/>
        </a:lnSpc>
        <a:spcBef>
          <a:spcPts val="0"/>
        </a:spcBef>
        <a:buClr>
          <a:srgbClr val="00D4FF"/>
        </a:buClr>
        <a:buFont typeface="Arial" panose="020B0604020202020204" pitchFamily="34" charset="0"/>
        <a:buChar char="●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925">
          <p15:clr>
            <a:srgbClr val="F26B43"/>
          </p15:clr>
        </p15:guide>
        <p15:guide id="4" pos="2835">
          <p15:clr>
            <a:srgbClr val="F26B43"/>
          </p15:clr>
        </p15:guide>
        <p15:guide id="13" pos="3833">
          <p15:clr>
            <a:srgbClr val="F26B43"/>
          </p15:clr>
        </p15:guide>
        <p15:guide id="17" orient="horz" pos="758">
          <p15:clr>
            <a:srgbClr val="F26B43"/>
          </p15:clr>
        </p15:guide>
        <p15:guide id="18" orient="horz" pos="849">
          <p15:clr>
            <a:srgbClr val="F26B43"/>
          </p15:clr>
        </p15:guide>
        <p15:guide id="36" pos="158" userDrawn="1">
          <p15:clr>
            <a:srgbClr val="F26B43"/>
          </p15:clr>
        </p15:guide>
        <p15:guide id="37" orient="horz" pos="3128" userDrawn="1">
          <p15:clr>
            <a:srgbClr val="F26B43"/>
          </p15:clr>
        </p15:guide>
        <p15:guide id="38" pos="5602" userDrawn="1">
          <p15:clr>
            <a:srgbClr val="F26B43"/>
          </p15:clr>
        </p15:guide>
        <p15:guide id="39" pos="1927" userDrawn="1">
          <p15:clr>
            <a:srgbClr val="F26B43"/>
          </p15:clr>
        </p15:guide>
        <p15:guide id="40" pos="1992" userDrawn="1">
          <p15:clr>
            <a:srgbClr val="F26B43"/>
          </p15:clr>
        </p15:guide>
        <p15:guide id="41" pos="3768" userDrawn="1">
          <p15:clr>
            <a:srgbClr val="F26B43"/>
          </p15:clr>
        </p15:guide>
        <p15:guide id="42" orient="horz" pos="111" userDrawn="1">
          <p15:clr>
            <a:srgbClr val="F26B43"/>
          </p15:clr>
        </p15:guide>
        <p15:guide id="43" orient="horz" pos="29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04375E-5C34-1484-F167-5DCC66D34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4560" y="1904999"/>
            <a:ext cx="5755554" cy="1083339"/>
          </a:xfrm>
        </p:spPr>
        <p:txBody>
          <a:bodyPr/>
          <a:lstStyle/>
          <a:p>
            <a:pPr algn="ctr"/>
            <a:r>
              <a:rPr lang="en-US" sz="4000" dirty="0"/>
              <a:t>Improvements in ATS-2</a:t>
            </a:r>
          </a:p>
        </p:txBody>
      </p:sp>
      <p:sp>
        <p:nvSpPr>
          <p:cNvPr id="4" name="gd_Speaker">
            <a:extLst>
              <a:ext uri="{FF2B5EF4-FFF2-40B4-BE49-F238E27FC236}">
                <a16:creationId xmlns:a16="http://schemas.microsoft.com/office/drawing/2014/main" id="{9A358DB4-54A2-6FD2-6B71-8E28DD905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519" y="4689344"/>
            <a:ext cx="1509131" cy="279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43" tIns="46863" rIns="90043" bIns="46863"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94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GB" altLang="en-US" sz="1200" b="1" dirty="0">
                <a:solidFill>
                  <a:srgbClr val="FFFFFF"/>
                </a:solidFill>
                <a:latin typeface="Frutiger 55 Roman" panose="020B0500000000000000" pitchFamily="34" charset="0"/>
              </a:rPr>
              <a:t>Kundadanti Kurhe</a:t>
            </a:r>
            <a:endParaRPr lang="en-GB" altLang="en-US" sz="1600" b="1" dirty="0">
              <a:solidFill>
                <a:srgbClr val="FFFFFF"/>
              </a:solidFill>
              <a:latin typeface="Helv"/>
            </a:endParaRPr>
          </a:p>
        </p:txBody>
      </p:sp>
    </p:spTree>
    <p:extLst>
      <p:ext uri="{BB962C8B-B14F-4D97-AF65-F5344CB8AC3E}">
        <p14:creationId xmlns:p14="http://schemas.microsoft.com/office/powerpoint/2010/main" val="101305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AE822-3F63-766C-B979-37AC783634AF}"/>
              </a:ext>
            </a:extLst>
          </p:cNvPr>
          <p:cNvSpPr txBox="1">
            <a:spLocks/>
          </p:cNvSpPr>
          <p:nvPr/>
        </p:nvSpPr>
        <p:spPr>
          <a:xfrm>
            <a:off x="446088" y="348859"/>
            <a:ext cx="8828484" cy="404479"/>
          </a:xfrm>
          <a:prstGeom prst="rect">
            <a:avLst/>
          </a:prstGeom>
          <a:noFill/>
        </p:spPr>
        <p:txBody>
          <a:bodyPr vert="horz" lIns="0" tIns="90000" rIns="0" bIns="90000" rtlCol="0" anchor="b">
            <a:noAutofit/>
          </a:bodyPr>
          <a:lstStyle>
            <a:lvl1pPr algn="l" defTabSz="6858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sz="2000" dirty="0"/>
              <a:t>What is ATS-2 Tool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AC0C9EE-9B54-945C-FD38-EA163FBBE4EC}"/>
              </a:ext>
            </a:extLst>
          </p:cNvPr>
          <p:cNvSpPr txBox="1">
            <a:spLocks noChangeArrowheads="1"/>
          </p:cNvSpPr>
          <p:nvPr/>
        </p:nvSpPr>
        <p:spPr>
          <a:xfrm>
            <a:off x="446088" y="477378"/>
            <a:ext cx="8402638" cy="413119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216000" indent="-216000" algn="l" defTabSz="914400" rtl="0" eaLnBrk="1" latinLnBrk="0" hangingPunct="1">
              <a:lnSpc>
                <a:spcPts val="2000"/>
              </a:lnSpc>
              <a:spcBef>
                <a:spcPts val="400"/>
              </a:spcBef>
              <a:spcAft>
                <a:spcPts val="400"/>
              </a:spcAft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ts val="2000"/>
              </a:lnSpc>
              <a:spcBef>
                <a:spcPts val="400"/>
              </a:spcBef>
              <a:spcAft>
                <a:spcPts val="200"/>
              </a:spcAft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ts val="2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Clr>
                <a:schemeClr val="tx1"/>
              </a:buClr>
              <a:buNone/>
            </a:pPr>
            <a:endParaRPr lang="en-US" altLang="en-US" sz="1400" dirty="0"/>
          </a:p>
          <a:p>
            <a:pPr marL="0" indent="0" fontAlgn="auto">
              <a:buClr>
                <a:schemeClr val="tx1"/>
              </a:buClr>
              <a:buNone/>
            </a:pPr>
            <a:endParaRPr lang="en-US" altLang="en-US" sz="14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/>
                </a:solidFill>
              </a:rPr>
              <a:t> ATS-2 is the tool for managing ATS (Automated Test Selection) files for single as well as multiple test targets.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 sz="14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/>
                </a:solidFill>
              </a:rPr>
              <a:t>Helps to modify test configuration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 sz="14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/>
                </a:solidFill>
              </a:rPr>
              <a:t> To Compare and  Search Requirements(Single as well as Multiple), Parameters, Test-package etc.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 sz="1400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en-US" sz="6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4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3FFD-B3FE-8C61-1E2E-B41BCFE5C5FF}"/>
              </a:ext>
            </a:extLst>
          </p:cNvPr>
          <p:cNvSpPr txBox="1">
            <a:spLocks/>
          </p:cNvSpPr>
          <p:nvPr/>
        </p:nvSpPr>
        <p:spPr>
          <a:xfrm>
            <a:off x="374453" y="171333"/>
            <a:ext cx="8828484" cy="495417"/>
          </a:xfrm>
          <a:prstGeom prst="rect">
            <a:avLst/>
          </a:prstGeom>
          <a:noFill/>
        </p:spPr>
        <p:txBody>
          <a:bodyPr vert="horz" lIns="0" tIns="90000" rIns="0" bIns="90000" rtlCol="0" anchor="b">
            <a:noAutofit/>
          </a:bodyPr>
          <a:lstStyle>
            <a:lvl1pPr algn="l" defTabSz="6858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sz="1800" dirty="0"/>
              <a:t>Existing Functionality / Behavior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EDB01-5E7E-CB83-68FC-D6805692F55A}"/>
              </a:ext>
            </a:extLst>
          </p:cNvPr>
          <p:cNvSpPr txBox="1"/>
          <p:nvPr/>
        </p:nvSpPr>
        <p:spPr>
          <a:xfrm>
            <a:off x="275106" y="823443"/>
            <a:ext cx="90498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While searching and comparing any Requirements, Parameters or Test Packages we can’t enter those values directly, We need to scroll-down, sometimes this was time consuming.</a:t>
            </a:r>
          </a:p>
          <a:p>
            <a:endParaRPr lang="en-US" sz="1600" b="0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sz="1800" b="0" dirty="0"/>
          </a:p>
          <a:p>
            <a:endParaRPr lang="en-US" dirty="0"/>
          </a:p>
          <a:p>
            <a:endParaRPr lang="en-US" sz="1800" b="0" dirty="0"/>
          </a:p>
          <a:p>
            <a:endParaRPr lang="en-US" dirty="0"/>
          </a:p>
          <a:p>
            <a:endParaRPr lang="en-US" sz="1800" b="0" dirty="0"/>
          </a:p>
          <a:p>
            <a:endParaRPr lang="en-US" dirty="0"/>
          </a:p>
          <a:p>
            <a:endParaRPr lang="en-US" sz="1800" b="0" dirty="0"/>
          </a:p>
          <a:p>
            <a:endParaRPr lang="en-US" dirty="0"/>
          </a:p>
          <a:p>
            <a:r>
              <a:rPr lang="en-US" sz="1800" b="0" dirty="0"/>
              <a:t>`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A2A33-BF43-E872-924D-39EDDE841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473054"/>
            <a:ext cx="8242299" cy="32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1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72A2EE30-A8BB-F299-2D48-891BB8ACF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5" y="1117600"/>
            <a:ext cx="8147049" cy="348680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F2BE27C-A5C6-EB47-4019-E2017A3FB2D2}"/>
              </a:ext>
            </a:extLst>
          </p:cNvPr>
          <p:cNvSpPr txBox="1">
            <a:spLocks/>
          </p:cNvSpPr>
          <p:nvPr/>
        </p:nvSpPr>
        <p:spPr>
          <a:xfrm>
            <a:off x="374453" y="171333"/>
            <a:ext cx="8828484" cy="495417"/>
          </a:xfrm>
          <a:prstGeom prst="rect">
            <a:avLst/>
          </a:prstGeom>
          <a:noFill/>
        </p:spPr>
        <p:txBody>
          <a:bodyPr vert="horz" lIns="0" tIns="90000" rIns="0" bIns="90000" rtlCol="0" anchor="b">
            <a:noAutofit/>
          </a:bodyPr>
          <a:lstStyle>
            <a:lvl1pPr algn="l" defTabSz="6858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sz="1800" dirty="0"/>
              <a:t>After Improvement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3BF3D-A557-1917-C0C0-8893C370FCCA}"/>
              </a:ext>
            </a:extLst>
          </p:cNvPr>
          <p:cNvSpPr txBox="1"/>
          <p:nvPr/>
        </p:nvSpPr>
        <p:spPr>
          <a:xfrm>
            <a:off x="319556" y="666750"/>
            <a:ext cx="86021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While entering text into search box we will get related data only.</a:t>
            </a:r>
            <a:endParaRPr lang="en-US" sz="1600" b="0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sz="1800" b="0" dirty="0"/>
          </a:p>
          <a:p>
            <a:endParaRPr lang="en-US" dirty="0"/>
          </a:p>
          <a:p>
            <a:endParaRPr lang="en-US" sz="1800" b="0" dirty="0"/>
          </a:p>
          <a:p>
            <a:endParaRPr lang="en-US" dirty="0"/>
          </a:p>
          <a:p>
            <a:endParaRPr lang="en-US" sz="1800" b="0" dirty="0"/>
          </a:p>
          <a:p>
            <a:endParaRPr lang="en-US" dirty="0"/>
          </a:p>
          <a:p>
            <a:endParaRPr lang="en-US" sz="1800" b="0" dirty="0"/>
          </a:p>
          <a:p>
            <a:endParaRPr lang="en-US" dirty="0"/>
          </a:p>
          <a:p>
            <a:r>
              <a:rPr lang="en-US" sz="1800" b="0" dirty="0"/>
              <a:t>`	</a:t>
            </a:r>
          </a:p>
        </p:txBody>
      </p:sp>
    </p:spTree>
    <p:extLst>
      <p:ext uri="{BB962C8B-B14F-4D97-AF65-F5344CB8AC3E}">
        <p14:creationId xmlns:p14="http://schemas.microsoft.com/office/powerpoint/2010/main" val="118508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A16B-165A-337F-58ED-FF5F6BAFC46A}"/>
              </a:ext>
            </a:extLst>
          </p:cNvPr>
          <p:cNvSpPr txBox="1">
            <a:spLocks/>
          </p:cNvSpPr>
          <p:nvPr/>
        </p:nvSpPr>
        <p:spPr>
          <a:xfrm>
            <a:off x="315516" y="364270"/>
            <a:ext cx="8828484" cy="576382"/>
          </a:xfrm>
          <a:prstGeom prst="rect">
            <a:avLst/>
          </a:prstGeom>
          <a:noFill/>
        </p:spPr>
        <p:txBody>
          <a:bodyPr vert="horz" lIns="0" tIns="90000" rIns="0" bIns="90000" rtlCol="0" anchor="b">
            <a:noAutofit/>
          </a:bodyPr>
          <a:lstStyle>
            <a:lvl1pPr algn="l" defTabSz="6858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/>
              <a:t>Added New Feature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784EF4-B106-B90E-C023-E81644AE05BF}"/>
              </a:ext>
            </a:extLst>
          </p:cNvPr>
          <p:cNvSpPr txBox="1"/>
          <p:nvPr/>
        </p:nvSpPr>
        <p:spPr>
          <a:xfrm>
            <a:off x="230346" y="787931"/>
            <a:ext cx="833430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</a:rPr>
              <a:t>Added new fea</a:t>
            </a:r>
            <a:r>
              <a:rPr lang="en-US" sz="1600" dirty="0">
                <a:solidFill>
                  <a:schemeClr val="bg1"/>
                </a:solidFill>
              </a:rPr>
              <a:t>ture in Requirements Tab Pane By adding Accordion tab for Comparing and search multiple requirements for All Targets.</a:t>
            </a:r>
            <a:endParaRPr lang="en-US" sz="1600" b="0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sz="1800" b="0" dirty="0"/>
          </a:p>
          <a:p>
            <a:endParaRPr lang="en-US" dirty="0"/>
          </a:p>
          <a:p>
            <a:endParaRPr lang="en-US" sz="1800" b="0" dirty="0"/>
          </a:p>
          <a:p>
            <a:endParaRPr lang="en-US" dirty="0"/>
          </a:p>
          <a:p>
            <a:endParaRPr lang="en-US" sz="1800" b="0" dirty="0"/>
          </a:p>
          <a:p>
            <a:endParaRPr lang="en-US" dirty="0"/>
          </a:p>
          <a:p>
            <a:endParaRPr lang="en-US" sz="1800" b="0" dirty="0"/>
          </a:p>
          <a:p>
            <a:endParaRPr lang="en-US" dirty="0"/>
          </a:p>
          <a:p>
            <a:r>
              <a:rPr lang="en-US" sz="1800" b="0" dirty="0"/>
              <a:t>`	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6E181CC-77EF-B4D2-3090-24CD43CCC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8" y="1479792"/>
            <a:ext cx="8173759" cy="3155029"/>
          </a:xfrm>
          <a:prstGeom prst="rect">
            <a:avLst/>
          </a:prstGeom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FF398696-1E29-D40D-9007-4060F60AD301}"/>
              </a:ext>
            </a:extLst>
          </p:cNvPr>
          <p:cNvSpPr/>
          <p:nvPr/>
        </p:nvSpPr>
        <p:spPr>
          <a:xfrm>
            <a:off x="3168989" y="3755321"/>
            <a:ext cx="872519" cy="1326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2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B3F2763-A676-8EBA-3228-5E7BF45792B6}"/>
              </a:ext>
            </a:extLst>
          </p:cNvPr>
          <p:cNvSpPr txBox="1">
            <a:spLocks/>
          </p:cNvSpPr>
          <p:nvPr/>
        </p:nvSpPr>
        <p:spPr>
          <a:xfrm>
            <a:off x="424918" y="207659"/>
            <a:ext cx="8649280" cy="4608645"/>
          </a:xfrm>
          <a:prstGeom prst="rect">
            <a:avLst/>
          </a:prstGeom>
        </p:spPr>
        <p:txBody>
          <a:bodyPr vert="horz" lIns="0" tIns="90000" rIns="0" bIns="90000" rtlCol="0">
            <a:noAutofit/>
          </a:bodyPr>
          <a:lstStyle>
            <a:lvl1pPr marL="0" indent="0" algn="l" defTabSz="6858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400"/>
              </a:spcAft>
              <a:buClr>
                <a:srgbClr val="00D4FF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indent="0" algn="ctr" defTabSz="6858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200"/>
              </a:spcAft>
              <a:buClr>
                <a:srgbClr val="00D4FF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indent="0" algn="ctr" defTabSz="6858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00D4FF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indent="0" algn="ctr" defTabSz="6858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00D4FF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indent="0" algn="ctr" defTabSz="6858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00D4FF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/>
              <a:t>We can enter Multiple Requirements to search for the list of targets which fulfill the search criteria, e. g. is given below</a:t>
            </a: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2443676-82FE-75D4-99DC-184A27A8D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17" y="927895"/>
            <a:ext cx="8202552" cy="358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6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B9C9A54-0E69-CF2B-446F-9F4A9BFE7811}"/>
              </a:ext>
            </a:extLst>
          </p:cNvPr>
          <p:cNvSpPr txBox="1">
            <a:spLocks/>
          </p:cNvSpPr>
          <p:nvPr/>
        </p:nvSpPr>
        <p:spPr>
          <a:xfrm>
            <a:off x="266167" y="483704"/>
            <a:ext cx="8828173" cy="3456000"/>
          </a:xfrm>
          <a:prstGeom prst="rect">
            <a:avLst/>
          </a:prstGeom>
        </p:spPr>
        <p:txBody>
          <a:bodyPr vert="horz" lIns="0" tIns="90000" rIns="0" bIns="90000" rtlCol="0">
            <a:normAutofit/>
          </a:bodyPr>
          <a:lstStyle>
            <a:lvl1pPr marL="0" indent="0" algn="l" defTabSz="6858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400"/>
              </a:spcAft>
              <a:buClr>
                <a:srgbClr val="00D4FF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indent="0" algn="ctr" defTabSz="6858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200"/>
              </a:spcAft>
              <a:buClr>
                <a:srgbClr val="00D4FF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indent="0" algn="ctr" defTabSz="6858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00D4FF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indent="0" algn="ctr" defTabSz="6858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00D4FF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indent="0" algn="ctr" defTabSz="6858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00D4FF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  Click on  the Find Target requirement button, we get the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2CCFF6-D701-9FD9-1BEE-BBA929C97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58" y="1003301"/>
            <a:ext cx="8465083" cy="374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9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E7EB-68AD-CE10-5ACB-6E5711E0733F}"/>
              </a:ext>
            </a:extLst>
          </p:cNvPr>
          <p:cNvSpPr txBox="1">
            <a:spLocks/>
          </p:cNvSpPr>
          <p:nvPr/>
        </p:nvSpPr>
        <p:spPr>
          <a:xfrm>
            <a:off x="374117" y="177800"/>
            <a:ext cx="8828173" cy="4358804"/>
          </a:xfrm>
          <a:prstGeom prst="rect">
            <a:avLst/>
          </a:prstGeom>
        </p:spPr>
        <p:txBody>
          <a:bodyPr vert="horz" lIns="0" tIns="90000" rIns="0" bIns="90000" rtlCol="0">
            <a:noAutofit/>
          </a:bodyPr>
          <a:lstStyle>
            <a:lvl1pPr marL="0" indent="0" algn="l" defTabSz="685800" rtl="0" eaLnBrk="1" latinLnBrk="0" hangingPunct="1">
              <a:lnSpc>
                <a:spcPts val="2600"/>
              </a:lnSpc>
              <a:spcBef>
                <a:spcPts val="0"/>
              </a:spcBef>
              <a:spcAft>
                <a:spcPts val="400"/>
              </a:spcAft>
              <a:buClr>
                <a:srgbClr val="00D4FF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indent="0" algn="ctr" defTabSz="6858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200"/>
              </a:spcAft>
              <a:buClr>
                <a:srgbClr val="00D4FF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indent="0" algn="ctr" defTabSz="6858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00D4FF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indent="0" algn="ctr" defTabSz="6858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00D4FF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indent="0" algn="ctr" defTabSz="6858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00D4FF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If one of the Requirement is not available in any of the target, then we will get pop-up window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CEE34-470C-E438-11D1-91935B153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29"/>
          <a:stretch/>
        </p:blipFill>
        <p:spPr>
          <a:xfrm>
            <a:off x="374117" y="757136"/>
            <a:ext cx="8343899" cy="3779468"/>
          </a:xfrm>
          <a:prstGeom prst="rect">
            <a:avLst/>
          </a:prstGeom>
        </p:spPr>
      </p:pic>
      <p:sp>
        <p:nvSpPr>
          <p:cNvPr id="5" name="Arrow: Bent-Up 4">
            <a:extLst>
              <a:ext uri="{FF2B5EF4-FFF2-40B4-BE49-F238E27FC236}">
                <a16:creationId xmlns:a16="http://schemas.microsoft.com/office/drawing/2014/main" id="{78F7FB1D-BE8A-7CE7-7166-DB8B9B0387E5}"/>
              </a:ext>
            </a:extLst>
          </p:cNvPr>
          <p:cNvSpPr/>
          <p:nvPr/>
        </p:nvSpPr>
        <p:spPr>
          <a:xfrm>
            <a:off x="3343494" y="3874421"/>
            <a:ext cx="123656" cy="20198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9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DB4FC4B1-C288-6869-75B0-1A0B04300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862" y="2205037"/>
            <a:ext cx="5756275" cy="7334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8093658"/>
      </p:ext>
    </p:extLst>
  </p:cSld>
  <p:clrMapOvr>
    <a:masterClrMapping/>
  </p:clrMapOvr>
</p:sld>
</file>

<file path=ppt/theme/theme1.xml><?xml version="1.0" encoding="utf-8"?>
<a:theme xmlns:a="http://schemas.openxmlformats.org/drawingml/2006/main" name="1_GieseckeDevrient">
  <a:themeElements>
    <a:clrScheme name="Giesecke+Devrient">
      <a:dk1>
        <a:srgbClr val="000000"/>
      </a:dk1>
      <a:lt1>
        <a:srgbClr val="FFFFFF"/>
      </a:lt1>
      <a:dk2>
        <a:srgbClr val="040066"/>
      </a:dk2>
      <a:lt2>
        <a:srgbClr val="E5E5E5"/>
      </a:lt2>
      <a:accent1>
        <a:srgbClr val="000030"/>
      </a:accent1>
      <a:accent2>
        <a:srgbClr val="00004B"/>
      </a:accent2>
      <a:accent3>
        <a:srgbClr val="0000FF"/>
      </a:accent3>
      <a:accent4>
        <a:srgbClr val="00D4FF"/>
      </a:accent4>
      <a:accent5>
        <a:srgbClr val="66E5FF"/>
      </a:accent5>
      <a:accent6>
        <a:srgbClr val="CCF6FF"/>
      </a:accent6>
      <a:hlink>
        <a:srgbClr val="0000FF"/>
      </a:hlink>
      <a:folHlink>
        <a:srgbClr val="67436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Primary color Dark Blue">
      <a:srgbClr val="040066"/>
    </a:custClr>
    <a:custClr name="Primary color Light Blue">
      <a:srgbClr val="00D4FF"/>
    </a:custClr>
    <a:custClr name="Primary color Black">
      <a:srgbClr val="000000"/>
    </a:custClr>
    <a:custClr name="Primary color Black Half-tone 3">
      <a:srgbClr val="C7C7C7"/>
    </a:custClr>
    <a:custClr name="Accent color Dark Blue">
      <a:srgbClr val="0000FF"/>
    </a:custClr>
    <a:custClr name="Accent color Dark Red">
      <a:srgbClr val="8B0C36"/>
    </a:custClr>
    <a:custClr name="Accent color Dark Purple">
      <a:srgbClr val="67436A"/>
    </a:custClr>
    <a:custClr name="Accent color Dark Yellow">
      <a:srgbClr val="BC9D1B"/>
    </a:custClr>
    <a:custClr name="Accent color Dark Orange">
      <a:srgbClr val="A5581A"/>
    </a:custClr>
    <a:custClr name="Accent color Dark Green">
      <a:srgbClr val="007647"/>
    </a:custClr>
    <a:custClr name="Primary color Dark Blue Var 2">
      <a:srgbClr val="00004B"/>
    </a:custClr>
    <a:custClr name="Primary color Light Blue Var 2">
      <a:srgbClr val="33DDFF"/>
    </a:custClr>
    <a:custClr name="Primary color Black Half-tone 1">
      <a:srgbClr val="4C4C4C"/>
    </a:custClr>
    <a:custClr name="Primary color Black Half-tone 4">
      <a:srgbClr val="E5E5E5"/>
    </a:custClr>
    <a:custClr name="Accent color Middle Blue">
      <a:srgbClr val="008CFF"/>
    </a:custClr>
    <a:custClr name="Accent color Middle Red">
      <a:srgbClr val="DA4162"/>
    </a:custClr>
    <a:custClr name="Accent color Middle Purple">
      <a:srgbClr val="822FAA"/>
    </a:custClr>
    <a:custClr name="Accent color Middle Yellow">
      <a:srgbClr val="FFD81D"/>
    </a:custClr>
    <a:custClr name="Accent color Middle Orange">
      <a:srgbClr val="FF872A"/>
    </a:custClr>
    <a:custClr name="Accent color Middle Green">
      <a:srgbClr val="00C167"/>
    </a:custClr>
    <a:custClr name="Primary color Dark Blue Var 3">
      <a:srgbClr val="000030"/>
    </a:custClr>
    <a:custClr name="Primary color Light Blue Var 3">
      <a:srgbClr val="66E5FF"/>
    </a:custClr>
    <a:custClr name="Primary color Black Half-tone 2">
      <a:srgbClr val="A6A6A6"/>
    </a:custClr>
    <a:custClr name="Primary color Black Half-tone 5">
      <a:srgbClr val="F7F8F9"/>
    </a:custClr>
    <a:custClr name="Accent color Light Blue">
      <a:srgbClr val="00D4FF"/>
    </a:custClr>
    <a:custClr name="Accent color Light Red">
      <a:srgbClr val="FFA6B4"/>
    </a:custClr>
    <a:custClr name="Accent color Light Purple">
      <a:srgbClr val="D3BEEC"/>
    </a:custClr>
    <a:custClr name="Accent color Light Yellow">
      <a:srgbClr val="FFEDA3"/>
    </a:custClr>
    <a:custClr name="Accent color Light Orange">
      <a:srgbClr val="FFC390"/>
    </a:custClr>
    <a:custClr name="Accent color Light Green">
      <a:srgbClr val="C4EBC3"/>
    </a:custClr>
    <a:custClr name="Primary color White">
      <a:srgbClr val="FFFFFF"/>
    </a:custClr>
    <a:custClr name="Primary color Light Blue Var 4">
      <a:srgbClr val="99EEFF"/>
    </a:custClr>
    <a:custClr name="Primary color White">
      <a:srgbClr val="FFFFFF"/>
    </a:custClr>
    <a:custClr name="Primary color White">
      <a:srgbClr val="FFFFFF"/>
    </a:custClr>
    <a:custClr name="Primary color White">
      <a:srgbClr val="FFFFFF"/>
    </a:custClr>
    <a:custClr name="Primary color White">
      <a:srgbClr val="FFFFFF"/>
    </a:custClr>
    <a:custClr name="Primary color White">
      <a:srgbClr val="FFFFFF"/>
    </a:custClr>
    <a:custClr name="Primary color White">
      <a:srgbClr val="FFFFFF"/>
    </a:custClr>
    <a:custClr name="Empty">
      <a:srgbClr val="FFFFFF"/>
    </a:custClr>
    <a:custClr name="Empty">
      <a:srgbClr val="FFFFFF"/>
    </a:custClr>
    <a:custClr name="Primary color White">
      <a:srgbClr val="FFFFFF"/>
    </a:custClr>
    <a:custClr name="Primary color Light Blue Var 5">
      <a:srgbClr val="CCF6FF"/>
    </a:custClr>
    <a:custClr name="Primary color White">
      <a:srgbClr val="FFFFFF"/>
    </a:custClr>
    <a:custClr name="Primary color White">
      <a:srgbClr val="FFFFFF"/>
    </a:custClr>
    <a:custClr name="Primary color White">
      <a:srgbClr val="FFFFFF"/>
    </a:custClr>
    <a:custClr name="Primary color White">
      <a:srgbClr val="FFFFFF"/>
    </a:custClr>
    <a:custClr name="Primary color White">
      <a:srgbClr val="FFFFFF"/>
    </a:custClr>
    <a:custClr name="Primary color White">
      <a:srgbClr val="FFFFFF"/>
    </a:custClr>
    <a:custClr name="Primary color White">
      <a:srgbClr val="FFFFFF"/>
    </a:custClr>
    <a:custClr name="Primary color White">
      <a:srgbClr val="FFFFFF"/>
    </a:custClr>
  </a:custClrLst>
  <a:extLst>
    <a:ext uri="{05A4C25C-085E-4340-85A3-A5531E510DB2}">
      <thm15:themeFamily xmlns:thm15="http://schemas.microsoft.com/office/thememl/2012/main" name="GD_PPT_Master_20201211_en-us_final.potx" id="{6B6F907D-1036-4159-82B5-31E50ACA53CB}" vid="{D8B10A4B-46BE-4F4E-8789-CF9F5308A85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
</file>

<file path=customXml/item2.xml>
</file>

<file path=customXml/item3.xml>
</file>

<file path=customXml/item4.xml>
</file>

<file path=customXml/itemProps1.xml><?xml version="1.0" encoding="utf-8"?>
<ds:datastoreItem xmlns:ds="http://schemas.openxmlformats.org/officeDocument/2006/customXml" ds:itemID="{D4644F49-5B66-4A5E-A47C-B643D8A58D12}"/>
</file>

<file path=customXml/itemProps2.xml><?xml version="1.0" encoding="utf-8"?>
<ds:datastoreItem xmlns:ds="http://schemas.openxmlformats.org/officeDocument/2006/customXml" ds:itemID="{535EA13E-E411-4159-832D-EF60C2EEDC06}"/>
</file>

<file path=customXml/itemProps3.xml><?xml version="1.0" encoding="utf-8"?>
<ds:datastoreItem xmlns:ds="http://schemas.openxmlformats.org/officeDocument/2006/customXml" ds:itemID="{4A17A858-E04C-40EF-AEF6-20FA3A8F12C7}"/>
</file>

<file path=customXml/itemProps4.xml><?xml version="1.0" encoding="utf-8"?>
<ds:datastoreItem xmlns:ds="http://schemas.openxmlformats.org/officeDocument/2006/customXml" ds:itemID="{4C1F674E-89C7-440E-A20A-312793970843}"/>
</file>

<file path=docProps/app.xml><?xml version="1.0" encoding="utf-8"?>
<Properties xmlns="http://schemas.openxmlformats.org/officeDocument/2006/extended-properties" xmlns:vt="http://schemas.openxmlformats.org/officeDocument/2006/docPropsVTypes">
  <Template>GD_PPT_Master_20201211_en-us_final</Template>
  <TotalTime>0</TotalTime>
  <Words>196</Words>
  <Application>Microsoft Office PowerPoint</Application>
  <PresentationFormat>On-screen Show (16:9)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Helv</vt:lpstr>
      <vt:lpstr>Arial</vt:lpstr>
      <vt:lpstr>Calibri</vt:lpstr>
      <vt:lpstr>Frutiger 55 Roman</vt:lpstr>
      <vt:lpstr>Symbol</vt:lpstr>
      <vt:lpstr>Wingdings</vt:lpstr>
      <vt:lpstr>1_GieseckeDevrient</vt:lpstr>
      <vt:lpstr>Improvements in ATS-2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P</dc:creator>
  <cp:lastModifiedBy>Kurhe Kundadanti</cp:lastModifiedBy>
  <cp:revision>129</cp:revision>
  <dcterms:created xsi:type="dcterms:W3CDTF">2021-03-09T13:21:19Z</dcterms:created>
  <dcterms:modified xsi:type="dcterms:W3CDTF">2023-10-05T04:44:44Z</dcterms:modified>
</cp:coreProperties>
</file>