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Neural Style Transfer (NST)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Applying Artistic Styles to Images using Deep Learning</a:t>
            </a:r>
          </a:p>
          <a:p>
            <a:r>
              <a:t>Created with TensorFlow &amp; VGG19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Style Transfer (NST)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Neural Style Transfer (NST) is a technique that applies the style of one image to another.</a:t>
            </a:r>
          </a:p>
          <a:p>
            <a:r>
              <a:t>• Uses a deep learning model (like VGG19) to extract features from both content and style images.</a:t>
            </a:r>
          </a:p>
          <a:p>
            <a:r>
              <a:t>• Optimizes a new image to combine the content from one and the style from another.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NST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Extract content and style features using a pre-trained CNN (VGG19).</a:t>
            </a:r>
          </a:p>
          <a:p>
            <a:r>
              <a:t>2. Compute losses:</a:t>
            </a:r>
          </a:p>
          <a:p>
            <a:r>
              <a:t>   - Content loss: Ensures the new image retains content features.</a:t>
            </a:r>
          </a:p>
          <a:p>
            <a:r>
              <a:t>   - Style loss: Uses Gram matrices to match style features.</a:t>
            </a:r>
          </a:p>
          <a:p>
            <a:r>
              <a:t>3. Optimize a new image to minimize these losses, blending both aspects.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TensorFlow &amp; Keras</a:t>
            </a:r>
          </a:p>
          <a:p>
            <a:r>
              <a:t>• NumPy &amp; Matplotlib</a:t>
            </a:r>
          </a:p>
          <a:p>
            <a:r>
              <a:t>• Pre-trained VGG19 Model</a:t>
            </a:r>
          </a:p>
          <a:p>
            <a:r>
              <a:t>• Jupyter Notebook / Google Colab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and preprocess images.</a:t>
            </a:r>
          </a:p>
          <a:p>
            <a:r>
              <a:t>2. Define content and style loss functions.</a:t>
            </a:r>
          </a:p>
          <a:p>
            <a:r>
              <a:t>3. Use the VGG19 model to extract features.</a:t>
            </a:r>
          </a:p>
          <a:p>
            <a:r>
              <a:t>4. Optimize the generated image using gradient descent.</a:t>
            </a:r>
          </a:p>
          <a:p>
            <a:r>
              <a:t>5. Display and fine-tune the final output.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Experiment with different content and style images.</a:t>
            </a:r>
          </a:p>
          <a:p>
            <a:r>
              <a:t>• Adjust alpha (content weight) and beta (style weight) for better balance.</a:t>
            </a:r>
          </a:p>
          <a:p>
            <a:r>
              <a:t>• Increase training iterations for improved quality.</a:t>
            </a:r>
          </a:p>
          <a:p>
            <a:r>
              <a:t>• Modify optimizer learning rate for faster convergence.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