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E919-EACF-9438-FC58-D37BF0A06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67DFB-1CC9-D07E-615B-C0090498F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FC02-7F71-467A-22AC-CF850273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9FF9-8BF2-4A45-B931-075501DD2C2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E9AF-8B3F-8B83-31CA-16DD5A09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B3ED8-04A9-F7B2-B54B-FB0D1AB5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07BB-5614-4D3D-BF79-30D78F12B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39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4AA8-C7EB-38B3-9745-CCB00B8F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9D6DF-BA0C-0D63-14B2-5D502FE5B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D98D8-BED3-EA7F-E35D-ECE4E7AA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9FF9-8BF2-4A45-B931-075501DD2C2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43DE0-63A7-4D73-E96A-1800AA1C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F8596-894D-4C46-22C1-C6D79C95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07BB-5614-4D3D-BF79-30D78F12B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38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D8B86-BA6D-782E-8044-097EE6E7F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81A07-EA9E-621B-5DB1-121A4C262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32ADE-4A3B-5BE2-E792-CA0ABBBB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9FF9-8BF2-4A45-B931-075501DD2C2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C0B3-6AC0-0DDF-354A-3363C8FE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38F2F-34DD-5F30-6710-C506D241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07BB-5614-4D3D-BF79-30D78F12B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65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3C00-CF5C-EAA9-5DB0-0D4D5048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BC09-8BCF-9BF8-FBA6-A8A72C128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CB7E1-B6A2-5BC1-A5D3-BC7F2200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9FF9-8BF2-4A45-B931-075501DD2C2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DD504-16E6-69F3-E74F-46C8C4D9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DDAE-1575-B0AE-CA0A-33C8E3A9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07BB-5614-4D3D-BF79-30D78F12B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22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90F7-3808-6D77-3101-04AF538F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C9B5B-FB12-BCE6-AD36-EBF355B4E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E651A-F6F5-4833-99B4-11E3E4B5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9FF9-8BF2-4A45-B931-075501DD2C2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D856D-BC61-626A-489E-D48123B5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0913D-4E9E-F02A-3868-FCFA771A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07BB-5614-4D3D-BF79-30D78F12B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99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F217-3EEA-12CB-8106-7E1072C8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2CE86-DE6F-A313-4CC9-CA31D4F9E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A8B87-E3BB-9D52-200E-013040A01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B0634-F5EF-D89D-3C0E-05839256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9FF9-8BF2-4A45-B931-075501DD2C2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49A7A-0E3C-31F5-E2A6-8CE7967C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BEFD3-5F27-AB41-4C39-2AE9DA80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07BB-5614-4D3D-BF79-30D78F12B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05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C535-F5DA-A099-68B6-4B1038A4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E33F7-3701-52D2-82AD-694F72168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0E281-166F-23D3-338D-B52AC4FB0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10853-2685-4BC1-96A4-B8340A843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7B29E-D2B1-0FEB-2015-24816593F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E90C1-2913-FC71-ABEC-A6C26327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9FF9-8BF2-4A45-B931-075501DD2C2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34C0B-8CF9-B9AF-979A-C2D45F05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6C4BD6-8A71-4D7C-1691-20D37DC9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07BB-5614-4D3D-BF79-30D78F12B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05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A024-B8FC-CF1C-F784-ACC50D3A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72462-4EB0-2D28-70F4-727BB346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9FF9-8BF2-4A45-B931-075501DD2C2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121BC-8CC3-8697-6D20-170441D7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FF0EA-C8DB-8EBA-9E92-1C7E3CA4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07BB-5614-4D3D-BF79-30D78F12B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07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B987A-56EE-2498-5B49-6984E893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9FF9-8BF2-4A45-B931-075501DD2C2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712CA-5708-36CF-249B-E6A21C17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CDEFB-D2FB-61F3-08E8-DC333535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07BB-5614-4D3D-BF79-30D78F12B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57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AFF8-3688-80AD-9A49-82264B0C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881A5-55C1-1C8E-A611-6AAACF77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5249E-8102-7C02-6B22-DCD5C781D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76441-A213-6C2F-E005-121D5D711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9FF9-8BF2-4A45-B931-075501DD2C2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EB79E-5A6A-5B7D-B2A9-D7396E4A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E29E9-E05A-2B92-E68F-47D44F1A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07BB-5614-4D3D-BF79-30D78F12B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61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7718-E4EE-E0E9-5318-FDE788BC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BB918-580C-728C-44A4-6EDA34C32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F729C-E25E-18B2-EB81-9C53D818A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1AE2F-06F8-145B-E7E3-20180D05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9FF9-8BF2-4A45-B931-075501DD2C2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FED25-4AC1-662D-EBDA-2BC50244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228E3-79E2-0E64-59E8-B9B80CDA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07BB-5614-4D3D-BF79-30D78F12B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42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261355-A20F-FE63-877E-C6BC0FB4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0AF85-A336-211F-D314-CB32E63D9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6B0AE-F873-F916-A062-CA8C033AA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E9FF9-8BF2-4A45-B931-075501DD2C2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C0456-9599-5D9B-5593-28F6A8FF1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4FD5-8ACB-75A0-9817-3130EDF00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007BB-5614-4D3D-BF79-30D78F12B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45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C7A1-5560-BA2E-E400-2CFF22ED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sz="3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8EFED-F237-DED8-E3A2-1D64F3F80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54" y="109133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Owner of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Madhav Store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wants us to help them create a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track and and analyze their  online sales across 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ndia.</a:t>
            </a:r>
            <a:b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20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B5D0-4A8E-24B2-FC71-CCC98354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Project-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5536C-B40C-1A7D-A33B-AF20F7A2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interactive dashboard to track and analyze online sales data</a:t>
            </a: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complex parameters to drill in worksheet and customization using filters and slicers</a:t>
            </a: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 connections ,join new tables, calculations to manipulate data and enable parameters for visualizations.</a:t>
            </a: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different type of customized visualization(bar chart, scatter chart, line chart, area chart, map , slicers ,etc)</a:t>
            </a:r>
            <a:b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05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 OBJECTIVE- </vt:lpstr>
      <vt:lpstr>Project-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OBJECTIVE- </dc:title>
  <dc:creator>KUNDAN PISE</dc:creator>
  <cp:lastModifiedBy>KUNDAN PISE</cp:lastModifiedBy>
  <cp:revision>1</cp:revision>
  <dcterms:created xsi:type="dcterms:W3CDTF">2023-03-06T09:01:02Z</dcterms:created>
  <dcterms:modified xsi:type="dcterms:W3CDTF">2023-03-06T09:06:53Z</dcterms:modified>
</cp:coreProperties>
</file>