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A64B-7592-A2F4-0019-5EE2435C6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9FBC5-9DEE-3A3E-6047-ACF3DF449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35B7-5F7F-37D1-267F-76BB549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F729-069B-588E-90F8-8B6E8542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70B3-6D4F-BF13-4DED-9561F27A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2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1A25-083A-7ABB-ECBC-706469C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D3CA3-CB33-1F7D-F6F4-058C3199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D213-7FAA-3CF9-84AD-ADBBF572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D0DF-0122-CE85-D96E-1F7C06FB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0DDD-5CD4-8258-849A-EDC81F8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E2C4D-5FCD-EF40-DD94-4CF8AECEA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412CC-AAFC-5333-B600-AA79E8D0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8840B-BF48-8C0D-7F08-BD12D925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E025-549A-82B3-62E1-1CB56DCF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E1C9-518E-C49F-13BE-7B31C94C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F92C-8509-E855-57F7-BDCAFEBB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9D6A-AB3B-BB81-A153-0749A078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8978-8C81-AFC3-3F51-096AEA70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273A-6732-8E28-E8DF-0C9CF9F7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7984-82AB-2641-824F-3CDAFCFF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26FC-5BF7-DD88-AAE6-0F0C3EB4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D5294-195D-0CEE-D549-6AD33814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2FC0-07EE-D2E0-0587-0A188C87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3CFD5-E6C1-7BD5-5C2D-5A64874A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0EBF-B2DF-9B1A-815D-B2C143C5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9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A867-809D-DF6C-EB7A-6DA577E2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6169-9DB7-8967-C640-2A6889471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0315-2E31-0186-3901-FEBBE2673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D8738-D5F0-250B-A55C-9728E951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B763-0A02-8C50-A3A3-6B4F9D0D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B4623-E721-ADCE-5611-3F3B9961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0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0BC0-813C-0876-EDD9-AF0C0CC3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ECB3C-FE5C-A94B-A02A-030EFC94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ED437-52E1-9B03-70F9-7E4049DC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FBE6E-B899-FE3A-3352-6CCEBA701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69134-0AB4-D965-18B8-EB490E47C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09C70-5BD8-9F1F-E6FB-56DD5F43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13366-BAA0-C5C6-F488-5EEEB657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15815-3049-9A47-279A-8391292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4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E581-EBCE-C728-AAC2-287D3E8E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4334F-1AD0-EA09-CF07-289CD0A1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12932-EDD2-8CCC-DE4D-BD2DFA1C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899CC-EEE1-7941-6987-61DCB72E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3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970DE-5C43-E6B8-8A7B-7DBF170A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654D-71DE-BD1A-B92F-7F305E28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3257-36CF-C376-78E8-6C0A8306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8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32A-30F3-2815-A555-7B5AF5C8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5A47-B498-660D-0EDE-59C6630A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1BA87-1A83-E85F-1921-FB638B5E6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28177-EFCF-FA8B-228C-48982BC8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1D41-1171-42E4-5B85-A212F5C8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9F44C-9F1C-505F-3480-63491747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5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77CF-5BFD-68EC-C65F-BBFAF078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A907-8E3A-A057-263E-70A9B00C3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4CFEA-E34B-8288-DFBE-263BA1B3F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52D71-093E-A935-A111-9EBA8022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1C7A7-09D1-283E-9474-B408F209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87035-7741-BAAB-5750-871EA237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DC76B-95AF-FD76-39AE-4A9183B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87B2B-09D8-9E87-A3C5-46156614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DC89-81B3-8EB7-F4B3-DFD9B8567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9012-413E-49EF-A8E2-5A9210A58F93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DE18-BF36-2797-BA7A-95310F057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C5CC-0882-C74B-C1ED-0FFE2802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D39C-15D8-46B3-BC16-BDA539E85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499D-59D8-DFCA-FCD1-011061E0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4" y="1290205"/>
            <a:ext cx="10515600" cy="576984"/>
          </a:xfrm>
        </p:spPr>
        <p:txBody>
          <a:bodyPr>
            <a:normAutofit fontScale="90000"/>
          </a:bodyPr>
          <a:lstStyle/>
          <a:p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Objective-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CF7D-5591-1F89-2E03-0EA492C5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991880"/>
            <a:ext cx="7377545" cy="246928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Vrinda store wants to create an annual sales report for 2022.So that, Vrinda can understand their customers and grow more sales in 2023.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2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3E45-BA58-6EC3-3598-9A5AA2C2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 Questions-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2702-136E-D168-7984-3165F7AF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sales and orders using single chart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month got the highest sales and orders?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purchased more -men or women in 2022?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different order status in 2022?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top 10 sales contributing to the sales?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age and gender based on number sales?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channel is contributing to maximum sales?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selling category?,etc.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78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AEE0-3922-01DE-41FE-FE2DCCB3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 Insights-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FE79-62C8-40C1-88CF-640BDA47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Women are more likely to buy compared to men (~65%)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Maharashtra, Karnataka and Uttar Pradesh are the top 3 states (~35%)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Adult age group (30-49 yrs) is max contributing (~50%)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Amazon, Flipkart and Myntra channels are max contributing (~80%)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Conclusion to improve Vrinda store sales: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women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of age (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30-49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yrs) living in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Maharashtra, Karnataka and Uttar pradesh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showing ads/offers/coupons available on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Amazon, Flipkart and Myntra.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36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198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   Objective- </vt:lpstr>
      <vt:lpstr>Sample Questions- </vt:lpstr>
      <vt:lpstr>Sample Insights-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Objective- </dc:title>
  <dc:creator>KUNDAN PISE</dc:creator>
  <cp:lastModifiedBy>KUNDAN PISE</cp:lastModifiedBy>
  <cp:revision>2</cp:revision>
  <dcterms:created xsi:type="dcterms:W3CDTF">2023-03-06T05:54:36Z</dcterms:created>
  <dcterms:modified xsi:type="dcterms:W3CDTF">2023-03-06T06:11:17Z</dcterms:modified>
</cp:coreProperties>
</file>