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06" y="83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370DFA-CDE2-42F5-88FC-F0F6357D5E91}"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0DFA-CDE2-42F5-88FC-F0F6357D5E91}"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0DFA-CDE2-42F5-88FC-F0F6357D5E91}"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70DFA-CDE2-42F5-88FC-F0F6357D5E91}"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370DFA-CDE2-42F5-88FC-F0F6357D5E91}"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370DFA-CDE2-42F5-88FC-F0F6357D5E91}"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370DFA-CDE2-42F5-88FC-F0F6357D5E91}"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370DFA-CDE2-42F5-88FC-F0F6357D5E91}"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70DFA-CDE2-42F5-88FC-F0F6357D5E91}"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70DFA-CDE2-42F5-88FC-F0F6357D5E91}"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370DFA-CDE2-42F5-88FC-F0F6357D5E91}"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D576F-B6A9-42A2-823E-C5D341B651C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70DFA-CDE2-42F5-88FC-F0F6357D5E91}" type="datetimeFigureOut">
              <a:rPr lang="en-US" smtClean="0"/>
              <a:t>9/1/2024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D576F-B6A9-42A2-823E-C5D341B651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err="1" smtClean="0"/>
              <a:t>esources</a:t>
            </a:r>
            <a:r>
              <a:rPr lang="en-GB" dirty="0" smtClean="0"/>
              <a:t>. Here are some potential issues:</a:t>
            </a:r>
            <a:br>
              <a:rPr lang="en-GB" dirty="0" smtClean="0"/>
            </a:br>
            <a:r>
              <a:rPr lang="en-GB" b="1" dirty="0" smtClean="0"/>
              <a:t>Water Scarcity</a:t>
            </a:r>
            <a:r>
              <a:rPr lang="en-GB" dirty="0" smtClean="0"/>
              <a:t>: Regions prone to drought or with unreliable rainfall could face severe water shortages. This affects agriculture, drinking water supplies, and industrial activities, potentially leading to economic and social stress.</a:t>
            </a:r>
            <a:br>
              <a:rPr lang="en-GB" dirty="0" smtClean="0"/>
            </a:br>
            <a:r>
              <a:rPr lang="en-GB" b="1" dirty="0" smtClean="0"/>
              <a:t>Agricultural Impact</a:t>
            </a:r>
            <a:r>
              <a:rPr lang="en-GB" dirty="0" smtClean="0"/>
              <a:t>: Farmers in drought-prone areas might struggle with reduced crop yields and lower food security. Without artificial rain to supplement natural precipitation, crop failures could become more frequent and severe.</a:t>
            </a:r>
            <a:br>
              <a:rPr lang="en-GB" dirty="0" smtClean="0"/>
            </a:br>
            <a:r>
              <a:rPr lang="en-GB" b="1" dirty="0" smtClean="0"/>
              <a:t>Economic Consequences</a:t>
            </a:r>
            <a:r>
              <a:rPr lang="en-GB" dirty="0" smtClean="0"/>
              <a:t>: Water shortages can lead to economic losses in agriculture, reduce hydroelectric power generation, and impact industries that depend on stable water supplies. This can ripple through economies, affecting livelihoods and financial stability.</a:t>
            </a:r>
            <a:br>
              <a:rPr lang="en-GB" dirty="0" smtClean="0"/>
            </a:br>
            <a:r>
              <a:rPr lang="en-GB" b="1" dirty="0" smtClean="0"/>
              <a:t>Ecosystem Stress</a:t>
            </a:r>
            <a:r>
              <a:rPr lang="en-GB" dirty="0" smtClean="0"/>
              <a:t>: Ecosystems, particularly in arid and semi-arid regions, could suffer from diminished water availability. This can lead to reduced biodiversity, habitat loss, and adverse effects on wildlife.</a:t>
            </a:r>
            <a:br>
              <a:rPr lang="en-GB" dirty="0" smtClean="0"/>
            </a:br>
            <a:r>
              <a:rPr lang="en-GB" b="1" dirty="0" smtClean="0"/>
              <a:t>Increased Competition for Water</a:t>
            </a:r>
            <a:r>
              <a:rPr lang="en-GB" dirty="0" smtClean="0"/>
              <a:t>: In the absence of artificial rain, competition for water resources can become more intense among agricultural, industrial, and domestic users, potentially leading to conflicts and strained relations.</a:t>
            </a:r>
            <a:br>
              <a:rPr lang="en-GB" dirty="0" smtClean="0"/>
            </a:br>
            <a:r>
              <a:rPr lang="en-GB" b="1" dirty="0" smtClean="0"/>
              <a:t>Increased Reliance on Groundwater</a:t>
            </a:r>
            <a:r>
              <a:rPr lang="en-GB" dirty="0" smtClean="0"/>
              <a:t>: Without supplementary artificial rain, there may be increased pressure on groundwater resources. Over-extraction can lead to the depletion of aquifers, land subsidence, and deterioration of water quality.</a:t>
            </a:r>
            <a:br>
              <a:rPr lang="en-GB" dirty="0" smtClean="0"/>
            </a:br>
            <a:r>
              <a:rPr lang="en-GB" b="1" dirty="0" smtClean="0"/>
              <a:t>Impacts on Climate</a:t>
            </a:r>
            <a:r>
              <a:rPr lang="en-GB" dirty="0" smtClean="0"/>
              <a:t>: In some regions, artificial rain helps mitigate the effects of climate change. Without it, areas might experience exacerbated climate impacts, including more extreme temperature variations and intensified weather patterns</a:t>
            </a:r>
            <a:br>
              <a:rPr lang="en-GB" dirty="0" smtClean="0"/>
            </a:br>
            <a:r>
              <a:rPr lang="en-GB" dirty="0"/>
              <a:t/>
            </a:r>
            <a:br>
              <a:rPr lang="en-GB" dirty="0"/>
            </a:br>
            <a:r>
              <a:rPr lang="en-GB" dirty="0" smtClean="0"/>
              <a:t/>
            </a:r>
            <a:br>
              <a:rPr lang="en-GB" dirty="0" smtClean="0"/>
            </a:br>
            <a:r>
              <a:rPr lang="en-GB" dirty="0"/>
              <a:t/>
            </a:r>
            <a:br>
              <a:rPr lang="en-GB" dirty="0"/>
            </a:br>
            <a:r>
              <a:rPr lang="en-GB" b="1" dirty="0" smtClean="0"/>
              <a:t>1970s</a:t>
            </a:r>
            <a:r>
              <a:rPr lang="en-GB" dirty="0" smtClean="0"/>
              <a:t>: Cloud seeding technologies gained attention during the Vietnam War when the U.S. used cloud seeding to extend the monsoon season, which was intended to flood enemy supply routes. </a:t>
            </a:r>
            <a:r>
              <a:rPr lang="en-GB" smtClean="0"/>
              <a:t>This led to increased scrutiny and debate over the ethical implications and environmental impacts of weather modification.</a:t>
            </a:r>
            <a:br>
              <a:rPr lang="en-GB"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esources. Here are some potential issues: Water Scarcity: Regions prone to drought or with unreliable rainfall could face severe water shortages. This affects agriculture, drinking water supplies, and industrial activities, potentially leading to economic and social stress. Agricultural Impact: Farmers in drought-prone areas might struggle with reduced crop yields and lower food security. Without artificial rain to supplement natural precipitation, crop failures could become more frequent and severe. Economic Consequences: Water shortages can lead to economic losses in agriculture, reduce hydroelectric power generation, and impact industries that depend on stable water supplies. This can ripple through economies, affecting livelihoods and financial stability. Ecosystem Stress: Ecosystems, particularly in arid and semi-arid regions, could suffer from diminished water availability. This can lead to reduced biodiversity, habitat loss, and adverse effects on wildlife. Increased Competition for Water: In the absence of artificial rain, competition for water resources can become more intense among agricultural, industrial, and domestic users, potentially leading to conflicts and strained relations. Increased Reliance on Groundwater: Without supplementary artificial rain, there may be increased pressure on groundwater resources. Over-extraction can lead to the depletion of aquifers, land subsidence, and deterioration of water quality. Impacts on Climate: In some regions, artificial rain helps mitigate the effects of climate change. Without it, areas might experience exacerbated climate impacts, including more extreme temperature variations and intensified weather patterns    1970s: Cloud seeding technologies gained attention during the Vietnam War when the U.S. used cloud seeding to extend the monsoon season, which was intended to flood enemy supply routes. This led to increased scrutiny and debate over the ethical implications and environmental impacts of weather modification.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cp:revision>
  <dcterms:created xsi:type="dcterms:W3CDTF">2024-09-01T04:24:02Z</dcterms:created>
  <dcterms:modified xsi:type="dcterms:W3CDTF">2024-09-01T04:43:52Z</dcterms:modified>
</cp:coreProperties>
</file>